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Figtree"/>
      <p:regular r:id="rId36"/>
      <p:bold r:id="rId37"/>
      <p:italic r:id="rId38"/>
      <p:boldItalic r:id="rId39"/>
    </p:embeddedFont>
    <p:embeddedFont>
      <p:font typeface="Lato"/>
      <p:regular r:id="rId40"/>
      <p:bold r:id="rId41"/>
      <p:italic r:id="rId42"/>
      <p:boldItalic r:id="rId43"/>
    </p:embeddedFont>
    <p:embeddedFont>
      <p:font typeface="Sora ExtraBold"/>
      <p:bold r:id="rId44"/>
    </p:embeddedFont>
    <p:embeddedFont>
      <p:font typeface="Sora"/>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20" Type="http://schemas.openxmlformats.org/officeDocument/2006/relationships/slide" Target="slides/slide15.xml"/><Relationship Id="rId42" Type="http://schemas.openxmlformats.org/officeDocument/2006/relationships/font" Target="fonts/Lato-italic.fntdata"/><Relationship Id="rId41" Type="http://schemas.openxmlformats.org/officeDocument/2006/relationships/font" Target="fonts/Lato-bold.fntdata"/><Relationship Id="rId22" Type="http://schemas.openxmlformats.org/officeDocument/2006/relationships/slide" Target="slides/slide17.xml"/><Relationship Id="rId44" Type="http://schemas.openxmlformats.org/officeDocument/2006/relationships/font" Target="fonts/SoraExtraBold-bold.fntdata"/><Relationship Id="rId21" Type="http://schemas.openxmlformats.org/officeDocument/2006/relationships/slide" Target="slides/slide16.xml"/><Relationship Id="rId43" Type="http://schemas.openxmlformats.org/officeDocument/2006/relationships/font" Target="fonts/Lato-boldItalic.fntdata"/><Relationship Id="rId24" Type="http://schemas.openxmlformats.org/officeDocument/2006/relationships/slide" Target="slides/slide19.xml"/><Relationship Id="rId46" Type="http://schemas.openxmlformats.org/officeDocument/2006/relationships/font" Target="fonts/Sora-bold.fntdata"/><Relationship Id="rId23" Type="http://schemas.openxmlformats.org/officeDocument/2006/relationships/slide" Target="slides/slide18.xml"/><Relationship Id="rId45" Type="http://schemas.openxmlformats.org/officeDocument/2006/relationships/font" Target="fonts/Sor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Figtree-bold.fntdata"/><Relationship Id="rId14" Type="http://schemas.openxmlformats.org/officeDocument/2006/relationships/slide" Target="slides/slide9.xml"/><Relationship Id="rId36" Type="http://schemas.openxmlformats.org/officeDocument/2006/relationships/font" Target="fonts/Figtree-regular.fntdata"/><Relationship Id="rId17" Type="http://schemas.openxmlformats.org/officeDocument/2006/relationships/slide" Target="slides/slide12.xml"/><Relationship Id="rId39" Type="http://schemas.openxmlformats.org/officeDocument/2006/relationships/font" Target="fonts/Figtree-boldItalic.fntdata"/><Relationship Id="rId16" Type="http://schemas.openxmlformats.org/officeDocument/2006/relationships/slide" Target="slides/slide11.xml"/><Relationship Id="rId38" Type="http://schemas.openxmlformats.org/officeDocument/2006/relationships/font" Target="fonts/Figtree-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1e83fd9395e_0_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1e83fd9395e_0_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2f971afe65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2f971afe65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2f971afe65f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2f971afe65f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Figtree"/>
                <a:ea typeface="Figtree"/>
                <a:cs typeface="Figtree"/>
                <a:sym typeface="Figtree"/>
              </a:rPr>
              <a:t>“One thing that a lot of them struggle with when you have an iPad– like, we know when we use an iPad, we know how to type, how to swipe, [etc.]. A lot of what they struggle with is that they don’t know how hard they have to tap.”</a:t>
            </a:r>
            <a:br>
              <a:rPr lang="en" sz="1200">
                <a:solidFill>
                  <a:schemeClr val="dk1"/>
                </a:solidFill>
                <a:latin typeface="Figtree"/>
                <a:ea typeface="Figtree"/>
                <a:cs typeface="Figtree"/>
                <a:sym typeface="Figtree"/>
              </a:rPr>
            </a:br>
            <a:br>
              <a:rPr lang="en" sz="1200">
                <a:solidFill>
                  <a:schemeClr val="dk1"/>
                </a:solidFill>
                <a:latin typeface="Figtree"/>
                <a:ea typeface="Figtree"/>
                <a:cs typeface="Figtree"/>
                <a:sym typeface="Figtree"/>
              </a:rPr>
            </a:b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2f971afe65f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2f971afe65f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2f971afe65f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2f971afe65f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Figtree"/>
                <a:ea typeface="Figtree"/>
                <a:cs typeface="Figtree"/>
                <a:sym typeface="Figtree"/>
              </a:rPr>
              <a:t>“One thing that a lot of them struggle with when you have an iPad– like, we know when we use an iPad, we know how to type, how to swipe, [etc.]. A lot of what they struggle with is that they don’t know how hard they have to tap.”</a:t>
            </a:r>
            <a:br>
              <a:rPr lang="en" sz="1200">
                <a:solidFill>
                  <a:schemeClr val="dk1"/>
                </a:solidFill>
                <a:latin typeface="Figtree"/>
                <a:ea typeface="Figtree"/>
                <a:cs typeface="Figtree"/>
                <a:sym typeface="Figtree"/>
              </a:rPr>
            </a:br>
            <a:br>
              <a:rPr lang="en" sz="1200">
                <a:solidFill>
                  <a:schemeClr val="dk1"/>
                </a:solidFill>
                <a:latin typeface="Figtree"/>
                <a:ea typeface="Figtree"/>
                <a:cs typeface="Figtree"/>
                <a:sym typeface="Figtree"/>
              </a:rPr>
            </a:b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2f971afe65f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2f971afe65f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3081e07b74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6" name="Google Shape;986;g3081e07b74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2f971afe65f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2f971afe65f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2f971afe65f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2f971afe65f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2f971afe65f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2f971afe65f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2f971afe65f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2f971afe65f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f9719086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2f9719086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2f971afe65f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2f971afe65f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2f971afe65f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5" name="Google Shape;1045;g2f971afe65f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2f971afe65f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2f971afe65f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2f971afe65f_2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4" name="Google Shape;1064;g2f971afe65f_2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2f971afe65f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7" name="Google Shape;1077;g2f971afe65f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3081e07b74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0" name="Google Shape;1090;g3081e07b74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2f971afe65f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1" name="Google Shape;1101;g2f971afe65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3081e07b74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3081e07b74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g2f971afe65f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4" name="Google Shape;1114;g2f971afe65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3081e07b74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1" name="Google Shape;1121;g3081e07b74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2f971afe65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2f971afe65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3081e07b740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3081e07b74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f9719086c5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2f9719086c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2f9719086c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2f9719086c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2f9719086c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2f9719086c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2f9719086c5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2f9719086c5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2f971afe65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2f971afe65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2f9719086c5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2f9719086c5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3225" y="1310025"/>
            <a:ext cx="3725400" cy="19941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rgbClr val="191919"/>
              </a:buClr>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713225" y="3380150"/>
            <a:ext cx="3725400" cy="475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SzPts val="1400"/>
              <a:buNone/>
              <a:defRPr/>
            </a:lvl1pPr>
            <a:lvl2pPr lvl="1" algn="ctr">
              <a:lnSpc>
                <a:spcPct val="115000"/>
              </a:lnSpc>
              <a:spcBef>
                <a:spcPts val="0"/>
              </a:spcBef>
              <a:spcAft>
                <a:spcPts val="0"/>
              </a:spcAft>
              <a:buSzPts val="1800"/>
              <a:buNone/>
              <a:defRPr sz="1800"/>
            </a:lvl2pPr>
            <a:lvl3pPr lvl="2" algn="ctr">
              <a:lnSpc>
                <a:spcPct val="115000"/>
              </a:lnSpc>
              <a:spcBef>
                <a:spcPts val="0"/>
              </a:spcBef>
              <a:spcAft>
                <a:spcPts val="0"/>
              </a:spcAft>
              <a:buSzPts val="1800"/>
              <a:buNone/>
              <a:defRPr sz="1800"/>
            </a:lvl3pPr>
            <a:lvl4pPr lvl="3" algn="ctr">
              <a:lnSpc>
                <a:spcPct val="115000"/>
              </a:lnSpc>
              <a:spcBef>
                <a:spcPts val="0"/>
              </a:spcBef>
              <a:spcAft>
                <a:spcPts val="0"/>
              </a:spcAft>
              <a:buSzPts val="1800"/>
              <a:buNone/>
              <a:defRPr sz="1800"/>
            </a:lvl4pPr>
            <a:lvl5pPr lvl="4" algn="ctr">
              <a:lnSpc>
                <a:spcPct val="115000"/>
              </a:lnSpc>
              <a:spcBef>
                <a:spcPts val="0"/>
              </a:spcBef>
              <a:spcAft>
                <a:spcPts val="0"/>
              </a:spcAft>
              <a:buSzPts val="1800"/>
              <a:buNone/>
              <a:defRPr sz="1800"/>
            </a:lvl5pPr>
            <a:lvl6pPr lvl="5" algn="ctr">
              <a:lnSpc>
                <a:spcPct val="115000"/>
              </a:lnSpc>
              <a:spcBef>
                <a:spcPts val="0"/>
              </a:spcBef>
              <a:spcAft>
                <a:spcPts val="0"/>
              </a:spcAft>
              <a:buSzPts val="1800"/>
              <a:buNone/>
              <a:defRPr sz="1800"/>
            </a:lvl6pPr>
            <a:lvl7pPr lvl="6" algn="ctr">
              <a:lnSpc>
                <a:spcPct val="115000"/>
              </a:lnSpc>
              <a:spcBef>
                <a:spcPts val="0"/>
              </a:spcBef>
              <a:spcAft>
                <a:spcPts val="0"/>
              </a:spcAft>
              <a:buSzPts val="1800"/>
              <a:buNone/>
              <a:defRPr sz="1800"/>
            </a:lvl7pPr>
            <a:lvl8pPr lvl="7" algn="ctr">
              <a:lnSpc>
                <a:spcPct val="115000"/>
              </a:lnSpc>
              <a:spcBef>
                <a:spcPts val="0"/>
              </a:spcBef>
              <a:spcAft>
                <a:spcPts val="0"/>
              </a:spcAft>
              <a:buSzPts val="1800"/>
              <a:buNone/>
              <a:defRPr sz="1800"/>
            </a:lvl8pPr>
            <a:lvl9pPr lvl="8" algn="ctr">
              <a:lnSpc>
                <a:spcPct val="115000"/>
              </a:lnSpc>
              <a:spcBef>
                <a:spcPts val="0"/>
              </a:spcBef>
              <a:spcAft>
                <a:spcPts val="0"/>
              </a:spcAft>
              <a:buSzPts val="1800"/>
              <a:buNone/>
              <a:defRPr sz="1800"/>
            </a:lvl9pPr>
          </a:lstStyle>
          <a:p/>
        </p:txBody>
      </p:sp>
      <p:sp>
        <p:nvSpPr>
          <p:cNvPr id="11" name="Google Shape;11;p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0" name="Shape 190"/>
        <p:cNvGrpSpPr/>
        <p:nvPr/>
      </p:nvGrpSpPr>
      <p:grpSpPr>
        <a:xfrm>
          <a:off x="0" y="0"/>
          <a:ext cx="0" cy="0"/>
          <a:chOff x="0" y="0"/>
          <a:chExt cx="0" cy="0"/>
        </a:xfrm>
      </p:grpSpPr>
      <p:sp>
        <p:nvSpPr>
          <p:cNvPr id="191" name="Google Shape;191;p11"/>
          <p:cNvSpPr txBox="1"/>
          <p:nvPr>
            <p:ph hasCustomPrompt="1" type="title"/>
          </p:nvPr>
        </p:nvSpPr>
        <p:spPr>
          <a:xfrm>
            <a:off x="2441025" y="539500"/>
            <a:ext cx="5484000" cy="845100"/>
          </a:xfrm>
          <a:prstGeom prst="rect">
            <a:avLst/>
          </a:prstGeom>
        </p:spPr>
        <p:txBody>
          <a:bodyPr anchorCtr="0" anchor="b" bIns="91425" lIns="91425" spcFirstLastPara="1" rIns="91425" wrap="square" tIns="91425">
            <a:noAutofit/>
          </a:bodyPr>
          <a:lstStyle>
            <a:lvl1pPr lvl="0">
              <a:spcBef>
                <a:spcPts val="0"/>
              </a:spcBef>
              <a:spcAft>
                <a:spcPts val="0"/>
              </a:spcAft>
              <a:buSzPts val="9600"/>
              <a:buNone/>
              <a:defRPr sz="48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92" name="Google Shape;192;p11"/>
          <p:cNvSpPr txBox="1"/>
          <p:nvPr>
            <p:ph idx="1" type="subTitle"/>
          </p:nvPr>
        </p:nvSpPr>
        <p:spPr>
          <a:xfrm>
            <a:off x="2441025" y="1329425"/>
            <a:ext cx="5484000" cy="435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93" name="Google Shape;193;p1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3"/>
        </a:solidFill>
      </p:bgPr>
    </p:bg>
    <p:spTree>
      <p:nvGrpSpPr>
        <p:cNvPr id="194" name="Shape 19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95" name="Shape 195"/>
        <p:cNvGrpSpPr/>
        <p:nvPr/>
      </p:nvGrpSpPr>
      <p:grpSpPr>
        <a:xfrm>
          <a:off x="0" y="0"/>
          <a:ext cx="0" cy="0"/>
          <a:chOff x="0" y="0"/>
          <a:chExt cx="0" cy="0"/>
        </a:xfrm>
      </p:grpSpPr>
      <p:sp>
        <p:nvSpPr>
          <p:cNvPr id="196" name="Google Shape;196;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Font typeface="Sora ExtraBold"/>
              <a:buNone/>
              <a:defRPr b="0">
                <a:latin typeface="Sora ExtraBold"/>
                <a:ea typeface="Sora ExtraBold"/>
                <a:cs typeface="Sora ExtraBold"/>
                <a:sym typeface="Sora ExtraBold"/>
              </a:defRPr>
            </a:lvl2pPr>
            <a:lvl3pPr lvl="2" rtl="0" algn="ctr">
              <a:spcBef>
                <a:spcPts val="0"/>
              </a:spcBef>
              <a:spcAft>
                <a:spcPts val="0"/>
              </a:spcAft>
              <a:buSzPts val="3000"/>
              <a:buFont typeface="Sora ExtraBold"/>
              <a:buNone/>
              <a:defRPr b="0">
                <a:latin typeface="Sora ExtraBold"/>
                <a:ea typeface="Sora ExtraBold"/>
                <a:cs typeface="Sora ExtraBold"/>
                <a:sym typeface="Sora ExtraBold"/>
              </a:defRPr>
            </a:lvl3pPr>
            <a:lvl4pPr lvl="3" rtl="0" algn="ctr">
              <a:spcBef>
                <a:spcPts val="0"/>
              </a:spcBef>
              <a:spcAft>
                <a:spcPts val="0"/>
              </a:spcAft>
              <a:buSzPts val="3000"/>
              <a:buFont typeface="Sora ExtraBold"/>
              <a:buNone/>
              <a:defRPr b="0">
                <a:latin typeface="Sora ExtraBold"/>
                <a:ea typeface="Sora ExtraBold"/>
                <a:cs typeface="Sora ExtraBold"/>
                <a:sym typeface="Sora ExtraBold"/>
              </a:defRPr>
            </a:lvl4pPr>
            <a:lvl5pPr lvl="4" rtl="0" algn="ctr">
              <a:spcBef>
                <a:spcPts val="0"/>
              </a:spcBef>
              <a:spcAft>
                <a:spcPts val="0"/>
              </a:spcAft>
              <a:buSzPts val="3000"/>
              <a:buFont typeface="Sora ExtraBold"/>
              <a:buNone/>
              <a:defRPr b="0">
                <a:latin typeface="Sora ExtraBold"/>
                <a:ea typeface="Sora ExtraBold"/>
                <a:cs typeface="Sora ExtraBold"/>
                <a:sym typeface="Sora ExtraBold"/>
              </a:defRPr>
            </a:lvl5pPr>
            <a:lvl6pPr lvl="5" rtl="0" algn="ctr">
              <a:spcBef>
                <a:spcPts val="0"/>
              </a:spcBef>
              <a:spcAft>
                <a:spcPts val="0"/>
              </a:spcAft>
              <a:buSzPts val="3000"/>
              <a:buFont typeface="Sora ExtraBold"/>
              <a:buNone/>
              <a:defRPr b="0">
                <a:latin typeface="Sora ExtraBold"/>
                <a:ea typeface="Sora ExtraBold"/>
                <a:cs typeface="Sora ExtraBold"/>
                <a:sym typeface="Sora ExtraBold"/>
              </a:defRPr>
            </a:lvl6pPr>
            <a:lvl7pPr lvl="6" rtl="0" algn="ctr">
              <a:spcBef>
                <a:spcPts val="0"/>
              </a:spcBef>
              <a:spcAft>
                <a:spcPts val="0"/>
              </a:spcAft>
              <a:buSzPts val="3000"/>
              <a:buFont typeface="Sora ExtraBold"/>
              <a:buNone/>
              <a:defRPr b="0">
                <a:latin typeface="Sora ExtraBold"/>
                <a:ea typeface="Sora ExtraBold"/>
                <a:cs typeface="Sora ExtraBold"/>
                <a:sym typeface="Sora ExtraBold"/>
              </a:defRPr>
            </a:lvl7pPr>
            <a:lvl8pPr lvl="7" rtl="0" algn="ctr">
              <a:spcBef>
                <a:spcPts val="0"/>
              </a:spcBef>
              <a:spcAft>
                <a:spcPts val="0"/>
              </a:spcAft>
              <a:buSzPts val="3000"/>
              <a:buFont typeface="Sora ExtraBold"/>
              <a:buNone/>
              <a:defRPr b="0">
                <a:latin typeface="Sora ExtraBold"/>
                <a:ea typeface="Sora ExtraBold"/>
                <a:cs typeface="Sora ExtraBold"/>
                <a:sym typeface="Sora ExtraBold"/>
              </a:defRPr>
            </a:lvl8pPr>
            <a:lvl9pPr lvl="8" rtl="0"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197" name="Google Shape;197;p13"/>
          <p:cNvSpPr txBox="1"/>
          <p:nvPr>
            <p:ph idx="1" type="subTitle"/>
          </p:nvPr>
        </p:nvSpPr>
        <p:spPr>
          <a:xfrm>
            <a:off x="955025" y="2255350"/>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98" name="Google Shape;198;p13"/>
          <p:cNvSpPr txBox="1"/>
          <p:nvPr>
            <p:ph idx="2" type="subTitle"/>
          </p:nvPr>
        </p:nvSpPr>
        <p:spPr>
          <a:xfrm>
            <a:off x="4303150" y="2255350"/>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99" name="Google Shape;199;p13"/>
          <p:cNvSpPr txBox="1"/>
          <p:nvPr>
            <p:ph idx="3" type="subTitle"/>
          </p:nvPr>
        </p:nvSpPr>
        <p:spPr>
          <a:xfrm>
            <a:off x="955025" y="3875325"/>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00" name="Google Shape;200;p13"/>
          <p:cNvSpPr txBox="1"/>
          <p:nvPr>
            <p:ph idx="4" type="subTitle"/>
          </p:nvPr>
        </p:nvSpPr>
        <p:spPr>
          <a:xfrm>
            <a:off x="4303150" y="3875325"/>
            <a:ext cx="2919300" cy="6042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01" name="Google Shape;201;p13"/>
          <p:cNvSpPr txBox="1"/>
          <p:nvPr>
            <p:ph hasCustomPrompt="1" idx="5" type="title"/>
          </p:nvPr>
        </p:nvSpPr>
        <p:spPr>
          <a:xfrm>
            <a:off x="955025" y="1513200"/>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2" name="Google Shape;202;p13"/>
          <p:cNvSpPr txBox="1"/>
          <p:nvPr>
            <p:ph hasCustomPrompt="1" idx="6" type="title"/>
          </p:nvPr>
        </p:nvSpPr>
        <p:spPr>
          <a:xfrm>
            <a:off x="955025" y="3133099"/>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3" name="Google Shape;203;p13"/>
          <p:cNvSpPr txBox="1"/>
          <p:nvPr>
            <p:ph hasCustomPrompt="1" idx="7" type="title"/>
          </p:nvPr>
        </p:nvSpPr>
        <p:spPr>
          <a:xfrm>
            <a:off x="4303150" y="1513200"/>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4" name="Google Shape;204;p13"/>
          <p:cNvSpPr txBox="1"/>
          <p:nvPr>
            <p:ph hasCustomPrompt="1" idx="8" type="title"/>
          </p:nvPr>
        </p:nvSpPr>
        <p:spPr>
          <a:xfrm>
            <a:off x="4303150" y="3133099"/>
            <a:ext cx="954600" cy="531300"/>
          </a:xfrm>
          <a:prstGeom prst="rect">
            <a:avLst/>
          </a:prstGeom>
          <a:noFill/>
        </p:spPr>
        <p:txBody>
          <a:bodyPr anchorCtr="0" anchor="b" bIns="91425" lIns="91425" spcFirstLastPara="1" rIns="91425" wrap="square" tIns="91425">
            <a:noAutofit/>
          </a:bodyPr>
          <a:lstStyle>
            <a:lvl1pPr lvl="0" rtl="0">
              <a:lnSpc>
                <a:spcPct val="115000"/>
              </a:lnSpc>
              <a:spcBef>
                <a:spcPts val="0"/>
              </a:spcBef>
              <a:spcAft>
                <a:spcPts val="0"/>
              </a:spcAft>
              <a:buSzPts val="3000"/>
              <a:buNone/>
              <a:defRPr sz="2100"/>
            </a:lvl1pPr>
            <a:lvl2pPr lvl="1" rtl="0">
              <a:spcBef>
                <a:spcPts val="0"/>
              </a:spcBef>
              <a:spcAft>
                <a:spcPts val="0"/>
              </a:spcAft>
              <a:buSzPts val="3000"/>
              <a:buFont typeface="Sora ExtraBold"/>
              <a:buNone/>
              <a:defRPr b="0" sz="3000">
                <a:latin typeface="Sora ExtraBold"/>
                <a:ea typeface="Sora ExtraBold"/>
                <a:cs typeface="Sora ExtraBold"/>
                <a:sym typeface="Sora ExtraBold"/>
              </a:defRPr>
            </a:lvl2pPr>
            <a:lvl3pPr lvl="2" rtl="0">
              <a:spcBef>
                <a:spcPts val="0"/>
              </a:spcBef>
              <a:spcAft>
                <a:spcPts val="0"/>
              </a:spcAft>
              <a:buSzPts val="3000"/>
              <a:buFont typeface="Sora ExtraBold"/>
              <a:buNone/>
              <a:defRPr b="0" sz="3000">
                <a:latin typeface="Sora ExtraBold"/>
                <a:ea typeface="Sora ExtraBold"/>
                <a:cs typeface="Sora ExtraBold"/>
                <a:sym typeface="Sora ExtraBold"/>
              </a:defRPr>
            </a:lvl3pPr>
            <a:lvl4pPr lvl="3" rtl="0">
              <a:spcBef>
                <a:spcPts val="0"/>
              </a:spcBef>
              <a:spcAft>
                <a:spcPts val="0"/>
              </a:spcAft>
              <a:buSzPts val="3000"/>
              <a:buFont typeface="Sora ExtraBold"/>
              <a:buNone/>
              <a:defRPr b="0" sz="3000">
                <a:latin typeface="Sora ExtraBold"/>
                <a:ea typeface="Sora ExtraBold"/>
                <a:cs typeface="Sora ExtraBold"/>
                <a:sym typeface="Sora ExtraBold"/>
              </a:defRPr>
            </a:lvl4pPr>
            <a:lvl5pPr lvl="4" rtl="0">
              <a:spcBef>
                <a:spcPts val="0"/>
              </a:spcBef>
              <a:spcAft>
                <a:spcPts val="0"/>
              </a:spcAft>
              <a:buSzPts val="3000"/>
              <a:buFont typeface="Sora ExtraBold"/>
              <a:buNone/>
              <a:defRPr b="0" sz="3000">
                <a:latin typeface="Sora ExtraBold"/>
                <a:ea typeface="Sora ExtraBold"/>
                <a:cs typeface="Sora ExtraBold"/>
                <a:sym typeface="Sora ExtraBold"/>
              </a:defRPr>
            </a:lvl5pPr>
            <a:lvl6pPr lvl="5" rtl="0">
              <a:spcBef>
                <a:spcPts val="0"/>
              </a:spcBef>
              <a:spcAft>
                <a:spcPts val="0"/>
              </a:spcAft>
              <a:buSzPts val="3000"/>
              <a:buFont typeface="Sora ExtraBold"/>
              <a:buNone/>
              <a:defRPr b="0" sz="3000">
                <a:latin typeface="Sora ExtraBold"/>
                <a:ea typeface="Sora ExtraBold"/>
                <a:cs typeface="Sora ExtraBold"/>
                <a:sym typeface="Sora ExtraBold"/>
              </a:defRPr>
            </a:lvl6pPr>
            <a:lvl7pPr lvl="6" rtl="0">
              <a:spcBef>
                <a:spcPts val="0"/>
              </a:spcBef>
              <a:spcAft>
                <a:spcPts val="0"/>
              </a:spcAft>
              <a:buSzPts val="3000"/>
              <a:buFont typeface="Sora ExtraBold"/>
              <a:buNone/>
              <a:defRPr b="0" sz="3000">
                <a:latin typeface="Sora ExtraBold"/>
                <a:ea typeface="Sora ExtraBold"/>
                <a:cs typeface="Sora ExtraBold"/>
                <a:sym typeface="Sora ExtraBold"/>
              </a:defRPr>
            </a:lvl7pPr>
            <a:lvl8pPr lvl="7" rtl="0">
              <a:spcBef>
                <a:spcPts val="0"/>
              </a:spcBef>
              <a:spcAft>
                <a:spcPts val="0"/>
              </a:spcAft>
              <a:buSzPts val="3000"/>
              <a:buFont typeface="Sora ExtraBold"/>
              <a:buNone/>
              <a:defRPr b="0" sz="3000">
                <a:latin typeface="Sora ExtraBold"/>
                <a:ea typeface="Sora ExtraBold"/>
                <a:cs typeface="Sora ExtraBold"/>
                <a:sym typeface="Sora ExtraBold"/>
              </a:defRPr>
            </a:lvl8pPr>
            <a:lvl9pPr lvl="8" rtl="0">
              <a:spcBef>
                <a:spcPts val="0"/>
              </a:spcBef>
              <a:spcAft>
                <a:spcPts val="0"/>
              </a:spcAft>
              <a:buSzPts val="3000"/>
              <a:buFont typeface="Sora ExtraBold"/>
              <a:buNone/>
              <a:defRPr b="0" sz="3000">
                <a:latin typeface="Sora ExtraBold"/>
                <a:ea typeface="Sora ExtraBold"/>
                <a:cs typeface="Sora ExtraBold"/>
                <a:sym typeface="Sora ExtraBold"/>
              </a:defRPr>
            </a:lvl9pPr>
          </a:lstStyle>
          <a:p>
            <a:r>
              <a:t>xx%</a:t>
            </a:r>
          </a:p>
        </p:txBody>
      </p:sp>
      <p:sp>
        <p:nvSpPr>
          <p:cNvPr id="205" name="Google Shape;205;p13"/>
          <p:cNvSpPr txBox="1"/>
          <p:nvPr>
            <p:ph idx="9" type="subTitle"/>
          </p:nvPr>
        </p:nvSpPr>
        <p:spPr>
          <a:xfrm>
            <a:off x="955024" y="1995600"/>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6" name="Google Shape;206;p13"/>
          <p:cNvSpPr txBox="1"/>
          <p:nvPr>
            <p:ph idx="13" type="subTitle"/>
          </p:nvPr>
        </p:nvSpPr>
        <p:spPr>
          <a:xfrm>
            <a:off x="4303150" y="1995600"/>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7" name="Google Shape;207;p13"/>
          <p:cNvSpPr txBox="1"/>
          <p:nvPr>
            <p:ph idx="14" type="subTitle"/>
          </p:nvPr>
        </p:nvSpPr>
        <p:spPr>
          <a:xfrm>
            <a:off x="955024" y="3615526"/>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8" name="Google Shape;208;p13"/>
          <p:cNvSpPr txBox="1"/>
          <p:nvPr>
            <p:ph idx="15" type="subTitle"/>
          </p:nvPr>
        </p:nvSpPr>
        <p:spPr>
          <a:xfrm>
            <a:off x="4303150" y="3615526"/>
            <a:ext cx="2919300" cy="3636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209" name="Google Shape;209;p1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10" name="Google Shape;210;p13"/>
          <p:cNvGrpSpPr/>
          <p:nvPr/>
        </p:nvGrpSpPr>
        <p:grpSpPr>
          <a:xfrm>
            <a:off x="7207849" y="-520928"/>
            <a:ext cx="3082126" cy="2113620"/>
            <a:chOff x="7207849" y="-520928"/>
            <a:chExt cx="3082126" cy="2113620"/>
          </a:xfrm>
        </p:grpSpPr>
        <p:sp>
          <p:nvSpPr>
            <p:cNvPr id="211" name="Google Shape;211;p13"/>
            <p:cNvSpPr/>
            <p:nvPr/>
          </p:nvSpPr>
          <p:spPr>
            <a:xfrm flipH="1" rot="3600127">
              <a:off x="8798091" y="85060"/>
              <a:ext cx="1242882" cy="1292626"/>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7207849" y="-520928"/>
              <a:ext cx="954594" cy="1158980"/>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3"/>
          <p:cNvGrpSpPr/>
          <p:nvPr/>
        </p:nvGrpSpPr>
        <p:grpSpPr>
          <a:xfrm>
            <a:off x="7867225" y="-298086"/>
            <a:ext cx="1622585" cy="2312889"/>
            <a:chOff x="7975975" y="-375611"/>
            <a:chExt cx="1622585" cy="2312889"/>
          </a:xfrm>
        </p:grpSpPr>
        <p:grpSp>
          <p:nvGrpSpPr>
            <p:cNvPr id="214" name="Google Shape;214;p13"/>
            <p:cNvGrpSpPr/>
            <p:nvPr/>
          </p:nvGrpSpPr>
          <p:grpSpPr>
            <a:xfrm rot="1921088">
              <a:off x="8524329" y="-382055"/>
              <a:ext cx="261894" cy="997519"/>
              <a:chOff x="3841236" y="2462345"/>
              <a:chExt cx="261888" cy="997496"/>
            </a:xfrm>
          </p:grpSpPr>
          <p:sp>
            <p:nvSpPr>
              <p:cNvPr id="215" name="Google Shape;215;p1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p13"/>
            <p:cNvSpPr/>
            <p:nvPr/>
          </p:nvSpPr>
          <p:spPr>
            <a:xfrm flipH="1" rot="1989301">
              <a:off x="8112417" y="740776"/>
              <a:ext cx="1349701"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13"/>
          <p:cNvGrpSpPr/>
          <p:nvPr/>
        </p:nvGrpSpPr>
        <p:grpSpPr>
          <a:xfrm>
            <a:off x="6577961" y="255292"/>
            <a:ext cx="2223332" cy="1555412"/>
            <a:chOff x="6577961" y="255292"/>
            <a:chExt cx="2223332" cy="1555412"/>
          </a:xfrm>
        </p:grpSpPr>
        <p:grpSp>
          <p:nvGrpSpPr>
            <p:cNvPr id="223" name="Google Shape;223;p13"/>
            <p:cNvGrpSpPr/>
            <p:nvPr/>
          </p:nvGrpSpPr>
          <p:grpSpPr>
            <a:xfrm>
              <a:off x="7867230" y="1087077"/>
              <a:ext cx="133260" cy="129152"/>
              <a:chOff x="3739723" y="2282290"/>
              <a:chExt cx="690824" cy="669530"/>
            </a:xfrm>
          </p:grpSpPr>
          <p:sp>
            <p:nvSpPr>
              <p:cNvPr id="224" name="Google Shape;224;p1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3"/>
            <p:cNvGrpSpPr/>
            <p:nvPr/>
          </p:nvGrpSpPr>
          <p:grpSpPr>
            <a:xfrm rot="10800000">
              <a:off x="6577961" y="255292"/>
              <a:ext cx="371307" cy="91637"/>
              <a:chOff x="4241622" y="1303995"/>
              <a:chExt cx="1256112" cy="310004"/>
            </a:xfrm>
          </p:grpSpPr>
          <p:sp>
            <p:nvSpPr>
              <p:cNvPr id="229" name="Google Shape;229;p1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 name="Google Shape;232;p13"/>
            <p:cNvSpPr/>
            <p:nvPr/>
          </p:nvSpPr>
          <p:spPr>
            <a:xfrm>
              <a:off x="8370759" y="17858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a:off x="8709711" y="3469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34" name="Shape 234"/>
        <p:cNvGrpSpPr/>
        <p:nvPr/>
      </p:nvGrpSpPr>
      <p:grpSpPr>
        <a:xfrm>
          <a:off x="0" y="0"/>
          <a:ext cx="0" cy="0"/>
          <a:chOff x="0" y="0"/>
          <a:chExt cx="0" cy="0"/>
        </a:xfrm>
      </p:grpSpPr>
      <p:sp>
        <p:nvSpPr>
          <p:cNvPr id="235" name="Google Shape;235;p14"/>
          <p:cNvSpPr txBox="1"/>
          <p:nvPr>
            <p:ph type="title"/>
          </p:nvPr>
        </p:nvSpPr>
        <p:spPr>
          <a:xfrm>
            <a:off x="4187175" y="3672724"/>
            <a:ext cx="4309800" cy="761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36" name="Google Shape;236;p14"/>
          <p:cNvSpPr txBox="1"/>
          <p:nvPr>
            <p:ph idx="1" type="subTitle"/>
          </p:nvPr>
        </p:nvSpPr>
        <p:spPr>
          <a:xfrm>
            <a:off x="4187175" y="833575"/>
            <a:ext cx="4309800" cy="2757000"/>
          </a:xfrm>
          <a:prstGeom prst="rect">
            <a:avLst/>
          </a:prstGeom>
        </p:spPr>
        <p:txBody>
          <a:bodyPr anchorCtr="0" anchor="b" bIns="91425" lIns="91425" spcFirstLastPara="1" rIns="91425" wrap="square" tIns="91425">
            <a:noAutofit/>
          </a:bodyPr>
          <a:lstStyle>
            <a:lvl1pPr lvl="0" rtl="0" algn="r">
              <a:lnSpc>
                <a:spcPct val="115000"/>
              </a:lnSpc>
              <a:spcBef>
                <a:spcPts val="0"/>
              </a:spcBef>
              <a:spcAft>
                <a:spcPts val="0"/>
              </a:spcAft>
              <a:buSzPts val="3000"/>
              <a:buNone/>
              <a:defRPr sz="3000"/>
            </a:lvl1pPr>
            <a:lvl2pPr lvl="1" rtl="0" algn="ctr">
              <a:lnSpc>
                <a:spcPct val="115000"/>
              </a:lnSpc>
              <a:spcBef>
                <a:spcPts val="0"/>
              </a:spcBef>
              <a:spcAft>
                <a:spcPts val="0"/>
              </a:spcAft>
              <a:buSzPts val="3000"/>
              <a:buNone/>
              <a:defRPr sz="3000"/>
            </a:lvl2pPr>
            <a:lvl3pPr lvl="2" rtl="0" algn="ctr">
              <a:lnSpc>
                <a:spcPct val="115000"/>
              </a:lnSpc>
              <a:spcBef>
                <a:spcPts val="0"/>
              </a:spcBef>
              <a:spcAft>
                <a:spcPts val="0"/>
              </a:spcAft>
              <a:buSzPts val="3000"/>
              <a:buNone/>
              <a:defRPr sz="3000"/>
            </a:lvl3pPr>
            <a:lvl4pPr lvl="3" rtl="0" algn="ctr">
              <a:lnSpc>
                <a:spcPct val="115000"/>
              </a:lnSpc>
              <a:spcBef>
                <a:spcPts val="0"/>
              </a:spcBef>
              <a:spcAft>
                <a:spcPts val="0"/>
              </a:spcAft>
              <a:buSzPts val="3000"/>
              <a:buNone/>
              <a:defRPr sz="3000"/>
            </a:lvl4pPr>
            <a:lvl5pPr lvl="4" rtl="0" algn="ctr">
              <a:lnSpc>
                <a:spcPct val="115000"/>
              </a:lnSpc>
              <a:spcBef>
                <a:spcPts val="0"/>
              </a:spcBef>
              <a:spcAft>
                <a:spcPts val="0"/>
              </a:spcAft>
              <a:buSzPts val="3000"/>
              <a:buNone/>
              <a:defRPr sz="3000"/>
            </a:lvl5pPr>
            <a:lvl6pPr lvl="5" rtl="0" algn="ctr">
              <a:lnSpc>
                <a:spcPct val="115000"/>
              </a:lnSpc>
              <a:spcBef>
                <a:spcPts val="0"/>
              </a:spcBef>
              <a:spcAft>
                <a:spcPts val="0"/>
              </a:spcAft>
              <a:buSzPts val="3000"/>
              <a:buNone/>
              <a:defRPr sz="3000"/>
            </a:lvl6pPr>
            <a:lvl7pPr lvl="6" rtl="0" algn="ctr">
              <a:lnSpc>
                <a:spcPct val="115000"/>
              </a:lnSpc>
              <a:spcBef>
                <a:spcPts val="0"/>
              </a:spcBef>
              <a:spcAft>
                <a:spcPts val="0"/>
              </a:spcAft>
              <a:buSzPts val="3000"/>
              <a:buNone/>
              <a:defRPr sz="3000"/>
            </a:lvl7pPr>
            <a:lvl8pPr lvl="7" rtl="0" algn="ctr">
              <a:lnSpc>
                <a:spcPct val="115000"/>
              </a:lnSpc>
              <a:spcBef>
                <a:spcPts val="0"/>
              </a:spcBef>
              <a:spcAft>
                <a:spcPts val="0"/>
              </a:spcAft>
              <a:buSzPts val="3000"/>
              <a:buNone/>
              <a:defRPr sz="3000"/>
            </a:lvl8pPr>
            <a:lvl9pPr lvl="8" rtl="0" algn="ctr">
              <a:lnSpc>
                <a:spcPct val="115000"/>
              </a:lnSpc>
              <a:spcBef>
                <a:spcPts val="0"/>
              </a:spcBef>
              <a:spcAft>
                <a:spcPts val="0"/>
              </a:spcAft>
              <a:buSzPts val="3000"/>
              <a:buNone/>
              <a:defRPr sz="3000"/>
            </a:lvl9pPr>
          </a:lstStyle>
          <a:p/>
        </p:txBody>
      </p:sp>
      <p:sp>
        <p:nvSpPr>
          <p:cNvPr id="237" name="Google Shape;237;p1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ONE_COLUMN_TEXT_1">
    <p:spTree>
      <p:nvGrpSpPr>
        <p:cNvPr id="238" name="Shape 238"/>
        <p:cNvGrpSpPr/>
        <p:nvPr/>
      </p:nvGrpSpPr>
      <p:grpSpPr>
        <a:xfrm>
          <a:off x="0" y="0"/>
          <a:ext cx="0" cy="0"/>
          <a:chOff x="0" y="0"/>
          <a:chExt cx="0" cy="0"/>
        </a:xfrm>
      </p:grpSpPr>
      <p:grpSp>
        <p:nvGrpSpPr>
          <p:cNvPr id="239" name="Google Shape;239;p15"/>
          <p:cNvGrpSpPr/>
          <p:nvPr/>
        </p:nvGrpSpPr>
        <p:grpSpPr>
          <a:xfrm>
            <a:off x="6668796" y="2836898"/>
            <a:ext cx="3030654" cy="2196623"/>
            <a:chOff x="6668796" y="2836898"/>
            <a:chExt cx="3030654" cy="2196623"/>
          </a:xfrm>
        </p:grpSpPr>
        <p:sp>
          <p:nvSpPr>
            <p:cNvPr id="240" name="Google Shape;240;p15"/>
            <p:cNvSpPr/>
            <p:nvPr/>
          </p:nvSpPr>
          <p:spPr>
            <a:xfrm>
              <a:off x="8084748" y="2836898"/>
              <a:ext cx="1614702" cy="1401658"/>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6668796" y="4183630"/>
              <a:ext cx="1577051" cy="849891"/>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243" name="Google Shape;243;p15"/>
          <p:cNvSpPr txBox="1"/>
          <p:nvPr>
            <p:ph idx="1" type="subTitle"/>
          </p:nvPr>
        </p:nvSpPr>
        <p:spPr>
          <a:xfrm>
            <a:off x="4598498" y="1453600"/>
            <a:ext cx="2988600" cy="1928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4" name="Google Shape;244;p15"/>
          <p:cNvSpPr txBox="1"/>
          <p:nvPr>
            <p:ph idx="2" type="subTitle"/>
          </p:nvPr>
        </p:nvSpPr>
        <p:spPr>
          <a:xfrm>
            <a:off x="1300675" y="1453600"/>
            <a:ext cx="2988600" cy="1928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45" name="Google Shape;245;p1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46" name="Google Shape;246;p15"/>
          <p:cNvGrpSpPr/>
          <p:nvPr/>
        </p:nvGrpSpPr>
        <p:grpSpPr>
          <a:xfrm>
            <a:off x="6399084" y="3690280"/>
            <a:ext cx="2612396" cy="1183262"/>
            <a:chOff x="6399084" y="3690280"/>
            <a:chExt cx="2612396" cy="1183262"/>
          </a:xfrm>
        </p:grpSpPr>
        <p:grpSp>
          <p:nvGrpSpPr>
            <p:cNvPr id="247" name="Google Shape;247;p15"/>
            <p:cNvGrpSpPr/>
            <p:nvPr/>
          </p:nvGrpSpPr>
          <p:grpSpPr>
            <a:xfrm>
              <a:off x="7628980" y="3914190"/>
              <a:ext cx="133260" cy="129152"/>
              <a:chOff x="3739723" y="2282290"/>
              <a:chExt cx="690824" cy="669530"/>
            </a:xfrm>
          </p:grpSpPr>
          <p:sp>
            <p:nvSpPr>
              <p:cNvPr id="248" name="Google Shape;248;p1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 name="Google Shape;252;p15"/>
            <p:cNvGrpSpPr/>
            <p:nvPr/>
          </p:nvGrpSpPr>
          <p:grpSpPr>
            <a:xfrm rot="10800000">
              <a:off x="8640174" y="3690280"/>
              <a:ext cx="371307" cy="91637"/>
              <a:chOff x="4241622" y="1303995"/>
              <a:chExt cx="1256112" cy="310004"/>
            </a:xfrm>
          </p:grpSpPr>
          <p:sp>
            <p:nvSpPr>
              <p:cNvPr id="253" name="Google Shape;253;p1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 name="Google Shape;256;p15"/>
            <p:cNvSpPr/>
            <p:nvPr/>
          </p:nvSpPr>
          <p:spPr>
            <a:xfrm>
              <a:off x="6399084" y="48486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
            <p:cNvSpPr/>
            <p:nvPr/>
          </p:nvSpPr>
          <p:spPr>
            <a:xfrm>
              <a:off x="8144111" y="47570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1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59" name="Google Shape;259;p15"/>
          <p:cNvGrpSpPr/>
          <p:nvPr/>
        </p:nvGrpSpPr>
        <p:grpSpPr>
          <a:xfrm>
            <a:off x="7865793" y="3687616"/>
            <a:ext cx="1409753" cy="1932325"/>
            <a:chOff x="7865793" y="3687616"/>
            <a:chExt cx="1409753" cy="1932325"/>
          </a:xfrm>
        </p:grpSpPr>
        <p:grpSp>
          <p:nvGrpSpPr>
            <p:cNvPr id="260" name="Google Shape;260;p15"/>
            <p:cNvGrpSpPr/>
            <p:nvPr/>
          </p:nvGrpSpPr>
          <p:grpSpPr>
            <a:xfrm rot="8587325">
              <a:off x="8112740" y="3792519"/>
              <a:ext cx="702052" cy="1057074"/>
              <a:chOff x="8028589" y="2268060"/>
              <a:chExt cx="702066" cy="1057095"/>
            </a:xfrm>
          </p:grpSpPr>
          <p:sp>
            <p:nvSpPr>
              <p:cNvPr id="261" name="Google Shape;261;p15"/>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5"/>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5"/>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5"/>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15"/>
            <p:cNvGrpSpPr/>
            <p:nvPr/>
          </p:nvGrpSpPr>
          <p:grpSpPr>
            <a:xfrm rot="2218313">
              <a:off x="8457898" y="4503345"/>
              <a:ext cx="556175" cy="1055459"/>
              <a:chOff x="8809675" y="2147700"/>
              <a:chExt cx="556197" cy="1055499"/>
            </a:xfrm>
          </p:grpSpPr>
          <p:sp>
            <p:nvSpPr>
              <p:cNvPr id="270" name="Google Shape;270;p1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272" name="Shape 272"/>
        <p:cNvGrpSpPr/>
        <p:nvPr/>
      </p:nvGrpSpPr>
      <p:grpSpPr>
        <a:xfrm>
          <a:off x="0" y="0"/>
          <a:ext cx="0" cy="0"/>
          <a:chOff x="0" y="0"/>
          <a:chExt cx="0" cy="0"/>
        </a:xfrm>
      </p:grpSpPr>
      <p:grpSp>
        <p:nvGrpSpPr>
          <p:cNvPr id="273" name="Google Shape;273;p16"/>
          <p:cNvGrpSpPr/>
          <p:nvPr/>
        </p:nvGrpSpPr>
        <p:grpSpPr>
          <a:xfrm>
            <a:off x="-799334" y="-812648"/>
            <a:ext cx="6072618" cy="2920183"/>
            <a:chOff x="-799334" y="-812648"/>
            <a:chExt cx="6072618" cy="2920183"/>
          </a:xfrm>
        </p:grpSpPr>
        <p:sp>
          <p:nvSpPr>
            <p:cNvPr id="274" name="Google Shape;274;p16"/>
            <p:cNvSpPr/>
            <p:nvPr/>
          </p:nvSpPr>
          <p:spPr>
            <a:xfrm rot="-4267658">
              <a:off x="-577011" y="428483"/>
              <a:ext cx="1445824" cy="150363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
            <p:cNvSpPr/>
            <p:nvPr/>
          </p:nvSpPr>
          <p:spPr>
            <a:xfrm>
              <a:off x="2257230" y="-812648"/>
              <a:ext cx="3016054" cy="1546674"/>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16"/>
          <p:cNvGrpSpPr/>
          <p:nvPr/>
        </p:nvGrpSpPr>
        <p:grpSpPr>
          <a:xfrm>
            <a:off x="713234" y="84102"/>
            <a:ext cx="2559933" cy="1225765"/>
            <a:chOff x="713234" y="84102"/>
            <a:chExt cx="2559933" cy="1225765"/>
          </a:xfrm>
        </p:grpSpPr>
        <p:grpSp>
          <p:nvGrpSpPr>
            <p:cNvPr id="277" name="Google Shape;277;p16"/>
            <p:cNvGrpSpPr/>
            <p:nvPr/>
          </p:nvGrpSpPr>
          <p:grpSpPr>
            <a:xfrm rot="10800000">
              <a:off x="2901861" y="734017"/>
              <a:ext cx="371307" cy="91637"/>
              <a:chOff x="4241622" y="1303995"/>
              <a:chExt cx="1256112" cy="310004"/>
            </a:xfrm>
          </p:grpSpPr>
          <p:sp>
            <p:nvSpPr>
              <p:cNvPr id="278" name="Google Shape;278;p1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16"/>
            <p:cNvGrpSpPr/>
            <p:nvPr/>
          </p:nvGrpSpPr>
          <p:grpSpPr>
            <a:xfrm>
              <a:off x="1881042" y="84102"/>
              <a:ext cx="133260" cy="129152"/>
              <a:chOff x="3739723" y="2282290"/>
              <a:chExt cx="690824" cy="669530"/>
            </a:xfrm>
          </p:grpSpPr>
          <p:sp>
            <p:nvSpPr>
              <p:cNvPr id="282" name="Google Shape;282;p1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 name="Google Shape;286;p16"/>
            <p:cNvSpPr/>
            <p:nvPr/>
          </p:nvSpPr>
          <p:spPr>
            <a:xfrm>
              <a:off x="713234" y="12849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2627261" y="4113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16"/>
          <p:cNvGrpSpPr/>
          <p:nvPr/>
        </p:nvGrpSpPr>
        <p:grpSpPr>
          <a:xfrm>
            <a:off x="-397209" y="-251795"/>
            <a:ext cx="2492098" cy="1582585"/>
            <a:chOff x="-397209" y="-251795"/>
            <a:chExt cx="2492098" cy="1582585"/>
          </a:xfrm>
        </p:grpSpPr>
        <p:grpSp>
          <p:nvGrpSpPr>
            <p:cNvPr id="289" name="Google Shape;289;p16"/>
            <p:cNvGrpSpPr/>
            <p:nvPr/>
          </p:nvGrpSpPr>
          <p:grpSpPr>
            <a:xfrm>
              <a:off x="1091128" y="213251"/>
              <a:ext cx="1003761" cy="981864"/>
              <a:chOff x="5736369" y="1599283"/>
              <a:chExt cx="1076188" cy="1052711"/>
            </a:xfrm>
          </p:grpSpPr>
          <p:sp>
            <p:nvSpPr>
              <p:cNvPr id="290" name="Google Shape;290;p16"/>
              <p:cNvSpPr/>
              <p:nvPr/>
            </p:nvSpPr>
            <p:spPr>
              <a:xfrm>
                <a:off x="5763461" y="1623021"/>
                <a:ext cx="457723" cy="1004204"/>
              </a:xfrm>
              <a:custGeom>
                <a:rect b="b" l="l" r="r" t="t"/>
                <a:pathLst>
                  <a:path extrusionOk="0" h="3892" w="1774">
                    <a:moveTo>
                      <a:pt x="1503" y="0"/>
                    </a:moveTo>
                    <a:lnTo>
                      <a:pt x="1373" y="193"/>
                    </a:lnTo>
                    <a:lnTo>
                      <a:pt x="1058" y="97"/>
                    </a:lnTo>
                    <a:lnTo>
                      <a:pt x="840" y="193"/>
                    </a:lnTo>
                    <a:lnTo>
                      <a:pt x="796" y="412"/>
                    </a:lnTo>
                    <a:lnTo>
                      <a:pt x="506" y="428"/>
                    </a:lnTo>
                    <a:lnTo>
                      <a:pt x="410" y="630"/>
                    </a:lnTo>
                    <a:lnTo>
                      <a:pt x="454" y="787"/>
                    </a:lnTo>
                    <a:lnTo>
                      <a:pt x="263" y="917"/>
                    </a:lnTo>
                    <a:lnTo>
                      <a:pt x="131" y="1085"/>
                    </a:lnTo>
                    <a:lnTo>
                      <a:pt x="139" y="1337"/>
                    </a:lnTo>
                    <a:lnTo>
                      <a:pt x="210" y="1442"/>
                    </a:lnTo>
                    <a:lnTo>
                      <a:pt x="61" y="1557"/>
                    </a:lnTo>
                    <a:lnTo>
                      <a:pt x="1" y="1757"/>
                    </a:lnTo>
                    <a:lnTo>
                      <a:pt x="70" y="1897"/>
                    </a:lnTo>
                    <a:lnTo>
                      <a:pt x="158" y="1994"/>
                    </a:lnTo>
                    <a:lnTo>
                      <a:pt x="9" y="2204"/>
                    </a:lnTo>
                    <a:lnTo>
                      <a:pt x="17" y="2491"/>
                    </a:lnTo>
                    <a:lnTo>
                      <a:pt x="122" y="2615"/>
                    </a:lnTo>
                    <a:lnTo>
                      <a:pt x="219" y="2728"/>
                    </a:lnTo>
                    <a:lnTo>
                      <a:pt x="219" y="2955"/>
                    </a:lnTo>
                    <a:lnTo>
                      <a:pt x="315" y="3140"/>
                    </a:lnTo>
                    <a:lnTo>
                      <a:pt x="586" y="3209"/>
                    </a:lnTo>
                    <a:lnTo>
                      <a:pt x="716" y="3270"/>
                    </a:lnTo>
                    <a:lnTo>
                      <a:pt x="735" y="3446"/>
                    </a:lnTo>
                    <a:lnTo>
                      <a:pt x="813" y="3604"/>
                    </a:lnTo>
                    <a:lnTo>
                      <a:pt x="987" y="3698"/>
                    </a:lnTo>
                    <a:lnTo>
                      <a:pt x="1233" y="3708"/>
                    </a:lnTo>
                    <a:lnTo>
                      <a:pt x="1407" y="3847"/>
                    </a:lnTo>
                    <a:lnTo>
                      <a:pt x="1669" y="3891"/>
                    </a:lnTo>
                    <a:lnTo>
                      <a:pt x="1757" y="3742"/>
                    </a:lnTo>
                    <a:lnTo>
                      <a:pt x="1774" y="3394"/>
                    </a:lnTo>
                    <a:lnTo>
                      <a:pt x="1774" y="218"/>
                    </a:lnTo>
                    <a:lnTo>
                      <a:pt x="1652" y="61"/>
                    </a:lnTo>
                    <a:lnTo>
                      <a:pt x="15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p:nvPr/>
            </p:nvSpPr>
            <p:spPr>
              <a:xfrm>
                <a:off x="5905370" y="2409968"/>
                <a:ext cx="219057" cy="194287"/>
              </a:xfrm>
              <a:custGeom>
                <a:rect b="b" l="l" r="r" t="t"/>
                <a:pathLst>
                  <a:path extrusionOk="0" h="753" w="849">
                    <a:moveTo>
                      <a:pt x="196" y="0"/>
                    </a:moveTo>
                    <a:cubicBezTo>
                      <a:pt x="160" y="0"/>
                      <a:pt x="128" y="24"/>
                      <a:pt x="114" y="62"/>
                    </a:cubicBezTo>
                    <a:cubicBezTo>
                      <a:pt x="105" y="71"/>
                      <a:pt x="0" y="344"/>
                      <a:pt x="114" y="554"/>
                    </a:cubicBezTo>
                    <a:cubicBezTo>
                      <a:pt x="175" y="658"/>
                      <a:pt x="271" y="728"/>
                      <a:pt x="420" y="753"/>
                    </a:cubicBezTo>
                    <a:lnTo>
                      <a:pt x="500" y="753"/>
                    </a:lnTo>
                    <a:cubicBezTo>
                      <a:pt x="638" y="753"/>
                      <a:pt x="752" y="684"/>
                      <a:pt x="823" y="526"/>
                    </a:cubicBezTo>
                    <a:cubicBezTo>
                      <a:pt x="848" y="482"/>
                      <a:pt x="832" y="421"/>
                      <a:pt x="779" y="405"/>
                    </a:cubicBezTo>
                    <a:cubicBezTo>
                      <a:pt x="765" y="396"/>
                      <a:pt x="750" y="392"/>
                      <a:pt x="735" y="392"/>
                    </a:cubicBezTo>
                    <a:cubicBezTo>
                      <a:pt x="702" y="392"/>
                      <a:pt x="669" y="412"/>
                      <a:pt x="657" y="449"/>
                    </a:cubicBezTo>
                    <a:cubicBezTo>
                      <a:pt x="608" y="538"/>
                      <a:pt x="559" y="567"/>
                      <a:pt x="498" y="567"/>
                    </a:cubicBezTo>
                    <a:cubicBezTo>
                      <a:pt x="482" y="567"/>
                      <a:pt x="465" y="565"/>
                      <a:pt x="447" y="562"/>
                    </a:cubicBezTo>
                    <a:cubicBezTo>
                      <a:pt x="368" y="543"/>
                      <a:pt x="307" y="518"/>
                      <a:pt x="280" y="457"/>
                    </a:cubicBezTo>
                    <a:cubicBezTo>
                      <a:pt x="219" y="352"/>
                      <a:pt x="263" y="186"/>
                      <a:pt x="290" y="134"/>
                    </a:cubicBezTo>
                    <a:cubicBezTo>
                      <a:pt x="307" y="81"/>
                      <a:pt x="290" y="29"/>
                      <a:pt x="238" y="10"/>
                    </a:cubicBezTo>
                    <a:cubicBezTo>
                      <a:pt x="224" y="3"/>
                      <a:pt x="210" y="0"/>
                      <a:pt x="1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p:nvPr/>
            </p:nvSpPr>
            <p:spPr>
              <a:xfrm>
                <a:off x="5923173" y="1599283"/>
                <a:ext cx="327940" cy="1052711"/>
              </a:xfrm>
              <a:custGeom>
                <a:rect b="b" l="l" r="r" t="t"/>
                <a:pathLst>
                  <a:path extrusionOk="0" h="4080" w="1271">
                    <a:moveTo>
                      <a:pt x="959" y="0"/>
                    </a:moveTo>
                    <a:cubicBezTo>
                      <a:pt x="848" y="0"/>
                      <a:pt x="744" y="65"/>
                      <a:pt x="702" y="170"/>
                    </a:cubicBezTo>
                    <a:lnTo>
                      <a:pt x="702" y="180"/>
                    </a:lnTo>
                    <a:cubicBezTo>
                      <a:pt x="693" y="180"/>
                      <a:pt x="693" y="180"/>
                      <a:pt x="693" y="189"/>
                    </a:cubicBezTo>
                    <a:lnTo>
                      <a:pt x="683" y="189"/>
                    </a:lnTo>
                    <a:cubicBezTo>
                      <a:pt x="674" y="180"/>
                      <a:pt x="666" y="180"/>
                      <a:pt x="658" y="170"/>
                    </a:cubicBezTo>
                    <a:cubicBezTo>
                      <a:pt x="610" y="145"/>
                      <a:pt x="518" y="97"/>
                      <a:pt x="415" y="97"/>
                    </a:cubicBezTo>
                    <a:cubicBezTo>
                      <a:pt x="346" y="97"/>
                      <a:pt x="272" y="118"/>
                      <a:pt x="202" y="180"/>
                    </a:cubicBezTo>
                    <a:cubicBezTo>
                      <a:pt x="1" y="338"/>
                      <a:pt x="106" y="581"/>
                      <a:pt x="185" y="686"/>
                    </a:cubicBezTo>
                    <a:cubicBezTo>
                      <a:pt x="206" y="712"/>
                      <a:pt x="236" y="726"/>
                      <a:pt x="264" y="726"/>
                    </a:cubicBezTo>
                    <a:cubicBezTo>
                      <a:pt x="283" y="726"/>
                      <a:pt x="302" y="719"/>
                      <a:pt x="316" y="705"/>
                    </a:cubicBezTo>
                    <a:cubicBezTo>
                      <a:pt x="360" y="678"/>
                      <a:pt x="368" y="617"/>
                      <a:pt x="334" y="573"/>
                    </a:cubicBezTo>
                    <a:cubicBezTo>
                      <a:pt x="326" y="556"/>
                      <a:pt x="211" y="407"/>
                      <a:pt x="326" y="319"/>
                    </a:cubicBezTo>
                    <a:cubicBezTo>
                      <a:pt x="352" y="296"/>
                      <a:pt x="380" y="286"/>
                      <a:pt x="410" y="286"/>
                    </a:cubicBezTo>
                    <a:cubicBezTo>
                      <a:pt x="457" y="286"/>
                      <a:pt x="510" y="310"/>
                      <a:pt x="569" y="338"/>
                    </a:cubicBezTo>
                    <a:cubicBezTo>
                      <a:pt x="578" y="346"/>
                      <a:pt x="597" y="355"/>
                      <a:pt x="605" y="355"/>
                    </a:cubicBezTo>
                    <a:cubicBezTo>
                      <a:pt x="629" y="368"/>
                      <a:pt x="659" y="375"/>
                      <a:pt x="689" y="375"/>
                    </a:cubicBezTo>
                    <a:cubicBezTo>
                      <a:pt x="714" y="375"/>
                      <a:pt x="739" y="370"/>
                      <a:pt x="763" y="363"/>
                    </a:cubicBezTo>
                    <a:cubicBezTo>
                      <a:pt x="815" y="338"/>
                      <a:pt x="851" y="302"/>
                      <a:pt x="876" y="250"/>
                    </a:cubicBezTo>
                    <a:lnTo>
                      <a:pt x="876" y="241"/>
                    </a:lnTo>
                    <a:cubicBezTo>
                      <a:pt x="890" y="210"/>
                      <a:pt x="926" y="187"/>
                      <a:pt x="964" y="187"/>
                    </a:cubicBezTo>
                    <a:cubicBezTo>
                      <a:pt x="969" y="187"/>
                      <a:pt x="975" y="188"/>
                      <a:pt x="981" y="189"/>
                    </a:cubicBezTo>
                    <a:cubicBezTo>
                      <a:pt x="1042" y="214"/>
                      <a:pt x="1077" y="310"/>
                      <a:pt x="1077" y="476"/>
                    </a:cubicBezTo>
                    <a:lnTo>
                      <a:pt x="1077" y="3563"/>
                    </a:lnTo>
                    <a:cubicBezTo>
                      <a:pt x="1077" y="3660"/>
                      <a:pt x="1069" y="3765"/>
                      <a:pt x="1025" y="3834"/>
                    </a:cubicBezTo>
                    <a:cubicBezTo>
                      <a:pt x="1008" y="3861"/>
                      <a:pt x="989" y="3878"/>
                      <a:pt x="964" y="3887"/>
                    </a:cubicBezTo>
                    <a:cubicBezTo>
                      <a:pt x="953" y="3889"/>
                      <a:pt x="942" y="3890"/>
                      <a:pt x="931" y="3890"/>
                    </a:cubicBezTo>
                    <a:cubicBezTo>
                      <a:pt x="898" y="3890"/>
                      <a:pt x="867" y="3880"/>
                      <a:pt x="840" y="3861"/>
                    </a:cubicBezTo>
                    <a:cubicBezTo>
                      <a:pt x="788" y="3817"/>
                      <a:pt x="754" y="3738"/>
                      <a:pt x="763" y="3651"/>
                    </a:cubicBezTo>
                    <a:cubicBezTo>
                      <a:pt x="771" y="3599"/>
                      <a:pt x="727" y="3555"/>
                      <a:pt x="674" y="3547"/>
                    </a:cubicBezTo>
                    <a:cubicBezTo>
                      <a:pt x="622" y="3547"/>
                      <a:pt x="578" y="3580"/>
                      <a:pt x="578" y="3633"/>
                    </a:cubicBezTo>
                    <a:cubicBezTo>
                      <a:pt x="561" y="3790"/>
                      <a:pt x="614" y="3922"/>
                      <a:pt x="718" y="4010"/>
                    </a:cubicBezTo>
                    <a:cubicBezTo>
                      <a:pt x="779" y="4052"/>
                      <a:pt x="859" y="4080"/>
                      <a:pt x="928" y="4080"/>
                    </a:cubicBezTo>
                    <a:cubicBezTo>
                      <a:pt x="956" y="4080"/>
                      <a:pt x="989" y="4080"/>
                      <a:pt x="1025" y="4063"/>
                    </a:cubicBezTo>
                    <a:cubicBezTo>
                      <a:pt x="1086" y="4044"/>
                      <a:pt x="1147" y="4000"/>
                      <a:pt x="1182" y="3939"/>
                    </a:cubicBezTo>
                    <a:cubicBezTo>
                      <a:pt x="1260" y="3817"/>
                      <a:pt x="1260" y="3677"/>
                      <a:pt x="1260" y="3572"/>
                    </a:cubicBezTo>
                    <a:lnTo>
                      <a:pt x="1270" y="476"/>
                    </a:lnTo>
                    <a:cubicBezTo>
                      <a:pt x="1270" y="380"/>
                      <a:pt x="1270" y="84"/>
                      <a:pt x="1042" y="12"/>
                    </a:cubicBezTo>
                    <a:cubicBezTo>
                      <a:pt x="1014" y="4"/>
                      <a:pt x="987" y="0"/>
                      <a:pt x="9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6"/>
              <p:cNvSpPr/>
              <p:nvPr/>
            </p:nvSpPr>
            <p:spPr>
              <a:xfrm>
                <a:off x="5738691" y="1974438"/>
                <a:ext cx="160487" cy="192481"/>
              </a:xfrm>
              <a:custGeom>
                <a:rect b="b" l="l" r="r" t="t"/>
                <a:pathLst>
                  <a:path extrusionOk="0" h="746" w="622">
                    <a:moveTo>
                      <a:pt x="316" y="1"/>
                    </a:moveTo>
                    <a:cubicBezTo>
                      <a:pt x="309" y="1"/>
                      <a:pt x="303" y="1"/>
                      <a:pt x="296" y="2"/>
                    </a:cubicBezTo>
                    <a:cubicBezTo>
                      <a:pt x="210" y="27"/>
                      <a:pt x="44" y="116"/>
                      <a:pt x="17" y="317"/>
                    </a:cubicBezTo>
                    <a:cubicBezTo>
                      <a:pt x="0" y="458"/>
                      <a:pt x="61" y="588"/>
                      <a:pt x="174" y="668"/>
                    </a:cubicBezTo>
                    <a:cubicBezTo>
                      <a:pt x="279" y="737"/>
                      <a:pt x="481" y="745"/>
                      <a:pt x="525" y="745"/>
                    </a:cubicBezTo>
                    <a:cubicBezTo>
                      <a:pt x="577" y="745"/>
                      <a:pt x="621" y="701"/>
                      <a:pt x="621" y="649"/>
                    </a:cubicBezTo>
                    <a:cubicBezTo>
                      <a:pt x="621" y="596"/>
                      <a:pt x="577" y="552"/>
                      <a:pt x="525" y="552"/>
                    </a:cubicBezTo>
                    <a:cubicBezTo>
                      <a:pt x="453" y="552"/>
                      <a:pt x="323" y="535"/>
                      <a:pt x="279" y="510"/>
                    </a:cubicBezTo>
                    <a:cubicBezTo>
                      <a:pt x="227" y="474"/>
                      <a:pt x="202" y="405"/>
                      <a:pt x="210" y="334"/>
                    </a:cubicBezTo>
                    <a:cubicBezTo>
                      <a:pt x="218" y="221"/>
                      <a:pt x="340" y="195"/>
                      <a:pt x="348" y="185"/>
                    </a:cubicBezTo>
                    <a:cubicBezTo>
                      <a:pt x="393" y="176"/>
                      <a:pt x="428" y="124"/>
                      <a:pt x="411" y="72"/>
                    </a:cubicBezTo>
                    <a:cubicBezTo>
                      <a:pt x="402" y="26"/>
                      <a:pt x="361" y="1"/>
                      <a:pt x="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a:off x="5736369" y="2116346"/>
                <a:ext cx="254921" cy="364063"/>
              </a:xfrm>
              <a:custGeom>
                <a:rect b="b" l="l" r="r" t="t"/>
                <a:pathLst>
                  <a:path extrusionOk="0" h="1411" w="988">
                    <a:moveTo>
                      <a:pt x="315" y="1"/>
                    </a:moveTo>
                    <a:cubicBezTo>
                      <a:pt x="309" y="1"/>
                      <a:pt x="303" y="1"/>
                      <a:pt x="297" y="2"/>
                    </a:cubicBezTo>
                    <a:cubicBezTo>
                      <a:pt x="175" y="38"/>
                      <a:pt x="43" y="231"/>
                      <a:pt x="26" y="413"/>
                    </a:cubicBezTo>
                    <a:cubicBezTo>
                      <a:pt x="1" y="598"/>
                      <a:pt x="87" y="737"/>
                      <a:pt x="253" y="833"/>
                    </a:cubicBezTo>
                    <a:cubicBezTo>
                      <a:pt x="211" y="999"/>
                      <a:pt x="271" y="1245"/>
                      <a:pt x="429" y="1349"/>
                    </a:cubicBezTo>
                    <a:cubicBezTo>
                      <a:pt x="473" y="1377"/>
                      <a:pt x="534" y="1410"/>
                      <a:pt x="611" y="1410"/>
                    </a:cubicBezTo>
                    <a:cubicBezTo>
                      <a:pt x="700" y="1410"/>
                      <a:pt x="813" y="1377"/>
                      <a:pt x="945" y="1261"/>
                    </a:cubicBezTo>
                    <a:cubicBezTo>
                      <a:pt x="979" y="1236"/>
                      <a:pt x="987" y="1175"/>
                      <a:pt x="953" y="1131"/>
                    </a:cubicBezTo>
                    <a:cubicBezTo>
                      <a:pt x="935" y="1108"/>
                      <a:pt x="909" y="1097"/>
                      <a:pt x="884" y="1097"/>
                    </a:cubicBezTo>
                    <a:cubicBezTo>
                      <a:pt x="861" y="1097"/>
                      <a:pt x="838" y="1106"/>
                      <a:pt x="821" y="1123"/>
                    </a:cubicBezTo>
                    <a:cubicBezTo>
                      <a:pt x="765" y="1167"/>
                      <a:pt x="690" y="1216"/>
                      <a:pt x="616" y="1216"/>
                    </a:cubicBezTo>
                    <a:cubicBezTo>
                      <a:pt x="588" y="1216"/>
                      <a:pt x="560" y="1209"/>
                      <a:pt x="534" y="1192"/>
                    </a:cubicBezTo>
                    <a:cubicBezTo>
                      <a:pt x="446" y="1131"/>
                      <a:pt x="410" y="965"/>
                      <a:pt x="437" y="869"/>
                    </a:cubicBezTo>
                    <a:cubicBezTo>
                      <a:pt x="462" y="789"/>
                      <a:pt x="429" y="703"/>
                      <a:pt x="349" y="667"/>
                    </a:cubicBezTo>
                    <a:cubicBezTo>
                      <a:pt x="253" y="615"/>
                      <a:pt x="200" y="546"/>
                      <a:pt x="211" y="449"/>
                    </a:cubicBezTo>
                    <a:cubicBezTo>
                      <a:pt x="219" y="317"/>
                      <a:pt x="315" y="204"/>
                      <a:pt x="349" y="187"/>
                    </a:cubicBezTo>
                    <a:cubicBezTo>
                      <a:pt x="402" y="178"/>
                      <a:pt x="429" y="126"/>
                      <a:pt x="410" y="73"/>
                    </a:cubicBezTo>
                    <a:cubicBezTo>
                      <a:pt x="403" y="27"/>
                      <a:pt x="361" y="1"/>
                      <a:pt x="3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a:off x="5975292" y="2150404"/>
                <a:ext cx="169776" cy="161003"/>
              </a:xfrm>
              <a:custGeom>
                <a:rect b="b" l="l" r="r" t="t"/>
                <a:pathLst>
                  <a:path extrusionOk="0" h="624" w="658">
                    <a:moveTo>
                      <a:pt x="408" y="1"/>
                    </a:moveTo>
                    <a:cubicBezTo>
                      <a:pt x="373" y="1"/>
                      <a:pt x="337" y="23"/>
                      <a:pt x="323" y="55"/>
                    </a:cubicBezTo>
                    <a:cubicBezTo>
                      <a:pt x="307" y="107"/>
                      <a:pt x="323" y="160"/>
                      <a:pt x="376" y="185"/>
                    </a:cubicBezTo>
                    <a:cubicBezTo>
                      <a:pt x="412" y="195"/>
                      <a:pt x="439" y="237"/>
                      <a:pt x="447" y="281"/>
                    </a:cubicBezTo>
                    <a:cubicBezTo>
                      <a:pt x="456" y="326"/>
                      <a:pt x="447" y="378"/>
                      <a:pt x="420" y="405"/>
                    </a:cubicBezTo>
                    <a:cubicBezTo>
                      <a:pt x="398" y="422"/>
                      <a:pt x="372" y="431"/>
                      <a:pt x="345" y="431"/>
                    </a:cubicBezTo>
                    <a:cubicBezTo>
                      <a:pt x="329" y="431"/>
                      <a:pt x="314" y="428"/>
                      <a:pt x="298" y="422"/>
                    </a:cubicBezTo>
                    <a:cubicBezTo>
                      <a:pt x="254" y="414"/>
                      <a:pt x="210" y="386"/>
                      <a:pt x="202" y="353"/>
                    </a:cubicBezTo>
                    <a:cubicBezTo>
                      <a:pt x="188" y="311"/>
                      <a:pt x="152" y="285"/>
                      <a:pt x="111" y="285"/>
                    </a:cubicBezTo>
                    <a:cubicBezTo>
                      <a:pt x="101" y="285"/>
                      <a:pt x="90" y="287"/>
                      <a:pt x="80" y="290"/>
                    </a:cubicBezTo>
                    <a:cubicBezTo>
                      <a:pt x="27" y="309"/>
                      <a:pt x="0" y="361"/>
                      <a:pt x="19" y="414"/>
                    </a:cubicBezTo>
                    <a:cubicBezTo>
                      <a:pt x="53" y="510"/>
                      <a:pt x="141" y="579"/>
                      <a:pt x="254" y="605"/>
                    </a:cubicBezTo>
                    <a:cubicBezTo>
                      <a:pt x="281" y="615"/>
                      <a:pt x="307" y="624"/>
                      <a:pt x="334" y="624"/>
                    </a:cubicBezTo>
                    <a:cubicBezTo>
                      <a:pt x="412" y="624"/>
                      <a:pt x="491" y="588"/>
                      <a:pt x="552" y="535"/>
                    </a:cubicBezTo>
                    <a:cubicBezTo>
                      <a:pt x="621" y="466"/>
                      <a:pt x="657" y="361"/>
                      <a:pt x="630" y="248"/>
                    </a:cubicBezTo>
                    <a:cubicBezTo>
                      <a:pt x="613" y="132"/>
                      <a:pt x="544" y="46"/>
                      <a:pt x="447" y="11"/>
                    </a:cubicBezTo>
                    <a:cubicBezTo>
                      <a:pt x="435" y="4"/>
                      <a:pt x="422" y="1"/>
                      <a:pt x="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p:nvPr/>
            </p:nvSpPr>
            <p:spPr>
              <a:xfrm>
                <a:off x="5975292" y="1886971"/>
                <a:ext cx="151198" cy="131073"/>
              </a:xfrm>
              <a:custGeom>
                <a:rect b="b" l="l" r="r" t="t"/>
                <a:pathLst>
                  <a:path extrusionOk="0" h="508" w="586">
                    <a:moveTo>
                      <a:pt x="283" y="1"/>
                    </a:moveTo>
                    <a:cubicBezTo>
                      <a:pt x="243" y="1"/>
                      <a:pt x="204" y="10"/>
                      <a:pt x="166" y="27"/>
                    </a:cubicBezTo>
                    <a:cubicBezTo>
                      <a:pt x="88" y="71"/>
                      <a:pt x="36" y="140"/>
                      <a:pt x="19" y="228"/>
                    </a:cubicBezTo>
                    <a:cubicBezTo>
                      <a:pt x="0" y="314"/>
                      <a:pt x="19" y="402"/>
                      <a:pt x="80" y="471"/>
                    </a:cubicBezTo>
                    <a:cubicBezTo>
                      <a:pt x="97" y="490"/>
                      <a:pt x="124" y="507"/>
                      <a:pt x="149" y="507"/>
                    </a:cubicBezTo>
                    <a:cubicBezTo>
                      <a:pt x="166" y="507"/>
                      <a:pt x="193" y="499"/>
                      <a:pt x="210" y="482"/>
                    </a:cubicBezTo>
                    <a:cubicBezTo>
                      <a:pt x="254" y="446"/>
                      <a:pt x="254" y="385"/>
                      <a:pt x="218" y="350"/>
                    </a:cubicBezTo>
                    <a:cubicBezTo>
                      <a:pt x="202" y="333"/>
                      <a:pt x="202" y="297"/>
                      <a:pt x="202" y="272"/>
                    </a:cubicBezTo>
                    <a:cubicBezTo>
                      <a:pt x="210" y="236"/>
                      <a:pt x="229" y="209"/>
                      <a:pt x="254" y="201"/>
                    </a:cubicBezTo>
                    <a:cubicBezTo>
                      <a:pt x="263" y="196"/>
                      <a:pt x="276" y="194"/>
                      <a:pt x="290" y="194"/>
                    </a:cubicBezTo>
                    <a:cubicBezTo>
                      <a:pt x="304" y="194"/>
                      <a:pt x="320" y="196"/>
                      <a:pt x="334" y="201"/>
                    </a:cubicBezTo>
                    <a:cubicBezTo>
                      <a:pt x="359" y="220"/>
                      <a:pt x="386" y="236"/>
                      <a:pt x="386" y="262"/>
                    </a:cubicBezTo>
                    <a:cubicBezTo>
                      <a:pt x="400" y="305"/>
                      <a:pt x="439" y="337"/>
                      <a:pt x="482" y="337"/>
                    </a:cubicBezTo>
                    <a:cubicBezTo>
                      <a:pt x="490" y="337"/>
                      <a:pt x="499" y="336"/>
                      <a:pt x="508" y="333"/>
                    </a:cubicBezTo>
                    <a:cubicBezTo>
                      <a:pt x="552" y="325"/>
                      <a:pt x="586" y="272"/>
                      <a:pt x="577" y="220"/>
                    </a:cubicBezTo>
                    <a:cubicBezTo>
                      <a:pt x="552" y="140"/>
                      <a:pt x="500" y="71"/>
                      <a:pt x="412" y="35"/>
                    </a:cubicBezTo>
                    <a:cubicBezTo>
                      <a:pt x="371" y="12"/>
                      <a:pt x="327" y="1"/>
                      <a:pt x="2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p:nvPr/>
            </p:nvSpPr>
            <p:spPr>
              <a:xfrm>
                <a:off x="5772233" y="1703006"/>
                <a:ext cx="216735" cy="351162"/>
              </a:xfrm>
              <a:custGeom>
                <a:rect b="b" l="l" r="r" t="t"/>
                <a:pathLst>
                  <a:path extrusionOk="0" h="1361" w="840">
                    <a:moveTo>
                      <a:pt x="680" y="1"/>
                    </a:moveTo>
                    <a:cubicBezTo>
                      <a:pt x="598" y="1"/>
                      <a:pt x="473" y="17"/>
                      <a:pt x="386" y="110"/>
                    </a:cubicBezTo>
                    <a:cubicBezTo>
                      <a:pt x="307" y="198"/>
                      <a:pt x="290" y="320"/>
                      <a:pt x="334" y="477"/>
                    </a:cubicBezTo>
                    <a:cubicBezTo>
                      <a:pt x="114" y="555"/>
                      <a:pt x="0" y="723"/>
                      <a:pt x="36" y="933"/>
                    </a:cubicBezTo>
                    <a:cubicBezTo>
                      <a:pt x="72" y="1203"/>
                      <a:pt x="246" y="1361"/>
                      <a:pt x="500" y="1361"/>
                    </a:cubicBezTo>
                    <a:lnTo>
                      <a:pt x="508" y="1361"/>
                    </a:lnTo>
                    <a:cubicBezTo>
                      <a:pt x="561" y="1361"/>
                      <a:pt x="605" y="1317"/>
                      <a:pt x="605" y="1264"/>
                    </a:cubicBezTo>
                    <a:cubicBezTo>
                      <a:pt x="605" y="1212"/>
                      <a:pt x="561" y="1176"/>
                      <a:pt x="508" y="1176"/>
                    </a:cubicBezTo>
                    <a:cubicBezTo>
                      <a:pt x="342" y="1176"/>
                      <a:pt x="246" y="1090"/>
                      <a:pt x="218" y="914"/>
                    </a:cubicBezTo>
                    <a:cubicBezTo>
                      <a:pt x="210" y="861"/>
                      <a:pt x="193" y="723"/>
                      <a:pt x="395" y="651"/>
                    </a:cubicBezTo>
                    <a:cubicBezTo>
                      <a:pt x="481" y="618"/>
                      <a:pt x="533" y="530"/>
                      <a:pt x="508" y="433"/>
                    </a:cubicBezTo>
                    <a:cubicBezTo>
                      <a:pt x="500" y="372"/>
                      <a:pt x="491" y="284"/>
                      <a:pt x="525" y="240"/>
                    </a:cubicBezTo>
                    <a:cubicBezTo>
                      <a:pt x="561" y="204"/>
                      <a:pt x="626" y="193"/>
                      <a:pt x="675" y="193"/>
                    </a:cubicBezTo>
                    <a:cubicBezTo>
                      <a:pt x="697" y="193"/>
                      <a:pt x="715" y="195"/>
                      <a:pt x="726" y="198"/>
                    </a:cubicBezTo>
                    <a:cubicBezTo>
                      <a:pt x="731" y="199"/>
                      <a:pt x="737" y="199"/>
                      <a:pt x="742" y="199"/>
                    </a:cubicBezTo>
                    <a:cubicBezTo>
                      <a:pt x="789" y="199"/>
                      <a:pt x="832" y="166"/>
                      <a:pt x="840" y="118"/>
                    </a:cubicBezTo>
                    <a:cubicBezTo>
                      <a:pt x="840" y="66"/>
                      <a:pt x="806" y="13"/>
                      <a:pt x="762" y="5"/>
                    </a:cubicBezTo>
                    <a:cubicBezTo>
                      <a:pt x="753" y="5"/>
                      <a:pt x="722" y="1"/>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p:nvPr/>
            </p:nvSpPr>
            <p:spPr>
              <a:xfrm>
                <a:off x="6320777" y="1623021"/>
                <a:ext cx="458239" cy="1004204"/>
              </a:xfrm>
              <a:custGeom>
                <a:rect b="b" l="l" r="r" t="t"/>
                <a:pathLst>
                  <a:path extrusionOk="0" h="3892" w="1776">
                    <a:moveTo>
                      <a:pt x="279" y="0"/>
                    </a:moveTo>
                    <a:lnTo>
                      <a:pt x="130" y="61"/>
                    </a:lnTo>
                    <a:lnTo>
                      <a:pt x="0" y="218"/>
                    </a:lnTo>
                    <a:lnTo>
                      <a:pt x="0" y="3394"/>
                    </a:lnTo>
                    <a:lnTo>
                      <a:pt x="17" y="3742"/>
                    </a:lnTo>
                    <a:lnTo>
                      <a:pt x="113" y="3891"/>
                    </a:lnTo>
                    <a:lnTo>
                      <a:pt x="367" y="3847"/>
                    </a:lnTo>
                    <a:lnTo>
                      <a:pt x="550" y="3708"/>
                    </a:lnTo>
                    <a:lnTo>
                      <a:pt x="796" y="3698"/>
                    </a:lnTo>
                    <a:lnTo>
                      <a:pt x="970" y="3604"/>
                    </a:lnTo>
                    <a:lnTo>
                      <a:pt x="1049" y="3446"/>
                    </a:lnTo>
                    <a:lnTo>
                      <a:pt x="1066" y="3270"/>
                    </a:lnTo>
                    <a:lnTo>
                      <a:pt x="1188" y="3209"/>
                    </a:lnTo>
                    <a:lnTo>
                      <a:pt x="1461" y="3140"/>
                    </a:lnTo>
                    <a:lnTo>
                      <a:pt x="1566" y="2955"/>
                    </a:lnTo>
                    <a:lnTo>
                      <a:pt x="1566" y="2728"/>
                    </a:lnTo>
                    <a:lnTo>
                      <a:pt x="1660" y="2615"/>
                    </a:lnTo>
                    <a:lnTo>
                      <a:pt x="1757" y="2491"/>
                    </a:lnTo>
                    <a:lnTo>
                      <a:pt x="1765" y="2204"/>
                    </a:lnTo>
                    <a:lnTo>
                      <a:pt x="1627" y="1994"/>
                    </a:lnTo>
                    <a:lnTo>
                      <a:pt x="1704" y="1897"/>
                    </a:lnTo>
                    <a:lnTo>
                      <a:pt x="1776" y="1757"/>
                    </a:lnTo>
                    <a:lnTo>
                      <a:pt x="1713" y="1557"/>
                    </a:lnTo>
                    <a:lnTo>
                      <a:pt x="1574" y="1442"/>
                    </a:lnTo>
                    <a:lnTo>
                      <a:pt x="1643" y="1337"/>
                    </a:lnTo>
                    <a:lnTo>
                      <a:pt x="1652" y="1085"/>
                    </a:lnTo>
                    <a:lnTo>
                      <a:pt x="1522" y="917"/>
                    </a:lnTo>
                    <a:lnTo>
                      <a:pt x="1329" y="787"/>
                    </a:lnTo>
                    <a:lnTo>
                      <a:pt x="1373" y="630"/>
                    </a:lnTo>
                    <a:lnTo>
                      <a:pt x="1276" y="428"/>
                    </a:lnTo>
                    <a:lnTo>
                      <a:pt x="989" y="412"/>
                    </a:lnTo>
                    <a:lnTo>
                      <a:pt x="936" y="193"/>
                    </a:lnTo>
                    <a:lnTo>
                      <a:pt x="726" y="97"/>
                    </a:lnTo>
                    <a:lnTo>
                      <a:pt x="411" y="193"/>
                    </a:lnTo>
                    <a:lnTo>
                      <a:pt x="27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6"/>
              <p:cNvSpPr/>
              <p:nvPr/>
            </p:nvSpPr>
            <p:spPr>
              <a:xfrm>
                <a:off x="6423983" y="2406872"/>
                <a:ext cx="219573" cy="197383"/>
              </a:xfrm>
              <a:custGeom>
                <a:rect b="b" l="l" r="r" t="t"/>
                <a:pathLst>
                  <a:path extrusionOk="0" h="765" w="851">
                    <a:moveTo>
                      <a:pt x="646" y="0"/>
                    </a:moveTo>
                    <a:cubicBezTo>
                      <a:pt x="636" y="0"/>
                      <a:pt x="625" y="2"/>
                      <a:pt x="614" y="5"/>
                    </a:cubicBezTo>
                    <a:cubicBezTo>
                      <a:pt x="570" y="30"/>
                      <a:pt x="545" y="83"/>
                      <a:pt x="561" y="127"/>
                    </a:cubicBezTo>
                    <a:cubicBezTo>
                      <a:pt x="561" y="135"/>
                      <a:pt x="641" y="345"/>
                      <a:pt x="570" y="469"/>
                    </a:cubicBezTo>
                    <a:cubicBezTo>
                      <a:pt x="545" y="530"/>
                      <a:pt x="484" y="555"/>
                      <a:pt x="404" y="574"/>
                    </a:cubicBezTo>
                    <a:cubicBezTo>
                      <a:pt x="385" y="577"/>
                      <a:pt x="368" y="579"/>
                      <a:pt x="352" y="579"/>
                    </a:cubicBezTo>
                    <a:cubicBezTo>
                      <a:pt x="290" y="579"/>
                      <a:pt x="242" y="550"/>
                      <a:pt x="194" y="461"/>
                    </a:cubicBezTo>
                    <a:cubicBezTo>
                      <a:pt x="182" y="424"/>
                      <a:pt x="150" y="404"/>
                      <a:pt x="116" y="404"/>
                    </a:cubicBezTo>
                    <a:cubicBezTo>
                      <a:pt x="101" y="404"/>
                      <a:pt x="86" y="408"/>
                      <a:pt x="72" y="417"/>
                    </a:cubicBezTo>
                    <a:cubicBezTo>
                      <a:pt x="20" y="433"/>
                      <a:pt x="1" y="494"/>
                      <a:pt x="28" y="538"/>
                    </a:cubicBezTo>
                    <a:cubicBezTo>
                      <a:pt x="97" y="696"/>
                      <a:pt x="211" y="765"/>
                      <a:pt x="351" y="765"/>
                    </a:cubicBezTo>
                    <a:lnTo>
                      <a:pt x="431" y="765"/>
                    </a:lnTo>
                    <a:cubicBezTo>
                      <a:pt x="578" y="740"/>
                      <a:pt x="675" y="670"/>
                      <a:pt x="735" y="566"/>
                    </a:cubicBezTo>
                    <a:cubicBezTo>
                      <a:pt x="851" y="356"/>
                      <a:pt x="746" y="74"/>
                      <a:pt x="735" y="66"/>
                    </a:cubicBezTo>
                    <a:cubicBezTo>
                      <a:pt x="722" y="24"/>
                      <a:pt x="686"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p:nvPr/>
            </p:nvSpPr>
            <p:spPr>
              <a:xfrm>
                <a:off x="6297813" y="1599283"/>
                <a:ext cx="327424" cy="1052711"/>
              </a:xfrm>
              <a:custGeom>
                <a:rect b="b" l="l" r="r" t="t"/>
                <a:pathLst>
                  <a:path extrusionOk="0" h="4080" w="1269">
                    <a:moveTo>
                      <a:pt x="311" y="0"/>
                    </a:moveTo>
                    <a:cubicBezTo>
                      <a:pt x="284" y="0"/>
                      <a:pt x="255" y="4"/>
                      <a:pt x="228" y="12"/>
                    </a:cubicBezTo>
                    <a:cubicBezTo>
                      <a:pt x="1" y="84"/>
                      <a:pt x="1" y="380"/>
                      <a:pt x="1" y="476"/>
                    </a:cubicBezTo>
                    <a:lnTo>
                      <a:pt x="9" y="3572"/>
                    </a:lnTo>
                    <a:cubicBezTo>
                      <a:pt x="9" y="3677"/>
                      <a:pt x="9" y="3817"/>
                      <a:pt x="89" y="3939"/>
                    </a:cubicBezTo>
                    <a:cubicBezTo>
                      <a:pt x="123" y="4000"/>
                      <a:pt x="186" y="4044"/>
                      <a:pt x="247" y="4063"/>
                    </a:cubicBezTo>
                    <a:cubicBezTo>
                      <a:pt x="280" y="4080"/>
                      <a:pt x="316" y="4080"/>
                      <a:pt x="351" y="4080"/>
                    </a:cubicBezTo>
                    <a:cubicBezTo>
                      <a:pt x="421" y="4080"/>
                      <a:pt x="490" y="4052"/>
                      <a:pt x="553" y="4010"/>
                    </a:cubicBezTo>
                    <a:cubicBezTo>
                      <a:pt x="658" y="3931"/>
                      <a:pt x="710" y="3800"/>
                      <a:pt x="691" y="3651"/>
                    </a:cubicBezTo>
                    <a:cubicBezTo>
                      <a:pt x="691" y="3603"/>
                      <a:pt x="654" y="3562"/>
                      <a:pt x="608" y="3562"/>
                    </a:cubicBezTo>
                    <a:cubicBezTo>
                      <a:pt x="604" y="3562"/>
                      <a:pt x="599" y="3563"/>
                      <a:pt x="595" y="3563"/>
                    </a:cubicBezTo>
                    <a:cubicBezTo>
                      <a:pt x="542" y="3563"/>
                      <a:pt x="500" y="3607"/>
                      <a:pt x="509" y="3660"/>
                    </a:cubicBezTo>
                    <a:cubicBezTo>
                      <a:pt x="509" y="3748"/>
                      <a:pt x="490" y="3817"/>
                      <a:pt x="437" y="3861"/>
                    </a:cubicBezTo>
                    <a:cubicBezTo>
                      <a:pt x="412" y="3880"/>
                      <a:pt x="377" y="3890"/>
                      <a:pt x="342" y="3890"/>
                    </a:cubicBezTo>
                    <a:cubicBezTo>
                      <a:pt x="330" y="3890"/>
                      <a:pt x="318" y="3889"/>
                      <a:pt x="307" y="3887"/>
                    </a:cubicBezTo>
                    <a:cubicBezTo>
                      <a:pt x="291" y="3878"/>
                      <a:pt x="263" y="3861"/>
                      <a:pt x="247" y="3834"/>
                    </a:cubicBezTo>
                    <a:cubicBezTo>
                      <a:pt x="202" y="3765"/>
                      <a:pt x="202" y="3660"/>
                      <a:pt x="202" y="3563"/>
                    </a:cubicBezTo>
                    <a:lnTo>
                      <a:pt x="194" y="476"/>
                    </a:lnTo>
                    <a:cubicBezTo>
                      <a:pt x="194" y="310"/>
                      <a:pt x="228" y="214"/>
                      <a:pt x="291" y="189"/>
                    </a:cubicBezTo>
                    <a:cubicBezTo>
                      <a:pt x="296" y="188"/>
                      <a:pt x="301" y="187"/>
                      <a:pt x="307" y="187"/>
                    </a:cubicBezTo>
                    <a:cubicBezTo>
                      <a:pt x="343" y="187"/>
                      <a:pt x="379" y="211"/>
                      <a:pt x="396" y="250"/>
                    </a:cubicBezTo>
                    <a:cubicBezTo>
                      <a:pt x="421" y="302"/>
                      <a:pt x="465" y="338"/>
                      <a:pt x="517" y="363"/>
                    </a:cubicBezTo>
                    <a:cubicBezTo>
                      <a:pt x="537" y="370"/>
                      <a:pt x="560" y="375"/>
                      <a:pt x="584" y="375"/>
                    </a:cubicBezTo>
                    <a:cubicBezTo>
                      <a:pt x="613" y="375"/>
                      <a:pt x="642" y="368"/>
                      <a:pt x="666" y="355"/>
                    </a:cubicBezTo>
                    <a:cubicBezTo>
                      <a:pt x="683" y="355"/>
                      <a:pt x="691" y="346"/>
                      <a:pt x="700" y="338"/>
                    </a:cubicBezTo>
                    <a:cubicBezTo>
                      <a:pt x="760" y="310"/>
                      <a:pt x="813" y="286"/>
                      <a:pt x="861" y="286"/>
                    </a:cubicBezTo>
                    <a:cubicBezTo>
                      <a:pt x="891" y="286"/>
                      <a:pt x="919" y="296"/>
                      <a:pt x="945" y="319"/>
                    </a:cubicBezTo>
                    <a:cubicBezTo>
                      <a:pt x="1059" y="407"/>
                      <a:pt x="945" y="556"/>
                      <a:pt x="937" y="573"/>
                    </a:cubicBezTo>
                    <a:cubicBezTo>
                      <a:pt x="901" y="617"/>
                      <a:pt x="910" y="678"/>
                      <a:pt x="954" y="705"/>
                    </a:cubicBezTo>
                    <a:cubicBezTo>
                      <a:pt x="968" y="719"/>
                      <a:pt x="988" y="726"/>
                      <a:pt x="1007" y="726"/>
                    </a:cubicBezTo>
                    <a:cubicBezTo>
                      <a:pt x="1035" y="726"/>
                      <a:pt x="1065" y="712"/>
                      <a:pt x="1086" y="686"/>
                    </a:cubicBezTo>
                    <a:cubicBezTo>
                      <a:pt x="1164" y="581"/>
                      <a:pt x="1269" y="338"/>
                      <a:pt x="1067" y="180"/>
                    </a:cubicBezTo>
                    <a:cubicBezTo>
                      <a:pt x="998" y="118"/>
                      <a:pt x="924" y="97"/>
                      <a:pt x="855" y="97"/>
                    </a:cubicBezTo>
                    <a:cubicBezTo>
                      <a:pt x="752" y="97"/>
                      <a:pt x="660" y="145"/>
                      <a:pt x="614" y="170"/>
                    </a:cubicBezTo>
                    <a:cubicBezTo>
                      <a:pt x="605" y="180"/>
                      <a:pt x="595" y="180"/>
                      <a:pt x="586" y="189"/>
                    </a:cubicBezTo>
                    <a:lnTo>
                      <a:pt x="578" y="189"/>
                    </a:lnTo>
                    <a:cubicBezTo>
                      <a:pt x="578" y="180"/>
                      <a:pt x="578" y="180"/>
                      <a:pt x="570" y="170"/>
                    </a:cubicBezTo>
                    <a:cubicBezTo>
                      <a:pt x="528" y="65"/>
                      <a:pt x="423"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
              <p:cNvSpPr/>
              <p:nvPr/>
            </p:nvSpPr>
            <p:spPr>
              <a:xfrm>
                <a:off x="6650006" y="1974438"/>
                <a:ext cx="160487" cy="192481"/>
              </a:xfrm>
              <a:custGeom>
                <a:rect b="b" l="l" r="r" t="t"/>
                <a:pathLst>
                  <a:path extrusionOk="0" h="746" w="622">
                    <a:moveTo>
                      <a:pt x="303" y="1"/>
                    </a:moveTo>
                    <a:cubicBezTo>
                      <a:pt x="258" y="1"/>
                      <a:pt x="217" y="26"/>
                      <a:pt x="210" y="72"/>
                    </a:cubicBezTo>
                    <a:cubicBezTo>
                      <a:pt x="193" y="124"/>
                      <a:pt x="227" y="176"/>
                      <a:pt x="271" y="185"/>
                    </a:cubicBezTo>
                    <a:cubicBezTo>
                      <a:pt x="279" y="195"/>
                      <a:pt x="403" y="221"/>
                      <a:pt x="411" y="334"/>
                    </a:cubicBezTo>
                    <a:cubicBezTo>
                      <a:pt x="420" y="405"/>
                      <a:pt x="395" y="474"/>
                      <a:pt x="342" y="510"/>
                    </a:cubicBezTo>
                    <a:cubicBezTo>
                      <a:pt x="298" y="535"/>
                      <a:pt x="166" y="552"/>
                      <a:pt x="97" y="552"/>
                    </a:cubicBezTo>
                    <a:cubicBezTo>
                      <a:pt x="44" y="552"/>
                      <a:pt x="0" y="596"/>
                      <a:pt x="0" y="649"/>
                    </a:cubicBezTo>
                    <a:cubicBezTo>
                      <a:pt x="0" y="701"/>
                      <a:pt x="44" y="745"/>
                      <a:pt x="97" y="745"/>
                    </a:cubicBezTo>
                    <a:cubicBezTo>
                      <a:pt x="141" y="745"/>
                      <a:pt x="342" y="737"/>
                      <a:pt x="447" y="668"/>
                    </a:cubicBezTo>
                    <a:cubicBezTo>
                      <a:pt x="560" y="588"/>
                      <a:pt x="621" y="458"/>
                      <a:pt x="604" y="317"/>
                    </a:cubicBezTo>
                    <a:cubicBezTo>
                      <a:pt x="577" y="116"/>
                      <a:pt x="411" y="27"/>
                      <a:pt x="323" y="2"/>
                    </a:cubicBezTo>
                    <a:cubicBezTo>
                      <a:pt x="317" y="1"/>
                      <a:pt x="310"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
              <p:cNvSpPr/>
              <p:nvPr/>
            </p:nvSpPr>
            <p:spPr>
              <a:xfrm>
                <a:off x="6557378" y="2116346"/>
                <a:ext cx="255179" cy="364063"/>
              </a:xfrm>
              <a:custGeom>
                <a:rect b="b" l="l" r="r" t="t"/>
                <a:pathLst>
                  <a:path extrusionOk="0" h="1411" w="989">
                    <a:moveTo>
                      <a:pt x="672" y="1"/>
                    </a:moveTo>
                    <a:cubicBezTo>
                      <a:pt x="626" y="1"/>
                      <a:pt x="585" y="27"/>
                      <a:pt x="577" y="73"/>
                    </a:cubicBezTo>
                    <a:cubicBezTo>
                      <a:pt x="561" y="126"/>
                      <a:pt x="586" y="178"/>
                      <a:pt x="638" y="187"/>
                    </a:cubicBezTo>
                    <a:cubicBezTo>
                      <a:pt x="674" y="204"/>
                      <a:pt x="770" y="317"/>
                      <a:pt x="779" y="449"/>
                    </a:cubicBezTo>
                    <a:cubicBezTo>
                      <a:pt x="787" y="546"/>
                      <a:pt x="735" y="615"/>
                      <a:pt x="638" y="667"/>
                    </a:cubicBezTo>
                    <a:cubicBezTo>
                      <a:pt x="561" y="703"/>
                      <a:pt x="525" y="789"/>
                      <a:pt x="552" y="869"/>
                    </a:cubicBezTo>
                    <a:cubicBezTo>
                      <a:pt x="577" y="965"/>
                      <a:pt x="544" y="1131"/>
                      <a:pt x="456" y="1192"/>
                    </a:cubicBezTo>
                    <a:cubicBezTo>
                      <a:pt x="431" y="1209"/>
                      <a:pt x="405" y="1216"/>
                      <a:pt x="377" y="1216"/>
                    </a:cubicBezTo>
                    <a:cubicBezTo>
                      <a:pt x="304" y="1216"/>
                      <a:pt x="224" y="1167"/>
                      <a:pt x="166" y="1123"/>
                    </a:cubicBezTo>
                    <a:cubicBezTo>
                      <a:pt x="150" y="1106"/>
                      <a:pt x="128" y="1097"/>
                      <a:pt x="106" y="1097"/>
                    </a:cubicBezTo>
                    <a:cubicBezTo>
                      <a:pt x="80" y="1097"/>
                      <a:pt x="55" y="1108"/>
                      <a:pt x="36" y="1131"/>
                    </a:cubicBezTo>
                    <a:cubicBezTo>
                      <a:pt x="0" y="1175"/>
                      <a:pt x="9" y="1236"/>
                      <a:pt x="44" y="1261"/>
                    </a:cubicBezTo>
                    <a:cubicBezTo>
                      <a:pt x="177" y="1377"/>
                      <a:pt x="290" y="1410"/>
                      <a:pt x="376" y="1410"/>
                    </a:cubicBezTo>
                    <a:cubicBezTo>
                      <a:pt x="456" y="1410"/>
                      <a:pt x="516" y="1377"/>
                      <a:pt x="561" y="1349"/>
                    </a:cubicBezTo>
                    <a:cubicBezTo>
                      <a:pt x="726" y="1245"/>
                      <a:pt x="779" y="999"/>
                      <a:pt x="735" y="833"/>
                    </a:cubicBezTo>
                    <a:cubicBezTo>
                      <a:pt x="901" y="737"/>
                      <a:pt x="989" y="598"/>
                      <a:pt x="972" y="413"/>
                    </a:cubicBezTo>
                    <a:cubicBezTo>
                      <a:pt x="945" y="231"/>
                      <a:pt x="814" y="38"/>
                      <a:pt x="691" y="2"/>
                    </a:cubicBezTo>
                    <a:cubicBezTo>
                      <a:pt x="684" y="1"/>
                      <a:pt x="678"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p:nvPr/>
            </p:nvSpPr>
            <p:spPr>
              <a:xfrm>
                <a:off x="6404116" y="2150404"/>
                <a:ext cx="169259" cy="161003"/>
              </a:xfrm>
              <a:custGeom>
                <a:rect b="b" l="l" r="r" t="t"/>
                <a:pathLst>
                  <a:path extrusionOk="0" h="624" w="656">
                    <a:moveTo>
                      <a:pt x="249" y="1"/>
                    </a:moveTo>
                    <a:cubicBezTo>
                      <a:pt x="236" y="1"/>
                      <a:pt x="222" y="4"/>
                      <a:pt x="210" y="11"/>
                    </a:cubicBezTo>
                    <a:cubicBezTo>
                      <a:pt x="114" y="46"/>
                      <a:pt x="44" y="132"/>
                      <a:pt x="25" y="248"/>
                    </a:cubicBezTo>
                    <a:cubicBezTo>
                      <a:pt x="0" y="361"/>
                      <a:pt x="36" y="466"/>
                      <a:pt x="114" y="535"/>
                    </a:cubicBezTo>
                    <a:cubicBezTo>
                      <a:pt x="166" y="588"/>
                      <a:pt x="246" y="624"/>
                      <a:pt x="323" y="624"/>
                    </a:cubicBezTo>
                    <a:cubicBezTo>
                      <a:pt x="351" y="624"/>
                      <a:pt x="376" y="615"/>
                      <a:pt x="403" y="605"/>
                    </a:cubicBezTo>
                    <a:cubicBezTo>
                      <a:pt x="517" y="579"/>
                      <a:pt x="603" y="510"/>
                      <a:pt x="638" y="414"/>
                    </a:cubicBezTo>
                    <a:cubicBezTo>
                      <a:pt x="655" y="361"/>
                      <a:pt x="630" y="309"/>
                      <a:pt x="577" y="290"/>
                    </a:cubicBezTo>
                    <a:cubicBezTo>
                      <a:pt x="567" y="287"/>
                      <a:pt x="557" y="285"/>
                      <a:pt x="546" y="285"/>
                    </a:cubicBezTo>
                    <a:cubicBezTo>
                      <a:pt x="506" y="285"/>
                      <a:pt x="469" y="311"/>
                      <a:pt x="456" y="353"/>
                    </a:cubicBezTo>
                    <a:cubicBezTo>
                      <a:pt x="445" y="386"/>
                      <a:pt x="412" y="414"/>
                      <a:pt x="359" y="422"/>
                    </a:cubicBezTo>
                    <a:cubicBezTo>
                      <a:pt x="344" y="428"/>
                      <a:pt x="328" y="431"/>
                      <a:pt x="313" y="431"/>
                    </a:cubicBezTo>
                    <a:cubicBezTo>
                      <a:pt x="286" y="431"/>
                      <a:pt x="262" y="422"/>
                      <a:pt x="246" y="405"/>
                    </a:cubicBezTo>
                    <a:cubicBezTo>
                      <a:pt x="210" y="378"/>
                      <a:pt x="202" y="326"/>
                      <a:pt x="210" y="281"/>
                    </a:cubicBezTo>
                    <a:cubicBezTo>
                      <a:pt x="219" y="237"/>
                      <a:pt x="246" y="195"/>
                      <a:pt x="279" y="185"/>
                    </a:cubicBezTo>
                    <a:cubicBezTo>
                      <a:pt x="332" y="160"/>
                      <a:pt x="351" y="107"/>
                      <a:pt x="332" y="55"/>
                    </a:cubicBezTo>
                    <a:cubicBezTo>
                      <a:pt x="320" y="23"/>
                      <a:pt x="284" y="1"/>
                      <a:pt x="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p:nvPr/>
            </p:nvSpPr>
            <p:spPr>
              <a:xfrm>
                <a:off x="6421919" y="1886971"/>
                <a:ext cx="151456" cy="131073"/>
              </a:xfrm>
              <a:custGeom>
                <a:rect b="b" l="l" r="r" t="t"/>
                <a:pathLst>
                  <a:path extrusionOk="0" h="508" w="587">
                    <a:moveTo>
                      <a:pt x="305" y="1"/>
                    </a:moveTo>
                    <a:cubicBezTo>
                      <a:pt x="262" y="1"/>
                      <a:pt x="218" y="12"/>
                      <a:pt x="177" y="35"/>
                    </a:cubicBezTo>
                    <a:cubicBezTo>
                      <a:pt x="89" y="71"/>
                      <a:pt x="36" y="140"/>
                      <a:pt x="9" y="220"/>
                    </a:cubicBezTo>
                    <a:cubicBezTo>
                      <a:pt x="1" y="272"/>
                      <a:pt x="36" y="325"/>
                      <a:pt x="89" y="333"/>
                    </a:cubicBezTo>
                    <a:cubicBezTo>
                      <a:pt x="96" y="336"/>
                      <a:pt x="104" y="337"/>
                      <a:pt x="112" y="337"/>
                    </a:cubicBezTo>
                    <a:cubicBezTo>
                      <a:pt x="150" y="337"/>
                      <a:pt x="188" y="305"/>
                      <a:pt x="202" y="262"/>
                    </a:cubicBezTo>
                    <a:cubicBezTo>
                      <a:pt x="202" y="236"/>
                      <a:pt x="229" y="220"/>
                      <a:pt x="254" y="201"/>
                    </a:cubicBezTo>
                    <a:cubicBezTo>
                      <a:pt x="268" y="196"/>
                      <a:pt x="283" y="194"/>
                      <a:pt x="298" y="194"/>
                    </a:cubicBezTo>
                    <a:cubicBezTo>
                      <a:pt x="312" y="194"/>
                      <a:pt x="325" y="196"/>
                      <a:pt x="334" y="201"/>
                    </a:cubicBezTo>
                    <a:cubicBezTo>
                      <a:pt x="359" y="209"/>
                      <a:pt x="376" y="236"/>
                      <a:pt x="387" y="272"/>
                    </a:cubicBezTo>
                    <a:cubicBezTo>
                      <a:pt x="387" y="297"/>
                      <a:pt x="387" y="333"/>
                      <a:pt x="368" y="350"/>
                    </a:cubicBezTo>
                    <a:cubicBezTo>
                      <a:pt x="334" y="385"/>
                      <a:pt x="343" y="446"/>
                      <a:pt x="376" y="482"/>
                    </a:cubicBezTo>
                    <a:cubicBezTo>
                      <a:pt x="395" y="499"/>
                      <a:pt x="420" y="507"/>
                      <a:pt x="439" y="507"/>
                    </a:cubicBezTo>
                    <a:cubicBezTo>
                      <a:pt x="464" y="507"/>
                      <a:pt x="492" y="490"/>
                      <a:pt x="508" y="471"/>
                    </a:cubicBezTo>
                    <a:cubicBezTo>
                      <a:pt x="569" y="402"/>
                      <a:pt x="586" y="314"/>
                      <a:pt x="569" y="228"/>
                    </a:cubicBezTo>
                    <a:cubicBezTo>
                      <a:pt x="553" y="140"/>
                      <a:pt x="500" y="71"/>
                      <a:pt x="420" y="27"/>
                    </a:cubicBezTo>
                    <a:cubicBezTo>
                      <a:pt x="384" y="10"/>
                      <a:pt x="344" y="1"/>
                      <a:pt x="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a:off x="6559442" y="1703006"/>
                <a:ext cx="216993" cy="351162"/>
              </a:xfrm>
              <a:custGeom>
                <a:rect b="b" l="l" r="r" t="t"/>
                <a:pathLst>
                  <a:path extrusionOk="0" h="1361" w="841">
                    <a:moveTo>
                      <a:pt x="164" y="1"/>
                    </a:moveTo>
                    <a:cubicBezTo>
                      <a:pt x="123" y="1"/>
                      <a:pt x="94" y="5"/>
                      <a:pt x="89" y="5"/>
                    </a:cubicBezTo>
                    <a:cubicBezTo>
                      <a:pt x="36" y="13"/>
                      <a:pt x="1" y="66"/>
                      <a:pt x="11" y="118"/>
                    </a:cubicBezTo>
                    <a:cubicBezTo>
                      <a:pt x="19" y="166"/>
                      <a:pt x="55" y="199"/>
                      <a:pt x="101" y="199"/>
                    </a:cubicBezTo>
                    <a:cubicBezTo>
                      <a:pt x="106" y="199"/>
                      <a:pt x="111" y="199"/>
                      <a:pt x="116" y="198"/>
                    </a:cubicBezTo>
                    <a:cubicBezTo>
                      <a:pt x="125" y="194"/>
                      <a:pt x="147" y="191"/>
                      <a:pt x="174" y="191"/>
                    </a:cubicBezTo>
                    <a:cubicBezTo>
                      <a:pt x="221" y="191"/>
                      <a:pt x="282" y="201"/>
                      <a:pt x="315" y="240"/>
                    </a:cubicBezTo>
                    <a:cubicBezTo>
                      <a:pt x="359" y="284"/>
                      <a:pt x="343" y="372"/>
                      <a:pt x="334" y="433"/>
                    </a:cubicBezTo>
                    <a:cubicBezTo>
                      <a:pt x="307" y="530"/>
                      <a:pt x="359" y="618"/>
                      <a:pt x="448" y="651"/>
                    </a:cubicBezTo>
                    <a:cubicBezTo>
                      <a:pt x="649" y="723"/>
                      <a:pt x="630" y="861"/>
                      <a:pt x="622" y="914"/>
                    </a:cubicBezTo>
                    <a:cubicBezTo>
                      <a:pt x="597" y="1090"/>
                      <a:pt x="508" y="1176"/>
                      <a:pt x="343" y="1176"/>
                    </a:cubicBezTo>
                    <a:lnTo>
                      <a:pt x="334" y="1176"/>
                    </a:lnTo>
                    <a:cubicBezTo>
                      <a:pt x="282" y="1176"/>
                      <a:pt x="238" y="1212"/>
                      <a:pt x="238" y="1264"/>
                    </a:cubicBezTo>
                    <a:cubicBezTo>
                      <a:pt x="238" y="1317"/>
                      <a:pt x="282" y="1361"/>
                      <a:pt x="334" y="1361"/>
                    </a:cubicBezTo>
                    <a:lnTo>
                      <a:pt x="343" y="1361"/>
                    </a:lnTo>
                    <a:cubicBezTo>
                      <a:pt x="605" y="1361"/>
                      <a:pt x="779" y="1203"/>
                      <a:pt x="815" y="933"/>
                    </a:cubicBezTo>
                    <a:cubicBezTo>
                      <a:pt x="840" y="723"/>
                      <a:pt x="727" y="555"/>
                      <a:pt x="517" y="477"/>
                    </a:cubicBezTo>
                    <a:cubicBezTo>
                      <a:pt x="553" y="320"/>
                      <a:pt x="536" y="198"/>
                      <a:pt x="456" y="110"/>
                    </a:cubicBezTo>
                    <a:cubicBezTo>
                      <a:pt x="370" y="17"/>
                      <a:pt x="244" y="1"/>
                      <a:pt x="1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6" name="Google Shape;306;p16"/>
            <p:cNvSpPr/>
            <p:nvPr/>
          </p:nvSpPr>
          <p:spPr>
            <a:xfrm flipH="1" rot="3832772">
              <a:off x="-188941" y="-58938"/>
              <a:ext cx="1175721" cy="1196872"/>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 name="Google Shape;307;p1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08" name="Google Shape;308;p16"/>
          <p:cNvSpPr txBox="1"/>
          <p:nvPr>
            <p:ph type="title"/>
          </p:nvPr>
        </p:nvSpPr>
        <p:spPr>
          <a:xfrm>
            <a:off x="720000" y="2396150"/>
            <a:ext cx="2781000" cy="791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9" name="Google Shape;309;p16"/>
          <p:cNvSpPr txBox="1"/>
          <p:nvPr>
            <p:ph idx="1" type="subTitle"/>
          </p:nvPr>
        </p:nvSpPr>
        <p:spPr>
          <a:xfrm>
            <a:off x="720000" y="3133421"/>
            <a:ext cx="2781000" cy="1026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1">
    <p:spTree>
      <p:nvGrpSpPr>
        <p:cNvPr id="310" name="Shape 310"/>
        <p:cNvGrpSpPr/>
        <p:nvPr/>
      </p:nvGrpSpPr>
      <p:grpSpPr>
        <a:xfrm>
          <a:off x="0" y="0"/>
          <a:ext cx="0" cy="0"/>
          <a:chOff x="0" y="0"/>
          <a:chExt cx="0" cy="0"/>
        </a:xfrm>
      </p:grpSpPr>
      <p:sp>
        <p:nvSpPr>
          <p:cNvPr id="311" name="Google Shape;311;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312" name="Google Shape;312;p17"/>
          <p:cNvSpPr txBox="1"/>
          <p:nvPr>
            <p:ph idx="1" type="subTitle"/>
          </p:nvPr>
        </p:nvSpPr>
        <p:spPr>
          <a:xfrm>
            <a:off x="719950" y="1048600"/>
            <a:ext cx="4940700" cy="1672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400"/>
              <a:buChar char="●"/>
              <a:defRPr/>
            </a:lvl1pPr>
            <a:lvl2pPr lvl="1" rtl="0" algn="ctr">
              <a:lnSpc>
                <a:spcPct val="115000"/>
              </a:lnSpc>
              <a:spcBef>
                <a:spcPts val="0"/>
              </a:spcBef>
              <a:spcAft>
                <a:spcPts val="0"/>
              </a:spcAft>
              <a:buSzPts val="1400"/>
              <a:buChar char="○"/>
              <a:defRPr/>
            </a:lvl2pPr>
            <a:lvl3pPr lvl="2" rtl="0" algn="ctr">
              <a:lnSpc>
                <a:spcPct val="115000"/>
              </a:lnSpc>
              <a:spcBef>
                <a:spcPts val="0"/>
              </a:spcBef>
              <a:spcAft>
                <a:spcPts val="0"/>
              </a:spcAft>
              <a:buSzPts val="1400"/>
              <a:buChar char="■"/>
              <a:defRPr/>
            </a:lvl3pPr>
            <a:lvl4pPr lvl="3" rtl="0" algn="ctr">
              <a:lnSpc>
                <a:spcPct val="115000"/>
              </a:lnSpc>
              <a:spcBef>
                <a:spcPts val="0"/>
              </a:spcBef>
              <a:spcAft>
                <a:spcPts val="0"/>
              </a:spcAft>
              <a:buSzPts val="1400"/>
              <a:buChar char="●"/>
              <a:defRPr/>
            </a:lvl4pPr>
            <a:lvl5pPr lvl="4" rtl="0" algn="ctr">
              <a:lnSpc>
                <a:spcPct val="115000"/>
              </a:lnSpc>
              <a:spcBef>
                <a:spcPts val="0"/>
              </a:spcBef>
              <a:spcAft>
                <a:spcPts val="0"/>
              </a:spcAft>
              <a:buSzPts val="1400"/>
              <a:buChar char="○"/>
              <a:defRPr/>
            </a:lvl5pPr>
            <a:lvl6pPr lvl="5" rtl="0" algn="ctr">
              <a:lnSpc>
                <a:spcPct val="115000"/>
              </a:lnSpc>
              <a:spcBef>
                <a:spcPts val="0"/>
              </a:spcBef>
              <a:spcAft>
                <a:spcPts val="0"/>
              </a:spcAft>
              <a:buSzPts val="1400"/>
              <a:buChar char="■"/>
              <a:defRPr/>
            </a:lvl6pPr>
            <a:lvl7pPr lvl="6" rtl="0" algn="ctr">
              <a:lnSpc>
                <a:spcPct val="115000"/>
              </a:lnSpc>
              <a:spcBef>
                <a:spcPts val="0"/>
              </a:spcBef>
              <a:spcAft>
                <a:spcPts val="0"/>
              </a:spcAft>
              <a:buSzPts val="1400"/>
              <a:buChar char="●"/>
              <a:defRPr/>
            </a:lvl7pPr>
            <a:lvl8pPr lvl="7" rtl="0" algn="ctr">
              <a:lnSpc>
                <a:spcPct val="115000"/>
              </a:lnSpc>
              <a:spcBef>
                <a:spcPts val="0"/>
              </a:spcBef>
              <a:spcAft>
                <a:spcPts val="0"/>
              </a:spcAft>
              <a:buSzPts val="1400"/>
              <a:buChar char="○"/>
              <a:defRPr/>
            </a:lvl8pPr>
            <a:lvl9pPr lvl="8" rtl="0" algn="ctr">
              <a:lnSpc>
                <a:spcPct val="115000"/>
              </a:lnSpc>
              <a:spcBef>
                <a:spcPts val="0"/>
              </a:spcBef>
              <a:spcAft>
                <a:spcPts val="0"/>
              </a:spcAft>
              <a:buSzPts val="1400"/>
              <a:buChar char="■"/>
              <a:defRPr/>
            </a:lvl9pPr>
          </a:lstStyle>
          <a:p/>
        </p:txBody>
      </p:sp>
      <p:sp>
        <p:nvSpPr>
          <p:cNvPr id="313" name="Google Shape;313;p1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314" name="Google Shape;314;p17"/>
          <p:cNvGrpSpPr/>
          <p:nvPr/>
        </p:nvGrpSpPr>
        <p:grpSpPr>
          <a:xfrm>
            <a:off x="7210401" y="-562800"/>
            <a:ext cx="2691524" cy="2880259"/>
            <a:chOff x="7210401" y="-562800"/>
            <a:chExt cx="2691524" cy="2880259"/>
          </a:xfrm>
        </p:grpSpPr>
        <p:sp>
          <p:nvSpPr>
            <p:cNvPr id="315" name="Google Shape;315;p17"/>
            <p:cNvSpPr/>
            <p:nvPr/>
          </p:nvSpPr>
          <p:spPr>
            <a:xfrm rot="8750545">
              <a:off x="8385269" y="1129619"/>
              <a:ext cx="1391800" cy="872356"/>
            </a:xfrm>
            <a:custGeom>
              <a:rect b="b" l="l" r="r" t="t"/>
              <a:pathLst>
                <a:path extrusionOk="0" h="19780" w="31558">
                  <a:moveTo>
                    <a:pt x="12426" y="0"/>
                  </a:moveTo>
                  <a:cubicBezTo>
                    <a:pt x="8995" y="0"/>
                    <a:pt x="5536" y="243"/>
                    <a:pt x="2003" y="726"/>
                  </a:cubicBezTo>
                  <a:cubicBezTo>
                    <a:pt x="788" y="919"/>
                    <a:pt x="1" y="2206"/>
                    <a:pt x="272" y="3009"/>
                  </a:cubicBezTo>
                  <a:cubicBezTo>
                    <a:pt x="1390" y="6359"/>
                    <a:pt x="3069" y="11683"/>
                    <a:pt x="4032" y="15077"/>
                  </a:cubicBezTo>
                  <a:cubicBezTo>
                    <a:pt x="4251" y="15861"/>
                    <a:pt x="5165" y="16460"/>
                    <a:pt x="6086" y="16460"/>
                  </a:cubicBezTo>
                  <a:cubicBezTo>
                    <a:pt x="6119" y="16460"/>
                    <a:pt x="6151" y="16459"/>
                    <a:pt x="6183" y="16457"/>
                  </a:cubicBezTo>
                  <a:cubicBezTo>
                    <a:pt x="6868" y="16430"/>
                    <a:pt x="7553" y="16416"/>
                    <a:pt x="8239" y="16416"/>
                  </a:cubicBezTo>
                  <a:cubicBezTo>
                    <a:pt x="10170" y="16416"/>
                    <a:pt x="12101" y="16525"/>
                    <a:pt x="14018" y="16739"/>
                  </a:cubicBezTo>
                  <a:cubicBezTo>
                    <a:pt x="14954" y="16852"/>
                    <a:pt x="15566" y="17639"/>
                    <a:pt x="15398" y="18470"/>
                  </a:cubicBezTo>
                  <a:cubicBezTo>
                    <a:pt x="15398" y="18478"/>
                    <a:pt x="15390" y="18487"/>
                    <a:pt x="15390" y="18495"/>
                  </a:cubicBezTo>
                  <a:cubicBezTo>
                    <a:pt x="15254" y="19176"/>
                    <a:pt x="15030" y="19780"/>
                    <a:pt x="15391" y="19780"/>
                  </a:cubicBezTo>
                  <a:cubicBezTo>
                    <a:pt x="15470" y="19780"/>
                    <a:pt x="15579" y="19750"/>
                    <a:pt x="15724" y="19685"/>
                  </a:cubicBezTo>
                  <a:cubicBezTo>
                    <a:pt x="16563" y="19299"/>
                    <a:pt x="17787" y="18758"/>
                    <a:pt x="18662" y="18418"/>
                  </a:cubicBezTo>
                  <a:cubicBezTo>
                    <a:pt x="19157" y="18221"/>
                    <a:pt x="19865" y="18119"/>
                    <a:pt x="20546" y="18119"/>
                  </a:cubicBezTo>
                  <a:cubicBezTo>
                    <a:pt x="21018" y="18119"/>
                    <a:pt x="21478" y="18168"/>
                    <a:pt x="21843" y="18269"/>
                  </a:cubicBezTo>
                  <a:cubicBezTo>
                    <a:pt x="22020" y="18321"/>
                    <a:pt x="22097" y="18346"/>
                    <a:pt x="22271" y="18390"/>
                  </a:cubicBezTo>
                  <a:cubicBezTo>
                    <a:pt x="22463" y="18447"/>
                    <a:pt x="22662" y="18474"/>
                    <a:pt x="22861" y="18474"/>
                  </a:cubicBezTo>
                  <a:cubicBezTo>
                    <a:pt x="23585" y="18474"/>
                    <a:pt x="24301" y="18115"/>
                    <a:pt x="24624" y="17526"/>
                  </a:cubicBezTo>
                  <a:cubicBezTo>
                    <a:pt x="26742" y="13668"/>
                    <a:pt x="28473" y="7985"/>
                    <a:pt x="31052" y="4409"/>
                  </a:cubicBezTo>
                  <a:cubicBezTo>
                    <a:pt x="31558" y="3700"/>
                    <a:pt x="31044" y="2416"/>
                    <a:pt x="29837" y="2090"/>
                  </a:cubicBezTo>
                  <a:cubicBezTo>
                    <a:pt x="23960" y="695"/>
                    <a:pt x="18233" y="0"/>
                    <a:pt x="124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7"/>
            <p:cNvSpPr/>
            <p:nvPr/>
          </p:nvSpPr>
          <p:spPr>
            <a:xfrm>
              <a:off x="7210401" y="-562800"/>
              <a:ext cx="1965301" cy="1007833"/>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17"/>
          <p:cNvGrpSpPr/>
          <p:nvPr/>
        </p:nvGrpSpPr>
        <p:grpSpPr>
          <a:xfrm>
            <a:off x="7024484" y="110131"/>
            <a:ext cx="1692355" cy="1118536"/>
            <a:chOff x="7024484" y="110131"/>
            <a:chExt cx="1692355" cy="1118536"/>
          </a:xfrm>
        </p:grpSpPr>
        <p:grpSp>
          <p:nvGrpSpPr>
            <p:cNvPr id="318" name="Google Shape;318;p17"/>
            <p:cNvGrpSpPr/>
            <p:nvPr/>
          </p:nvGrpSpPr>
          <p:grpSpPr>
            <a:xfrm>
              <a:off x="8583580" y="177840"/>
              <a:ext cx="133260" cy="129152"/>
              <a:chOff x="3739723" y="2282290"/>
              <a:chExt cx="690824" cy="669530"/>
            </a:xfrm>
          </p:grpSpPr>
          <p:sp>
            <p:nvSpPr>
              <p:cNvPr id="319" name="Google Shape;319;p1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 name="Google Shape;323;p17"/>
            <p:cNvGrpSpPr/>
            <p:nvPr/>
          </p:nvGrpSpPr>
          <p:grpSpPr>
            <a:xfrm rot="10800000">
              <a:off x="7842674" y="445030"/>
              <a:ext cx="371307" cy="91637"/>
              <a:chOff x="4241622" y="1303995"/>
              <a:chExt cx="1256112" cy="310004"/>
            </a:xfrm>
          </p:grpSpPr>
          <p:sp>
            <p:nvSpPr>
              <p:cNvPr id="324" name="Google Shape;324;p1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7" name="Google Shape;327;p17"/>
            <p:cNvSpPr/>
            <p:nvPr/>
          </p:nvSpPr>
          <p:spPr>
            <a:xfrm>
              <a:off x="7024484" y="1101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a:off x="8430661" y="11370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17"/>
          <p:cNvGrpSpPr/>
          <p:nvPr/>
        </p:nvGrpSpPr>
        <p:grpSpPr>
          <a:xfrm>
            <a:off x="8377645" y="-58025"/>
            <a:ext cx="1648064" cy="2601426"/>
            <a:chOff x="8377645" y="-58025"/>
            <a:chExt cx="1648064" cy="2601426"/>
          </a:xfrm>
        </p:grpSpPr>
        <p:grpSp>
          <p:nvGrpSpPr>
            <p:cNvPr id="330" name="Google Shape;330;p17"/>
            <p:cNvGrpSpPr/>
            <p:nvPr/>
          </p:nvGrpSpPr>
          <p:grpSpPr>
            <a:xfrm rot="836421">
              <a:off x="8494633" y="10972"/>
              <a:ext cx="702032" cy="1057043"/>
              <a:chOff x="8028589" y="2268060"/>
              <a:chExt cx="702066" cy="1057095"/>
            </a:xfrm>
          </p:grpSpPr>
          <p:sp>
            <p:nvSpPr>
              <p:cNvPr id="331" name="Google Shape;331;p17"/>
              <p:cNvSpPr/>
              <p:nvPr/>
            </p:nvSpPr>
            <p:spPr>
              <a:xfrm>
                <a:off x="8414066" y="2292829"/>
                <a:ext cx="266532" cy="424697"/>
              </a:xfrm>
              <a:custGeom>
                <a:rect b="b" l="l" r="r" t="t"/>
                <a:pathLst>
                  <a:path extrusionOk="0" h="1646" w="1033">
                    <a:moveTo>
                      <a:pt x="561" y="0"/>
                    </a:moveTo>
                    <a:cubicBezTo>
                      <a:pt x="431" y="0"/>
                      <a:pt x="307" y="97"/>
                      <a:pt x="273" y="229"/>
                    </a:cubicBezTo>
                    <a:lnTo>
                      <a:pt x="0" y="1513"/>
                    </a:lnTo>
                    <a:lnTo>
                      <a:pt x="19" y="1522"/>
                    </a:lnTo>
                    <a:cubicBezTo>
                      <a:pt x="158" y="1541"/>
                      <a:pt x="298" y="1585"/>
                      <a:pt x="420" y="1646"/>
                    </a:cubicBezTo>
                    <a:lnTo>
                      <a:pt x="964" y="464"/>
                    </a:lnTo>
                    <a:cubicBezTo>
                      <a:pt x="1033" y="307"/>
                      <a:pt x="955" y="116"/>
                      <a:pt x="787" y="63"/>
                    </a:cubicBezTo>
                    <a:lnTo>
                      <a:pt x="657" y="19"/>
                    </a:lnTo>
                    <a:cubicBezTo>
                      <a:pt x="622" y="11"/>
                      <a:pt x="596" y="0"/>
                      <a:pt x="5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8028589" y="2683206"/>
                <a:ext cx="702066" cy="616404"/>
              </a:xfrm>
              <a:custGeom>
                <a:rect b="b" l="l" r="r" t="t"/>
                <a:pathLst>
                  <a:path extrusionOk="0" h="2389" w="2721">
                    <a:moveTo>
                      <a:pt x="1364" y="0"/>
                    </a:moveTo>
                    <a:cubicBezTo>
                      <a:pt x="1190" y="0"/>
                      <a:pt x="1014" y="36"/>
                      <a:pt x="848" y="114"/>
                    </a:cubicBezTo>
                    <a:cubicBezTo>
                      <a:pt x="254" y="403"/>
                      <a:pt x="0" y="1110"/>
                      <a:pt x="288" y="1706"/>
                    </a:cubicBezTo>
                    <a:cubicBezTo>
                      <a:pt x="489" y="2135"/>
                      <a:pt x="917" y="2389"/>
                      <a:pt x="1364" y="2389"/>
                    </a:cubicBezTo>
                    <a:cubicBezTo>
                      <a:pt x="1539" y="2389"/>
                      <a:pt x="1715" y="2344"/>
                      <a:pt x="1881" y="2265"/>
                    </a:cubicBezTo>
                    <a:cubicBezTo>
                      <a:pt x="2475" y="1986"/>
                      <a:pt x="2720" y="1268"/>
                      <a:pt x="2439" y="674"/>
                    </a:cubicBezTo>
                    <a:cubicBezTo>
                      <a:pt x="2325" y="428"/>
                      <a:pt x="2135" y="246"/>
                      <a:pt x="1914" y="133"/>
                    </a:cubicBezTo>
                    <a:lnTo>
                      <a:pt x="1513" y="9"/>
                    </a:lnTo>
                    <a:cubicBezTo>
                      <a:pt x="1461" y="0"/>
                      <a:pt x="1408" y="0"/>
                      <a:pt x="13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8418968" y="2685271"/>
                <a:ext cx="103723" cy="32252"/>
              </a:xfrm>
              <a:custGeom>
                <a:rect b="b" l="l" r="r" t="t"/>
                <a:pathLst>
                  <a:path extrusionOk="0" h="125" w="402">
                    <a:moveTo>
                      <a:pt x="0" y="1"/>
                    </a:moveTo>
                    <a:lnTo>
                      <a:pt x="401" y="125"/>
                    </a:lnTo>
                    <a:cubicBezTo>
                      <a:pt x="279" y="64"/>
                      <a:pt x="139" y="2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a:off x="8154759" y="2808086"/>
                <a:ext cx="421859" cy="370513"/>
              </a:xfrm>
              <a:custGeom>
                <a:rect b="b" l="l" r="r" t="t"/>
                <a:pathLst>
                  <a:path extrusionOk="0" h="1436" w="1635">
                    <a:moveTo>
                      <a:pt x="816" y="0"/>
                    </a:moveTo>
                    <a:cubicBezTo>
                      <a:pt x="713" y="0"/>
                      <a:pt x="608" y="22"/>
                      <a:pt x="508" y="68"/>
                    </a:cubicBezTo>
                    <a:cubicBezTo>
                      <a:pt x="149" y="242"/>
                      <a:pt x="0" y="671"/>
                      <a:pt x="176" y="1029"/>
                    </a:cubicBezTo>
                    <a:cubicBezTo>
                      <a:pt x="295" y="1286"/>
                      <a:pt x="547" y="1435"/>
                      <a:pt x="813" y="1435"/>
                    </a:cubicBezTo>
                    <a:cubicBezTo>
                      <a:pt x="919" y="1435"/>
                      <a:pt x="1027" y="1411"/>
                      <a:pt x="1129" y="1361"/>
                    </a:cubicBezTo>
                    <a:cubicBezTo>
                      <a:pt x="1488" y="1195"/>
                      <a:pt x="1635" y="767"/>
                      <a:pt x="1469" y="408"/>
                    </a:cubicBezTo>
                    <a:cubicBezTo>
                      <a:pt x="1343" y="149"/>
                      <a:pt x="1085" y="0"/>
                      <a:pt x="8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8258740" y="2878524"/>
                <a:ext cx="137781" cy="222411"/>
              </a:xfrm>
              <a:custGeom>
                <a:rect b="b" l="l" r="r" t="t"/>
                <a:pathLst>
                  <a:path extrusionOk="0" h="862" w="534">
                    <a:moveTo>
                      <a:pt x="469" y="0"/>
                    </a:moveTo>
                    <a:cubicBezTo>
                      <a:pt x="259" y="0"/>
                      <a:pt x="74" y="157"/>
                      <a:pt x="36" y="372"/>
                    </a:cubicBezTo>
                    <a:cubicBezTo>
                      <a:pt x="0" y="607"/>
                      <a:pt x="166" y="826"/>
                      <a:pt x="403" y="861"/>
                    </a:cubicBezTo>
                    <a:lnTo>
                      <a:pt x="428" y="712"/>
                    </a:lnTo>
                    <a:cubicBezTo>
                      <a:pt x="271" y="687"/>
                      <a:pt x="166" y="547"/>
                      <a:pt x="193" y="389"/>
                    </a:cubicBezTo>
                    <a:cubicBezTo>
                      <a:pt x="209" y="252"/>
                      <a:pt x="336" y="152"/>
                      <a:pt x="473" y="152"/>
                    </a:cubicBezTo>
                    <a:cubicBezTo>
                      <a:pt x="485" y="152"/>
                      <a:pt x="496" y="153"/>
                      <a:pt x="508" y="154"/>
                    </a:cubicBezTo>
                    <a:lnTo>
                      <a:pt x="533" y="5"/>
                    </a:lnTo>
                    <a:cubicBezTo>
                      <a:pt x="512" y="2"/>
                      <a:pt x="490" y="0"/>
                      <a:pt x="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8166112" y="2791057"/>
                <a:ext cx="440436" cy="406378"/>
              </a:xfrm>
              <a:custGeom>
                <a:rect b="b" l="l" r="r" t="t"/>
                <a:pathLst>
                  <a:path extrusionOk="0" h="1575" w="1707">
                    <a:moveTo>
                      <a:pt x="816" y="187"/>
                    </a:moveTo>
                    <a:cubicBezTo>
                      <a:pt x="881" y="187"/>
                      <a:pt x="947" y="198"/>
                      <a:pt x="1014" y="220"/>
                    </a:cubicBezTo>
                    <a:cubicBezTo>
                      <a:pt x="1163" y="273"/>
                      <a:pt x="1276" y="388"/>
                      <a:pt x="1348" y="527"/>
                    </a:cubicBezTo>
                    <a:cubicBezTo>
                      <a:pt x="1497" y="825"/>
                      <a:pt x="1364" y="1184"/>
                      <a:pt x="1066" y="1322"/>
                    </a:cubicBezTo>
                    <a:cubicBezTo>
                      <a:pt x="985" y="1362"/>
                      <a:pt x="898" y="1381"/>
                      <a:pt x="812" y="1381"/>
                    </a:cubicBezTo>
                    <a:cubicBezTo>
                      <a:pt x="594" y="1381"/>
                      <a:pt x="380" y="1259"/>
                      <a:pt x="279" y="1051"/>
                    </a:cubicBezTo>
                    <a:lnTo>
                      <a:pt x="271" y="1043"/>
                    </a:lnTo>
                    <a:cubicBezTo>
                      <a:pt x="132" y="745"/>
                      <a:pt x="263" y="397"/>
                      <a:pt x="561" y="248"/>
                    </a:cubicBezTo>
                    <a:cubicBezTo>
                      <a:pt x="641" y="208"/>
                      <a:pt x="727" y="187"/>
                      <a:pt x="816" y="187"/>
                    </a:cubicBezTo>
                    <a:close/>
                    <a:moveTo>
                      <a:pt x="812" y="1"/>
                    </a:moveTo>
                    <a:cubicBezTo>
                      <a:pt x="697" y="1"/>
                      <a:pt x="582" y="27"/>
                      <a:pt x="472" y="82"/>
                    </a:cubicBezTo>
                    <a:cubicBezTo>
                      <a:pt x="279" y="168"/>
                      <a:pt x="141" y="325"/>
                      <a:pt x="70" y="527"/>
                    </a:cubicBezTo>
                    <a:cubicBezTo>
                      <a:pt x="0" y="728"/>
                      <a:pt x="17" y="938"/>
                      <a:pt x="105" y="1131"/>
                    </a:cubicBezTo>
                    <a:cubicBezTo>
                      <a:pt x="244" y="1413"/>
                      <a:pt x="523" y="1574"/>
                      <a:pt x="815" y="1574"/>
                    </a:cubicBezTo>
                    <a:cubicBezTo>
                      <a:pt x="929" y="1574"/>
                      <a:pt x="1044" y="1550"/>
                      <a:pt x="1155" y="1498"/>
                    </a:cubicBezTo>
                    <a:cubicBezTo>
                      <a:pt x="1549" y="1305"/>
                      <a:pt x="1706" y="841"/>
                      <a:pt x="1522" y="449"/>
                    </a:cubicBezTo>
                    <a:lnTo>
                      <a:pt x="1522" y="441"/>
                    </a:lnTo>
                    <a:cubicBezTo>
                      <a:pt x="1425" y="256"/>
                      <a:pt x="1268" y="115"/>
                      <a:pt x="1077" y="46"/>
                    </a:cubicBezTo>
                    <a:cubicBezTo>
                      <a:pt x="990" y="16"/>
                      <a:pt x="901" y="1"/>
                      <a:pt x="8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8035039" y="2662823"/>
                <a:ext cx="681940" cy="662331"/>
              </a:xfrm>
              <a:custGeom>
                <a:rect b="b" l="l" r="r" t="t"/>
                <a:pathLst>
                  <a:path extrusionOk="0" h="2567" w="2643">
                    <a:moveTo>
                      <a:pt x="1318" y="193"/>
                    </a:moveTo>
                    <a:cubicBezTo>
                      <a:pt x="1440" y="193"/>
                      <a:pt x="1562" y="214"/>
                      <a:pt x="1679" y="256"/>
                    </a:cubicBezTo>
                    <a:cubicBezTo>
                      <a:pt x="1961" y="350"/>
                      <a:pt x="2179" y="543"/>
                      <a:pt x="2300" y="805"/>
                    </a:cubicBezTo>
                    <a:lnTo>
                      <a:pt x="2309" y="814"/>
                    </a:lnTo>
                    <a:cubicBezTo>
                      <a:pt x="2433" y="1076"/>
                      <a:pt x="2450" y="1374"/>
                      <a:pt x="2353" y="1645"/>
                    </a:cubicBezTo>
                    <a:cubicBezTo>
                      <a:pt x="2256" y="1924"/>
                      <a:pt x="2057" y="2144"/>
                      <a:pt x="1795" y="2266"/>
                    </a:cubicBezTo>
                    <a:cubicBezTo>
                      <a:pt x="1641" y="2340"/>
                      <a:pt x="1479" y="2375"/>
                      <a:pt x="1320" y="2375"/>
                    </a:cubicBezTo>
                    <a:cubicBezTo>
                      <a:pt x="916" y="2375"/>
                      <a:pt x="531" y="2150"/>
                      <a:pt x="342" y="1767"/>
                    </a:cubicBezTo>
                    <a:cubicBezTo>
                      <a:pt x="342" y="1758"/>
                      <a:pt x="334" y="1758"/>
                      <a:pt x="334" y="1758"/>
                    </a:cubicBezTo>
                    <a:cubicBezTo>
                      <a:pt x="210" y="1496"/>
                      <a:pt x="193" y="1200"/>
                      <a:pt x="290" y="919"/>
                    </a:cubicBezTo>
                    <a:cubicBezTo>
                      <a:pt x="387" y="648"/>
                      <a:pt x="588" y="430"/>
                      <a:pt x="850" y="298"/>
                    </a:cubicBezTo>
                    <a:cubicBezTo>
                      <a:pt x="999" y="229"/>
                      <a:pt x="1159" y="193"/>
                      <a:pt x="1318" y="193"/>
                    </a:cubicBezTo>
                    <a:close/>
                    <a:moveTo>
                      <a:pt x="1336" y="0"/>
                    </a:moveTo>
                    <a:cubicBezTo>
                      <a:pt x="1142" y="0"/>
                      <a:pt x="949" y="45"/>
                      <a:pt x="771" y="132"/>
                    </a:cubicBezTo>
                    <a:cubicBezTo>
                      <a:pt x="456" y="272"/>
                      <a:pt x="229" y="535"/>
                      <a:pt x="116" y="858"/>
                    </a:cubicBezTo>
                    <a:cubicBezTo>
                      <a:pt x="0" y="1181"/>
                      <a:pt x="19" y="1532"/>
                      <a:pt x="168" y="1838"/>
                    </a:cubicBezTo>
                    <a:cubicBezTo>
                      <a:pt x="387" y="2298"/>
                      <a:pt x="844" y="2566"/>
                      <a:pt x="1321" y="2566"/>
                    </a:cubicBezTo>
                    <a:cubicBezTo>
                      <a:pt x="1506" y="2566"/>
                      <a:pt x="1694" y="2526"/>
                      <a:pt x="1872" y="2440"/>
                    </a:cubicBezTo>
                    <a:cubicBezTo>
                      <a:pt x="2187" y="2291"/>
                      <a:pt x="2414" y="2029"/>
                      <a:pt x="2529" y="1714"/>
                    </a:cubicBezTo>
                    <a:cubicBezTo>
                      <a:pt x="2643" y="1391"/>
                      <a:pt x="2624" y="1043"/>
                      <a:pt x="2477" y="728"/>
                    </a:cubicBezTo>
                    <a:lnTo>
                      <a:pt x="2477" y="717"/>
                    </a:lnTo>
                    <a:cubicBezTo>
                      <a:pt x="2328" y="413"/>
                      <a:pt x="2065" y="184"/>
                      <a:pt x="1751" y="71"/>
                    </a:cubicBezTo>
                    <a:cubicBezTo>
                      <a:pt x="1615" y="23"/>
                      <a:pt x="1475" y="0"/>
                      <a:pt x="13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a:off x="8384910" y="2268060"/>
                <a:ext cx="300074" cy="480945"/>
              </a:xfrm>
              <a:custGeom>
                <a:rect b="b" l="l" r="r" t="t"/>
                <a:pathLst>
                  <a:path extrusionOk="0" h="1864" w="1163">
                    <a:moveTo>
                      <a:pt x="686" y="190"/>
                    </a:moveTo>
                    <a:cubicBezTo>
                      <a:pt x="709" y="190"/>
                      <a:pt x="732" y="194"/>
                      <a:pt x="754" y="201"/>
                    </a:cubicBezTo>
                    <a:lnTo>
                      <a:pt x="814" y="212"/>
                    </a:lnTo>
                    <a:cubicBezTo>
                      <a:pt x="867" y="228"/>
                      <a:pt x="911" y="272"/>
                      <a:pt x="936" y="325"/>
                    </a:cubicBezTo>
                    <a:cubicBezTo>
                      <a:pt x="963" y="377"/>
                      <a:pt x="963" y="438"/>
                      <a:pt x="944" y="491"/>
                    </a:cubicBezTo>
                    <a:lnTo>
                      <a:pt x="472" y="1628"/>
                    </a:lnTo>
                    <a:lnTo>
                      <a:pt x="218" y="1548"/>
                    </a:lnTo>
                    <a:lnTo>
                      <a:pt x="491" y="350"/>
                    </a:lnTo>
                    <a:cubicBezTo>
                      <a:pt x="508" y="298"/>
                      <a:pt x="544" y="245"/>
                      <a:pt x="586" y="220"/>
                    </a:cubicBezTo>
                    <a:cubicBezTo>
                      <a:pt x="617" y="199"/>
                      <a:pt x="652" y="190"/>
                      <a:pt x="686" y="190"/>
                    </a:cubicBezTo>
                    <a:close/>
                    <a:moveTo>
                      <a:pt x="702" y="0"/>
                    </a:moveTo>
                    <a:cubicBezTo>
                      <a:pt x="632" y="0"/>
                      <a:pt x="562" y="20"/>
                      <a:pt x="500" y="54"/>
                    </a:cubicBezTo>
                    <a:cubicBezTo>
                      <a:pt x="403" y="107"/>
                      <a:pt x="334" y="201"/>
                      <a:pt x="307" y="306"/>
                    </a:cubicBezTo>
                    <a:lnTo>
                      <a:pt x="0" y="1670"/>
                    </a:lnTo>
                    <a:lnTo>
                      <a:pt x="586" y="1863"/>
                    </a:lnTo>
                    <a:lnTo>
                      <a:pt x="1121" y="568"/>
                    </a:lnTo>
                    <a:cubicBezTo>
                      <a:pt x="1163" y="463"/>
                      <a:pt x="1154" y="342"/>
                      <a:pt x="1110" y="245"/>
                    </a:cubicBezTo>
                    <a:lnTo>
                      <a:pt x="1102" y="237"/>
                    </a:lnTo>
                    <a:cubicBezTo>
                      <a:pt x="1058" y="140"/>
                      <a:pt x="972" y="63"/>
                      <a:pt x="867" y="35"/>
                    </a:cubicBezTo>
                    <a:lnTo>
                      <a:pt x="814" y="19"/>
                    </a:lnTo>
                    <a:cubicBezTo>
                      <a:pt x="778" y="6"/>
                      <a:pt x="740" y="0"/>
                      <a:pt x="7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9" name="Google Shape;339;p17"/>
            <p:cNvSpPr/>
            <p:nvPr/>
          </p:nvSpPr>
          <p:spPr>
            <a:xfrm flipH="1" rot="9406118">
              <a:off x="8661602" y="1163172"/>
              <a:ext cx="1175724"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_1">
    <p:spTree>
      <p:nvGrpSpPr>
        <p:cNvPr id="340" name="Shape 340"/>
        <p:cNvGrpSpPr/>
        <p:nvPr/>
      </p:nvGrpSpPr>
      <p:grpSpPr>
        <a:xfrm>
          <a:off x="0" y="0"/>
          <a:ext cx="0" cy="0"/>
          <a:chOff x="0" y="0"/>
          <a:chExt cx="0" cy="0"/>
        </a:xfrm>
      </p:grpSpPr>
      <p:sp>
        <p:nvSpPr>
          <p:cNvPr id="341" name="Google Shape;341;p18"/>
          <p:cNvSpPr txBox="1"/>
          <p:nvPr>
            <p:ph type="title"/>
          </p:nvPr>
        </p:nvSpPr>
        <p:spPr>
          <a:xfrm>
            <a:off x="67365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Font typeface="Sora ExtraBold"/>
              <a:buNone/>
              <a:defRPr b="0">
                <a:latin typeface="Sora ExtraBold"/>
                <a:ea typeface="Sora ExtraBold"/>
                <a:cs typeface="Sora ExtraBold"/>
                <a:sym typeface="Sora ExtraBold"/>
              </a:defRPr>
            </a:lvl2pPr>
            <a:lvl3pPr lvl="2" rtl="0" algn="ctr">
              <a:spcBef>
                <a:spcPts val="0"/>
              </a:spcBef>
              <a:spcAft>
                <a:spcPts val="0"/>
              </a:spcAft>
              <a:buSzPts val="3000"/>
              <a:buFont typeface="Sora ExtraBold"/>
              <a:buNone/>
              <a:defRPr b="0">
                <a:latin typeface="Sora ExtraBold"/>
                <a:ea typeface="Sora ExtraBold"/>
                <a:cs typeface="Sora ExtraBold"/>
                <a:sym typeface="Sora ExtraBold"/>
              </a:defRPr>
            </a:lvl3pPr>
            <a:lvl4pPr lvl="3" rtl="0" algn="ctr">
              <a:spcBef>
                <a:spcPts val="0"/>
              </a:spcBef>
              <a:spcAft>
                <a:spcPts val="0"/>
              </a:spcAft>
              <a:buSzPts val="3000"/>
              <a:buFont typeface="Sora ExtraBold"/>
              <a:buNone/>
              <a:defRPr b="0">
                <a:latin typeface="Sora ExtraBold"/>
                <a:ea typeface="Sora ExtraBold"/>
                <a:cs typeface="Sora ExtraBold"/>
                <a:sym typeface="Sora ExtraBold"/>
              </a:defRPr>
            </a:lvl4pPr>
            <a:lvl5pPr lvl="4" rtl="0" algn="ctr">
              <a:spcBef>
                <a:spcPts val="0"/>
              </a:spcBef>
              <a:spcAft>
                <a:spcPts val="0"/>
              </a:spcAft>
              <a:buSzPts val="3000"/>
              <a:buFont typeface="Sora ExtraBold"/>
              <a:buNone/>
              <a:defRPr b="0">
                <a:latin typeface="Sora ExtraBold"/>
                <a:ea typeface="Sora ExtraBold"/>
                <a:cs typeface="Sora ExtraBold"/>
                <a:sym typeface="Sora ExtraBold"/>
              </a:defRPr>
            </a:lvl5pPr>
            <a:lvl6pPr lvl="5" rtl="0" algn="ctr">
              <a:spcBef>
                <a:spcPts val="0"/>
              </a:spcBef>
              <a:spcAft>
                <a:spcPts val="0"/>
              </a:spcAft>
              <a:buSzPts val="3000"/>
              <a:buFont typeface="Sora ExtraBold"/>
              <a:buNone/>
              <a:defRPr b="0">
                <a:latin typeface="Sora ExtraBold"/>
                <a:ea typeface="Sora ExtraBold"/>
                <a:cs typeface="Sora ExtraBold"/>
                <a:sym typeface="Sora ExtraBold"/>
              </a:defRPr>
            </a:lvl6pPr>
            <a:lvl7pPr lvl="6" rtl="0" algn="ctr">
              <a:spcBef>
                <a:spcPts val="0"/>
              </a:spcBef>
              <a:spcAft>
                <a:spcPts val="0"/>
              </a:spcAft>
              <a:buSzPts val="3000"/>
              <a:buFont typeface="Sora ExtraBold"/>
              <a:buNone/>
              <a:defRPr b="0">
                <a:latin typeface="Sora ExtraBold"/>
                <a:ea typeface="Sora ExtraBold"/>
                <a:cs typeface="Sora ExtraBold"/>
                <a:sym typeface="Sora ExtraBold"/>
              </a:defRPr>
            </a:lvl7pPr>
            <a:lvl8pPr lvl="7" rtl="0" algn="ctr">
              <a:spcBef>
                <a:spcPts val="0"/>
              </a:spcBef>
              <a:spcAft>
                <a:spcPts val="0"/>
              </a:spcAft>
              <a:buSzPts val="3000"/>
              <a:buFont typeface="Sora ExtraBold"/>
              <a:buNone/>
              <a:defRPr b="0">
                <a:latin typeface="Sora ExtraBold"/>
                <a:ea typeface="Sora ExtraBold"/>
                <a:cs typeface="Sora ExtraBold"/>
                <a:sym typeface="Sora ExtraBold"/>
              </a:defRPr>
            </a:lvl8pPr>
            <a:lvl9pPr lvl="8" rtl="0" algn="ctr">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342" name="Google Shape;342;p18"/>
          <p:cNvSpPr txBox="1"/>
          <p:nvPr>
            <p:ph idx="1" type="subTitle"/>
          </p:nvPr>
        </p:nvSpPr>
        <p:spPr>
          <a:xfrm>
            <a:off x="673600" y="1061850"/>
            <a:ext cx="3804000" cy="347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Char char="●"/>
              <a:defRPr/>
            </a:lvl1pPr>
            <a:lvl2pPr lvl="1" rtl="0" algn="ctr">
              <a:lnSpc>
                <a:spcPct val="115000"/>
              </a:lnSpc>
              <a:spcBef>
                <a:spcPts val="0"/>
              </a:spcBef>
              <a:spcAft>
                <a:spcPts val="0"/>
              </a:spcAft>
              <a:buClr>
                <a:srgbClr val="000000"/>
              </a:buClr>
              <a:buSzPts val="1400"/>
              <a:buChar char="○"/>
              <a:defRPr/>
            </a:lvl2pPr>
            <a:lvl3pPr lvl="2" rtl="0" algn="ctr">
              <a:lnSpc>
                <a:spcPct val="115000"/>
              </a:lnSpc>
              <a:spcBef>
                <a:spcPts val="0"/>
              </a:spcBef>
              <a:spcAft>
                <a:spcPts val="0"/>
              </a:spcAft>
              <a:buClr>
                <a:srgbClr val="000000"/>
              </a:buClr>
              <a:buSzPts val="1400"/>
              <a:buChar char="■"/>
              <a:defRPr/>
            </a:lvl3pPr>
            <a:lvl4pPr lvl="3" rtl="0" algn="ctr">
              <a:lnSpc>
                <a:spcPct val="115000"/>
              </a:lnSpc>
              <a:spcBef>
                <a:spcPts val="0"/>
              </a:spcBef>
              <a:spcAft>
                <a:spcPts val="0"/>
              </a:spcAft>
              <a:buClr>
                <a:srgbClr val="000000"/>
              </a:buClr>
              <a:buSzPts val="1400"/>
              <a:buChar char="●"/>
              <a:defRPr/>
            </a:lvl4pPr>
            <a:lvl5pPr lvl="4" rtl="0" algn="ctr">
              <a:lnSpc>
                <a:spcPct val="115000"/>
              </a:lnSpc>
              <a:spcBef>
                <a:spcPts val="0"/>
              </a:spcBef>
              <a:spcAft>
                <a:spcPts val="0"/>
              </a:spcAft>
              <a:buClr>
                <a:srgbClr val="000000"/>
              </a:buClr>
              <a:buSzPts val="1400"/>
              <a:buChar char="○"/>
              <a:defRPr/>
            </a:lvl5pPr>
            <a:lvl6pPr lvl="5" rtl="0" algn="ctr">
              <a:lnSpc>
                <a:spcPct val="115000"/>
              </a:lnSpc>
              <a:spcBef>
                <a:spcPts val="0"/>
              </a:spcBef>
              <a:spcAft>
                <a:spcPts val="0"/>
              </a:spcAft>
              <a:buClr>
                <a:srgbClr val="000000"/>
              </a:buClr>
              <a:buSzPts val="1400"/>
              <a:buChar char="■"/>
              <a:defRPr/>
            </a:lvl6pPr>
            <a:lvl7pPr lvl="6" rtl="0" algn="ctr">
              <a:lnSpc>
                <a:spcPct val="115000"/>
              </a:lnSpc>
              <a:spcBef>
                <a:spcPts val="0"/>
              </a:spcBef>
              <a:spcAft>
                <a:spcPts val="0"/>
              </a:spcAft>
              <a:buClr>
                <a:srgbClr val="000000"/>
              </a:buClr>
              <a:buSzPts val="1400"/>
              <a:buChar char="●"/>
              <a:defRPr/>
            </a:lvl7pPr>
            <a:lvl8pPr lvl="7" rtl="0" algn="ctr">
              <a:lnSpc>
                <a:spcPct val="115000"/>
              </a:lnSpc>
              <a:spcBef>
                <a:spcPts val="0"/>
              </a:spcBef>
              <a:spcAft>
                <a:spcPts val="0"/>
              </a:spcAft>
              <a:buClr>
                <a:srgbClr val="000000"/>
              </a:buClr>
              <a:buSzPts val="1400"/>
              <a:buChar char="○"/>
              <a:defRPr/>
            </a:lvl8pPr>
            <a:lvl9pPr lvl="8" rtl="0" algn="ctr">
              <a:lnSpc>
                <a:spcPct val="115000"/>
              </a:lnSpc>
              <a:spcBef>
                <a:spcPts val="0"/>
              </a:spcBef>
              <a:spcAft>
                <a:spcPts val="0"/>
              </a:spcAft>
              <a:buClr>
                <a:srgbClr val="000000"/>
              </a:buClr>
              <a:buSzPts val="1400"/>
              <a:buChar char="■"/>
              <a:defRPr/>
            </a:lvl9pPr>
          </a:lstStyle>
          <a:p/>
        </p:txBody>
      </p:sp>
      <p:sp>
        <p:nvSpPr>
          <p:cNvPr id="343" name="Google Shape;343;p1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44" name="Google Shape;344;p18"/>
          <p:cNvSpPr txBox="1"/>
          <p:nvPr>
            <p:ph idx="2" type="subTitle"/>
          </p:nvPr>
        </p:nvSpPr>
        <p:spPr>
          <a:xfrm>
            <a:off x="4622462" y="1061850"/>
            <a:ext cx="3808200" cy="347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Char char="●"/>
              <a:defRPr/>
            </a:lvl1pPr>
            <a:lvl2pPr lvl="1" rtl="0" algn="ctr">
              <a:lnSpc>
                <a:spcPct val="115000"/>
              </a:lnSpc>
              <a:spcBef>
                <a:spcPts val="0"/>
              </a:spcBef>
              <a:spcAft>
                <a:spcPts val="0"/>
              </a:spcAft>
              <a:buClr>
                <a:srgbClr val="000000"/>
              </a:buClr>
              <a:buSzPts val="1400"/>
              <a:buChar char="○"/>
              <a:defRPr/>
            </a:lvl2pPr>
            <a:lvl3pPr lvl="2" rtl="0" algn="ctr">
              <a:lnSpc>
                <a:spcPct val="115000"/>
              </a:lnSpc>
              <a:spcBef>
                <a:spcPts val="0"/>
              </a:spcBef>
              <a:spcAft>
                <a:spcPts val="0"/>
              </a:spcAft>
              <a:buClr>
                <a:srgbClr val="000000"/>
              </a:buClr>
              <a:buSzPts val="1400"/>
              <a:buChar char="■"/>
              <a:defRPr/>
            </a:lvl3pPr>
            <a:lvl4pPr lvl="3" rtl="0" algn="ctr">
              <a:lnSpc>
                <a:spcPct val="115000"/>
              </a:lnSpc>
              <a:spcBef>
                <a:spcPts val="0"/>
              </a:spcBef>
              <a:spcAft>
                <a:spcPts val="0"/>
              </a:spcAft>
              <a:buClr>
                <a:srgbClr val="000000"/>
              </a:buClr>
              <a:buSzPts val="1400"/>
              <a:buChar char="●"/>
              <a:defRPr/>
            </a:lvl4pPr>
            <a:lvl5pPr lvl="4" rtl="0" algn="ctr">
              <a:lnSpc>
                <a:spcPct val="115000"/>
              </a:lnSpc>
              <a:spcBef>
                <a:spcPts val="0"/>
              </a:spcBef>
              <a:spcAft>
                <a:spcPts val="0"/>
              </a:spcAft>
              <a:buClr>
                <a:srgbClr val="000000"/>
              </a:buClr>
              <a:buSzPts val="1400"/>
              <a:buChar char="○"/>
              <a:defRPr/>
            </a:lvl5pPr>
            <a:lvl6pPr lvl="5" rtl="0" algn="ctr">
              <a:lnSpc>
                <a:spcPct val="115000"/>
              </a:lnSpc>
              <a:spcBef>
                <a:spcPts val="0"/>
              </a:spcBef>
              <a:spcAft>
                <a:spcPts val="0"/>
              </a:spcAft>
              <a:buClr>
                <a:srgbClr val="000000"/>
              </a:buClr>
              <a:buSzPts val="1400"/>
              <a:buChar char="■"/>
              <a:defRPr/>
            </a:lvl6pPr>
            <a:lvl7pPr lvl="6" rtl="0" algn="ctr">
              <a:lnSpc>
                <a:spcPct val="115000"/>
              </a:lnSpc>
              <a:spcBef>
                <a:spcPts val="0"/>
              </a:spcBef>
              <a:spcAft>
                <a:spcPts val="0"/>
              </a:spcAft>
              <a:buClr>
                <a:srgbClr val="000000"/>
              </a:buClr>
              <a:buSzPts val="1400"/>
              <a:buChar char="●"/>
              <a:defRPr/>
            </a:lvl7pPr>
            <a:lvl8pPr lvl="7" rtl="0" algn="ctr">
              <a:lnSpc>
                <a:spcPct val="115000"/>
              </a:lnSpc>
              <a:spcBef>
                <a:spcPts val="0"/>
              </a:spcBef>
              <a:spcAft>
                <a:spcPts val="0"/>
              </a:spcAft>
              <a:buClr>
                <a:srgbClr val="000000"/>
              </a:buClr>
              <a:buSzPts val="1400"/>
              <a:buChar char="○"/>
              <a:defRPr/>
            </a:lvl8pPr>
            <a:lvl9pPr lvl="8" rtl="0" algn="ctr">
              <a:lnSpc>
                <a:spcPct val="115000"/>
              </a:lnSpc>
              <a:spcBef>
                <a:spcPts val="0"/>
              </a:spcBef>
              <a:spcAft>
                <a:spcPts val="0"/>
              </a:spcAft>
              <a:buClr>
                <a:srgbClr val="000000"/>
              </a:buClr>
              <a:buSzPts val="1400"/>
              <a:buChar char="■"/>
              <a:defRPr/>
            </a:lvl9pPr>
          </a:lstStyle>
          <a:p/>
        </p:txBody>
      </p:sp>
      <p:grpSp>
        <p:nvGrpSpPr>
          <p:cNvPr id="345" name="Google Shape;345;p18"/>
          <p:cNvGrpSpPr/>
          <p:nvPr/>
        </p:nvGrpSpPr>
        <p:grpSpPr>
          <a:xfrm>
            <a:off x="6126742" y="2919665"/>
            <a:ext cx="3829344" cy="2689419"/>
            <a:chOff x="6126742" y="2919665"/>
            <a:chExt cx="3829344" cy="2689419"/>
          </a:xfrm>
        </p:grpSpPr>
        <p:sp>
          <p:nvSpPr>
            <p:cNvPr id="346" name="Google Shape;346;p18"/>
            <p:cNvSpPr/>
            <p:nvPr/>
          </p:nvSpPr>
          <p:spPr>
            <a:xfrm flipH="1" rot="1578661">
              <a:off x="8402444" y="3157002"/>
              <a:ext cx="1354714" cy="1214243"/>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p:nvPr/>
          </p:nvSpPr>
          <p:spPr>
            <a:xfrm rot="-10501999">
              <a:off x="6160958" y="4656545"/>
              <a:ext cx="1889738" cy="872372"/>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18"/>
          <p:cNvGrpSpPr/>
          <p:nvPr/>
        </p:nvGrpSpPr>
        <p:grpSpPr>
          <a:xfrm>
            <a:off x="6079209" y="3624942"/>
            <a:ext cx="3127233" cy="1394175"/>
            <a:chOff x="6079209" y="3624942"/>
            <a:chExt cx="3127233" cy="1394175"/>
          </a:xfrm>
        </p:grpSpPr>
        <p:grpSp>
          <p:nvGrpSpPr>
            <p:cNvPr id="349" name="Google Shape;349;p18"/>
            <p:cNvGrpSpPr/>
            <p:nvPr/>
          </p:nvGrpSpPr>
          <p:grpSpPr>
            <a:xfrm>
              <a:off x="7172330" y="4636802"/>
              <a:ext cx="133260" cy="129152"/>
              <a:chOff x="3739723" y="2282290"/>
              <a:chExt cx="690824" cy="669530"/>
            </a:xfrm>
          </p:grpSpPr>
          <p:sp>
            <p:nvSpPr>
              <p:cNvPr id="350" name="Google Shape;350;p18"/>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8"/>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 name="Google Shape;354;p18"/>
            <p:cNvGrpSpPr/>
            <p:nvPr/>
          </p:nvGrpSpPr>
          <p:grpSpPr>
            <a:xfrm rot="10800000">
              <a:off x="8835136" y="3624942"/>
              <a:ext cx="371307" cy="91637"/>
              <a:chOff x="4241622" y="1303995"/>
              <a:chExt cx="1256112" cy="310004"/>
            </a:xfrm>
          </p:grpSpPr>
          <p:sp>
            <p:nvSpPr>
              <p:cNvPr id="355" name="Google Shape;355;p18"/>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8"/>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 name="Google Shape;358;p18"/>
            <p:cNvSpPr/>
            <p:nvPr/>
          </p:nvSpPr>
          <p:spPr>
            <a:xfrm>
              <a:off x="6079209" y="49942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
            <p:cNvSpPr/>
            <p:nvPr/>
          </p:nvSpPr>
          <p:spPr>
            <a:xfrm>
              <a:off x="8461011" y="42341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18"/>
          <p:cNvGrpSpPr/>
          <p:nvPr/>
        </p:nvGrpSpPr>
        <p:grpSpPr>
          <a:xfrm>
            <a:off x="7460095" y="4352823"/>
            <a:ext cx="1659921" cy="1374040"/>
            <a:chOff x="7460095" y="4352823"/>
            <a:chExt cx="1659921" cy="1374040"/>
          </a:xfrm>
        </p:grpSpPr>
        <p:grpSp>
          <p:nvGrpSpPr>
            <p:cNvPr id="361" name="Google Shape;361;p18"/>
            <p:cNvGrpSpPr/>
            <p:nvPr/>
          </p:nvGrpSpPr>
          <p:grpSpPr>
            <a:xfrm rot="-8524757">
              <a:off x="7934063" y="4555908"/>
              <a:ext cx="993415" cy="967870"/>
              <a:chOff x="4258191" y="2579742"/>
              <a:chExt cx="993367" cy="967824"/>
            </a:xfrm>
          </p:grpSpPr>
          <p:sp>
            <p:nvSpPr>
              <p:cNvPr id="362" name="Google Shape;362;p18"/>
              <p:cNvSpPr/>
              <p:nvPr/>
            </p:nvSpPr>
            <p:spPr>
              <a:xfrm>
                <a:off x="4294572" y="2665403"/>
                <a:ext cx="893515" cy="855070"/>
              </a:xfrm>
              <a:custGeom>
                <a:rect b="b" l="l" r="r" t="t"/>
                <a:pathLst>
                  <a:path extrusionOk="0" h="3314" w="3463">
                    <a:moveTo>
                      <a:pt x="699" y="1599"/>
                    </a:moveTo>
                    <a:lnTo>
                      <a:pt x="1715" y="2562"/>
                    </a:lnTo>
                    <a:lnTo>
                      <a:pt x="726" y="2562"/>
                    </a:lnTo>
                    <a:lnTo>
                      <a:pt x="699" y="1599"/>
                    </a:lnTo>
                    <a:close/>
                    <a:moveTo>
                      <a:pt x="0" y="0"/>
                    </a:moveTo>
                    <a:lnTo>
                      <a:pt x="36" y="3314"/>
                    </a:lnTo>
                    <a:lnTo>
                      <a:pt x="3463" y="325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8"/>
              <p:cNvSpPr/>
              <p:nvPr/>
            </p:nvSpPr>
            <p:spPr>
              <a:xfrm>
                <a:off x="4258191" y="2579742"/>
                <a:ext cx="993367" cy="967824"/>
              </a:xfrm>
              <a:custGeom>
                <a:rect b="b" l="l" r="r" t="t"/>
                <a:pathLst>
                  <a:path extrusionOk="0" h="3751" w="3850">
                    <a:moveTo>
                      <a:pt x="202" y="454"/>
                    </a:moveTo>
                    <a:lnTo>
                      <a:pt x="3386" y="3472"/>
                    </a:lnTo>
                    <a:lnTo>
                      <a:pt x="290" y="3549"/>
                    </a:lnTo>
                    <a:lnTo>
                      <a:pt x="202" y="454"/>
                    </a:lnTo>
                    <a:close/>
                    <a:moveTo>
                      <a:pt x="0" y="0"/>
                    </a:moveTo>
                    <a:lnTo>
                      <a:pt x="105" y="3751"/>
                    </a:lnTo>
                    <a:lnTo>
                      <a:pt x="3849" y="3646"/>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a:off x="4445511" y="2985859"/>
                <a:ext cx="370513" cy="360966"/>
              </a:xfrm>
              <a:custGeom>
                <a:rect b="b" l="l" r="r" t="t"/>
                <a:pathLst>
                  <a:path extrusionOk="0" h="1399" w="1436">
                    <a:moveTo>
                      <a:pt x="202" y="454"/>
                    </a:moveTo>
                    <a:lnTo>
                      <a:pt x="964" y="1180"/>
                    </a:lnTo>
                    <a:lnTo>
                      <a:pt x="219" y="1197"/>
                    </a:lnTo>
                    <a:lnTo>
                      <a:pt x="202" y="454"/>
                    </a:lnTo>
                    <a:close/>
                    <a:moveTo>
                      <a:pt x="1" y="0"/>
                    </a:moveTo>
                    <a:lnTo>
                      <a:pt x="36" y="1398"/>
                    </a:lnTo>
                    <a:lnTo>
                      <a:pt x="1436" y="1365"/>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a:off x="4907877" y="3398425"/>
                <a:ext cx="52378" cy="129267"/>
              </a:xfrm>
              <a:custGeom>
                <a:rect b="b" l="l" r="r" t="t"/>
                <a:pathLst>
                  <a:path extrusionOk="0" h="501" w="203">
                    <a:moveTo>
                      <a:pt x="194" y="1"/>
                    </a:moveTo>
                    <a:lnTo>
                      <a:pt x="1" y="9"/>
                    </a:lnTo>
                    <a:lnTo>
                      <a:pt x="20" y="500"/>
                    </a:lnTo>
                    <a:lnTo>
                      <a:pt x="202" y="490"/>
                    </a:lnTo>
                    <a:lnTo>
                      <a:pt x="19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p:nvPr/>
            </p:nvSpPr>
            <p:spPr>
              <a:xfrm>
                <a:off x="4790996" y="3400490"/>
                <a:ext cx="52120" cy="129267"/>
              </a:xfrm>
              <a:custGeom>
                <a:rect b="b" l="l" r="r" t="t"/>
                <a:pathLst>
                  <a:path extrusionOk="0" h="501" w="202">
                    <a:moveTo>
                      <a:pt x="191" y="1"/>
                    </a:moveTo>
                    <a:lnTo>
                      <a:pt x="0" y="9"/>
                    </a:lnTo>
                    <a:lnTo>
                      <a:pt x="17" y="500"/>
                    </a:lnTo>
                    <a:lnTo>
                      <a:pt x="202" y="500"/>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p:nvPr/>
            </p:nvSpPr>
            <p:spPr>
              <a:xfrm>
                <a:off x="4673598" y="3405392"/>
                <a:ext cx="52120" cy="128751"/>
              </a:xfrm>
              <a:custGeom>
                <a:rect b="b" l="l" r="r" t="t"/>
                <a:pathLst>
                  <a:path extrusionOk="0" h="499" w="202">
                    <a:moveTo>
                      <a:pt x="0" y="1"/>
                    </a:moveTo>
                    <a:lnTo>
                      <a:pt x="8" y="498"/>
                    </a:lnTo>
                    <a:lnTo>
                      <a:pt x="202" y="490"/>
                    </a:lnTo>
                    <a:lnTo>
                      <a:pt x="1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a:off x="4555943" y="3407714"/>
                <a:ext cx="52378" cy="128493"/>
              </a:xfrm>
              <a:custGeom>
                <a:rect b="b" l="l" r="r" t="t"/>
                <a:pathLst>
                  <a:path extrusionOk="0" h="498" w="203">
                    <a:moveTo>
                      <a:pt x="185" y="0"/>
                    </a:moveTo>
                    <a:lnTo>
                      <a:pt x="1" y="9"/>
                    </a:lnTo>
                    <a:lnTo>
                      <a:pt x="11" y="498"/>
                    </a:lnTo>
                    <a:lnTo>
                      <a:pt x="202" y="498"/>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4439061" y="3412100"/>
                <a:ext cx="52120" cy="129009"/>
              </a:xfrm>
              <a:custGeom>
                <a:rect b="b" l="l" r="r" t="t"/>
                <a:pathLst>
                  <a:path extrusionOk="0" h="500" w="202">
                    <a:moveTo>
                      <a:pt x="0" y="0"/>
                    </a:moveTo>
                    <a:lnTo>
                      <a:pt x="9" y="500"/>
                    </a:lnTo>
                    <a:lnTo>
                      <a:pt x="202" y="489"/>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 name="Google Shape;370;p18"/>
            <p:cNvGrpSpPr/>
            <p:nvPr/>
          </p:nvGrpSpPr>
          <p:grpSpPr>
            <a:xfrm rot="2218232">
              <a:off x="7665528" y="4624402"/>
              <a:ext cx="436982" cy="829265"/>
              <a:chOff x="8809675" y="2147700"/>
              <a:chExt cx="556197" cy="1055499"/>
            </a:xfrm>
          </p:grpSpPr>
          <p:sp>
            <p:nvSpPr>
              <p:cNvPr id="371" name="Google Shape;371;p18"/>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
    <p:spTree>
      <p:nvGrpSpPr>
        <p:cNvPr id="373" name="Shape 373"/>
        <p:cNvGrpSpPr/>
        <p:nvPr/>
      </p:nvGrpSpPr>
      <p:grpSpPr>
        <a:xfrm>
          <a:off x="0" y="0"/>
          <a:ext cx="0" cy="0"/>
          <a:chOff x="0" y="0"/>
          <a:chExt cx="0" cy="0"/>
        </a:xfrm>
      </p:grpSpPr>
      <p:grpSp>
        <p:nvGrpSpPr>
          <p:cNvPr id="374" name="Google Shape;374;p19"/>
          <p:cNvGrpSpPr/>
          <p:nvPr/>
        </p:nvGrpSpPr>
        <p:grpSpPr>
          <a:xfrm>
            <a:off x="-444293" y="2777657"/>
            <a:ext cx="4064816" cy="2981999"/>
            <a:chOff x="-444293" y="2777657"/>
            <a:chExt cx="4064816" cy="2981999"/>
          </a:xfrm>
        </p:grpSpPr>
        <p:sp>
          <p:nvSpPr>
            <p:cNvPr id="375" name="Google Shape;375;p19"/>
            <p:cNvSpPr/>
            <p:nvPr/>
          </p:nvSpPr>
          <p:spPr>
            <a:xfrm>
              <a:off x="-444293" y="2777657"/>
              <a:ext cx="1399358" cy="145531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9"/>
            <p:cNvSpPr/>
            <p:nvPr/>
          </p:nvSpPr>
          <p:spPr>
            <a:xfrm rot="6125393">
              <a:off x="1982254" y="4103674"/>
              <a:ext cx="1429630" cy="1582579"/>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 name="Google Shape;377;p19"/>
          <p:cNvGrpSpPr/>
          <p:nvPr/>
        </p:nvGrpSpPr>
        <p:grpSpPr>
          <a:xfrm>
            <a:off x="350936" y="3889054"/>
            <a:ext cx="1866553" cy="1137625"/>
            <a:chOff x="350936" y="3889054"/>
            <a:chExt cx="1866553" cy="1137625"/>
          </a:xfrm>
        </p:grpSpPr>
        <p:grpSp>
          <p:nvGrpSpPr>
            <p:cNvPr id="378" name="Google Shape;378;p19"/>
            <p:cNvGrpSpPr/>
            <p:nvPr/>
          </p:nvGrpSpPr>
          <p:grpSpPr>
            <a:xfrm>
              <a:off x="2084230" y="4311602"/>
              <a:ext cx="133260" cy="129152"/>
              <a:chOff x="3739723" y="2282290"/>
              <a:chExt cx="690824" cy="669530"/>
            </a:xfrm>
          </p:grpSpPr>
          <p:sp>
            <p:nvSpPr>
              <p:cNvPr id="379" name="Google Shape;379;p1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19"/>
            <p:cNvGrpSpPr/>
            <p:nvPr/>
          </p:nvGrpSpPr>
          <p:grpSpPr>
            <a:xfrm rot="10800000">
              <a:off x="350936" y="4935042"/>
              <a:ext cx="371307" cy="91637"/>
              <a:chOff x="4241622" y="1303995"/>
              <a:chExt cx="1256112" cy="310004"/>
            </a:xfrm>
          </p:grpSpPr>
          <p:sp>
            <p:nvSpPr>
              <p:cNvPr id="384" name="Google Shape;384;p1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 name="Google Shape;387;p19"/>
            <p:cNvSpPr/>
            <p:nvPr/>
          </p:nvSpPr>
          <p:spPr>
            <a:xfrm>
              <a:off x="1353672" y="392243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9"/>
            <p:cNvSpPr/>
            <p:nvPr/>
          </p:nvSpPr>
          <p:spPr>
            <a:xfrm>
              <a:off x="457286" y="38890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19"/>
          <p:cNvGrpSpPr/>
          <p:nvPr/>
        </p:nvGrpSpPr>
        <p:grpSpPr>
          <a:xfrm>
            <a:off x="629835" y="3681071"/>
            <a:ext cx="2990678" cy="1647025"/>
            <a:chOff x="629835" y="3681071"/>
            <a:chExt cx="2990678" cy="1647025"/>
          </a:xfrm>
        </p:grpSpPr>
        <p:grpSp>
          <p:nvGrpSpPr>
            <p:cNvPr id="390" name="Google Shape;390;p19"/>
            <p:cNvGrpSpPr/>
            <p:nvPr/>
          </p:nvGrpSpPr>
          <p:grpSpPr>
            <a:xfrm rot="-1474908">
              <a:off x="819282" y="4044825"/>
              <a:ext cx="994555" cy="1127502"/>
              <a:chOff x="6913296" y="1525268"/>
              <a:chExt cx="1320123" cy="1496592"/>
            </a:xfrm>
          </p:grpSpPr>
          <p:sp>
            <p:nvSpPr>
              <p:cNvPr id="391" name="Google Shape;391;p19"/>
              <p:cNvSpPr/>
              <p:nvPr/>
            </p:nvSpPr>
            <p:spPr>
              <a:xfrm>
                <a:off x="6940854" y="1708622"/>
                <a:ext cx="1262348" cy="1131290"/>
              </a:xfrm>
              <a:custGeom>
                <a:rect b="b" l="l" r="r" t="t"/>
                <a:pathLst>
                  <a:path extrusionOk="0" h="7225" w="8062">
                    <a:moveTo>
                      <a:pt x="1" y="1"/>
                    </a:moveTo>
                    <a:lnTo>
                      <a:pt x="1" y="1801"/>
                    </a:lnTo>
                    <a:lnTo>
                      <a:pt x="1" y="3612"/>
                    </a:lnTo>
                    <a:lnTo>
                      <a:pt x="1" y="5421"/>
                    </a:lnTo>
                    <a:lnTo>
                      <a:pt x="1" y="7224"/>
                    </a:lnTo>
                    <a:lnTo>
                      <a:pt x="8062" y="7224"/>
                    </a:lnTo>
                    <a:lnTo>
                      <a:pt x="8062" y="5421"/>
                    </a:lnTo>
                    <a:lnTo>
                      <a:pt x="8062" y="3612"/>
                    </a:lnTo>
                    <a:lnTo>
                      <a:pt x="8062" y="1801"/>
                    </a:lnTo>
                    <a:lnTo>
                      <a:pt x="549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9"/>
              <p:cNvSpPr/>
              <p:nvPr/>
            </p:nvSpPr>
            <p:spPr>
              <a:xfrm>
                <a:off x="6913296" y="1679655"/>
                <a:ext cx="1318873" cy="1188755"/>
              </a:xfrm>
              <a:custGeom>
                <a:rect b="b" l="l" r="r" t="t"/>
                <a:pathLst>
                  <a:path extrusionOk="0" h="7592" w="8423">
                    <a:moveTo>
                      <a:pt x="5623" y="360"/>
                    </a:moveTo>
                    <a:lnTo>
                      <a:pt x="8055" y="2083"/>
                    </a:lnTo>
                    <a:lnTo>
                      <a:pt x="8055" y="7233"/>
                    </a:lnTo>
                    <a:lnTo>
                      <a:pt x="360" y="7233"/>
                    </a:lnTo>
                    <a:lnTo>
                      <a:pt x="360" y="360"/>
                    </a:lnTo>
                    <a:close/>
                    <a:moveTo>
                      <a:pt x="177" y="1"/>
                    </a:moveTo>
                    <a:cubicBezTo>
                      <a:pt x="80" y="1"/>
                      <a:pt x="1" y="81"/>
                      <a:pt x="1" y="186"/>
                    </a:cubicBezTo>
                    <a:lnTo>
                      <a:pt x="1" y="7409"/>
                    </a:lnTo>
                    <a:cubicBezTo>
                      <a:pt x="1" y="7514"/>
                      <a:pt x="80" y="7592"/>
                      <a:pt x="177" y="7592"/>
                    </a:cubicBezTo>
                    <a:lnTo>
                      <a:pt x="8238" y="7592"/>
                    </a:lnTo>
                    <a:cubicBezTo>
                      <a:pt x="8334" y="7592"/>
                      <a:pt x="8422" y="7514"/>
                      <a:pt x="8422" y="7409"/>
                    </a:cubicBezTo>
                    <a:lnTo>
                      <a:pt x="8422" y="1986"/>
                    </a:lnTo>
                    <a:cubicBezTo>
                      <a:pt x="8422" y="1925"/>
                      <a:pt x="8387" y="1873"/>
                      <a:pt x="8343" y="1837"/>
                    </a:cubicBezTo>
                    <a:lnTo>
                      <a:pt x="5780" y="37"/>
                    </a:lnTo>
                    <a:cubicBezTo>
                      <a:pt x="5755" y="11"/>
                      <a:pt x="5719" y="1"/>
                      <a:pt x="56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9"/>
              <p:cNvSpPr/>
              <p:nvPr/>
            </p:nvSpPr>
            <p:spPr>
              <a:xfrm>
                <a:off x="7801885" y="1708622"/>
                <a:ext cx="401315" cy="282157"/>
              </a:xfrm>
              <a:custGeom>
                <a:rect b="b" l="l" r="r" t="t"/>
                <a:pathLst>
                  <a:path extrusionOk="0" h="1802" w="2563">
                    <a:moveTo>
                      <a:pt x="0" y="1"/>
                    </a:moveTo>
                    <a:lnTo>
                      <a:pt x="0" y="1801"/>
                    </a:lnTo>
                    <a:lnTo>
                      <a:pt x="2563" y="1801"/>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9"/>
              <p:cNvSpPr/>
              <p:nvPr/>
            </p:nvSpPr>
            <p:spPr>
              <a:xfrm>
                <a:off x="7774640" y="1679812"/>
                <a:ext cx="458779" cy="339779"/>
              </a:xfrm>
              <a:custGeom>
                <a:rect b="b" l="l" r="r" t="t"/>
                <a:pathLst>
                  <a:path extrusionOk="0" h="2170" w="2930">
                    <a:moveTo>
                      <a:pt x="359" y="535"/>
                    </a:moveTo>
                    <a:lnTo>
                      <a:pt x="2168" y="1811"/>
                    </a:lnTo>
                    <a:lnTo>
                      <a:pt x="359" y="1811"/>
                    </a:lnTo>
                    <a:lnTo>
                      <a:pt x="359" y="535"/>
                    </a:lnTo>
                    <a:close/>
                    <a:moveTo>
                      <a:pt x="180" y="0"/>
                    </a:moveTo>
                    <a:cubicBezTo>
                      <a:pt x="152" y="0"/>
                      <a:pt x="124" y="7"/>
                      <a:pt x="97" y="19"/>
                    </a:cubicBezTo>
                    <a:cubicBezTo>
                      <a:pt x="36" y="52"/>
                      <a:pt x="0" y="115"/>
                      <a:pt x="0" y="185"/>
                    </a:cubicBezTo>
                    <a:lnTo>
                      <a:pt x="0" y="1985"/>
                    </a:lnTo>
                    <a:cubicBezTo>
                      <a:pt x="0" y="2090"/>
                      <a:pt x="80" y="2170"/>
                      <a:pt x="185" y="2170"/>
                    </a:cubicBezTo>
                    <a:lnTo>
                      <a:pt x="2737" y="2170"/>
                    </a:lnTo>
                    <a:cubicBezTo>
                      <a:pt x="2817" y="2170"/>
                      <a:pt x="2886" y="2117"/>
                      <a:pt x="2913" y="2038"/>
                    </a:cubicBezTo>
                    <a:cubicBezTo>
                      <a:pt x="2930" y="1968"/>
                      <a:pt x="2903" y="1889"/>
                      <a:pt x="2842" y="1836"/>
                    </a:cubicBezTo>
                    <a:lnTo>
                      <a:pt x="279" y="36"/>
                    </a:lnTo>
                    <a:cubicBezTo>
                      <a:pt x="250" y="11"/>
                      <a:pt x="215" y="0"/>
                      <a:pt x="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9"/>
              <p:cNvSpPr/>
              <p:nvPr/>
            </p:nvSpPr>
            <p:spPr>
              <a:xfrm>
                <a:off x="6940854" y="2068755"/>
                <a:ext cx="1262348" cy="771156"/>
              </a:xfrm>
              <a:custGeom>
                <a:rect b="b" l="l" r="r" t="t"/>
                <a:pathLst>
                  <a:path extrusionOk="0" h="4925" w="8062">
                    <a:moveTo>
                      <a:pt x="6786" y="1"/>
                    </a:moveTo>
                    <a:lnTo>
                      <a:pt x="5499" y="2290"/>
                    </a:lnTo>
                    <a:lnTo>
                      <a:pt x="4223" y="1006"/>
                    </a:lnTo>
                    <a:lnTo>
                      <a:pt x="2947" y="2290"/>
                    </a:lnTo>
                    <a:lnTo>
                      <a:pt x="1" y="2290"/>
                    </a:lnTo>
                    <a:lnTo>
                      <a:pt x="1" y="2624"/>
                    </a:lnTo>
                    <a:lnTo>
                      <a:pt x="1" y="2956"/>
                    </a:lnTo>
                    <a:lnTo>
                      <a:pt x="1" y="3279"/>
                    </a:lnTo>
                    <a:lnTo>
                      <a:pt x="1" y="3612"/>
                    </a:lnTo>
                    <a:lnTo>
                      <a:pt x="1" y="3936"/>
                    </a:lnTo>
                    <a:lnTo>
                      <a:pt x="1" y="4267"/>
                    </a:lnTo>
                    <a:lnTo>
                      <a:pt x="1" y="4599"/>
                    </a:lnTo>
                    <a:lnTo>
                      <a:pt x="1" y="4924"/>
                    </a:lnTo>
                    <a:lnTo>
                      <a:pt x="8062" y="4924"/>
                    </a:lnTo>
                    <a:lnTo>
                      <a:pt x="8062" y="4599"/>
                    </a:lnTo>
                    <a:lnTo>
                      <a:pt x="8062" y="4267"/>
                    </a:lnTo>
                    <a:lnTo>
                      <a:pt x="8062" y="3936"/>
                    </a:lnTo>
                    <a:lnTo>
                      <a:pt x="8062" y="3612"/>
                    </a:lnTo>
                    <a:lnTo>
                      <a:pt x="8062" y="3279"/>
                    </a:lnTo>
                    <a:lnTo>
                      <a:pt x="8062" y="2956"/>
                    </a:lnTo>
                    <a:lnTo>
                      <a:pt x="8062" y="2624"/>
                    </a:lnTo>
                    <a:lnTo>
                      <a:pt x="8062" y="2290"/>
                    </a:lnTo>
                    <a:lnTo>
                      <a:pt x="67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9"/>
              <p:cNvSpPr/>
              <p:nvPr/>
            </p:nvSpPr>
            <p:spPr>
              <a:xfrm>
                <a:off x="7313200" y="1857843"/>
                <a:ext cx="258827" cy="259140"/>
              </a:xfrm>
              <a:custGeom>
                <a:rect b="b" l="l" r="r" t="t"/>
                <a:pathLst>
                  <a:path extrusionOk="0" h="1655" w="1653">
                    <a:moveTo>
                      <a:pt x="832" y="0"/>
                    </a:moveTo>
                    <a:cubicBezTo>
                      <a:pt x="376" y="0"/>
                      <a:pt x="1" y="368"/>
                      <a:pt x="1" y="831"/>
                    </a:cubicBezTo>
                    <a:cubicBezTo>
                      <a:pt x="1" y="1287"/>
                      <a:pt x="376" y="1654"/>
                      <a:pt x="832" y="1654"/>
                    </a:cubicBezTo>
                    <a:cubicBezTo>
                      <a:pt x="1285" y="1654"/>
                      <a:pt x="1652" y="1287"/>
                      <a:pt x="1652" y="831"/>
                    </a:cubicBezTo>
                    <a:cubicBezTo>
                      <a:pt x="1652" y="368"/>
                      <a:pt x="1285" y="0"/>
                      <a:pt x="83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9"/>
              <p:cNvSpPr/>
              <p:nvPr/>
            </p:nvSpPr>
            <p:spPr>
              <a:xfrm>
                <a:off x="7285955" y="1830598"/>
                <a:ext cx="314882" cy="314882"/>
              </a:xfrm>
              <a:custGeom>
                <a:rect b="b" l="l" r="r" t="t"/>
                <a:pathLst>
                  <a:path extrusionOk="0" h="2011" w="2011">
                    <a:moveTo>
                      <a:pt x="1006" y="359"/>
                    </a:moveTo>
                    <a:cubicBezTo>
                      <a:pt x="1354" y="359"/>
                      <a:pt x="1644" y="647"/>
                      <a:pt x="1644" y="1005"/>
                    </a:cubicBezTo>
                    <a:cubicBezTo>
                      <a:pt x="1644" y="1356"/>
                      <a:pt x="1354" y="1643"/>
                      <a:pt x="1006" y="1643"/>
                    </a:cubicBezTo>
                    <a:cubicBezTo>
                      <a:pt x="647" y="1643"/>
                      <a:pt x="357" y="1356"/>
                      <a:pt x="357" y="1005"/>
                    </a:cubicBezTo>
                    <a:cubicBezTo>
                      <a:pt x="357" y="647"/>
                      <a:pt x="647" y="359"/>
                      <a:pt x="1006" y="359"/>
                    </a:cubicBezTo>
                    <a:close/>
                    <a:moveTo>
                      <a:pt x="1006" y="0"/>
                    </a:moveTo>
                    <a:cubicBezTo>
                      <a:pt x="445" y="0"/>
                      <a:pt x="1" y="445"/>
                      <a:pt x="1" y="1005"/>
                    </a:cubicBezTo>
                    <a:cubicBezTo>
                      <a:pt x="1" y="1555"/>
                      <a:pt x="445" y="2011"/>
                      <a:pt x="1006" y="2011"/>
                    </a:cubicBezTo>
                    <a:cubicBezTo>
                      <a:pt x="1556" y="2011"/>
                      <a:pt x="2011" y="1555"/>
                      <a:pt x="2011" y="1005"/>
                    </a:cubicBezTo>
                    <a:cubicBezTo>
                      <a:pt x="2011" y="445"/>
                      <a:pt x="155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9"/>
              <p:cNvSpPr/>
              <p:nvPr/>
            </p:nvSpPr>
            <p:spPr>
              <a:xfrm>
                <a:off x="6940854" y="1525268"/>
                <a:ext cx="157" cy="1496592"/>
              </a:xfrm>
              <a:custGeom>
                <a:rect b="b" l="l" r="r" t="t"/>
                <a:pathLst>
                  <a:path extrusionOk="0" h="9558" w="1">
                    <a:moveTo>
                      <a:pt x="1" y="9558"/>
                    </a:moveTo>
                    <a:lnTo>
                      <a:pt x="1" y="6811"/>
                    </a:lnTo>
                    <a:lnTo>
                      <a:pt x="1" y="4783"/>
                    </a:lnTo>
                    <a:lnTo>
                      <a:pt x="1" y="2754"/>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9" name="Google Shape;399;p19"/>
            <p:cNvSpPr/>
            <p:nvPr/>
          </p:nvSpPr>
          <p:spPr>
            <a:xfrm flipH="1" rot="3328152">
              <a:off x="2206422" y="3906150"/>
              <a:ext cx="1175721" cy="1196866"/>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01" name="Google Shape;401;p19"/>
          <p:cNvSpPr txBox="1"/>
          <p:nvPr>
            <p:ph idx="1" type="subTitle"/>
          </p:nvPr>
        </p:nvSpPr>
        <p:spPr>
          <a:xfrm>
            <a:off x="4848475" y="1662875"/>
            <a:ext cx="3665400" cy="869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402" name="Google Shape;402;p19"/>
          <p:cNvSpPr txBox="1"/>
          <p:nvPr>
            <p:ph idx="2" type="subTitle"/>
          </p:nvPr>
        </p:nvSpPr>
        <p:spPr>
          <a:xfrm>
            <a:off x="3705475" y="3224900"/>
            <a:ext cx="3665400" cy="962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403" name="Google Shape;403;p19"/>
          <p:cNvSpPr txBox="1"/>
          <p:nvPr>
            <p:ph idx="3" type="subTitle"/>
          </p:nvPr>
        </p:nvSpPr>
        <p:spPr>
          <a:xfrm>
            <a:off x="4848475" y="1326325"/>
            <a:ext cx="3665400" cy="4572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04" name="Google Shape;404;p19"/>
          <p:cNvSpPr txBox="1"/>
          <p:nvPr>
            <p:ph idx="4" type="subTitle"/>
          </p:nvPr>
        </p:nvSpPr>
        <p:spPr>
          <a:xfrm>
            <a:off x="3705475" y="2891250"/>
            <a:ext cx="3665400" cy="4572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05" name="Google Shape;405;p1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406" name="Shape 406"/>
        <p:cNvGrpSpPr/>
        <p:nvPr/>
      </p:nvGrpSpPr>
      <p:grpSpPr>
        <a:xfrm>
          <a:off x="0" y="0"/>
          <a:ext cx="0" cy="0"/>
          <a:chOff x="0" y="0"/>
          <a:chExt cx="0" cy="0"/>
        </a:xfrm>
      </p:grpSpPr>
      <p:sp>
        <p:nvSpPr>
          <p:cNvPr id="407" name="Google Shape;407;p20"/>
          <p:cNvSpPr txBox="1"/>
          <p:nvPr>
            <p:ph idx="1" type="subTitle"/>
          </p:nvPr>
        </p:nvSpPr>
        <p:spPr>
          <a:xfrm>
            <a:off x="1006517" y="2903024"/>
            <a:ext cx="22773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08" name="Google Shape;408;p20"/>
          <p:cNvSpPr txBox="1"/>
          <p:nvPr>
            <p:ph idx="2" type="subTitle"/>
          </p:nvPr>
        </p:nvSpPr>
        <p:spPr>
          <a:xfrm>
            <a:off x="3433347" y="2903024"/>
            <a:ext cx="22773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09" name="Google Shape;409;p20"/>
          <p:cNvSpPr txBox="1"/>
          <p:nvPr>
            <p:ph idx="3" type="subTitle"/>
          </p:nvPr>
        </p:nvSpPr>
        <p:spPr>
          <a:xfrm>
            <a:off x="5860183" y="2903024"/>
            <a:ext cx="22773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10" name="Google Shape;410;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11" name="Google Shape;411;p20"/>
          <p:cNvSpPr txBox="1"/>
          <p:nvPr>
            <p:ph idx="4" type="subTitle"/>
          </p:nvPr>
        </p:nvSpPr>
        <p:spPr>
          <a:xfrm>
            <a:off x="1006517" y="2628800"/>
            <a:ext cx="22773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12" name="Google Shape;412;p20"/>
          <p:cNvSpPr txBox="1"/>
          <p:nvPr>
            <p:ph idx="5" type="subTitle"/>
          </p:nvPr>
        </p:nvSpPr>
        <p:spPr>
          <a:xfrm>
            <a:off x="3433347" y="2628800"/>
            <a:ext cx="22773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13" name="Google Shape;413;p20"/>
          <p:cNvSpPr txBox="1"/>
          <p:nvPr>
            <p:ph idx="6" type="subTitle"/>
          </p:nvPr>
        </p:nvSpPr>
        <p:spPr>
          <a:xfrm>
            <a:off x="5860183" y="2628800"/>
            <a:ext cx="22773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14" name="Google Shape;414;p2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415" name="Google Shape;415;p20"/>
          <p:cNvGrpSpPr/>
          <p:nvPr/>
        </p:nvGrpSpPr>
        <p:grpSpPr>
          <a:xfrm>
            <a:off x="6061998" y="3549943"/>
            <a:ext cx="4185193" cy="2215409"/>
            <a:chOff x="6061998" y="3549943"/>
            <a:chExt cx="4185193" cy="2215409"/>
          </a:xfrm>
        </p:grpSpPr>
        <p:sp>
          <p:nvSpPr>
            <p:cNvPr id="416" name="Google Shape;416;p20"/>
            <p:cNvSpPr/>
            <p:nvPr/>
          </p:nvSpPr>
          <p:spPr>
            <a:xfrm rot="-4417236">
              <a:off x="6224475" y="4433707"/>
              <a:ext cx="1161674" cy="120807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0"/>
            <p:cNvSpPr/>
            <p:nvPr/>
          </p:nvSpPr>
          <p:spPr>
            <a:xfrm rot="906888">
              <a:off x="8276437" y="3781227"/>
              <a:ext cx="1889705" cy="872357"/>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 name="Google Shape;418;p20"/>
          <p:cNvGrpSpPr/>
          <p:nvPr/>
        </p:nvGrpSpPr>
        <p:grpSpPr>
          <a:xfrm>
            <a:off x="6813174" y="3420802"/>
            <a:ext cx="1978891" cy="1623715"/>
            <a:chOff x="6813174" y="3420802"/>
            <a:chExt cx="1978891" cy="1623715"/>
          </a:xfrm>
        </p:grpSpPr>
        <p:grpSp>
          <p:nvGrpSpPr>
            <p:cNvPr id="419" name="Google Shape;419;p20"/>
            <p:cNvGrpSpPr/>
            <p:nvPr/>
          </p:nvGrpSpPr>
          <p:grpSpPr>
            <a:xfrm>
              <a:off x="8658805" y="3420802"/>
              <a:ext cx="133260" cy="129152"/>
              <a:chOff x="3739723" y="2282290"/>
              <a:chExt cx="690824" cy="669530"/>
            </a:xfrm>
          </p:grpSpPr>
          <p:sp>
            <p:nvSpPr>
              <p:cNvPr id="420" name="Google Shape;420;p2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 name="Google Shape;424;p20"/>
            <p:cNvGrpSpPr/>
            <p:nvPr/>
          </p:nvGrpSpPr>
          <p:grpSpPr>
            <a:xfrm rot="10800000">
              <a:off x="6813174" y="4889755"/>
              <a:ext cx="371307" cy="91637"/>
              <a:chOff x="4241622" y="1303995"/>
              <a:chExt cx="1256112" cy="310004"/>
            </a:xfrm>
          </p:grpSpPr>
          <p:sp>
            <p:nvSpPr>
              <p:cNvPr id="425" name="Google Shape;425;p2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8" name="Google Shape;428;p20"/>
            <p:cNvSpPr/>
            <p:nvPr/>
          </p:nvSpPr>
          <p:spPr>
            <a:xfrm>
              <a:off x="8137472" y="41513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0"/>
            <p:cNvSpPr/>
            <p:nvPr/>
          </p:nvSpPr>
          <p:spPr>
            <a:xfrm>
              <a:off x="7766261" y="49528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20"/>
          <p:cNvGrpSpPr/>
          <p:nvPr/>
        </p:nvGrpSpPr>
        <p:grpSpPr>
          <a:xfrm>
            <a:off x="7697971" y="3832752"/>
            <a:ext cx="2327821" cy="1671087"/>
            <a:chOff x="7697971" y="3832752"/>
            <a:chExt cx="2327821" cy="1671087"/>
          </a:xfrm>
        </p:grpSpPr>
        <p:sp>
          <p:nvSpPr>
            <p:cNvPr id="431" name="Google Shape;431;p20"/>
            <p:cNvSpPr/>
            <p:nvPr/>
          </p:nvSpPr>
          <p:spPr>
            <a:xfrm rot="-2363236">
              <a:off x="8603847" y="4069861"/>
              <a:ext cx="1175717" cy="1196870"/>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 name="Google Shape;432;p20"/>
            <p:cNvGrpSpPr/>
            <p:nvPr/>
          </p:nvGrpSpPr>
          <p:grpSpPr>
            <a:xfrm rot="5400000">
              <a:off x="7737658" y="4314137"/>
              <a:ext cx="931925" cy="1011299"/>
              <a:chOff x="7964808" y="1223299"/>
              <a:chExt cx="931925" cy="1011299"/>
            </a:xfrm>
          </p:grpSpPr>
          <p:sp>
            <p:nvSpPr>
              <p:cNvPr id="433" name="Google Shape;433;p20"/>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0"/>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0"/>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0"/>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0"/>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0"/>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0"/>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720000" y="3255025"/>
            <a:ext cx="5067600" cy="8418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4100"/>
            </a:lvl1pPr>
            <a:lvl2pPr lvl="1" algn="ctr">
              <a:spcBef>
                <a:spcPts val="0"/>
              </a:spcBef>
              <a:spcAft>
                <a:spcPts val="0"/>
              </a:spcAft>
              <a:buSzPts val="3600"/>
              <a:buFont typeface="Sora ExtraBold"/>
              <a:buNone/>
              <a:defRPr b="0" sz="3600">
                <a:latin typeface="Sora ExtraBold"/>
                <a:ea typeface="Sora ExtraBold"/>
                <a:cs typeface="Sora ExtraBold"/>
                <a:sym typeface="Sora ExtraBold"/>
              </a:defRPr>
            </a:lvl2pPr>
            <a:lvl3pPr lvl="2" algn="ctr">
              <a:spcBef>
                <a:spcPts val="0"/>
              </a:spcBef>
              <a:spcAft>
                <a:spcPts val="0"/>
              </a:spcAft>
              <a:buSzPts val="3600"/>
              <a:buFont typeface="Sora ExtraBold"/>
              <a:buNone/>
              <a:defRPr b="0" sz="3600">
                <a:latin typeface="Sora ExtraBold"/>
                <a:ea typeface="Sora ExtraBold"/>
                <a:cs typeface="Sora ExtraBold"/>
                <a:sym typeface="Sora ExtraBold"/>
              </a:defRPr>
            </a:lvl3pPr>
            <a:lvl4pPr lvl="3" algn="ctr">
              <a:spcBef>
                <a:spcPts val="0"/>
              </a:spcBef>
              <a:spcAft>
                <a:spcPts val="0"/>
              </a:spcAft>
              <a:buSzPts val="3600"/>
              <a:buFont typeface="Sora ExtraBold"/>
              <a:buNone/>
              <a:defRPr b="0" sz="3600">
                <a:latin typeface="Sora ExtraBold"/>
                <a:ea typeface="Sora ExtraBold"/>
                <a:cs typeface="Sora ExtraBold"/>
                <a:sym typeface="Sora ExtraBold"/>
              </a:defRPr>
            </a:lvl4pPr>
            <a:lvl5pPr lvl="4" algn="ctr">
              <a:spcBef>
                <a:spcPts val="0"/>
              </a:spcBef>
              <a:spcAft>
                <a:spcPts val="0"/>
              </a:spcAft>
              <a:buSzPts val="3600"/>
              <a:buFont typeface="Sora ExtraBold"/>
              <a:buNone/>
              <a:defRPr b="0" sz="3600">
                <a:latin typeface="Sora ExtraBold"/>
                <a:ea typeface="Sora ExtraBold"/>
                <a:cs typeface="Sora ExtraBold"/>
                <a:sym typeface="Sora ExtraBold"/>
              </a:defRPr>
            </a:lvl5pPr>
            <a:lvl6pPr lvl="5" algn="ctr">
              <a:spcBef>
                <a:spcPts val="0"/>
              </a:spcBef>
              <a:spcAft>
                <a:spcPts val="0"/>
              </a:spcAft>
              <a:buSzPts val="3600"/>
              <a:buFont typeface="Sora ExtraBold"/>
              <a:buNone/>
              <a:defRPr b="0" sz="3600">
                <a:latin typeface="Sora ExtraBold"/>
                <a:ea typeface="Sora ExtraBold"/>
                <a:cs typeface="Sora ExtraBold"/>
                <a:sym typeface="Sora ExtraBold"/>
              </a:defRPr>
            </a:lvl6pPr>
            <a:lvl7pPr lvl="6" algn="ctr">
              <a:spcBef>
                <a:spcPts val="0"/>
              </a:spcBef>
              <a:spcAft>
                <a:spcPts val="0"/>
              </a:spcAft>
              <a:buSzPts val="3600"/>
              <a:buFont typeface="Sora ExtraBold"/>
              <a:buNone/>
              <a:defRPr b="0" sz="3600">
                <a:latin typeface="Sora ExtraBold"/>
                <a:ea typeface="Sora ExtraBold"/>
                <a:cs typeface="Sora ExtraBold"/>
                <a:sym typeface="Sora ExtraBold"/>
              </a:defRPr>
            </a:lvl7pPr>
            <a:lvl8pPr lvl="7" algn="ctr">
              <a:spcBef>
                <a:spcPts val="0"/>
              </a:spcBef>
              <a:spcAft>
                <a:spcPts val="0"/>
              </a:spcAft>
              <a:buSzPts val="3600"/>
              <a:buFont typeface="Sora ExtraBold"/>
              <a:buNone/>
              <a:defRPr b="0" sz="3600">
                <a:latin typeface="Sora ExtraBold"/>
                <a:ea typeface="Sora ExtraBold"/>
                <a:cs typeface="Sora ExtraBold"/>
                <a:sym typeface="Sora ExtraBold"/>
              </a:defRPr>
            </a:lvl8pPr>
            <a:lvl9pPr lvl="8" algn="ctr">
              <a:spcBef>
                <a:spcPts val="0"/>
              </a:spcBef>
              <a:spcAft>
                <a:spcPts val="0"/>
              </a:spcAft>
              <a:buSzPts val="3600"/>
              <a:buFont typeface="Sora ExtraBold"/>
              <a:buNone/>
              <a:defRPr b="0" sz="3600">
                <a:latin typeface="Sora ExtraBold"/>
                <a:ea typeface="Sora ExtraBold"/>
                <a:cs typeface="Sora ExtraBold"/>
                <a:sym typeface="Sora ExtraBold"/>
              </a:defRPr>
            </a:lvl9pPr>
          </a:lstStyle>
          <a:p/>
        </p:txBody>
      </p:sp>
      <p:sp>
        <p:nvSpPr>
          <p:cNvPr id="14" name="Google Shape;14;p3"/>
          <p:cNvSpPr txBox="1"/>
          <p:nvPr>
            <p:ph hasCustomPrompt="1" idx="2" type="title"/>
          </p:nvPr>
        </p:nvSpPr>
        <p:spPr>
          <a:xfrm>
            <a:off x="720000" y="633975"/>
            <a:ext cx="1702500" cy="841800"/>
          </a:xfrm>
          <a:prstGeom prst="rect">
            <a:avLst/>
          </a:prstGeom>
        </p:spPr>
        <p:txBody>
          <a:bodyPr anchorCtr="0" anchor="b" bIns="91425" lIns="91425" spcFirstLastPara="1" rIns="91425" wrap="square" tIns="91425">
            <a:noAutofit/>
          </a:bodyPr>
          <a:lstStyle>
            <a:lvl1pPr lvl="0" rtl="0">
              <a:spcBef>
                <a:spcPts val="0"/>
              </a:spcBef>
              <a:spcAft>
                <a:spcPts val="0"/>
              </a:spcAft>
              <a:buSzPts val="6000"/>
              <a:buNone/>
              <a:defRPr sz="4100"/>
            </a:lvl1pPr>
            <a:lvl2pPr lvl="1" rtl="0" algn="ctr">
              <a:spcBef>
                <a:spcPts val="0"/>
              </a:spcBef>
              <a:spcAft>
                <a:spcPts val="0"/>
              </a:spcAft>
              <a:buSzPts val="6000"/>
              <a:buFont typeface="Sora ExtraBold"/>
              <a:buNone/>
              <a:defRPr b="0" sz="6000">
                <a:latin typeface="Sora ExtraBold"/>
                <a:ea typeface="Sora ExtraBold"/>
                <a:cs typeface="Sora ExtraBold"/>
                <a:sym typeface="Sora ExtraBold"/>
              </a:defRPr>
            </a:lvl2pPr>
            <a:lvl3pPr lvl="2" rtl="0" algn="ctr">
              <a:spcBef>
                <a:spcPts val="0"/>
              </a:spcBef>
              <a:spcAft>
                <a:spcPts val="0"/>
              </a:spcAft>
              <a:buSzPts val="6000"/>
              <a:buFont typeface="Sora ExtraBold"/>
              <a:buNone/>
              <a:defRPr b="0" sz="6000">
                <a:latin typeface="Sora ExtraBold"/>
                <a:ea typeface="Sora ExtraBold"/>
                <a:cs typeface="Sora ExtraBold"/>
                <a:sym typeface="Sora ExtraBold"/>
              </a:defRPr>
            </a:lvl3pPr>
            <a:lvl4pPr lvl="3" rtl="0" algn="ctr">
              <a:spcBef>
                <a:spcPts val="0"/>
              </a:spcBef>
              <a:spcAft>
                <a:spcPts val="0"/>
              </a:spcAft>
              <a:buSzPts val="6000"/>
              <a:buFont typeface="Sora ExtraBold"/>
              <a:buNone/>
              <a:defRPr b="0" sz="6000">
                <a:latin typeface="Sora ExtraBold"/>
                <a:ea typeface="Sora ExtraBold"/>
                <a:cs typeface="Sora ExtraBold"/>
                <a:sym typeface="Sora ExtraBold"/>
              </a:defRPr>
            </a:lvl4pPr>
            <a:lvl5pPr lvl="4" rtl="0" algn="ctr">
              <a:spcBef>
                <a:spcPts val="0"/>
              </a:spcBef>
              <a:spcAft>
                <a:spcPts val="0"/>
              </a:spcAft>
              <a:buSzPts val="6000"/>
              <a:buFont typeface="Sora ExtraBold"/>
              <a:buNone/>
              <a:defRPr b="0" sz="6000">
                <a:latin typeface="Sora ExtraBold"/>
                <a:ea typeface="Sora ExtraBold"/>
                <a:cs typeface="Sora ExtraBold"/>
                <a:sym typeface="Sora ExtraBold"/>
              </a:defRPr>
            </a:lvl5pPr>
            <a:lvl6pPr lvl="5" rtl="0" algn="ctr">
              <a:spcBef>
                <a:spcPts val="0"/>
              </a:spcBef>
              <a:spcAft>
                <a:spcPts val="0"/>
              </a:spcAft>
              <a:buSzPts val="6000"/>
              <a:buFont typeface="Sora ExtraBold"/>
              <a:buNone/>
              <a:defRPr b="0" sz="6000">
                <a:latin typeface="Sora ExtraBold"/>
                <a:ea typeface="Sora ExtraBold"/>
                <a:cs typeface="Sora ExtraBold"/>
                <a:sym typeface="Sora ExtraBold"/>
              </a:defRPr>
            </a:lvl6pPr>
            <a:lvl7pPr lvl="6" rtl="0" algn="ctr">
              <a:spcBef>
                <a:spcPts val="0"/>
              </a:spcBef>
              <a:spcAft>
                <a:spcPts val="0"/>
              </a:spcAft>
              <a:buSzPts val="6000"/>
              <a:buFont typeface="Sora ExtraBold"/>
              <a:buNone/>
              <a:defRPr b="0" sz="6000">
                <a:latin typeface="Sora ExtraBold"/>
                <a:ea typeface="Sora ExtraBold"/>
                <a:cs typeface="Sora ExtraBold"/>
                <a:sym typeface="Sora ExtraBold"/>
              </a:defRPr>
            </a:lvl7pPr>
            <a:lvl8pPr lvl="7" rtl="0" algn="ctr">
              <a:spcBef>
                <a:spcPts val="0"/>
              </a:spcBef>
              <a:spcAft>
                <a:spcPts val="0"/>
              </a:spcAft>
              <a:buSzPts val="6000"/>
              <a:buFont typeface="Sora ExtraBold"/>
              <a:buNone/>
              <a:defRPr b="0" sz="6000">
                <a:latin typeface="Sora ExtraBold"/>
                <a:ea typeface="Sora ExtraBold"/>
                <a:cs typeface="Sora ExtraBold"/>
                <a:sym typeface="Sora ExtraBold"/>
              </a:defRPr>
            </a:lvl8pPr>
            <a:lvl9pPr lvl="8" rtl="0" algn="ctr">
              <a:spcBef>
                <a:spcPts val="0"/>
              </a:spcBef>
              <a:spcAft>
                <a:spcPts val="0"/>
              </a:spcAft>
              <a:buSzPts val="6000"/>
              <a:buFont typeface="Sora ExtraBold"/>
              <a:buNone/>
              <a:defRPr b="0" sz="6000">
                <a:latin typeface="Sora ExtraBold"/>
                <a:ea typeface="Sora ExtraBold"/>
                <a:cs typeface="Sora ExtraBold"/>
                <a:sym typeface="Sora ExtraBold"/>
              </a:defRPr>
            </a:lvl9pPr>
          </a:lstStyle>
          <a:p>
            <a:r>
              <a:t>xx%</a:t>
            </a:r>
          </a:p>
        </p:txBody>
      </p:sp>
      <p:sp>
        <p:nvSpPr>
          <p:cNvPr id="15" name="Google Shape;15;p3"/>
          <p:cNvSpPr txBox="1"/>
          <p:nvPr>
            <p:ph idx="1" type="subTitle"/>
          </p:nvPr>
        </p:nvSpPr>
        <p:spPr>
          <a:xfrm>
            <a:off x="720000" y="4042775"/>
            <a:ext cx="5067600" cy="457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6" name="Google Shape;16;p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440" name="Shape 440"/>
        <p:cNvGrpSpPr/>
        <p:nvPr/>
      </p:nvGrpSpPr>
      <p:grpSpPr>
        <a:xfrm>
          <a:off x="0" y="0"/>
          <a:ext cx="0" cy="0"/>
          <a:chOff x="0" y="0"/>
          <a:chExt cx="0" cy="0"/>
        </a:xfrm>
      </p:grpSpPr>
      <p:sp>
        <p:nvSpPr>
          <p:cNvPr id="441" name="Google Shape;441;p21"/>
          <p:cNvSpPr txBox="1"/>
          <p:nvPr>
            <p:ph idx="1" type="subTitle"/>
          </p:nvPr>
        </p:nvSpPr>
        <p:spPr>
          <a:xfrm>
            <a:off x="990003" y="3114874"/>
            <a:ext cx="22878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42" name="Google Shape;442;p21"/>
          <p:cNvSpPr txBox="1"/>
          <p:nvPr>
            <p:ph idx="2" type="subTitle"/>
          </p:nvPr>
        </p:nvSpPr>
        <p:spPr>
          <a:xfrm>
            <a:off x="3275697" y="3114874"/>
            <a:ext cx="22878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43" name="Google Shape;443;p21"/>
          <p:cNvSpPr txBox="1"/>
          <p:nvPr>
            <p:ph idx="3" type="subTitle"/>
          </p:nvPr>
        </p:nvSpPr>
        <p:spPr>
          <a:xfrm>
            <a:off x="5561397" y="3114874"/>
            <a:ext cx="2287800" cy="8619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44" name="Google Shape;444;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45" name="Google Shape;445;p21"/>
          <p:cNvSpPr txBox="1"/>
          <p:nvPr>
            <p:ph idx="4" type="subTitle"/>
          </p:nvPr>
        </p:nvSpPr>
        <p:spPr>
          <a:xfrm>
            <a:off x="990003" y="2853875"/>
            <a:ext cx="22878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46" name="Google Shape;446;p21"/>
          <p:cNvSpPr txBox="1"/>
          <p:nvPr>
            <p:ph idx="5" type="subTitle"/>
          </p:nvPr>
        </p:nvSpPr>
        <p:spPr>
          <a:xfrm>
            <a:off x="3275697" y="2853875"/>
            <a:ext cx="22878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47" name="Google Shape;447;p21"/>
          <p:cNvSpPr txBox="1"/>
          <p:nvPr>
            <p:ph idx="6" type="subTitle"/>
          </p:nvPr>
        </p:nvSpPr>
        <p:spPr>
          <a:xfrm>
            <a:off x="5561397" y="2853875"/>
            <a:ext cx="22878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48" name="Google Shape;448;p21"/>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449" name="Google Shape;449;p21"/>
          <p:cNvGrpSpPr/>
          <p:nvPr/>
        </p:nvGrpSpPr>
        <p:grpSpPr>
          <a:xfrm>
            <a:off x="6390754" y="3171950"/>
            <a:ext cx="3578921" cy="2665451"/>
            <a:chOff x="6390754" y="3171950"/>
            <a:chExt cx="3578921" cy="2665451"/>
          </a:xfrm>
        </p:grpSpPr>
        <p:sp>
          <p:nvSpPr>
            <p:cNvPr id="450" name="Google Shape;450;p21"/>
            <p:cNvSpPr/>
            <p:nvPr/>
          </p:nvSpPr>
          <p:spPr>
            <a:xfrm flipH="1" rot="-7220130">
              <a:off x="6640150" y="4467615"/>
              <a:ext cx="1083193" cy="1199078"/>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1"/>
            <p:cNvSpPr/>
            <p:nvPr/>
          </p:nvSpPr>
          <p:spPr>
            <a:xfrm flipH="1" rot="1260195">
              <a:off x="8240334" y="3417576"/>
              <a:ext cx="1579684" cy="1127887"/>
            </a:xfrm>
            <a:custGeom>
              <a:rect b="b" l="l" r="r" t="t"/>
              <a:pathLst>
                <a:path extrusionOk="0" h="14473" w="26856">
                  <a:moveTo>
                    <a:pt x="10951" y="1"/>
                  </a:moveTo>
                  <a:cubicBezTo>
                    <a:pt x="9670" y="1"/>
                    <a:pt x="8389" y="14"/>
                    <a:pt x="7109" y="40"/>
                  </a:cubicBezTo>
                  <a:cubicBezTo>
                    <a:pt x="7050" y="41"/>
                    <a:pt x="6987" y="41"/>
                    <a:pt x="6920" y="41"/>
                  </a:cubicBezTo>
                  <a:cubicBezTo>
                    <a:pt x="6539" y="41"/>
                    <a:pt x="6052" y="27"/>
                    <a:pt x="5520" y="27"/>
                  </a:cubicBezTo>
                  <a:cubicBezTo>
                    <a:pt x="3918" y="27"/>
                    <a:pt x="1914" y="160"/>
                    <a:pt x="1216" y="1236"/>
                  </a:cubicBezTo>
                  <a:cubicBezTo>
                    <a:pt x="1" y="3116"/>
                    <a:pt x="1059" y="7043"/>
                    <a:pt x="2362" y="8661"/>
                  </a:cubicBezTo>
                  <a:cubicBezTo>
                    <a:pt x="3751" y="10381"/>
                    <a:pt x="6303" y="10697"/>
                    <a:pt x="8664" y="10697"/>
                  </a:cubicBezTo>
                  <a:cubicBezTo>
                    <a:pt x="9748" y="10697"/>
                    <a:pt x="10793" y="10630"/>
                    <a:pt x="11665" y="10602"/>
                  </a:cubicBezTo>
                  <a:cubicBezTo>
                    <a:pt x="12584" y="12088"/>
                    <a:pt x="13781" y="13391"/>
                    <a:pt x="15197" y="14441"/>
                  </a:cubicBezTo>
                  <a:cubicBezTo>
                    <a:pt x="15227" y="14463"/>
                    <a:pt x="15258" y="14473"/>
                    <a:pt x="15288" y="14473"/>
                  </a:cubicBezTo>
                  <a:cubicBezTo>
                    <a:pt x="15397" y="14473"/>
                    <a:pt x="15490" y="14341"/>
                    <a:pt x="15470" y="14231"/>
                  </a:cubicBezTo>
                  <a:cubicBezTo>
                    <a:pt x="15233" y="12963"/>
                    <a:pt x="15172" y="11687"/>
                    <a:pt x="15269" y="10401"/>
                  </a:cubicBezTo>
                  <a:cubicBezTo>
                    <a:pt x="18014" y="10182"/>
                    <a:pt x="20750" y="9780"/>
                    <a:pt x="23445" y="9116"/>
                  </a:cubicBezTo>
                  <a:cubicBezTo>
                    <a:pt x="26005" y="8487"/>
                    <a:pt x="26740" y="5740"/>
                    <a:pt x="26803" y="3450"/>
                  </a:cubicBezTo>
                  <a:cubicBezTo>
                    <a:pt x="26855" y="1666"/>
                    <a:pt x="25972" y="590"/>
                    <a:pt x="24135" y="460"/>
                  </a:cubicBezTo>
                  <a:cubicBezTo>
                    <a:pt x="19747" y="154"/>
                    <a:pt x="15348" y="1"/>
                    <a:pt x="109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 name="Google Shape;452;p21"/>
          <p:cNvGrpSpPr/>
          <p:nvPr/>
        </p:nvGrpSpPr>
        <p:grpSpPr>
          <a:xfrm>
            <a:off x="6299161" y="4296905"/>
            <a:ext cx="2317269" cy="714988"/>
            <a:chOff x="6299161" y="4296905"/>
            <a:chExt cx="2317269" cy="714988"/>
          </a:xfrm>
        </p:grpSpPr>
        <p:grpSp>
          <p:nvGrpSpPr>
            <p:cNvPr id="453" name="Google Shape;453;p21"/>
            <p:cNvGrpSpPr/>
            <p:nvPr/>
          </p:nvGrpSpPr>
          <p:grpSpPr>
            <a:xfrm>
              <a:off x="7675905" y="4791090"/>
              <a:ext cx="133260" cy="129152"/>
              <a:chOff x="3739723" y="2282290"/>
              <a:chExt cx="690824" cy="669530"/>
            </a:xfrm>
          </p:grpSpPr>
          <p:sp>
            <p:nvSpPr>
              <p:cNvPr id="454" name="Google Shape;454;p2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8" name="Google Shape;458;p21"/>
            <p:cNvGrpSpPr/>
            <p:nvPr/>
          </p:nvGrpSpPr>
          <p:grpSpPr>
            <a:xfrm rot="10800000">
              <a:off x="8245124" y="4296905"/>
              <a:ext cx="371307" cy="91637"/>
              <a:chOff x="4241622" y="1303995"/>
              <a:chExt cx="1256112" cy="310004"/>
            </a:xfrm>
          </p:grpSpPr>
          <p:sp>
            <p:nvSpPr>
              <p:cNvPr id="459" name="Google Shape;459;p21"/>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1"/>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1"/>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2" name="Google Shape;462;p21"/>
            <p:cNvSpPr/>
            <p:nvPr/>
          </p:nvSpPr>
          <p:spPr>
            <a:xfrm>
              <a:off x="6299161" y="49202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1"/>
            <p:cNvSpPr/>
            <p:nvPr/>
          </p:nvSpPr>
          <p:spPr>
            <a:xfrm>
              <a:off x="6820172" y="473030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4" name="Google Shape;464;p21"/>
          <p:cNvGrpSpPr/>
          <p:nvPr/>
        </p:nvGrpSpPr>
        <p:grpSpPr>
          <a:xfrm>
            <a:off x="7809166" y="2690311"/>
            <a:ext cx="1737389" cy="2885225"/>
            <a:chOff x="7809166" y="2690311"/>
            <a:chExt cx="1737389" cy="2885225"/>
          </a:xfrm>
        </p:grpSpPr>
        <p:grpSp>
          <p:nvGrpSpPr>
            <p:cNvPr id="465" name="Google Shape;465;p21"/>
            <p:cNvGrpSpPr/>
            <p:nvPr/>
          </p:nvGrpSpPr>
          <p:grpSpPr>
            <a:xfrm>
              <a:off x="7809166" y="4558758"/>
              <a:ext cx="1415215" cy="1016778"/>
              <a:chOff x="4641841" y="2488983"/>
              <a:chExt cx="1415215" cy="1016778"/>
            </a:xfrm>
          </p:grpSpPr>
          <p:sp>
            <p:nvSpPr>
              <p:cNvPr id="466" name="Google Shape;466;p21"/>
              <p:cNvSpPr/>
              <p:nvPr/>
            </p:nvSpPr>
            <p:spPr>
              <a:xfrm>
                <a:off x="4641841" y="2529530"/>
                <a:ext cx="890172" cy="967129"/>
              </a:xfrm>
              <a:custGeom>
                <a:rect b="b" l="l" r="r" t="t"/>
                <a:pathLst>
                  <a:path extrusionOk="0" h="4675" w="4303">
                    <a:moveTo>
                      <a:pt x="1671" y="198"/>
                    </a:moveTo>
                    <a:cubicBezTo>
                      <a:pt x="1725" y="198"/>
                      <a:pt x="1781" y="206"/>
                      <a:pt x="1837" y="223"/>
                    </a:cubicBezTo>
                    <a:lnTo>
                      <a:pt x="3709" y="836"/>
                    </a:lnTo>
                    <a:cubicBezTo>
                      <a:pt x="3850" y="878"/>
                      <a:pt x="3955" y="974"/>
                      <a:pt x="4024" y="1098"/>
                    </a:cubicBezTo>
                    <a:cubicBezTo>
                      <a:pt x="4085" y="1228"/>
                      <a:pt x="4093" y="1377"/>
                      <a:pt x="4051" y="1507"/>
                    </a:cubicBezTo>
                    <a:lnTo>
                      <a:pt x="3212" y="4105"/>
                    </a:lnTo>
                    <a:cubicBezTo>
                      <a:pt x="3133" y="4333"/>
                      <a:pt x="2915" y="4479"/>
                      <a:pt x="2686" y="4479"/>
                    </a:cubicBezTo>
                    <a:cubicBezTo>
                      <a:pt x="2634" y="4479"/>
                      <a:pt x="2581" y="4472"/>
                      <a:pt x="2530" y="4456"/>
                    </a:cubicBezTo>
                    <a:lnTo>
                      <a:pt x="658" y="3843"/>
                    </a:lnTo>
                    <a:cubicBezTo>
                      <a:pt x="379" y="3746"/>
                      <a:pt x="221" y="3448"/>
                      <a:pt x="316" y="3161"/>
                    </a:cubicBezTo>
                    <a:lnTo>
                      <a:pt x="1155" y="573"/>
                    </a:lnTo>
                    <a:cubicBezTo>
                      <a:pt x="1233" y="340"/>
                      <a:pt x="1442" y="198"/>
                      <a:pt x="1671" y="198"/>
                    </a:cubicBezTo>
                    <a:close/>
                    <a:moveTo>
                      <a:pt x="1671" y="0"/>
                    </a:moveTo>
                    <a:cubicBezTo>
                      <a:pt x="1360" y="0"/>
                      <a:pt x="1070" y="202"/>
                      <a:pt x="972" y="510"/>
                    </a:cubicBezTo>
                    <a:lnTo>
                      <a:pt x="125" y="3108"/>
                    </a:lnTo>
                    <a:cubicBezTo>
                      <a:pt x="1" y="3493"/>
                      <a:pt x="211" y="3904"/>
                      <a:pt x="597" y="4026"/>
                    </a:cubicBezTo>
                    <a:lnTo>
                      <a:pt x="2467" y="4638"/>
                    </a:lnTo>
                    <a:cubicBezTo>
                      <a:pt x="2546" y="4666"/>
                      <a:pt x="2624" y="4674"/>
                      <a:pt x="2695" y="4674"/>
                    </a:cubicBezTo>
                    <a:cubicBezTo>
                      <a:pt x="3010" y="4674"/>
                      <a:pt x="3289" y="4481"/>
                      <a:pt x="3394" y="4166"/>
                    </a:cubicBezTo>
                    <a:lnTo>
                      <a:pt x="4242" y="1570"/>
                    </a:lnTo>
                    <a:cubicBezTo>
                      <a:pt x="4303" y="1386"/>
                      <a:pt x="4286" y="1184"/>
                      <a:pt x="4198" y="1010"/>
                    </a:cubicBezTo>
                    <a:cubicBezTo>
                      <a:pt x="4112" y="836"/>
                      <a:pt x="3955" y="703"/>
                      <a:pt x="3770" y="651"/>
                    </a:cubicBezTo>
                    <a:lnTo>
                      <a:pt x="1900" y="38"/>
                    </a:lnTo>
                    <a:cubicBezTo>
                      <a:pt x="1824" y="13"/>
                      <a:pt x="1747" y="0"/>
                      <a:pt x="16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1"/>
              <p:cNvSpPr/>
              <p:nvPr/>
            </p:nvSpPr>
            <p:spPr>
              <a:xfrm>
                <a:off x="4822854" y="3186765"/>
                <a:ext cx="380232" cy="134467"/>
              </a:xfrm>
              <a:custGeom>
                <a:rect b="b" l="l" r="r" t="t"/>
                <a:pathLst>
                  <a:path extrusionOk="0" h="650" w="1838">
                    <a:moveTo>
                      <a:pt x="1837" y="649"/>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1"/>
              <p:cNvSpPr/>
              <p:nvPr/>
            </p:nvSpPr>
            <p:spPr>
              <a:xfrm>
                <a:off x="4815614" y="3168974"/>
                <a:ext cx="394713" cy="171704"/>
              </a:xfrm>
              <a:custGeom>
                <a:rect b="b" l="l" r="r" t="t"/>
                <a:pathLst>
                  <a:path extrusionOk="0" h="830" w="1908">
                    <a:moveTo>
                      <a:pt x="72" y="1"/>
                    </a:moveTo>
                    <a:lnTo>
                      <a:pt x="0" y="183"/>
                    </a:lnTo>
                    <a:lnTo>
                      <a:pt x="1837" y="830"/>
                    </a:lnTo>
                    <a:lnTo>
                      <a:pt x="1908" y="647"/>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1"/>
              <p:cNvSpPr/>
              <p:nvPr/>
            </p:nvSpPr>
            <p:spPr>
              <a:xfrm>
                <a:off x="4989180" y="2705786"/>
                <a:ext cx="269762" cy="96196"/>
              </a:xfrm>
              <a:custGeom>
                <a:rect b="b" l="l" r="r" t="t"/>
                <a:pathLst>
                  <a:path extrusionOk="0" h="465" w="1304">
                    <a:moveTo>
                      <a:pt x="1304" y="464"/>
                    </a:move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1"/>
              <p:cNvSpPr/>
              <p:nvPr/>
            </p:nvSpPr>
            <p:spPr>
              <a:xfrm>
                <a:off x="4982353" y="2685719"/>
                <a:ext cx="284036" cy="136122"/>
              </a:xfrm>
              <a:custGeom>
                <a:rect b="b" l="l" r="r" t="t"/>
                <a:pathLst>
                  <a:path extrusionOk="0" h="658" w="1373">
                    <a:moveTo>
                      <a:pt x="61" y="1"/>
                    </a:moveTo>
                    <a:lnTo>
                      <a:pt x="0" y="194"/>
                    </a:lnTo>
                    <a:lnTo>
                      <a:pt x="1303" y="658"/>
                    </a:lnTo>
                    <a:lnTo>
                      <a:pt x="1373" y="465"/>
                    </a:lnTo>
                    <a:lnTo>
                      <a:pt x="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1"/>
              <p:cNvSpPr/>
              <p:nvPr/>
            </p:nvSpPr>
            <p:spPr>
              <a:xfrm>
                <a:off x="4953184" y="2821635"/>
                <a:ext cx="206459" cy="74060"/>
              </a:xfrm>
              <a:custGeom>
                <a:rect b="b" l="l" r="r" t="t"/>
                <a:pathLst>
                  <a:path extrusionOk="0" h="358" w="998">
                    <a:moveTo>
                      <a:pt x="997" y="358"/>
                    </a:move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1"/>
              <p:cNvSpPr/>
              <p:nvPr/>
            </p:nvSpPr>
            <p:spPr>
              <a:xfrm>
                <a:off x="4945737" y="2803430"/>
                <a:ext cx="219492" cy="110470"/>
              </a:xfrm>
              <a:custGeom>
                <a:rect b="b" l="l" r="r" t="t"/>
                <a:pathLst>
                  <a:path extrusionOk="0" h="534" w="1061">
                    <a:moveTo>
                      <a:pt x="72" y="1"/>
                    </a:moveTo>
                    <a:lnTo>
                      <a:pt x="1" y="183"/>
                    </a:lnTo>
                    <a:lnTo>
                      <a:pt x="998" y="534"/>
                    </a:lnTo>
                    <a:lnTo>
                      <a:pt x="1061" y="351"/>
                    </a:lnTo>
                    <a:lnTo>
                      <a:pt x="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1"/>
              <p:cNvSpPr/>
              <p:nvPr/>
            </p:nvSpPr>
            <p:spPr>
              <a:xfrm>
                <a:off x="5005730" y="2517118"/>
                <a:ext cx="1051326" cy="959061"/>
              </a:xfrm>
              <a:custGeom>
                <a:rect b="b" l="l" r="r" t="t"/>
                <a:pathLst>
                  <a:path extrusionOk="0" h="4636" w="5082">
                    <a:moveTo>
                      <a:pt x="2822" y="0"/>
                    </a:moveTo>
                    <a:cubicBezTo>
                      <a:pt x="2597" y="0"/>
                      <a:pt x="2396" y="164"/>
                      <a:pt x="2212" y="352"/>
                    </a:cubicBezTo>
                    <a:lnTo>
                      <a:pt x="569" y="2014"/>
                    </a:lnTo>
                    <a:cubicBezTo>
                      <a:pt x="254" y="2346"/>
                      <a:pt x="0" y="2669"/>
                      <a:pt x="586" y="3194"/>
                    </a:cubicBezTo>
                    <a:lnTo>
                      <a:pt x="1705" y="4295"/>
                    </a:lnTo>
                    <a:cubicBezTo>
                      <a:pt x="1902" y="4542"/>
                      <a:pt x="2090" y="4636"/>
                      <a:pt x="2265" y="4636"/>
                    </a:cubicBezTo>
                    <a:cubicBezTo>
                      <a:pt x="2494" y="4636"/>
                      <a:pt x="2703" y="4476"/>
                      <a:pt x="2886" y="4287"/>
                    </a:cubicBezTo>
                    <a:lnTo>
                      <a:pt x="4521" y="2627"/>
                    </a:lnTo>
                    <a:cubicBezTo>
                      <a:pt x="5081" y="2102"/>
                      <a:pt x="4836" y="1769"/>
                      <a:pt x="4513" y="1446"/>
                    </a:cubicBezTo>
                    <a:lnTo>
                      <a:pt x="3383" y="344"/>
                    </a:lnTo>
                    <a:cubicBezTo>
                      <a:pt x="3180" y="95"/>
                      <a:pt x="2994" y="0"/>
                      <a:pt x="28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1"/>
              <p:cNvSpPr/>
              <p:nvPr/>
            </p:nvSpPr>
            <p:spPr>
              <a:xfrm>
                <a:off x="5025797" y="2488983"/>
                <a:ext cx="1014710" cy="1016778"/>
              </a:xfrm>
              <a:custGeom>
                <a:rect b="b" l="l" r="r" t="t"/>
                <a:pathLst>
                  <a:path extrusionOk="0" h="4915" w="4905">
                    <a:moveTo>
                      <a:pt x="2701" y="201"/>
                    </a:moveTo>
                    <a:cubicBezTo>
                      <a:pt x="2806" y="201"/>
                      <a:pt x="2902" y="234"/>
                      <a:pt x="2982" y="314"/>
                    </a:cubicBezTo>
                    <a:lnTo>
                      <a:pt x="4581" y="1888"/>
                    </a:lnTo>
                    <a:cubicBezTo>
                      <a:pt x="4739" y="2037"/>
                      <a:pt x="4747" y="2291"/>
                      <a:pt x="4590" y="2448"/>
                    </a:cubicBezTo>
                    <a:lnTo>
                      <a:pt x="2483" y="4599"/>
                    </a:lnTo>
                    <a:cubicBezTo>
                      <a:pt x="2405" y="4669"/>
                      <a:pt x="2308" y="4713"/>
                      <a:pt x="2204" y="4713"/>
                    </a:cubicBezTo>
                    <a:lnTo>
                      <a:pt x="2195" y="4713"/>
                    </a:lnTo>
                    <a:cubicBezTo>
                      <a:pt x="2090" y="4713"/>
                      <a:pt x="1994" y="4677"/>
                      <a:pt x="1914" y="4599"/>
                    </a:cubicBezTo>
                    <a:lnTo>
                      <a:pt x="315" y="3025"/>
                    </a:lnTo>
                    <a:cubicBezTo>
                      <a:pt x="157" y="2868"/>
                      <a:pt x="157" y="2614"/>
                      <a:pt x="306" y="2457"/>
                    </a:cubicBezTo>
                    <a:lnTo>
                      <a:pt x="2422" y="314"/>
                    </a:lnTo>
                    <a:cubicBezTo>
                      <a:pt x="2499" y="234"/>
                      <a:pt x="2596" y="201"/>
                      <a:pt x="2701" y="201"/>
                    </a:cubicBezTo>
                    <a:close/>
                    <a:moveTo>
                      <a:pt x="2703" y="0"/>
                    </a:moveTo>
                    <a:cubicBezTo>
                      <a:pt x="2549" y="0"/>
                      <a:pt x="2397" y="59"/>
                      <a:pt x="2281" y="173"/>
                    </a:cubicBezTo>
                    <a:lnTo>
                      <a:pt x="166" y="2324"/>
                    </a:lnTo>
                    <a:cubicBezTo>
                      <a:pt x="61" y="2438"/>
                      <a:pt x="0" y="2587"/>
                      <a:pt x="0" y="2744"/>
                    </a:cubicBezTo>
                    <a:cubicBezTo>
                      <a:pt x="0" y="2902"/>
                      <a:pt x="61" y="3051"/>
                      <a:pt x="174" y="3164"/>
                    </a:cubicBezTo>
                    <a:lnTo>
                      <a:pt x="1784" y="4738"/>
                    </a:lnTo>
                    <a:cubicBezTo>
                      <a:pt x="1889" y="4851"/>
                      <a:pt x="2038" y="4914"/>
                      <a:pt x="2195" y="4914"/>
                    </a:cubicBezTo>
                    <a:lnTo>
                      <a:pt x="2204" y="4914"/>
                    </a:lnTo>
                    <a:cubicBezTo>
                      <a:pt x="2361" y="4904"/>
                      <a:pt x="2510" y="4843"/>
                      <a:pt x="2623" y="4729"/>
                    </a:cubicBezTo>
                    <a:lnTo>
                      <a:pt x="4730" y="2587"/>
                    </a:lnTo>
                    <a:cubicBezTo>
                      <a:pt x="4844" y="2473"/>
                      <a:pt x="4905" y="2324"/>
                      <a:pt x="4896" y="2167"/>
                    </a:cubicBezTo>
                    <a:cubicBezTo>
                      <a:pt x="4896" y="2010"/>
                      <a:pt x="4835" y="1861"/>
                      <a:pt x="4722" y="1747"/>
                    </a:cubicBezTo>
                    <a:lnTo>
                      <a:pt x="3121" y="173"/>
                    </a:lnTo>
                    <a:cubicBezTo>
                      <a:pt x="3004" y="57"/>
                      <a:pt x="2853" y="0"/>
                      <a:pt x="27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1"/>
              <p:cNvSpPr/>
              <p:nvPr/>
            </p:nvSpPr>
            <p:spPr>
              <a:xfrm>
                <a:off x="5287905" y="2729162"/>
                <a:ext cx="454292" cy="499597"/>
              </a:xfrm>
              <a:custGeom>
                <a:rect b="b" l="l" r="r" t="t"/>
                <a:pathLst>
                  <a:path extrusionOk="0" h="2415" w="2196">
                    <a:moveTo>
                      <a:pt x="1810" y="1"/>
                    </a:moveTo>
                    <a:lnTo>
                      <a:pt x="804" y="1741"/>
                    </a:lnTo>
                    <a:lnTo>
                      <a:pt x="246" y="1470"/>
                    </a:lnTo>
                    <a:lnTo>
                      <a:pt x="1" y="1942"/>
                    </a:lnTo>
                    <a:lnTo>
                      <a:pt x="981" y="2414"/>
                    </a:lnTo>
                    <a:lnTo>
                      <a:pt x="2196" y="238"/>
                    </a:lnTo>
                    <a:lnTo>
                      <a:pt x="18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1"/>
              <p:cNvSpPr/>
              <p:nvPr/>
            </p:nvSpPr>
            <p:spPr>
              <a:xfrm>
                <a:off x="5255426" y="2704131"/>
                <a:ext cx="515526" cy="549660"/>
              </a:xfrm>
              <a:custGeom>
                <a:rect b="b" l="l" r="r" t="t"/>
                <a:pathLst>
                  <a:path extrusionOk="0" h="2657" w="2492">
                    <a:moveTo>
                      <a:pt x="1958" y="271"/>
                    </a:moveTo>
                    <a:lnTo>
                      <a:pt x="2221" y="411"/>
                    </a:lnTo>
                    <a:lnTo>
                      <a:pt x="1085" y="2405"/>
                    </a:lnTo>
                    <a:lnTo>
                      <a:pt x="271" y="2019"/>
                    </a:lnTo>
                    <a:lnTo>
                      <a:pt x="420" y="1731"/>
                    </a:lnTo>
                    <a:lnTo>
                      <a:pt x="970" y="2002"/>
                    </a:lnTo>
                    <a:lnTo>
                      <a:pt x="1958" y="271"/>
                    </a:lnTo>
                    <a:close/>
                    <a:moveTo>
                      <a:pt x="1881" y="0"/>
                    </a:moveTo>
                    <a:lnTo>
                      <a:pt x="892" y="1740"/>
                    </a:lnTo>
                    <a:lnTo>
                      <a:pt x="332" y="1477"/>
                    </a:lnTo>
                    <a:lnTo>
                      <a:pt x="0" y="2107"/>
                    </a:lnTo>
                    <a:lnTo>
                      <a:pt x="1163" y="2657"/>
                    </a:lnTo>
                    <a:lnTo>
                      <a:pt x="2491" y="332"/>
                    </a:lnTo>
                    <a:lnTo>
                      <a:pt x="18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7" name="Google Shape;477;p21"/>
            <p:cNvSpPr/>
            <p:nvPr/>
          </p:nvSpPr>
          <p:spPr>
            <a:xfrm flipH="1" rot="-5400000">
              <a:off x="8360261" y="2679736"/>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478" name="Shape 478"/>
        <p:cNvGrpSpPr/>
        <p:nvPr/>
      </p:nvGrpSpPr>
      <p:grpSpPr>
        <a:xfrm>
          <a:off x="0" y="0"/>
          <a:ext cx="0" cy="0"/>
          <a:chOff x="0" y="0"/>
          <a:chExt cx="0" cy="0"/>
        </a:xfrm>
      </p:grpSpPr>
      <p:sp>
        <p:nvSpPr>
          <p:cNvPr id="479" name="Google Shape;479;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480" name="Google Shape;480;p22"/>
          <p:cNvSpPr txBox="1"/>
          <p:nvPr>
            <p:ph idx="1" type="subTitle"/>
          </p:nvPr>
        </p:nvSpPr>
        <p:spPr>
          <a:xfrm>
            <a:off x="2311623" y="20944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1" name="Google Shape;481;p22"/>
          <p:cNvSpPr txBox="1"/>
          <p:nvPr>
            <p:ph idx="2" type="subTitle"/>
          </p:nvPr>
        </p:nvSpPr>
        <p:spPr>
          <a:xfrm>
            <a:off x="5555277" y="20944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2" name="Google Shape;482;p22"/>
          <p:cNvSpPr txBox="1"/>
          <p:nvPr>
            <p:ph idx="3" type="subTitle"/>
          </p:nvPr>
        </p:nvSpPr>
        <p:spPr>
          <a:xfrm>
            <a:off x="2311623" y="35278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3" name="Google Shape;483;p22"/>
          <p:cNvSpPr txBox="1"/>
          <p:nvPr>
            <p:ph idx="4" type="subTitle"/>
          </p:nvPr>
        </p:nvSpPr>
        <p:spPr>
          <a:xfrm>
            <a:off x="5555277" y="3527817"/>
            <a:ext cx="1978200" cy="665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484" name="Google Shape;484;p22"/>
          <p:cNvSpPr txBox="1"/>
          <p:nvPr>
            <p:ph idx="5" type="subTitle"/>
          </p:nvPr>
        </p:nvSpPr>
        <p:spPr>
          <a:xfrm>
            <a:off x="2311623" y="180495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5" name="Google Shape;485;p22"/>
          <p:cNvSpPr txBox="1"/>
          <p:nvPr>
            <p:ph idx="6" type="subTitle"/>
          </p:nvPr>
        </p:nvSpPr>
        <p:spPr>
          <a:xfrm>
            <a:off x="5555275" y="180495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6" name="Google Shape;486;p22"/>
          <p:cNvSpPr txBox="1"/>
          <p:nvPr>
            <p:ph idx="7" type="subTitle"/>
          </p:nvPr>
        </p:nvSpPr>
        <p:spPr>
          <a:xfrm>
            <a:off x="2311623" y="323840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7" name="Google Shape;487;p22"/>
          <p:cNvSpPr txBox="1"/>
          <p:nvPr>
            <p:ph idx="8" type="subTitle"/>
          </p:nvPr>
        </p:nvSpPr>
        <p:spPr>
          <a:xfrm>
            <a:off x="5555275" y="3238400"/>
            <a:ext cx="19782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488" name="Google Shape;488;p22"/>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489" name="Google Shape;489;p22"/>
          <p:cNvGrpSpPr/>
          <p:nvPr/>
        </p:nvGrpSpPr>
        <p:grpSpPr>
          <a:xfrm>
            <a:off x="6788942" y="-754208"/>
            <a:ext cx="2986577" cy="3290067"/>
            <a:chOff x="6788942" y="-754208"/>
            <a:chExt cx="2986577" cy="3290067"/>
          </a:xfrm>
        </p:grpSpPr>
        <p:sp>
          <p:nvSpPr>
            <p:cNvPr id="490" name="Google Shape;490;p22"/>
            <p:cNvSpPr/>
            <p:nvPr/>
          </p:nvSpPr>
          <p:spPr>
            <a:xfrm flipH="1" rot="6459107">
              <a:off x="8459523" y="1211795"/>
              <a:ext cx="1147188" cy="1193127"/>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2"/>
            <p:cNvSpPr/>
            <p:nvPr/>
          </p:nvSpPr>
          <p:spPr>
            <a:xfrm flipH="1" rot="-1257192">
              <a:off x="6949488" y="-556994"/>
              <a:ext cx="1313961" cy="1140723"/>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22"/>
          <p:cNvGrpSpPr/>
          <p:nvPr/>
        </p:nvGrpSpPr>
        <p:grpSpPr>
          <a:xfrm>
            <a:off x="6929461" y="75529"/>
            <a:ext cx="2050602" cy="1416550"/>
            <a:chOff x="6929461" y="75529"/>
            <a:chExt cx="2050602" cy="1416550"/>
          </a:xfrm>
        </p:grpSpPr>
        <p:grpSp>
          <p:nvGrpSpPr>
            <p:cNvPr id="493" name="Google Shape;493;p22"/>
            <p:cNvGrpSpPr/>
            <p:nvPr/>
          </p:nvGrpSpPr>
          <p:grpSpPr>
            <a:xfrm>
              <a:off x="8328491" y="1145333"/>
              <a:ext cx="140030" cy="129152"/>
              <a:chOff x="3739723" y="2282290"/>
              <a:chExt cx="690824" cy="669530"/>
            </a:xfrm>
          </p:grpSpPr>
          <p:sp>
            <p:nvSpPr>
              <p:cNvPr id="494" name="Google Shape;494;p22"/>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2"/>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2"/>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2"/>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22"/>
            <p:cNvGrpSpPr/>
            <p:nvPr/>
          </p:nvGrpSpPr>
          <p:grpSpPr>
            <a:xfrm rot="10800000">
              <a:off x="6929461" y="133967"/>
              <a:ext cx="371307" cy="91637"/>
              <a:chOff x="4241622" y="1303995"/>
              <a:chExt cx="1256112" cy="310004"/>
            </a:xfrm>
          </p:grpSpPr>
          <p:sp>
            <p:nvSpPr>
              <p:cNvPr id="499" name="Google Shape;499;p22"/>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2"/>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2"/>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 name="Google Shape;502;p22"/>
            <p:cNvSpPr/>
            <p:nvPr/>
          </p:nvSpPr>
          <p:spPr>
            <a:xfrm>
              <a:off x="8673459" y="14671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2"/>
            <p:cNvSpPr/>
            <p:nvPr/>
          </p:nvSpPr>
          <p:spPr>
            <a:xfrm>
              <a:off x="8871098" y="755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22"/>
          <p:cNvGrpSpPr/>
          <p:nvPr/>
        </p:nvGrpSpPr>
        <p:grpSpPr>
          <a:xfrm>
            <a:off x="7871058" y="-184110"/>
            <a:ext cx="1400340" cy="1264952"/>
            <a:chOff x="7871058" y="-184110"/>
            <a:chExt cx="1400340" cy="1264952"/>
          </a:xfrm>
        </p:grpSpPr>
        <p:grpSp>
          <p:nvGrpSpPr>
            <p:cNvPr id="505" name="Google Shape;505;p22"/>
            <p:cNvGrpSpPr/>
            <p:nvPr/>
          </p:nvGrpSpPr>
          <p:grpSpPr>
            <a:xfrm>
              <a:off x="8382121" y="415432"/>
              <a:ext cx="889276" cy="665410"/>
              <a:chOff x="3163375" y="4315288"/>
              <a:chExt cx="783918" cy="586574"/>
            </a:xfrm>
          </p:grpSpPr>
          <p:sp>
            <p:nvSpPr>
              <p:cNvPr id="506" name="Google Shape;506;p22"/>
              <p:cNvSpPr/>
              <p:nvPr/>
            </p:nvSpPr>
            <p:spPr>
              <a:xfrm>
                <a:off x="3394923" y="4464703"/>
                <a:ext cx="305787" cy="283045"/>
              </a:xfrm>
              <a:custGeom>
                <a:rect b="b" l="l" r="r" t="t"/>
                <a:pathLst>
                  <a:path extrusionOk="0" h="1506" w="1627">
                    <a:moveTo>
                      <a:pt x="1077" y="288"/>
                    </a:moveTo>
                    <a:cubicBezTo>
                      <a:pt x="1182" y="288"/>
                      <a:pt x="1268" y="376"/>
                      <a:pt x="1268" y="490"/>
                    </a:cubicBezTo>
                    <a:cubicBezTo>
                      <a:pt x="1268" y="561"/>
                      <a:pt x="1234" y="622"/>
                      <a:pt x="1182" y="655"/>
                    </a:cubicBezTo>
                    <a:cubicBezTo>
                      <a:pt x="1190" y="683"/>
                      <a:pt x="1199" y="718"/>
                      <a:pt x="1199" y="752"/>
                    </a:cubicBezTo>
                    <a:cubicBezTo>
                      <a:pt x="1199" y="937"/>
                      <a:pt x="1041" y="1094"/>
                      <a:pt x="857" y="1094"/>
                    </a:cubicBezTo>
                    <a:cubicBezTo>
                      <a:pt x="666" y="1094"/>
                      <a:pt x="517" y="937"/>
                      <a:pt x="517" y="752"/>
                    </a:cubicBezTo>
                    <a:cubicBezTo>
                      <a:pt x="517" y="561"/>
                      <a:pt x="666" y="412"/>
                      <a:pt x="857" y="412"/>
                    </a:cubicBezTo>
                    <a:lnTo>
                      <a:pt x="892" y="412"/>
                    </a:lnTo>
                    <a:cubicBezTo>
                      <a:pt x="928" y="341"/>
                      <a:pt x="997" y="288"/>
                      <a:pt x="1077" y="288"/>
                    </a:cubicBezTo>
                    <a:close/>
                    <a:moveTo>
                      <a:pt x="857" y="1"/>
                    </a:moveTo>
                    <a:cubicBezTo>
                      <a:pt x="552" y="1"/>
                      <a:pt x="263" y="183"/>
                      <a:pt x="149" y="481"/>
                    </a:cubicBezTo>
                    <a:cubicBezTo>
                      <a:pt x="0" y="876"/>
                      <a:pt x="202" y="1304"/>
                      <a:pt x="586" y="1453"/>
                    </a:cubicBezTo>
                    <a:cubicBezTo>
                      <a:pt x="674" y="1487"/>
                      <a:pt x="762" y="1505"/>
                      <a:pt x="857" y="1505"/>
                    </a:cubicBezTo>
                    <a:cubicBezTo>
                      <a:pt x="962" y="1505"/>
                      <a:pt x="1066" y="1487"/>
                      <a:pt x="1163" y="1434"/>
                    </a:cubicBezTo>
                    <a:cubicBezTo>
                      <a:pt x="1348" y="1356"/>
                      <a:pt x="1486" y="1207"/>
                      <a:pt x="1558" y="1023"/>
                    </a:cubicBezTo>
                    <a:cubicBezTo>
                      <a:pt x="1627" y="832"/>
                      <a:pt x="1627" y="630"/>
                      <a:pt x="1539" y="446"/>
                    </a:cubicBezTo>
                    <a:cubicBezTo>
                      <a:pt x="1461" y="263"/>
                      <a:pt x="1312" y="122"/>
                      <a:pt x="1119" y="45"/>
                    </a:cubicBezTo>
                    <a:cubicBezTo>
                      <a:pt x="1033" y="17"/>
                      <a:pt x="945" y="1"/>
                      <a:pt x="8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2"/>
              <p:cNvSpPr/>
              <p:nvPr/>
            </p:nvSpPr>
            <p:spPr>
              <a:xfrm>
                <a:off x="3191003" y="4438391"/>
                <a:ext cx="728287" cy="333790"/>
              </a:xfrm>
              <a:custGeom>
                <a:rect b="b" l="l" r="r" t="t"/>
                <a:pathLst>
                  <a:path extrusionOk="0" h="1776" w="3875">
                    <a:moveTo>
                      <a:pt x="1942" y="19"/>
                    </a:moveTo>
                    <a:cubicBezTo>
                      <a:pt x="2405" y="19"/>
                      <a:pt x="2792" y="403"/>
                      <a:pt x="2792" y="867"/>
                    </a:cubicBezTo>
                    <a:cubicBezTo>
                      <a:pt x="2792" y="1339"/>
                      <a:pt x="2405" y="1715"/>
                      <a:pt x="1942" y="1715"/>
                    </a:cubicBezTo>
                    <a:cubicBezTo>
                      <a:pt x="1469" y="1715"/>
                      <a:pt x="1094" y="1339"/>
                      <a:pt x="1094" y="867"/>
                    </a:cubicBezTo>
                    <a:cubicBezTo>
                      <a:pt x="1094" y="403"/>
                      <a:pt x="1469" y="19"/>
                      <a:pt x="1942" y="19"/>
                    </a:cubicBezTo>
                    <a:close/>
                    <a:moveTo>
                      <a:pt x="850" y="0"/>
                    </a:moveTo>
                    <a:cubicBezTo>
                      <a:pt x="630" y="0"/>
                      <a:pt x="0" y="508"/>
                      <a:pt x="0" y="848"/>
                    </a:cubicBezTo>
                    <a:lnTo>
                      <a:pt x="0" y="936"/>
                    </a:lnTo>
                    <a:cubicBezTo>
                      <a:pt x="0" y="1400"/>
                      <a:pt x="710" y="1776"/>
                      <a:pt x="850" y="1776"/>
                    </a:cubicBezTo>
                    <a:lnTo>
                      <a:pt x="3035" y="1776"/>
                    </a:lnTo>
                    <a:cubicBezTo>
                      <a:pt x="3281" y="1776"/>
                      <a:pt x="3874" y="1287"/>
                      <a:pt x="3874" y="936"/>
                    </a:cubicBezTo>
                    <a:lnTo>
                      <a:pt x="3874" y="848"/>
                    </a:lnTo>
                    <a:cubicBezTo>
                      <a:pt x="3874" y="500"/>
                      <a:pt x="3297" y="0"/>
                      <a:pt x="30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2"/>
              <p:cNvSpPr/>
              <p:nvPr/>
            </p:nvSpPr>
            <p:spPr>
              <a:xfrm>
                <a:off x="3173148" y="4422228"/>
                <a:ext cx="765876" cy="368184"/>
              </a:xfrm>
              <a:custGeom>
                <a:rect b="b" l="l" r="r" t="t"/>
                <a:pathLst>
                  <a:path extrusionOk="0" h="1959" w="4075">
                    <a:moveTo>
                      <a:pt x="3086" y="183"/>
                    </a:moveTo>
                    <a:cubicBezTo>
                      <a:pt x="3420" y="183"/>
                      <a:pt x="3743" y="724"/>
                      <a:pt x="3865" y="978"/>
                    </a:cubicBezTo>
                    <a:cubicBezTo>
                      <a:pt x="3743" y="1232"/>
                      <a:pt x="3420" y="1765"/>
                      <a:pt x="3086" y="1765"/>
                    </a:cubicBezTo>
                    <a:lnTo>
                      <a:pt x="987" y="1765"/>
                    </a:lnTo>
                    <a:cubicBezTo>
                      <a:pt x="656" y="1765"/>
                      <a:pt x="324" y="1232"/>
                      <a:pt x="200" y="978"/>
                    </a:cubicBezTo>
                    <a:cubicBezTo>
                      <a:pt x="324" y="724"/>
                      <a:pt x="656" y="183"/>
                      <a:pt x="987" y="183"/>
                    </a:cubicBezTo>
                    <a:close/>
                    <a:moveTo>
                      <a:pt x="987" y="0"/>
                    </a:moveTo>
                    <a:cubicBezTo>
                      <a:pt x="446" y="0"/>
                      <a:pt x="26" y="900"/>
                      <a:pt x="18" y="934"/>
                    </a:cubicBezTo>
                    <a:lnTo>
                      <a:pt x="1" y="978"/>
                    </a:lnTo>
                    <a:lnTo>
                      <a:pt x="18" y="1014"/>
                    </a:lnTo>
                    <a:cubicBezTo>
                      <a:pt x="26" y="1058"/>
                      <a:pt x="446" y="1958"/>
                      <a:pt x="987" y="1958"/>
                    </a:cubicBezTo>
                    <a:lnTo>
                      <a:pt x="3086" y="1958"/>
                    </a:lnTo>
                    <a:cubicBezTo>
                      <a:pt x="3629" y="1958"/>
                      <a:pt x="4041" y="1058"/>
                      <a:pt x="4058" y="1014"/>
                    </a:cubicBezTo>
                    <a:lnTo>
                      <a:pt x="4074" y="978"/>
                    </a:lnTo>
                    <a:lnTo>
                      <a:pt x="4058" y="934"/>
                    </a:lnTo>
                    <a:cubicBezTo>
                      <a:pt x="4041" y="900"/>
                      <a:pt x="3629" y="0"/>
                      <a:pt x="30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2"/>
              <p:cNvSpPr/>
              <p:nvPr/>
            </p:nvSpPr>
            <p:spPr>
              <a:xfrm>
                <a:off x="3373685" y="4428806"/>
                <a:ext cx="364989" cy="354840"/>
              </a:xfrm>
              <a:custGeom>
                <a:rect b="b" l="l" r="r" t="t"/>
                <a:pathLst>
                  <a:path extrusionOk="0" h="1888" w="1942">
                    <a:moveTo>
                      <a:pt x="970" y="192"/>
                    </a:moveTo>
                    <a:cubicBezTo>
                      <a:pt x="1058" y="192"/>
                      <a:pt x="1146" y="208"/>
                      <a:pt x="1232" y="236"/>
                    </a:cubicBezTo>
                    <a:cubicBezTo>
                      <a:pt x="1425" y="313"/>
                      <a:pt x="1574" y="454"/>
                      <a:pt x="1652" y="637"/>
                    </a:cubicBezTo>
                    <a:cubicBezTo>
                      <a:pt x="1740" y="821"/>
                      <a:pt x="1740" y="1023"/>
                      <a:pt x="1671" y="1214"/>
                    </a:cubicBezTo>
                    <a:cubicBezTo>
                      <a:pt x="1599" y="1398"/>
                      <a:pt x="1461" y="1547"/>
                      <a:pt x="1276" y="1625"/>
                    </a:cubicBezTo>
                    <a:cubicBezTo>
                      <a:pt x="1177" y="1673"/>
                      <a:pt x="1073" y="1697"/>
                      <a:pt x="967" y="1697"/>
                    </a:cubicBezTo>
                    <a:cubicBezTo>
                      <a:pt x="878" y="1697"/>
                      <a:pt x="787" y="1680"/>
                      <a:pt x="699" y="1644"/>
                    </a:cubicBezTo>
                    <a:cubicBezTo>
                      <a:pt x="315" y="1495"/>
                      <a:pt x="113" y="1067"/>
                      <a:pt x="262" y="672"/>
                    </a:cubicBezTo>
                    <a:cubicBezTo>
                      <a:pt x="376" y="374"/>
                      <a:pt x="665" y="192"/>
                      <a:pt x="970" y="192"/>
                    </a:cubicBezTo>
                    <a:close/>
                    <a:moveTo>
                      <a:pt x="968" y="0"/>
                    </a:moveTo>
                    <a:cubicBezTo>
                      <a:pt x="837" y="0"/>
                      <a:pt x="707" y="27"/>
                      <a:pt x="586" y="78"/>
                    </a:cubicBezTo>
                    <a:cubicBezTo>
                      <a:pt x="351" y="183"/>
                      <a:pt x="174" y="374"/>
                      <a:pt x="88" y="603"/>
                    </a:cubicBezTo>
                    <a:cubicBezTo>
                      <a:pt x="0" y="838"/>
                      <a:pt x="8" y="1100"/>
                      <a:pt x="105" y="1329"/>
                    </a:cubicBezTo>
                    <a:cubicBezTo>
                      <a:pt x="210" y="1556"/>
                      <a:pt x="392" y="1730"/>
                      <a:pt x="630" y="1827"/>
                    </a:cubicBezTo>
                    <a:cubicBezTo>
                      <a:pt x="743" y="1862"/>
                      <a:pt x="856" y="1887"/>
                      <a:pt x="970" y="1887"/>
                    </a:cubicBezTo>
                    <a:cubicBezTo>
                      <a:pt x="1102" y="1887"/>
                      <a:pt x="1232" y="1862"/>
                      <a:pt x="1356" y="1801"/>
                    </a:cubicBezTo>
                    <a:cubicBezTo>
                      <a:pt x="1582" y="1705"/>
                      <a:pt x="1757" y="1512"/>
                      <a:pt x="1853" y="1277"/>
                    </a:cubicBezTo>
                    <a:cubicBezTo>
                      <a:pt x="1941" y="1040"/>
                      <a:pt x="1933" y="786"/>
                      <a:pt x="1828" y="559"/>
                    </a:cubicBezTo>
                    <a:cubicBezTo>
                      <a:pt x="1723" y="322"/>
                      <a:pt x="1538" y="148"/>
                      <a:pt x="1303" y="59"/>
                    </a:cubicBezTo>
                    <a:cubicBezTo>
                      <a:pt x="1194" y="20"/>
                      <a:pt x="1080" y="0"/>
                      <a:pt x="9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2"/>
              <p:cNvSpPr/>
              <p:nvPr/>
            </p:nvSpPr>
            <p:spPr>
              <a:xfrm>
                <a:off x="3491903" y="4542136"/>
                <a:ext cx="128366" cy="128366"/>
              </a:xfrm>
              <a:custGeom>
                <a:rect b="b" l="l" r="r" t="t"/>
                <a:pathLst>
                  <a:path extrusionOk="0" h="683" w="683">
                    <a:moveTo>
                      <a:pt x="341" y="0"/>
                    </a:moveTo>
                    <a:cubicBezTo>
                      <a:pt x="150" y="0"/>
                      <a:pt x="1" y="149"/>
                      <a:pt x="1" y="340"/>
                    </a:cubicBezTo>
                    <a:cubicBezTo>
                      <a:pt x="1" y="525"/>
                      <a:pt x="150" y="682"/>
                      <a:pt x="341" y="682"/>
                    </a:cubicBezTo>
                    <a:cubicBezTo>
                      <a:pt x="525" y="682"/>
                      <a:pt x="683" y="525"/>
                      <a:pt x="683" y="340"/>
                    </a:cubicBezTo>
                    <a:cubicBezTo>
                      <a:pt x="683" y="149"/>
                      <a:pt x="525" y="0"/>
                      <a:pt x="3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2"/>
              <p:cNvSpPr/>
              <p:nvPr/>
            </p:nvSpPr>
            <p:spPr>
              <a:xfrm>
                <a:off x="3843735" y="4718052"/>
                <a:ext cx="103558" cy="133065"/>
              </a:xfrm>
              <a:custGeom>
                <a:rect b="b" l="l" r="r" t="t"/>
                <a:pathLst>
                  <a:path extrusionOk="0" h="708" w="551">
                    <a:moveTo>
                      <a:pt x="131" y="0"/>
                    </a:moveTo>
                    <a:lnTo>
                      <a:pt x="1" y="122"/>
                    </a:lnTo>
                    <a:lnTo>
                      <a:pt x="393" y="707"/>
                    </a:lnTo>
                    <a:lnTo>
                      <a:pt x="550" y="594"/>
                    </a:lnTo>
                    <a:lnTo>
                      <a:pt x="1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2"/>
              <p:cNvSpPr/>
              <p:nvPr/>
            </p:nvSpPr>
            <p:spPr>
              <a:xfrm>
                <a:off x="3762919" y="4757332"/>
                <a:ext cx="67660" cy="134757"/>
              </a:xfrm>
              <a:custGeom>
                <a:rect b="b" l="l" r="r" t="t"/>
                <a:pathLst>
                  <a:path extrusionOk="0" h="717" w="360">
                    <a:moveTo>
                      <a:pt x="185" y="1"/>
                    </a:moveTo>
                    <a:lnTo>
                      <a:pt x="0" y="43"/>
                    </a:lnTo>
                    <a:lnTo>
                      <a:pt x="177" y="717"/>
                    </a:lnTo>
                    <a:lnTo>
                      <a:pt x="359" y="672"/>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2"/>
              <p:cNvSpPr/>
              <p:nvPr/>
            </p:nvSpPr>
            <p:spPr>
              <a:xfrm>
                <a:off x="3654475" y="4768797"/>
                <a:ext cx="44731" cy="133065"/>
              </a:xfrm>
              <a:custGeom>
                <a:rect b="b" l="l" r="r" t="t"/>
                <a:pathLst>
                  <a:path extrusionOk="0" h="708" w="238">
                    <a:moveTo>
                      <a:pt x="185" y="1"/>
                    </a:moveTo>
                    <a:lnTo>
                      <a:pt x="0" y="18"/>
                    </a:lnTo>
                    <a:lnTo>
                      <a:pt x="53" y="708"/>
                    </a:lnTo>
                    <a:lnTo>
                      <a:pt x="237" y="691"/>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2"/>
              <p:cNvSpPr/>
              <p:nvPr/>
            </p:nvSpPr>
            <p:spPr>
              <a:xfrm>
                <a:off x="3166570" y="4712789"/>
                <a:ext cx="101866" cy="133629"/>
              </a:xfrm>
              <a:custGeom>
                <a:rect b="b" l="l" r="r" t="t"/>
                <a:pathLst>
                  <a:path extrusionOk="0" h="711" w="542">
                    <a:moveTo>
                      <a:pt x="384" y="1"/>
                    </a:moveTo>
                    <a:lnTo>
                      <a:pt x="0" y="605"/>
                    </a:lnTo>
                    <a:lnTo>
                      <a:pt x="158" y="710"/>
                    </a:lnTo>
                    <a:lnTo>
                      <a:pt x="542" y="106"/>
                    </a:lnTo>
                    <a:lnTo>
                      <a:pt x="3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2"/>
              <p:cNvSpPr/>
              <p:nvPr/>
            </p:nvSpPr>
            <p:spPr>
              <a:xfrm>
                <a:off x="3279713" y="4757332"/>
                <a:ext cx="69164" cy="134757"/>
              </a:xfrm>
              <a:custGeom>
                <a:rect b="b" l="l" r="r" t="t"/>
                <a:pathLst>
                  <a:path extrusionOk="0" h="717" w="368">
                    <a:moveTo>
                      <a:pt x="185" y="1"/>
                    </a:moveTo>
                    <a:lnTo>
                      <a:pt x="1" y="672"/>
                    </a:lnTo>
                    <a:lnTo>
                      <a:pt x="185" y="717"/>
                    </a:lnTo>
                    <a:lnTo>
                      <a:pt x="368" y="43"/>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2"/>
              <p:cNvSpPr/>
              <p:nvPr/>
            </p:nvSpPr>
            <p:spPr>
              <a:xfrm>
                <a:off x="3538137" y="4770488"/>
                <a:ext cx="36085" cy="129870"/>
              </a:xfrm>
              <a:custGeom>
                <a:rect b="b" l="l" r="r" t="t"/>
                <a:pathLst>
                  <a:path extrusionOk="0" h="691" w="192">
                    <a:moveTo>
                      <a:pt x="0" y="0"/>
                    </a:moveTo>
                    <a:lnTo>
                      <a:pt x="0" y="691"/>
                    </a:lnTo>
                    <a:lnTo>
                      <a:pt x="191"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2"/>
              <p:cNvSpPr/>
              <p:nvPr/>
            </p:nvSpPr>
            <p:spPr>
              <a:xfrm>
                <a:off x="3411462" y="4768797"/>
                <a:ext cx="45859" cy="133065"/>
              </a:xfrm>
              <a:custGeom>
                <a:rect b="b" l="l" r="r" t="t"/>
                <a:pathLst>
                  <a:path extrusionOk="0" h="708" w="244">
                    <a:moveTo>
                      <a:pt x="53" y="1"/>
                    </a:moveTo>
                    <a:lnTo>
                      <a:pt x="1" y="691"/>
                    </a:lnTo>
                    <a:lnTo>
                      <a:pt x="191" y="708"/>
                    </a:lnTo>
                    <a:lnTo>
                      <a:pt x="244" y="18"/>
                    </a:lnTo>
                    <a:lnTo>
                      <a:pt x="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2"/>
              <p:cNvSpPr/>
              <p:nvPr/>
            </p:nvSpPr>
            <p:spPr>
              <a:xfrm>
                <a:off x="3843735" y="4366221"/>
                <a:ext cx="103558" cy="129870"/>
              </a:xfrm>
              <a:custGeom>
                <a:rect b="b" l="l" r="r" t="t"/>
                <a:pathLst>
                  <a:path extrusionOk="0" h="691" w="551">
                    <a:moveTo>
                      <a:pt x="393" y="0"/>
                    </a:moveTo>
                    <a:lnTo>
                      <a:pt x="1" y="586"/>
                    </a:lnTo>
                    <a:lnTo>
                      <a:pt x="158" y="690"/>
                    </a:lnTo>
                    <a:lnTo>
                      <a:pt x="550" y="105"/>
                    </a:lnTo>
                    <a:lnTo>
                      <a:pt x="3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2"/>
              <p:cNvSpPr/>
              <p:nvPr/>
            </p:nvSpPr>
            <p:spPr>
              <a:xfrm>
                <a:off x="3762919" y="4323557"/>
                <a:ext cx="67660" cy="136260"/>
              </a:xfrm>
              <a:custGeom>
                <a:rect b="b" l="l" r="r" t="t"/>
                <a:pathLst>
                  <a:path extrusionOk="0" h="725" w="360">
                    <a:moveTo>
                      <a:pt x="177" y="0"/>
                    </a:moveTo>
                    <a:lnTo>
                      <a:pt x="0" y="672"/>
                    </a:lnTo>
                    <a:lnTo>
                      <a:pt x="185" y="724"/>
                    </a:lnTo>
                    <a:lnTo>
                      <a:pt x="359" y="53"/>
                    </a:lnTo>
                    <a:lnTo>
                      <a:pt x="1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2"/>
              <p:cNvSpPr/>
              <p:nvPr/>
            </p:nvSpPr>
            <p:spPr>
              <a:xfrm>
                <a:off x="3654475" y="4315288"/>
                <a:ext cx="44731" cy="133065"/>
              </a:xfrm>
              <a:custGeom>
                <a:rect b="b" l="l" r="r" t="t"/>
                <a:pathLst>
                  <a:path extrusionOk="0" h="708" w="238">
                    <a:moveTo>
                      <a:pt x="53" y="0"/>
                    </a:moveTo>
                    <a:lnTo>
                      <a:pt x="0" y="691"/>
                    </a:lnTo>
                    <a:lnTo>
                      <a:pt x="185" y="708"/>
                    </a:lnTo>
                    <a:lnTo>
                      <a:pt x="237" y="9"/>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2"/>
              <p:cNvSpPr/>
              <p:nvPr/>
            </p:nvSpPr>
            <p:spPr>
              <a:xfrm>
                <a:off x="3163375" y="4366221"/>
                <a:ext cx="101866" cy="133065"/>
              </a:xfrm>
              <a:custGeom>
                <a:rect b="b" l="l" r="r" t="t"/>
                <a:pathLst>
                  <a:path extrusionOk="0" h="708" w="542">
                    <a:moveTo>
                      <a:pt x="166" y="0"/>
                    </a:moveTo>
                    <a:lnTo>
                      <a:pt x="0" y="105"/>
                    </a:lnTo>
                    <a:lnTo>
                      <a:pt x="385" y="707"/>
                    </a:lnTo>
                    <a:lnTo>
                      <a:pt x="542" y="602"/>
                    </a:lnTo>
                    <a:lnTo>
                      <a:pt x="1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2"/>
              <p:cNvSpPr/>
              <p:nvPr/>
            </p:nvSpPr>
            <p:spPr>
              <a:xfrm>
                <a:off x="3279713" y="4323557"/>
                <a:ext cx="69164" cy="136260"/>
              </a:xfrm>
              <a:custGeom>
                <a:rect b="b" l="l" r="r" t="t"/>
                <a:pathLst>
                  <a:path extrusionOk="0" h="725" w="368">
                    <a:moveTo>
                      <a:pt x="185" y="0"/>
                    </a:moveTo>
                    <a:lnTo>
                      <a:pt x="1" y="53"/>
                    </a:lnTo>
                    <a:lnTo>
                      <a:pt x="185" y="724"/>
                    </a:lnTo>
                    <a:lnTo>
                      <a:pt x="368" y="672"/>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2"/>
              <p:cNvSpPr/>
              <p:nvPr/>
            </p:nvSpPr>
            <p:spPr>
              <a:xfrm>
                <a:off x="3538137" y="4316791"/>
                <a:ext cx="36085" cy="130058"/>
              </a:xfrm>
              <a:custGeom>
                <a:rect b="b" l="l" r="r" t="t"/>
                <a:pathLst>
                  <a:path extrusionOk="0" h="692" w="192">
                    <a:moveTo>
                      <a:pt x="0" y="1"/>
                    </a:moveTo>
                    <a:lnTo>
                      <a:pt x="0" y="691"/>
                    </a:lnTo>
                    <a:lnTo>
                      <a:pt x="191" y="691"/>
                    </a:lnTo>
                    <a:lnTo>
                      <a:pt x="1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2"/>
              <p:cNvSpPr/>
              <p:nvPr/>
            </p:nvSpPr>
            <p:spPr>
              <a:xfrm>
                <a:off x="3411462" y="4315288"/>
                <a:ext cx="45859" cy="133065"/>
              </a:xfrm>
              <a:custGeom>
                <a:rect b="b" l="l" r="r" t="t"/>
                <a:pathLst>
                  <a:path extrusionOk="0" h="708" w="244">
                    <a:moveTo>
                      <a:pt x="191" y="0"/>
                    </a:moveTo>
                    <a:lnTo>
                      <a:pt x="1" y="9"/>
                    </a:lnTo>
                    <a:lnTo>
                      <a:pt x="53" y="708"/>
                    </a:lnTo>
                    <a:lnTo>
                      <a:pt x="244" y="691"/>
                    </a:lnTo>
                    <a:lnTo>
                      <a:pt x="1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5" name="Google Shape;525;p22"/>
              <p:cNvGrpSpPr/>
              <p:nvPr/>
            </p:nvGrpSpPr>
            <p:grpSpPr>
              <a:xfrm>
                <a:off x="3559375" y="4518831"/>
                <a:ext cx="73862" cy="74238"/>
                <a:chOff x="3559375" y="4518831"/>
                <a:chExt cx="73862" cy="74238"/>
              </a:xfrm>
            </p:grpSpPr>
            <p:sp>
              <p:nvSpPr>
                <p:cNvPr id="526" name="Google Shape;526;p22"/>
                <p:cNvSpPr/>
                <p:nvPr/>
              </p:nvSpPr>
              <p:spPr>
                <a:xfrm>
                  <a:off x="3562570" y="4518831"/>
                  <a:ext cx="70667" cy="69164"/>
                </a:xfrm>
                <a:custGeom>
                  <a:rect b="b" l="l" r="r" t="t"/>
                  <a:pathLst>
                    <a:path extrusionOk="0" h="368" w="376">
                      <a:moveTo>
                        <a:pt x="185" y="0"/>
                      </a:moveTo>
                      <a:cubicBezTo>
                        <a:pt x="105" y="0"/>
                        <a:pt x="36" y="53"/>
                        <a:pt x="0" y="124"/>
                      </a:cubicBezTo>
                      <a:cubicBezTo>
                        <a:pt x="141" y="141"/>
                        <a:pt x="254" y="237"/>
                        <a:pt x="290" y="367"/>
                      </a:cubicBezTo>
                      <a:cubicBezTo>
                        <a:pt x="342" y="334"/>
                        <a:pt x="376" y="273"/>
                        <a:pt x="376" y="202"/>
                      </a:cubicBezTo>
                      <a:cubicBezTo>
                        <a:pt x="376" y="88"/>
                        <a:pt x="290" y="0"/>
                        <a:pt x="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2"/>
                <p:cNvSpPr/>
                <p:nvPr/>
              </p:nvSpPr>
              <p:spPr>
                <a:xfrm>
                  <a:off x="3559375" y="4542136"/>
                  <a:ext cx="57699" cy="50933"/>
                </a:xfrm>
                <a:custGeom>
                  <a:rect b="b" l="l" r="r" t="t"/>
                  <a:pathLst>
                    <a:path extrusionOk="0" h="271" w="307">
                      <a:moveTo>
                        <a:pt x="17" y="0"/>
                      </a:moveTo>
                      <a:cubicBezTo>
                        <a:pt x="9" y="25"/>
                        <a:pt x="1" y="53"/>
                        <a:pt x="1" y="78"/>
                      </a:cubicBezTo>
                      <a:cubicBezTo>
                        <a:pt x="1" y="183"/>
                        <a:pt x="87" y="271"/>
                        <a:pt x="202" y="271"/>
                      </a:cubicBezTo>
                      <a:cubicBezTo>
                        <a:pt x="236" y="271"/>
                        <a:pt x="280" y="262"/>
                        <a:pt x="307" y="243"/>
                      </a:cubicBezTo>
                      <a:cubicBezTo>
                        <a:pt x="271" y="113"/>
                        <a:pt x="158" y="17"/>
                        <a:pt x="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8" name="Google Shape;528;p22"/>
            <p:cNvGrpSpPr/>
            <p:nvPr/>
          </p:nvGrpSpPr>
          <p:grpSpPr>
            <a:xfrm rot="2218232">
              <a:off x="8076490" y="-136073"/>
              <a:ext cx="436982" cy="829265"/>
              <a:chOff x="8809675" y="2147700"/>
              <a:chExt cx="556197" cy="1055499"/>
            </a:xfrm>
          </p:grpSpPr>
          <p:sp>
            <p:nvSpPr>
              <p:cNvPr id="529" name="Google Shape;529;p22"/>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2"/>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531" name="Shape 531"/>
        <p:cNvGrpSpPr/>
        <p:nvPr/>
      </p:nvGrpSpPr>
      <p:grpSpPr>
        <a:xfrm>
          <a:off x="0" y="0"/>
          <a:ext cx="0" cy="0"/>
          <a:chOff x="0" y="0"/>
          <a:chExt cx="0" cy="0"/>
        </a:xfrm>
      </p:grpSpPr>
      <p:sp>
        <p:nvSpPr>
          <p:cNvPr id="532" name="Google Shape;532;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533" name="Google Shape;533;p23"/>
          <p:cNvSpPr txBox="1"/>
          <p:nvPr>
            <p:ph idx="1" type="subTitle"/>
          </p:nvPr>
        </p:nvSpPr>
        <p:spPr>
          <a:xfrm>
            <a:off x="1177425" y="2161100"/>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4" name="Google Shape;534;p23"/>
          <p:cNvSpPr txBox="1"/>
          <p:nvPr>
            <p:ph idx="2" type="subTitle"/>
          </p:nvPr>
        </p:nvSpPr>
        <p:spPr>
          <a:xfrm>
            <a:off x="3578997" y="2161100"/>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5" name="Google Shape;535;p23"/>
          <p:cNvSpPr txBox="1"/>
          <p:nvPr>
            <p:ph idx="3" type="subTitle"/>
          </p:nvPr>
        </p:nvSpPr>
        <p:spPr>
          <a:xfrm>
            <a:off x="1177425" y="3959375"/>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6" name="Google Shape;536;p23"/>
          <p:cNvSpPr txBox="1"/>
          <p:nvPr>
            <p:ph idx="4" type="subTitle"/>
          </p:nvPr>
        </p:nvSpPr>
        <p:spPr>
          <a:xfrm>
            <a:off x="3578997" y="3959375"/>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7" name="Google Shape;537;p23"/>
          <p:cNvSpPr txBox="1"/>
          <p:nvPr>
            <p:ph idx="5" type="subTitle"/>
          </p:nvPr>
        </p:nvSpPr>
        <p:spPr>
          <a:xfrm>
            <a:off x="5980575" y="2161100"/>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8" name="Google Shape;538;p23"/>
          <p:cNvSpPr txBox="1"/>
          <p:nvPr>
            <p:ph idx="6" type="subTitle"/>
          </p:nvPr>
        </p:nvSpPr>
        <p:spPr>
          <a:xfrm>
            <a:off x="5980575" y="3959375"/>
            <a:ext cx="1986000" cy="649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539" name="Google Shape;539;p23"/>
          <p:cNvSpPr txBox="1"/>
          <p:nvPr>
            <p:ph idx="7" type="subTitle"/>
          </p:nvPr>
        </p:nvSpPr>
        <p:spPr>
          <a:xfrm>
            <a:off x="1177425" y="192912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0" name="Google Shape;540;p23"/>
          <p:cNvSpPr txBox="1"/>
          <p:nvPr>
            <p:ph idx="8" type="subTitle"/>
          </p:nvPr>
        </p:nvSpPr>
        <p:spPr>
          <a:xfrm>
            <a:off x="3578997" y="192912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1" name="Google Shape;541;p23"/>
          <p:cNvSpPr txBox="1"/>
          <p:nvPr>
            <p:ph idx="9" type="subTitle"/>
          </p:nvPr>
        </p:nvSpPr>
        <p:spPr>
          <a:xfrm>
            <a:off x="1177425" y="375067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2" name="Google Shape;542;p23"/>
          <p:cNvSpPr txBox="1"/>
          <p:nvPr>
            <p:ph idx="13" type="subTitle"/>
          </p:nvPr>
        </p:nvSpPr>
        <p:spPr>
          <a:xfrm>
            <a:off x="3578997" y="375067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3" name="Google Shape;543;p23"/>
          <p:cNvSpPr txBox="1"/>
          <p:nvPr>
            <p:ph idx="14" type="subTitle"/>
          </p:nvPr>
        </p:nvSpPr>
        <p:spPr>
          <a:xfrm>
            <a:off x="5980575" y="192912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4" name="Google Shape;544;p23"/>
          <p:cNvSpPr txBox="1"/>
          <p:nvPr>
            <p:ph idx="15" type="subTitle"/>
          </p:nvPr>
        </p:nvSpPr>
        <p:spPr>
          <a:xfrm>
            <a:off x="5980575" y="3750672"/>
            <a:ext cx="1986000" cy="35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545" name="Google Shape;545;p23"/>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546" name="Google Shape;546;p23"/>
          <p:cNvGrpSpPr/>
          <p:nvPr/>
        </p:nvGrpSpPr>
        <p:grpSpPr>
          <a:xfrm>
            <a:off x="6847600" y="-831748"/>
            <a:ext cx="3018563" cy="2751550"/>
            <a:chOff x="6847600" y="-831748"/>
            <a:chExt cx="3018563" cy="2751550"/>
          </a:xfrm>
        </p:grpSpPr>
        <p:sp>
          <p:nvSpPr>
            <p:cNvPr id="547" name="Google Shape;547;p23"/>
            <p:cNvSpPr/>
            <p:nvPr/>
          </p:nvSpPr>
          <p:spPr>
            <a:xfrm flipH="1" rot="8794848">
              <a:off x="8766849" y="691605"/>
              <a:ext cx="875351" cy="1076095"/>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3"/>
            <p:cNvSpPr/>
            <p:nvPr/>
          </p:nvSpPr>
          <p:spPr>
            <a:xfrm>
              <a:off x="6847600" y="-831748"/>
              <a:ext cx="2673970" cy="1371248"/>
            </a:xfrm>
            <a:custGeom>
              <a:rect b="b" l="l" r="r" t="t"/>
              <a:pathLst>
                <a:path extrusionOk="0" h="15368" w="29968">
                  <a:moveTo>
                    <a:pt x="25403" y="0"/>
                  </a:moveTo>
                  <a:cubicBezTo>
                    <a:pt x="24922" y="0"/>
                    <a:pt x="24443" y="87"/>
                    <a:pt x="23994" y="270"/>
                  </a:cubicBezTo>
                  <a:cubicBezTo>
                    <a:pt x="23277" y="568"/>
                    <a:pt x="22674" y="1074"/>
                    <a:pt x="22017" y="1477"/>
                  </a:cubicBezTo>
                  <a:cubicBezTo>
                    <a:pt x="21316" y="1911"/>
                    <a:pt x="20606" y="2070"/>
                    <a:pt x="19888" y="2070"/>
                  </a:cubicBezTo>
                  <a:cubicBezTo>
                    <a:pt x="18018" y="2070"/>
                    <a:pt x="16103" y="996"/>
                    <a:pt x="14200" y="927"/>
                  </a:cubicBezTo>
                  <a:cubicBezTo>
                    <a:pt x="14121" y="924"/>
                    <a:pt x="14043" y="923"/>
                    <a:pt x="13967" y="923"/>
                  </a:cubicBezTo>
                  <a:cubicBezTo>
                    <a:pt x="10740" y="923"/>
                    <a:pt x="9458" y="3432"/>
                    <a:pt x="7451" y="5500"/>
                  </a:cubicBezTo>
                  <a:cubicBezTo>
                    <a:pt x="6874" y="6086"/>
                    <a:pt x="6131" y="6594"/>
                    <a:pt x="5316" y="6776"/>
                  </a:cubicBezTo>
                  <a:cubicBezTo>
                    <a:pt x="3602" y="7160"/>
                    <a:pt x="1188" y="7127"/>
                    <a:pt x="481" y="9015"/>
                  </a:cubicBezTo>
                  <a:cubicBezTo>
                    <a:pt x="1" y="10319"/>
                    <a:pt x="210" y="11882"/>
                    <a:pt x="1084" y="12976"/>
                  </a:cubicBezTo>
                  <a:cubicBezTo>
                    <a:pt x="1207" y="13125"/>
                    <a:pt x="1329" y="13265"/>
                    <a:pt x="1470" y="13387"/>
                  </a:cubicBezTo>
                  <a:cubicBezTo>
                    <a:pt x="1652" y="13737"/>
                    <a:pt x="1837" y="14086"/>
                    <a:pt x="1845" y="14480"/>
                  </a:cubicBezTo>
                  <a:cubicBezTo>
                    <a:pt x="1845" y="14768"/>
                    <a:pt x="1766" y="15118"/>
                    <a:pt x="1986" y="15292"/>
                  </a:cubicBezTo>
                  <a:cubicBezTo>
                    <a:pt x="2049" y="15346"/>
                    <a:pt x="2122" y="15368"/>
                    <a:pt x="2199" y="15368"/>
                  </a:cubicBezTo>
                  <a:cubicBezTo>
                    <a:pt x="2364" y="15368"/>
                    <a:pt x="2544" y="15265"/>
                    <a:pt x="2676" y="15146"/>
                  </a:cubicBezTo>
                  <a:cubicBezTo>
                    <a:pt x="2930" y="14925"/>
                    <a:pt x="3149" y="14654"/>
                    <a:pt x="3306" y="14348"/>
                  </a:cubicBezTo>
                  <a:cubicBezTo>
                    <a:pt x="3640" y="14431"/>
                    <a:pt x="3985" y="14473"/>
                    <a:pt x="4329" y="14473"/>
                  </a:cubicBezTo>
                  <a:cubicBezTo>
                    <a:pt x="4975" y="14473"/>
                    <a:pt x="5618" y="14324"/>
                    <a:pt x="6183" y="14016"/>
                  </a:cubicBezTo>
                  <a:cubicBezTo>
                    <a:pt x="7161" y="13492"/>
                    <a:pt x="8097" y="12495"/>
                    <a:pt x="9216" y="12145"/>
                  </a:cubicBezTo>
                  <a:cubicBezTo>
                    <a:pt x="9505" y="12054"/>
                    <a:pt x="9782" y="12016"/>
                    <a:pt x="10051" y="12016"/>
                  </a:cubicBezTo>
                  <a:cubicBezTo>
                    <a:pt x="11282" y="12016"/>
                    <a:pt x="12347" y="12807"/>
                    <a:pt x="13623" y="12959"/>
                  </a:cubicBezTo>
                  <a:cubicBezTo>
                    <a:pt x="13837" y="12984"/>
                    <a:pt x="14054" y="12997"/>
                    <a:pt x="14270" y="12997"/>
                  </a:cubicBezTo>
                  <a:cubicBezTo>
                    <a:pt x="15386" y="12997"/>
                    <a:pt x="16503" y="12660"/>
                    <a:pt x="17419" y="12014"/>
                  </a:cubicBezTo>
                  <a:cubicBezTo>
                    <a:pt x="18469" y="11263"/>
                    <a:pt x="19264" y="10134"/>
                    <a:pt x="20454" y="9626"/>
                  </a:cubicBezTo>
                  <a:cubicBezTo>
                    <a:pt x="20988" y="9401"/>
                    <a:pt x="21529" y="9336"/>
                    <a:pt x="22074" y="9336"/>
                  </a:cubicBezTo>
                  <a:cubicBezTo>
                    <a:pt x="22813" y="9336"/>
                    <a:pt x="23561" y="9455"/>
                    <a:pt x="24309" y="9455"/>
                  </a:cubicBezTo>
                  <a:cubicBezTo>
                    <a:pt x="24592" y="9455"/>
                    <a:pt x="24874" y="9438"/>
                    <a:pt x="25157" y="9391"/>
                  </a:cubicBezTo>
                  <a:cubicBezTo>
                    <a:pt x="26739" y="9129"/>
                    <a:pt x="28236" y="8184"/>
                    <a:pt x="29031" y="6759"/>
                  </a:cubicBezTo>
                  <a:cubicBezTo>
                    <a:pt x="29967" y="5106"/>
                    <a:pt x="29818" y="2869"/>
                    <a:pt x="28576" y="1433"/>
                  </a:cubicBezTo>
                  <a:cubicBezTo>
                    <a:pt x="27798" y="530"/>
                    <a:pt x="26594" y="0"/>
                    <a:pt x="254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9" name="Google Shape;549;p23"/>
          <p:cNvGrpSpPr/>
          <p:nvPr/>
        </p:nvGrpSpPr>
        <p:grpSpPr>
          <a:xfrm>
            <a:off x="6509505" y="-8"/>
            <a:ext cx="2573689" cy="1184325"/>
            <a:chOff x="6509505" y="-8"/>
            <a:chExt cx="2573689" cy="1184325"/>
          </a:xfrm>
        </p:grpSpPr>
        <p:grpSp>
          <p:nvGrpSpPr>
            <p:cNvPr id="550" name="Google Shape;550;p23"/>
            <p:cNvGrpSpPr/>
            <p:nvPr/>
          </p:nvGrpSpPr>
          <p:grpSpPr>
            <a:xfrm>
              <a:off x="6509505" y="234377"/>
              <a:ext cx="133260" cy="129152"/>
              <a:chOff x="3739723" y="2282290"/>
              <a:chExt cx="690824" cy="669530"/>
            </a:xfrm>
          </p:grpSpPr>
          <p:sp>
            <p:nvSpPr>
              <p:cNvPr id="551" name="Google Shape;551;p23"/>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3"/>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3"/>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3"/>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5" name="Google Shape;555;p23"/>
            <p:cNvGrpSpPr/>
            <p:nvPr/>
          </p:nvGrpSpPr>
          <p:grpSpPr>
            <a:xfrm rot="10800000">
              <a:off x="7459261" y="-8"/>
              <a:ext cx="371307" cy="91637"/>
              <a:chOff x="4241622" y="1303995"/>
              <a:chExt cx="1256112" cy="310004"/>
            </a:xfrm>
          </p:grpSpPr>
          <p:sp>
            <p:nvSpPr>
              <p:cNvPr id="556" name="Google Shape;556;p23"/>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3"/>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3"/>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 name="Google Shape;559;p23"/>
            <p:cNvSpPr/>
            <p:nvPr/>
          </p:nvSpPr>
          <p:spPr>
            <a:xfrm>
              <a:off x="8424009" y="32766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3"/>
            <p:cNvSpPr/>
            <p:nvPr/>
          </p:nvSpPr>
          <p:spPr>
            <a:xfrm>
              <a:off x="8991611" y="10926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23"/>
          <p:cNvGrpSpPr/>
          <p:nvPr/>
        </p:nvGrpSpPr>
        <p:grpSpPr>
          <a:xfrm rot="2981559">
            <a:off x="8370639" y="152339"/>
            <a:ext cx="1450860" cy="1972315"/>
            <a:chOff x="3841236" y="2462345"/>
            <a:chExt cx="1450832" cy="1972277"/>
          </a:xfrm>
        </p:grpSpPr>
        <p:grpSp>
          <p:nvGrpSpPr>
            <p:cNvPr id="562" name="Google Shape;562;p23"/>
            <p:cNvGrpSpPr/>
            <p:nvPr/>
          </p:nvGrpSpPr>
          <p:grpSpPr>
            <a:xfrm>
              <a:off x="3841236" y="2462345"/>
              <a:ext cx="261888" cy="997496"/>
              <a:chOff x="3841236" y="2462345"/>
              <a:chExt cx="261888" cy="997496"/>
            </a:xfrm>
          </p:grpSpPr>
          <p:sp>
            <p:nvSpPr>
              <p:cNvPr id="563" name="Google Shape;563;p23"/>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3"/>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3"/>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3"/>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3"/>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3"/>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 name="Google Shape;569;p23"/>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570" name="Shape 570"/>
        <p:cNvGrpSpPr/>
        <p:nvPr/>
      </p:nvGrpSpPr>
      <p:grpSpPr>
        <a:xfrm>
          <a:off x="0" y="0"/>
          <a:ext cx="0" cy="0"/>
          <a:chOff x="0" y="0"/>
          <a:chExt cx="0" cy="0"/>
        </a:xfrm>
      </p:grpSpPr>
      <p:sp>
        <p:nvSpPr>
          <p:cNvPr id="571" name="Google Shape;571;p24"/>
          <p:cNvSpPr txBox="1"/>
          <p:nvPr>
            <p:ph hasCustomPrompt="1" type="title"/>
          </p:nvPr>
        </p:nvSpPr>
        <p:spPr>
          <a:xfrm>
            <a:off x="1484375" y="703500"/>
            <a:ext cx="3884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3500"/>
              <a:buNone/>
              <a:defRPr sz="3500"/>
            </a:lvl1pPr>
            <a:lvl2pPr lvl="1"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572" name="Google Shape;572;p24"/>
          <p:cNvSpPr txBox="1"/>
          <p:nvPr>
            <p:ph idx="1" type="subTitle"/>
          </p:nvPr>
        </p:nvSpPr>
        <p:spPr>
          <a:xfrm>
            <a:off x="1484375" y="1320830"/>
            <a:ext cx="3884100" cy="369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1400"/>
              <a:buNone/>
              <a:defRPr>
                <a:solidFill>
                  <a:schemeClr val="dk1"/>
                </a:solidFill>
              </a:defRPr>
            </a:lvl1pPr>
            <a:lvl2pPr lvl="1" rtl="0" algn="ctr">
              <a:lnSpc>
                <a:spcPct val="115000"/>
              </a:lnSpc>
              <a:spcBef>
                <a:spcPts val="0"/>
              </a:spcBef>
              <a:spcAft>
                <a:spcPts val="0"/>
              </a:spcAft>
              <a:buClr>
                <a:schemeClr val="dk1"/>
              </a:buClr>
              <a:buSzPts val="1400"/>
              <a:buNone/>
              <a:defRPr>
                <a:solidFill>
                  <a:schemeClr val="dk1"/>
                </a:solidFill>
              </a:defRPr>
            </a:lvl2pPr>
            <a:lvl3pPr lvl="2" rtl="0" algn="ctr">
              <a:lnSpc>
                <a:spcPct val="115000"/>
              </a:lnSpc>
              <a:spcBef>
                <a:spcPts val="0"/>
              </a:spcBef>
              <a:spcAft>
                <a:spcPts val="0"/>
              </a:spcAft>
              <a:buClr>
                <a:schemeClr val="dk1"/>
              </a:buClr>
              <a:buSzPts val="1400"/>
              <a:buNone/>
              <a:defRPr>
                <a:solidFill>
                  <a:schemeClr val="dk1"/>
                </a:solidFill>
              </a:defRPr>
            </a:lvl3pPr>
            <a:lvl4pPr lvl="3" rtl="0" algn="ctr">
              <a:lnSpc>
                <a:spcPct val="115000"/>
              </a:lnSpc>
              <a:spcBef>
                <a:spcPts val="0"/>
              </a:spcBef>
              <a:spcAft>
                <a:spcPts val="0"/>
              </a:spcAft>
              <a:buClr>
                <a:schemeClr val="dk1"/>
              </a:buClr>
              <a:buSzPts val="1400"/>
              <a:buNone/>
              <a:defRPr>
                <a:solidFill>
                  <a:schemeClr val="dk1"/>
                </a:solidFill>
              </a:defRPr>
            </a:lvl4pPr>
            <a:lvl5pPr lvl="4" rtl="0" algn="ctr">
              <a:lnSpc>
                <a:spcPct val="115000"/>
              </a:lnSpc>
              <a:spcBef>
                <a:spcPts val="0"/>
              </a:spcBef>
              <a:spcAft>
                <a:spcPts val="0"/>
              </a:spcAft>
              <a:buClr>
                <a:schemeClr val="dk1"/>
              </a:buClr>
              <a:buSzPts val="1400"/>
              <a:buNone/>
              <a:defRPr>
                <a:solidFill>
                  <a:schemeClr val="dk1"/>
                </a:solidFill>
              </a:defRPr>
            </a:lvl5pPr>
            <a:lvl6pPr lvl="5" rtl="0" algn="ctr">
              <a:lnSpc>
                <a:spcPct val="115000"/>
              </a:lnSpc>
              <a:spcBef>
                <a:spcPts val="0"/>
              </a:spcBef>
              <a:spcAft>
                <a:spcPts val="0"/>
              </a:spcAft>
              <a:buClr>
                <a:schemeClr val="dk1"/>
              </a:buClr>
              <a:buSzPts val="1400"/>
              <a:buNone/>
              <a:defRPr>
                <a:solidFill>
                  <a:schemeClr val="dk1"/>
                </a:solidFill>
              </a:defRPr>
            </a:lvl6pPr>
            <a:lvl7pPr lvl="6" rtl="0" algn="ctr">
              <a:lnSpc>
                <a:spcPct val="115000"/>
              </a:lnSpc>
              <a:spcBef>
                <a:spcPts val="0"/>
              </a:spcBef>
              <a:spcAft>
                <a:spcPts val="0"/>
              </a:spcAft>
              <a:buClr>
                <a:schemeClr val="dk1"/>
              </a:buClr>
              <a:buSzPts val="1400"/>
              <a:buNone/>
              <a:defRPr>
                <a:solidFill>
                  <a:schemeClr val="dk1"/>
                </a:solidFill>
              </a:defRPr>
            </a:lvl7pPr>
            <a:lvl8pPr lvl="7" rtl="0" algn="ctr">
              <a:lnSpc>
                <a:spcPct val="115000"/>
              </a:lnSpc>
              <a:spcBef>
                <a:spcPts val="0"/>
              </a:spcBef>
              <a:spcAft>
                <a:spcPts val="0"/>
              </a:spcAft>
              <a:buClr>
                <a:schemeClr val="dk1"/>
              </a:buClr>
              <a:buSzPts val="1400"/>
              <a:buNone/>
              <a:defRPr>
                <a:solidFill>
                  <a:schemeClr val="dk1"/>
                </a:solidFill>
              </a:defRPr>
            </a:lvl8pPr>
            <a:lvl9pPr lvl="8" rtl="0" algn="ctr">
              <a:lnSpc>
                <a:spcPct val="115000"/>
              </a:lnSpc>
              <a:spcBef>
                <a:spcPts val="0"/>
              </a:spcBef>
              <a:spcAft>
                <a:spcPts val="0"/>
              </a:spcAft>
              <a:buClr>
                <a:schemeClr val="dk1"/>
              </a:buClr>
              <a:buSzPts val="1400"/>
              <a:buNone/>
              <a:defRPr>
                <a:solidFill>
                  <a:schemeClr val="dk1"/>
                </a:solidFill>
              </a:defRPr>
            </a:lvl9pPr>
          </a:lstStyle>
          <a:p/>
        </p:txBody>
      </p:sp>
      <p:sp>
        <p:nvSpPr>
          <p:cNvPr id="573" name="Google Shape;573;p24"/>
          <p:cNvSpPr txBox="1"/>
          <p:nvPr>
            <p:ph hasCustomPrompt="1" idx="2" type="title"/>
          </p:nvPr>
        </p:nvSpPr>
        <p:spPr>
          <a:xfrm>
            <a:off x="1484375" y="2001201"/>
            <a:ext cx="3884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3500"/>
              <a:buNone/>
              <a:defRPr sz="3500"/>
            </a:lvl1pPr>
            <a:lvl2pPr lvl="1"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574" name="Google Shape;574;p24"/>
          <p:cNvSpPr txBox="1"/>
          <p:nvPr>
            <p:ph idx="3" type="subTitle"/>
          </p:nvPr>
        </p:nvSpPr>
        <p:spPr>
          <a:xfrm>
            <a:off x="1484375" y="2609916"/>
            <a:ext cx="3884100" cy="389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1400"/>
              <a:buNone/>
              <a:defRPr>
                <a:solidFill>
                  <a:schemeClr val="dk1"/>
                </a:solidFill>
              </a:defRPr>
            </a:lvl1pPr>
            <a:lvl2pPr lvl="1" rtl="0" algn="ctr">
              <a:lnSpc>
                <a:spcPct val="115000"/>
              </a:lnSpc>
              <a:spcBef>
                <a:spcPts val="0"/>
              </a:spcBef>
              <a:spcAft>
                <a:spcPts val="0"/>
              </a:spcAft>
              <a:buClr>
                <a:schemeClr val="dk1"/>
              </a:buClr>
              <a:buSzPts val="1400"/>
              <a:buNone/>
              <a:defRPr>
                <a:solidFill>
                  <a:schemeClr val="dk1"/>
                </a:solidFill>
              </a:defRPr>
            </a:lvl2pPr>
            <a:lvl3pPr lvl="2" rtl="0" algn="ctr">
              <a:lnSpc>
                <a:spcPct val="115000"/>
              </a:lnSpc>
              <a:spcBef>
                <a:spcPts val="0"/>
              </a:spcBef>
              <a:spcAft>
                <a:spcPts val="0"/>
              </a:spcAft>
              <a:buClr>
                <a:schemeClr val="dk1"/>
              </a:buClr>
              <a:buSzPts val="1400"/>
              <a:buNone/>
              <a:defRPr>
                <a:solidFill>
                  <a:schemeClr val="dk1"/>
                </a:solidFill>
              </a:defRPr>
            </a:lvl3pPr>
            <a:lvl4pPr lvl="3" rtl="0" algn="ctr">
              <a:lnSpc>
                <a:spcPct val="115000"/>
              </a:lnSpc>
              <a:spcBef>
                <a:spcPts val="0"/>
              </a:spcBef>
              <a:spcAft>
                <a:spcPts val="0"/>
              </a:spcAft>
              <a:buClr>
                <a:schemeClr val="dk1"/>
              </a:buClr>
              <a:buSzPts val="1400"/>
              <a:buNone/>
              <a:defRPr>
                <a:solidFill>
                  <a:schemeClr val="dk1"/>
                </a:solidFill>
              </a:defRPr>
            </a:lvl4pPr>
            <a:lvl5pPr lvl="4" rtl="0" algn="ctr">
              <a:lnSpc>
                <a:spcPct val="115000"/>
              </a:lnSpc>
              <a:spcBef>
                <a:spcPts val="0"/>
              </a:spcBef>
              <a:spcAft>
                <a:spcPts val="0"/>
              </a:spcAft>
              <a:buClr>
                <a:schemeClr val="dk1"/>
              </a:buClr>
              <a:buSzPts val="1400"/>
              <a:buNone/>
              <a:defRPr>
                <a:solidFill>
                  <a:schemeClr val="dk1"/>
                </a:solidFill>
              </a:defRPr>
            </a:lvl5pPr>
            <a:lvl6pPr lvl="5" rtl="0" algn="ctr">
              <a:lnSpc>
                <a:spcPct val="115000"/>
              </a:lnSpc>
              <a:spcBef>
                <a:spcPts val="0"/>
              </a:spcBef>
              <a:spcAft>
                <a:spcPts val="0"/>
              </a:spcAft>
              <a:buClr>
                <a:schemeClr val="dk1"/>
              </a:buClr>
              <a:buSzPts val="1400"/>
              <a:buNone/>
              <a:defRPr>
                <a:solidFill>
                  <a:schemeClr val="dk1"/>
                </a:solidFill>
              </a:defRPr>
            </a:lvl6pPr>
            <a:lvl7pPr lvl="6" rtl="0" algn="ctr">
              <a:lnSpc>
                <a:spcPct val="115000"/>
              </a:lnSpc>
              <a:spcBef>
                <a:spcPts val="0"/>
              </a:spcBef>
              <a:spcAft>
                <a:spcPts val="0"/>
              </a:spcAft>
              <a:buClr>
                <a:schemeClr val="dk1"/>
              </a:buClr>
              <a:buSzPts val="1400"/>
              <a:buNone/>
              <a:defRPr>
                <a:solidFill>
                  <a:schemeClr val="dk1"/>
                </a:solidFill>
              </a:defRPr>
            </a:lvl7pPr>
            <a:lvl8pPr lvl="7" rtl="0" algn="ctr">
              <a:lnSpc>
                <a:spcPct val="115000"/>
              </a:lnSpc>
              <a:spcBef>
                <a:spcPts val="0"/>
              </a:spcBef>
              <a:spcAft>
                <a:spcPts val="0"/>
              </a:spcAft>
              <a:buClr>
                <a:schemeClr val="dk1"/>
              </a:buClr>
              <a:buSzPts val="1400"/>
              <a:buNone/>
              <a:defRPr>
                <a:solidFill>
                  <a:schemeClr val="dk1"/>
                </a:solidFill>
              </a:defRPr>
            </a:lvl8pPr>
            <a:lvl9pPr lvl="8" rtl="0" algn="ctr">
              <a:lnSpc>
                <a:spcPct val="115000"/>
              </a:lnSpc>
              <a:spcBef>
                <a:spcPts val="0"/>
              </a:spcBef>
              <a:spcAft>
                <a:spcPts val="0"/>
              </a:spcAft>
              <a:buClr>
                <a:schemeClr val="dk1"/>
              </a:buClr>
              <a:buSzPts val="1400"/>
              <a:buNone/>
              <a:defRPr>
                <a:solidFill>
                  <a:schemeClr val="dk1"/>
                </a:solidFill>
              </a:defRPr>
            </a:lvl9pPr>
          </a:lstStyle>
          <a:p/>
        </p:txBody>
      </p:sp>
      <p:sp>
        <p:nvSpPr>
          <p:cNvPr id="575" name="Google Shape;575;p24"/>
          <p:cNvSpPr txBox="1"/>
          <p:nvPr>
            <p:ph hasCustomPrompt="1" idx="4" type="title"/>
          </p:nvPr>
        </p:nvSpPr>
        <p:spPr>
          <a:xfrm>
            <a:off x="1484375" y="3298903"/>
            <a:ext cx="38841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3500"/>
              <a:buNone/>
              <a:defRPr sz="3500"/>
            </a:lvl1pPr>
            <a:lvl2pPr lvl="1"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2pPr>
            <a:lvl3pPr lvl="2"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3pPr>
            <a:lvl4pPr lvl="3"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4pPr>
            <a:lvl5pPr lvl="4"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5pPr>
            <a:lvl6pPr lvl="5"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6pPr>
            <a:lvl7pPr lvl="6"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7pPr>
            <a:lvl8pPr lvl="7"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8pPr>
            <a:lvl9pPr lvl="8" rtl="0" algn="ctr">
              <a:spcBef>
                <a:spcPts val="0"/>
              </a:spcBef>
              <a:spcAft>
                <a:spcPts val="0"/>
              </a:spcAft>
              <a:buClr>
                <a:schemeClr val="lt1"/>
              </a:buClr>
              <a:buSzPts val="3500"/>
              <a:buFont typeface="Sora ExtraBold"/>
              <a:buNone/>
              <a:defRPr b="0" sz="3500">
                <a:solidFill>
                  <a:schemeClr val="lt1"/>
                </a:solidFill>
                <a:latin typeface="Sora ExtraBold"/>
                <a:ea typeface="Sora ExtraBold"/>
                <a:cs typeface="Sora ExtraBold"/>
                <a:sym typeface="Sora ExtraBold"/>
              </a:defRPr>
            </a:lvl9pPr>
          </a:lstStyle>
          <a:p>
            <a:r>
              <a:t>xx%</a:t>
            </a:r>
          </a:p>
        </p:txBody>
      </p:sp>
      <p:sp>
        <p:nvSpPr>
          <p:cNvPr id="576" name="Google Shape;576;p24"/>
          <p:cNvSpPr txBox="1"/>
          <p:nvPr>
            <p:ph idx="5" type="subTitle"/>
          </p:nvPr>
        </p:nvSpPr>
        <p:spPr>
          <a:xfrm>
            <a:off x="1484375" y="3918202"/>
            <a:ext cx="3884100" cy="389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1400"/>
              <a:buNone/>
              <a:defRPr>
                <a:solidFill>
                  <a:schemeClr val="dk1"/>
                </a:solidFill>
              </a:defRPr>
            </a:lvl1pPr>
            <a:lvl2pPr lvl="1" rtl="0" algn="ctr">
              <a:lnSpc>
                <a:spcPct val="115000"/>
              </a:lnSpc>
              <a:spcBef>
                <a:spcPts val="0"/>
              </a:spcBef>
              <a:spcAft>
                <a:spcPts val="0"/>
              </a:spcAft>
              <a:buClr>
                <a:schemeClr val="dk1"/>
              </a:buClr>
              <a:buSzPts val="1400"/>
              <a:buNone/>
              <a:defRPr>
                <a:solidFill>
                  <a:schemeClr val="dk1"/>
                </a:solidFill>
              </a:defRPr>
            </a:lvl2pPr>
            <a:lvl3pPr lvl="2" rtl="0" algn="ctr">
              <a:lnSpc>
                <a:spcPct val="115000"/>
              </a:lnSpc>
              <a:spcBef>
                <a:spcPts val="0"/>
              </a:spcBef>
              <a:spcAft>
                <a:spcPts val="0"/>
              </a:spcAft>
              <a:buClr>
                <a:schemeClr val="dk1"/>
              </a:buClr>
              <a:buSzPts val="1400"/>
              <a:buNone/>
              <a:defRPr>
                <a:solidFill>
                  <a:schemeClr val="dk1"/>
                </a:solidFill>
              </a:defRPr>
            </a:lvl3pPr>
            <a:lvl4pPr lvl="3" rtl="0" algn="ctr">
              <a:lnSpc>
                <a:spcPct val="115000"/>
              </a:lnSpc>
              <a:spcBef>
                <a:spcPts val="0"/>
              </a:spcBef>
              <a:spcAft>
                <a:spcPts val="0"/>
              </a:spcAft>
              <a:buClr>
                <a:schemeClr val="dk1"/>
              </a:buClr>
              <a:buSzPts val="1400"/>
              <a:buNone/>
              <a:defRPr>
                <a:solidFill>
                  <a:schemeClr val="dk1"/>
                </a:solidFill>
              </a:defRPr>
            </a:lvl4pPr>
            <a:lvl5pPr lvl="4" rtl="0" algn="ctr">
              <a:lnSpc>
                <a:spcPct val="115000"/>
              </a:lnSpc>
              <a:spcBef>
                <a:spcPts val="0"/>
              </a:spcBef>
              <a:spcAft>
                <a:spcPts val="0"/>
              </a:spcAft>
              <a:buClr>
                <a:schemeClr val="dk1"/>
              </a:buClr>
              <a:buSzPts val="1400"/>
              <a:buNone/>
              <a:defRPr>
                <a:solidFill>
                  <a:schemeClr val="dk1"/>
                </a:solidFill>
              </a:defRPr>
            </a:lvl5pPr>
            <a:lvl6pPr lvl="5" rtl="0" algn="ctr">
              <a:lnSpc>
                <a:spcPct val="115000"/>
              </a:lnSpc>
              <a:spcBef>
                <a:spcPts val="0"/>
              </a:spcBef>
              <a:spcAft>
                <a:spcPts val="0"/>
              </a:spcAft>
              <a:buClr>
                <a:schemeClr val="dk1"/>
              </a:buClr>
              <a:buSzPts val="1400"/>
              <a:buNone/>
              <a:defRPr>
                <a:solidFill>
                  <a:schemeClr val="dk1"/>
                </a:solidFill>
              </a:defRPr>
            </a:lvl6pPr>
            <a:lvl7pPr lvl="6" rtl="0" algn="ctr">
              <a:lnSpc>
                <a:spcPct val="115000"/>
              </a:lnSpc>
              <a:spcBef>
                <a:spcPts val="0"/>
              </a:spcBef>
              <a:spcAft>
                <a:spcPts val="0"/>
              </a:spcAft>
              <a:buClr>
                <a:schemeClr val="dk1"/>
              </a:buClr>
              <a:buSzPts val="1400"/>
              <a:buNone/>
              <a:defRPr>
                <a:solidFill>
                  <a:schemeClr val="dk1"/>
                </a:solidFill>
              </a:defRPr>
            </a:lvl7pPr>
            <a:lvl8pPr lvl="7" rtl="0" algn="ctr">
              <a:lnSpc>
                <a:spcPct val="115000"/>
              </a:lnSpc>
              <a:spcBef>
                <a:spcPts val="0"/>
              </a:spcBef>
              <a:spcAft>
                <a:spcPts val="0"/>
              </a:spcAft>
              <a:buClr>
                <a:schemeClr val="dk1"/>
              </a:buClr>
              <a:buSzPts val="1400"/>
              <a:buNone/>
              <a:defRPr>
                <a:solidFill>
                  <a:schemeClr val="dk1"/>
                </a:solidFill>
              </a:defRPr>
            </a:lvl8pPr>
            <a:lvl9pPr lvl="8" rtl="0" algn="ctr">
              <a:lnSpc>
                <a:spcPct val="115000"/>
              </a:lnSpc>
              <a:spcBef>
                <a:spcPts val="0"/>
              </a:spcBef>
              <a:spcAft>
                <a:spcPts val="0"/>
              </a:spcAft>
              <a:buClr>
                <a:schemeClr val="dk1"/>
              </a:buClr>
              <a:buSzPts val="1400"/>
              <a:buNone/>
              <a:defRPr>
                <a:solidFill>
                  <a:schemeClr val="dk1"/>
                </a:solidFill>
              </a:defRPr>
            </a:lvl9pPr>
          </a:lstStyle>
          <a:p/>
        </p:txBody>
      </p:sp>
      <p:sp>
        <p:nvSpPr>
          <p:cNvPr id="577" name="Google Shape;577;p2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578" name="Shape 578"/>
        <p:cNvGrpSpPr/>
        <p:nvPr/>
      </p:nvGrpSpPr>
      <p:grpSpPr>
        <a:xfrm>
          <a:off x="0" y="0"/>
          <a:ext cx="0" cy="0"/>
          <a:chOff x="0" y="0"/>
          <a:chExt cx="0" cy="0"/>
        </a:xfrm>
      </p:grpSpPr>
      <p:sp>
        <p:nvSpPr>
          <p:cNvPr id="579" name="Google Shape;579;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80" name="Google Shape;580;p2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581" name="Google Shape;581;p25"/>
          <p:cNvGrpSpPr/>
          <p:nvPr/>
        </p:nvGrpSpPr>
        <p:grpSpPr>
          <a:xfrm>
            <a:off x="6919504" y="-529321"/>
            <a:ext cx="2727597" cy="2181643"/>
            <a:chOff x="6919504" y="-529321"/>
            <a:chExt cx="2727597" cy="2181643"/>
          </a:xfrm>
        </p:grpSpPr>
        <p:sp>
          <p:nvSpPr>
            <p:cNvPr id="582" name="Google Shape;582;p25"/>
            <p:cNvSpPr/>
            <p:nvPr/>
          </p:nvSpPr>
          <p:spPr>
            <a:xfrm rot="887004">
              <a:off x="8444042" y="624259"/>
              <a:ext cx="1106310" cy="901843"/>
            </a:xfrm>
            <a:custGeom>
              <a:rect b="b" l="l" r="r" t="t"/>
              <a:pathLst>
                <a:path extrusionOk="0" h="19954" w="24478">
                  <a:moveTo>
                    <a:pt x="12907" y="0"/>
                  </a:moveTo>
                  <a:cubicBezTo>
                    <a:pt x="4391" y="0"/>
                    <a:pt x="221" y="5255"/>
                    <a:pt x="1768" y="11753"/>
                  </a:cubicBezTo>
                  <a:lnTo>
                    <a:pt x="1" y="11805"/>
                  </a:lnTo>
                  <a:cubicBezTo>
                    <a:pt x="1" y="11805"/>
                    <a:pt x="2765" y="19954"/>
                    <a:pt x="12007" y="19954"/>
                  </a:cubicBezTo>
                  <a:cubicBezTo>
                    <a:pt x="21950" y="19954"/>
                    <a:pt x="24477" y="13266"/>
                    <a:pt x="24477" y="9690"/>
                  </a:cubicBezTo>
                  <a:cubicBezTo>
                    <a:pt x="24477" y="2728"/>
                    <a:pt x="18374" y="0"/>
                    <a:pt x="129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5"/>
            <p:cNvSpPr/>
            <p:nvPr/>
          </p:nvSpPr>
          <p:spPr>
            <a:xfrm flipH="1" rot="-2024560">
              <a:off x="7144628" y="-376843"/>
              <a:ext cx="875341" cy="1076084"/>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4" name="Google Shape;584;p25"/>
          <p:cNvGrpSpPr/>
          <p:nvPr/>
        </p:nvGrpSpPr>
        <p:grpSpPr>
          <a:xfrm>
            <a:off x="6827186" y="115380"/>
            <a:ext cx="2323314" cy="1571100"/>
            <a:chOff x="6827186" y="115380"/>
            <a:chExt cx="2323314" cy="1571100"/>
          </a:xfrm>
        </p:grpSpPr>
        <p:grpSp>
          <p:nvGrpSpPr>
            <p:cNvPr id="585" name="Google Shape;585;p25"/>
            <p:cNvGrpSpPr/>
            <p:nvPr/>
          </p:nvGrpSpPr>
          <p:grpSpPr>
            <a:xfrm>
              <a:off x="8559405" y="1557327"/>
              <a:ext cx="133260" cy="129152"/>
              <a:chOff x="3739723" y="2282290"/>
              <a:chExt cx="690824" cy="669530"/>
            </a:xfrm>
          </p:grpSpPr>
          <p:sp>
            <p:nvSpPr>
              <p:cNvPr id="586" name="Google Shape;586;p2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 name="Google Shape;590;p25"/>
            <p:cNvGrpSpPr/>
            <p:nvPr/>
          </p:nvGrpSpPr>
          <p:grpSpPr>
            <a:xfrm rot="10800000">
              <a:off x="6827186" y="115380"/>
              <a:ext cx="371307" cy="91637"/>
              <a:chOff x="4241622" y="1303995"/>
              <a:chExt cx="1256112" cy="310004"/>
            </a:xfrm>
          </p:grpSpPr>
          <p:sp>
            <p:nvSpPr>
              <p:cNvPr id="591" name="Google Shape;591;p2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4" name="Google Shape;594;p25"/>
            <p:cNvSpPr/>
            <p:nvPr/>
          </p:nvSpPr>
          <p:spPr>
            <a:xfrm>
              <a:off x="8843897" y="737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5"/>
            <p:cNvSpPr/>
            <p:nvPr/>
          </p:nvSpPr>
          <p:spPr>
            <a:xfrm>
              <a:off x="8016311" y="3533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25"/>
          <p:cNvGrpSpPr/>
          <p:nvPr/>
        </p:nvGrpSpPr>
        <p:grpSpPr>
          <a:xfrm>
            <a:off x="8298211" y="-149992"/>
            <a:ext cx="988214" cy="1762750"/>
            <a:chOff x="8298211" y="-149992"/>
            <a:chExt cx="988214" cy="1762750"/>
          </a:xfrm>
        </p:grpSpPr>
        <p:grpSp>
          <p:nvGrpSpPr>
            <p:cNvPr id="597" name="Google Shape;597;p25"/>
            <p:cNvGrpSpPr/>
            <p:nvPr/>
          </p:nvGrpSpPr>
          <p:grpSpPr>
            <a:xfrm rot="8665022">
              <a:off x="8742873" y="632166"/>
              <a:ext cx="261896" cy="997528"/>
              <a:chOff x="3841236" y="2462345"/>
              <a:chExt cx="261888" cy="997496"/>
            </a:xfrm>
          </p:grpSpPr>
          <p:sp>
            <p:nvSpPr>
              <p:cNvPr id="598" name="Google Shape;598;p25"/>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5"/>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5"/>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5"/>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5"/>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5"/>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4" name="Google Shape;604;p25"/>
            <p:cNvGrpSpPr/>
            <p:nvPr/>
          </p:nvGrpSpPr>
          <p:grpSpPr>
            <a:xfrm rot="3292285">
              <a:off x="8560044" y="-147133"/>
              <a:ext cx="464550" cy="881494"/>
              <a:chOff x="8809675" y="2147700"/>
              <a:chExt cx="556197" cy="1055499"/>
            </a:xfrm>
          </p:grpSpPr>
          <p:sp>
            <p:nvSpPr>
              <p:cNvPr id="605" name="Google Shape;605;p25"/>
              <p:cNvSpPr/>
              <p:nvPr/>
            </p:nvSpPr>
            <p:spPr>
              <a:xfrm>
                <a:off x="8902575" y="21477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5"/>
              <p:cNvSpPr/>
              <p:nvPr/>
            </p:nvSpPr>
            <p:spPr>
              <a:xfrm rot="10800000">
                <a:off x="8809675" y="2599000"/>
                <a:ext cx="463297" cy="604199"/>
              </a:xfrm>
              <a:custGeom>
                <a:rect b="b" l="l" r="r" t="t"/>
                <a:pathLst>
                  <a:path extrusionOk="0" h="2204" w="1690">
                    <a:moveTo>
                      <a:pt x="11" y="0"/>
                    </a:moveTo>
                    <a:lnTo>
                      <a:pt x="0" y="235"/>
                    </a:lnTo>
                    <a:lnTo>
                      <a:pt x="1436" y="296"/>
                    </a:lnTo>
                    <a:lnTo>
                      <a:pt x="630" y="884"/>
                    </a:lnTo>
                    <a:cubicBezTo>
                      <a:pt x="561" y="936"/>
                      <a:pt x="525" y="1031"/>
                      <a:pt x="552" y="1110"/>
                    </a:cubicBezTo>
                    <a:cubicBezTo>
                      <a:pt x="577" y="1198"/>
                      <a:pt x="657" y="1259"/>
                      <a:pt x="745" y="1259"/>
                    </a:cubicBezTo>
                    <a:lnTo>
                      <a:pt x="1243" y="1285"/>
                    </a:lnTo>
                    <a:lnTo>
                      <a:pt x="368" y="2027"/>
                    </a:lnTo>
                    <a:lnTo>
                      <a:pt x="525" y="2204"/>
                    </a:lnTo>
                    <a:lnTo>
                      <a:pt x="1409" y="1461"/>
                    </a:lnTo>
                    <a:cubicBezTo>
                      <a:pt x="1480" y="1398"/>
                      <a:pt x="1505" y="1293"/>
                      <a:pt x="1480" y="1207"/>
                    </a:cubicBezTo>
                    <a:cubicBezTo>
                      <a:pt x="1444" y="1119"/>
                      <a:pt x="1364" y="1058"/>
                      <a:pt x="1270" y="1049"/>
                    </a:cubicBezTo>
                    <a:lnTo>
                      <a:pt x="831" y="1031"/>
                    </a:lnTo>
                    <a:lnTo>
                      <a:pt x="1574" y="489"/>
                    </a:lnTo>
                    <a:cubicBezTo>
                      <a:pt x="1654" y="428"/>
                      <a:pt x="1690" y="323"/>
                      <a:pt x="1662" y="227"/>
                    </a:cubicBezTo>
                    <a:cubicBezTo>
                      <a:pt x="1627" y="130"/>
                      <a:pt x="1549" y="69"/>
                      <a:pt x="1444" y="61"/>
                    </a:cubicBezTo>
                    <a:lnTo>
                      <a:pt x="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607" name="Shape 607"/>
        <p:cNvGrpSpPr/>
        <p:nvPr/>
      </p:nvGrpSpPr>
      <p:grpSpPr>
        <a:xfrm>
          <a:off x="0" y="0"/>
          <a:ext cx="0" cy="0"/>
          <a:chOff x="0" y="0"/>
          <a:chExt cx="0" cy="0"/>
        </a:xfrm>
      </p:grpSpPr>
      <p:sp>
        <p:nvSpPr>
          <p:cNvPr id="608" name="Google Shape;608;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09" name="Google Shape;609;p2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10" name="Google Shape;610;p26"/>
          <p:cNvGrpSpPr/>
          <p:nvPr/>
        </p:nvGrpSpPr>
        <p:grpSpPr>
          <a:xfrm>
            <a:off x="6903903" y="3212917"/>
            <a:ext cx="2922819" cy="2224703"/>
            <a:chOff x="6903903" y="3212917"/>
            <a:chExt cx="2922819" cy="2224703"/>
          </a:xfrm>
        </p:grpSpPr>
        <p:sp>
          <p:nvSpPr>
            <p:cNvPr id="611" name="Google Shape;611;p26"/>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6"/>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26"/>
          <p:cNvGrpSpPr/>
          <p:nvPr/>
        </p:nvGrpSpPr>
        <p:grpSpPr>
          <a:xfrm>
            <a:off x="6706186" y="3855967"/>
            <a:ext cx="2351707" cy="1079437"/>
            <a:chOff x="6706186" y="3855967"/>
            <a:chExt cx="2351707" cy="1079437"/>
          </a:xfrm>
        </p:grpSpPr>
        <p:grpSp>
          <p:nvGrpSpPr>
            <p:cNvPr id="614" name="Google Shape;614;p26"/>
            <p:cNvGrpSpPr/>
            <p:nvPr/>
          </p:nvGrpSpPr>
          <p:grpSpPr>
            <a:xfrm>
              <a:off x="8871117" y="4479427"/>
              <a:ext cx="133260" cy="129152"/>
              <a:chOff x="3739723" y="2282290"/>
              <a:chExt cx="690824" cy="669530"/>
            </a:xfrm>
          </p:grpSpPr>
          <p:sp>
            <p:nvSpPr>
              <p:cNvPr id="615" name="Google Shape;615;p2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9" name="Google Shape;619;p26"/>
            <p:cNvGrpSpPr/>
            <p:nvPr/>
          </p:nvGrpSpPr>
          <p:grpSpPr>
            <a:xfrm rot="10800000">
              <a:off x="8686586" y="3855967"/>
              <a:ext cx="371307" cy="91637"/>
              <a:chOff x="4241622" y="1303995"/>
              <a:chExt cx="1256112" cy="310004"/>
            </a:xfrm>
          </p:grpSpPr>
          <p:sp>
            <p:nvSpPr>
              <p:cNvPr id="620" name="Google Shape;620;p2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3" name="Google Shape;623;p26"/>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6"/>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p26"/>
          <p:cNvGrpSpPr/>
          <p:nvPr/>
        </p:nvGrpSpPr>
        <p:grpSpPr>
          <a:xfrm rot="8100000">
            <a:off x="7528977" y="4516806"/>
            <a:ext cx="1474436" cy="1328685"/>
            <a:chOff x="3841236" y="2462345"/>
            <a:chExt cx="1474450" cy="1328698"/>
          </a:xfrm>
        </p:grpSpPr>
        <p:grpSp>
          <p:nvGrpSpPr>
            <p:cNvPr id="626" name="Google Shape;626;p26"/>
            <p:cNvGrpSpPr/>
            <p:nvPr/>
          </p:nvGrpSpPr>
          <p:grpSpPr>
            <a:xfrm>
              <a:off x="3841236" y="2462345"/>
              <a:ext cx="261888" cy="997496"/>
              <a:chOff x="3841236" y="2462345"/>
              <a:chExt cx="261888" cy="997496"/>
            </a:xfrm>
          </p:grpSpPr>
          <p:sp>
            <p:nvSpPr>
              <p:cNvPr id="627" name="Google Shape;627;p26"/>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6"/>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6"/>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6"/>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6"/>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6"/>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3" name="Google Shape;633;p26"/>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634" name="Shape 634"/>
        <p:cNvGrpSpPr/>
        <p:nvPr/>
      </p:nvGrpSpPr>
      <p:grpSpPr>
        <a:xfrm>
          <a:off x="0" y="0"/>
          <a:ext cx="0" cy="0"/>
          <a:chOff x="0" y="0"/>
          <a:chExt cx="0" cy="0"/>
        </a:xfrm>
      </p:grpSpPr>
      <p:sp>
        <p:nvSpPr>
          <p:cNvPr id="635" name="Google Shape;635;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636" name="Google Shape;636;p2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37" name="Google Shape;637;p27"/>
          <p:cNvGrpSpPr/>
          <p:nvPr/>
        </p:nvGrpSpPr>
        <p:grpSpPr>
          <a:xfrm>
            <a:off x="7163889" y="-410211"/>
            <a:ext cx="3341114" cy="2557493"/>
            <a:chOff x="7163889" y="-410211"/>
            <a:chExt cx="3341114" cy="2557493"/>
          </a:xfrm>
        </p:grpSpPr>
        <p:sp>
          <p:nvSpPr>
            <p:cNvPr id="638" name="Google Shape;638;p27"/>
            <p:cNvSpPr/>
            <p:nvPr/>
          </p:nvSpPr>
          <p:spPr>
            <a:xfrm flipH="1" rot="-1257188">
              <a:off x="7275831" y="-272689"/>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7"/>
            <p:cNvSpPr/>
            <p:nvPr/>
          </p:nvSpPr>
          <p:spPr>
            <a:xfrm flipH="1" rot="-9252166">
              <a:off x="8519656" y="907214"/>
              <a:ext cx="1889693" cy="872351"/>
            </a:xfrm>
            <a:custGeom>
              <a:rect b="b" l="l" r="r" t="t"/>
              <a:pathLst>
                <a:path extrusionOk="0" h="14831" w="32127">
                  <a:moveTo>
                    <a:pt x="24304" y="0"/>
                  </a:moveTo>
                  <a:cubicBezTo>
                    <a:pt x="23654" y="0"/>
                    <a:pt x="23000" y="28"/>
                    <a:pt x="22351" y="55"/>
                  </a:cubicBezTo>
                  <a:cubicBezTo>
                    <a:pt x="18093" y="248"/>
                    <a:pt x="13844" y="439"/>
                    <a:pt x="9583" y="633"/>
                  </a:cubicBezTo>
                  <a:cubicBezTo>
                    <a:pt x="7984" y="702"/>
                    <a:pt x="6349" y="782"/>
                    <a:pt x="4792" y="1201"/>
                  </a:cubicBezTo>
                  <a:cubicBezTo>
                    <a:pt x="3760" y="1472"/>
                    <a:pt x="2738" y="1909"/>
                    <a:pt x="1923" y="2618"/>
                  </a:cubicBezTo>
                  <a:cubicBezTo>
                    <a:pt x="971" y="3457"/>
                    <a:pt x="578" y="4507"/>
                    <a:pt x="272" y="5705"/>
                  </a:cubicBezTo>
                  <a:cubicBezTo>
                    <a:pt x="114" y="6343"/>
                    <a:pt x="1" y="6998"/>
                    <a:pt x="1" y="7655"/>
                  </a:cubicBezTo>
                  <a:cubicBezTo>
                    <a:pt x="1" y="8817"/>
                    <a:pt x="393" y="10041"/>
                    <a:pt x="1304" y="10758"/>
                  </a:cubicBezTo>
                  <a:cubicBezTo>
                    <a:pt x="1907" y="11231"/>
                    <a:pt x="2658" y="11449"/>
                    <a:pt x="3411" y="11581"/>
                  </a:cubicBezTo>
                  <a:cubicBezTo>
                    <a:pt x="4358" y="11752"/>
                    <a:pt x="5320" y="11809"/>
                    <a:pt x="6282" y="11809"/>
                  </a:cubicBezTo>
                  <a:cubicBezTo>
                    <a:pt x="6351" y="11809"/>
                    <a:pt x="6419" y="11808"/>
                    <a:pt x="6488" y="11808"/>
                  </a:cubicBezTo>
                  <a:lnTo>
                    <a:pt x="6488" y="11808"/>
                  </a:lnTo>
                  <a:cubicBezTo>
                    <a:pt x="6488" y="12744"/>
                    <a:pt x="6402" y="13669"/>
                    <a:pt x="6236" y="14588"/>
                  </a:cubicBezTo>
                  <a:cubicBezTo>
                    <a:pt x="6208" y="14699"/>
                    <a:pt x="6299" y="14830"/>
                    <a:pt x="6412" y="14830"/>
                  </a:cubicBezTo>
                  <a:cubicBezTo>
                    <a:pt x="6443" y="14830"/>
                    <a:pt x="6475" y="14821"/>
                    <a:pt x="6507" y="14798"/>
                  </a:cubicBezTo>
                  <a:cubicBezTo>
                    <a:pt x="7686" y="13923"/>
                    <a:pt x="8727" y="12874"/>
                    <a:pt x="9575" y="11686"/>
                  </a:cubicBezTo>
                  <a:cubicBezTo>
                    <a:pt x="13703" y="11457"/>
                    <a:pt x="17831" y="11239"/>
                    <a:pt x="21949" y="11012"/>
                  </a:cubicBezTo>
                  <a:cubicBezTo>
                    <a:pt x="24213" y="10889"/>
                    <a:pt x="26549" y="10750"/>
                    <a:pt x="28551" y="9701"/>
                  </a:cubicBezTo>
                  <a:cubicBezTo>
                    <a:pt x="30553" y="8643"/>
                    <a:pt x="32127" y="6412"/>
                    <a:pt x="31671" y="4200"/>
                  </a:cubicBezTo>
                  <a:cubicBezTo>
                    <a:pt x="31296" y="2381"/>
                    <a:pt x="29661" y="1025"/>
                    <a:pt x="27886" y="467"/>
                  </a:cubicBezTo>
                  <a:cubicBezTo>
                    <a:pt x="26729" y="96"/>
                    <a:pt x="25521" y="0"/>
                    <a:pt x="243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0" name="Google Shape;640;p27"/>
          <p:cNvGrpSpPr/>
          <p:nvPr/>
        </p:nvGrpSpPr>
        <p:grpSpPr>
          <a:xfrm>
            <a:off x="6581655" y="214119"/>
            <a:ext cx="2323401" cy="1080311"/>
            <a:chOff x="6581655" y="214119"/>
            <a:chExt cx="2323401" cy="1080311"/>
          </a:xfrm>
        </p:grpSpPr>
        <p:grpSp>
          <p:nvGrpSpPr>
            <p:cNvPr id="641" name="Google Shape;641;p27"/>
            <p:cNvGrpSpPr/>
            <p:nvPr/>
          </p:nvGrpSpPr>
          <p:grpSpPr>
            <a:xfrm>
              <a:off x="6581655" y="328877"/>
              <a:ext cx="133260" cy="129152"/>
              <a:chOff x="3739723" y="2282290"/>
              <a:chExt cx="690824" cy="669530"/>
            </a:xfrm>
          </p:grpSpPr>
          <p:sp>
            <p:nvSpPr>
              <p:cNvPr id="642" name="Google Shape;642;p2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6" name="Google Shape;646;p27"/>
            <p:cNvGrpSpPr/>
            <p:nvPr/>
          </p:nvGrpSpPr>
          <p:grpSpPr>
            <a:xfrm rot="10800000">
              <a:off x="8533749" y="1202792"/>
              <a:ext cx="371307" cy="91637"/>
              <a:chOff x="4241622" y="1303995"/>
              <a:chExt cx="1256112" cy="310004"/>
            </a:xfrm>
          </p:grpSpPr>
          <p:sp>
            <p:nvSpPr>
              <p:cNvPr id="647" name="Google Shape;647;p2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0" name="Google Shape;650;p27"/>
            <p:cNvSpPr/>
            <p:nvPr/>
          </p:nvSpPr>
          <p:spPr>
            <a:xfrm>
              <a:off x="7548497" y="2141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7"/>
            <p:cNvSpPr/>
            <p:nvPr/>
          </p:nvSpPr>
          <p:spPr>
            <a:xfrm>
              <a:off x="8782036" y="97547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27"/>
          <p:cNvGrpSpPr/>
          <p:nvPr/>
        </p:nvGrpSpPr>
        <p:grpSpPr>
          <a:xfrm>
            <a:off x="6851918" y="-180304"/>
            <a:ext cx="2142156" cy="867109"/>
            <a:chOff x="6851918" y="-180304"/>
            <a:chExt cx="2142156" cy="867109"/>
          </a:xfrm>
        </p:grpSpPr>
        <p:grpSp>
          <p:nvGrpSpPr>
            <p:cNvPr id="653" name="Google Shape;653;p27"/>
            <p:cNvGrpSpPr/>
            <p:nvPr/>
          </p:nvGrpSpPr>
          <p:grpSpPr>
            <a:xfrm>
              <a:off x="8116520" y="51498"/>
              <a:ext cx="877553" cy="635307"/>
              <a:chOff x="4591570" y="1676386"/>
              <a:chExt cx="877553" cy="635307"/>
            </a:xfrm>
          </p:grpSpPr>
          <p:sp>
            <p:nvSpPr>
              <p:cNvPr id="654" name="Google Shape;654;p27"/>
              <p:cNvSpPr/>
              <p:nvPr/>
            </p:nvSpPr>
            <p:spPr>
              <a:xfrm>
                <a:off x="4629221" y="2067169"/>
                <a:ext cx="105298" cy="155568"/>
              </a:xfrm>
              <a:custGeom>
                <a:rect b="b" l="l" r="r" t="t"/>
                <a:pathLst>
                  <a:path extrusionOk="0" h="752" w="509">
                    <a:moveTo>
                      <a:pt x="335" y="0"/>
                    </a:moveTo>
                    <a:lnTo>
                      <a:pt x="1" y="666"/>
                    </a:lnTo>
                    <a:lnTo>
                      <a:pt x="177" y="752"/>
                    </a:lnTo>
                    <a:lnTo>
                      <a:pt x="509" y="89"/>
                    </a:lnTo>
                    <a:lnTo>
                      <a:pt x="3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7"/>
              <p:cNvSpPr/>
              <p:nvPr/>
            </p:nvSpPr>
            <p:spPr>
              <a:xfrm>
                <a:off x="4739691" y="2132334"/>
                <a:ext cx="90817" cy="141294"/>
              </a:xfrm>
              <a:custGeom>
                <a:rect b="b" l="l" r="r" t="t"/>
                <a:pathLst>
                  <a:path extrusionOk="0" h="683" w="439">
                    <a:moveTo>
                      <a:pt x="254" y="0"/>
                    </a:moveTo>
                    <a:lnTo>
                      <a:pt x="0" y="613"/>
                    </a:lnTo>
                    <a:lnTo>
                      <a:pt x="185" y="682"/>
                    </a:lnTo>
                    <a:lnTo>
                      <a:pt x="439" y="80"/>
                    </a:lnTo>
                    <a:lnTo>
                      <a:pt x="2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7"/>
              <p:cNvSpPr/>
              <p:nvPr/>
            </p:nvSpPr>
            <p:spPr>
              <a:xfrm>
                <a:off x="4868160" y="2166468"/>
                <a:ext cx="61855" cy="137984"/>
              </a:xfrm>
              <a:custGeom>
                <a:rect b="b" l="l" r="r" t="t"/>
                <a:pathLst>
                  <a:path extrusionOk="0" h="667" w="299">
                    <a:moveTo>
                      <a:pt x="105" y="1"/>
                    </a:moveTo>
                    <a:lnTo>
                      <a:pt x="0" y="631"/>
                    </a:lnTo>
                    <a:lnTo>
                      <a:pt x="202" y="666"/>
                    </a:lnTo>
                    <a:lnTo>
                      <a:pt x="298" y="37"/>
                    </a:lnTo>
                    <a:lnTo>
                      <a:pt x="10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7"/>
              <p:cNvSpPr/>
              <p:nvPr/>
            </p:nvSpPr>
            <p:spPr>
              <a:xfrm>
                <a:off x="5302179" y="2077926"/>
                <a:ext cx="97851" cy="144811"/>
              </a:xfrm>
              <a:custGeom>
                <a:rect b="b" l="l" r="r" t="t"/>
                <a:pathLst>
                  <a:path extrusionOk="0" h="700" w="473">
                    <a:moveTo>
                      <a:pt x="177" y="1"/>
                    </a:moveTo>
                    <a:lnTo>
                      <a:pt x="1" y="89"/>
                    </a:lnTo>
                    <a:lnTo>
                      <a:pt x="299" y="700"/>
                    </a:lnTo>
                    <a:lnTo>
                      <a:pt x="473" y="614"/>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7"/>
              <p:cNvSpPr/>
              <p:nvPr/>
            </p:nvSpPr>
            <p:spPr>
              <a:xfrm>
                <a:off x="5199363" y="2132334"/>
                <a:ext cx="90403" cy="141294"/>
              </a:xfrm>
              <a:custGeom>
                <a:rect b="b" l="l" r="r" t="t"/>
                <a:pathLst>
                  <a:path extrusionOk="0" h="683" w="437">
                    <a:moveTo>
                      <a:pt x="183" y="0"/>
                    </a:moveTo>
                    <a:lnTo>
                      <a:pt x="0" y="80"/>
                    </a:lnTo>
                    <a:lnTo>
                      <a:pt x="254" y="682"/>
                    </a:lnTo>
                    <a:lnTo>
                      <a:pt x="437" y="613"/>
                    </a:lnTo>
                    <a:lnTo>
                      <a:pt x="1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7"/>
              <p:cNvSpPr/>
              <p:nvPr/>
            </p:nvSpPr>
            <p:spPr>
              <a:xfrm>
                <a:off x="5099857" y="2166468"/>
                <a:ext cx="61441" cy="137984"/>
              </a:xfrm>
              <a:custGeom>
                <a:rect b="b" l="l" r="r" t="t"/>
                <a:pathLst>
                  <a:path extrusionOk="0" h="667" w="297">
                    <a:moveTo>
                      <a:pt x="192" y="1"/>
                    </a:moveTo>
                    <a:lnTo>
                      <a:pt x="1" y="37"/>
                    </a:lnTo>
                    <a:lnTo>
                      <a:pt x="95" y="666"/>
                    </a:lnTo>
                    <a:lnTo>
                      <a:pt x="297" y="631"/>
                    </a:lnTo>
                    <a:lnTo>
                      <a:pt x="1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7"/>
              <p:cNvSpPr/>
              <p:nvPr/>
            </p:nvSpPr>
            <p:spPr>
              <a:xfrm>
                <a:off x="4993111" y="2170398"/>
                <a:ext cx="41995" cy="141294"/>
              </a:xfrm>
              <a:custGeom>
                <a:rect b="b" l="l" r="r" t="t"/>
                <a:pathLst>
                  <a:path extrusionOk="0" h="683" w="203">
                    <a:moveTo>
                      <a:pt x="1" y="1"/>
                    </a:moveTo>
                    <a:lnTo>
                      <a:pt x="1" y="683"/>
                    </a:lnTo>
                    <a:lnTo>
                      <a:pt x="202" y="683"/>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7"/>
              <p:cNvSpPr/>
              <p:nvPr/>
            </p:nvSpPr>
            <p:spPr>
              <a:xfrm>
                <a:off x="4629221" y="1764927"/>
                <a:ext cx="98058" cy="143156"/>
              </a:xfrm>
              <a:custGeom>
                <a:rect b="b" l="l" r="r" t="t"/>
                <a:pathLst>
                  <a:path extrusionOk="0" h="692" w="474">
                    <a:moveTo>
                      <a:pt x="177" y="1"/>
                    </a:moveTo>
                    <a:lnTo>
                      <a:pt x="1" y="89"/>
                    </a:lnTo>
                    <a:lnTo>
                      <a:pt x="299" y="691"/>
                    </a:lnTo>
                    <a:lnTo>
                      <a:pt x="473" y="605"/>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7"/>
              <p:cNvSpPr/>
              <p:nvPr/>
            </p:nvSpPr>
            <p:spPr>
              <a:xfrm>
                <a:off x="4739691" y="1712382"/>
                <a:ext cx="90817" cy="141294"/>
              </a:xfrm>
              <a:custGeom>
                <a:rect b="b" l="l" r="r" t="t"/>
                <a:pathLst>
                  <a:path extrusionOk="0" h="683" w="439">
                    <a:moveTo>
                      <a:pt x="185" y="1"/>
                    </a:moveTo>
                    <a:lnTo>
                      <a:pt x="0" y="81"/>
                    </a:lnTo>
                    <a:lnTo>
                      <a:pt x="254" y="683"/>
                    </a:lnTo>
                    <a:lnTo>
                      <a:pt x="439" y="605"/>
                    </a:lnTo>
                    <a:lnTo>
                      <a:pt x="1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7"/>
              <p:cNvSpPr/>
              <p:nvPr/>
            </p:nvSpPr>
            <p:spPr>
              <a:xfrm>
                <a:off x="4868160" y="1683833"/>
                <a:ext cx="61855" cy="135708"/>
              </a:xfrm>
              <a:custGeom>
                <a:rect b="b" l="l" r="r" t="t"/>
                <a:pathLst>
                  <a:path extrusionOk="0" h="656" w="299">
                    <a:moveTo>
                      <a:pt x="202" y="0"/>
                    </a:moveTo>
                    <a:lnTo>
                      <a:pt x="0" y="25"/>
                    </a:lnTo>
                    <a:lnTo>
                      <a:pt x="105" y="655"/>
                    </a:lnTo>
                    <a:lnTo>
                      <a:pt x="298" y="630"/>
                    </a:lnTo>
                    <a:lnTo>
                      <a:pt x="2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7"/>
              <p:cNvSpPr/>
              <p:nvPr/>
            </p:nvSpPr>
            <p:spPr>
              <a:xfrm>
                <a:off x="5302179" y="1764927"/>
                <a:ext cx="97851" cy="143156"/>
              </a:xfrm>
              <a:custGeom>
                <a:rect b="b" l="l" r="r" t="t"/>
                <a:pathLst>
                  <a:path extrusionOk="0" h="692" w="473">
                    <a:moveTo>
                      <a:pt x="299" y="1"/>
                    </a:moveTo>
                    <a:lnTo>
                      <a:pt x="1" y="605"/>
                    </a:lnTo>
                    <a:lnTo>
                      <a:pt x="177" y="691"/>
                    </a:lnTo>
                    <a:lnTo>
                      <a:pt x="473" y="89"/>
                    </a:lnTo>
                    <a:lnTo>
                      <a:pt x="29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7"/>
              <p:cNvSpPr/>
              <p:nvPr/>
            </p:nvSpPr>
            <p:spPr>
              <a:xfrm>
                <a:off x="5199363" y="1712382"/>
                <a:ext cx="90403" cy="141294"/>
              </a:xfrm>
              <a:custGeom>
                <a:rect b="b" l="l" r="r" t="t"/>
                <a:pathLst>
                  <a:path extrusionOk="0" h="683" w="437">
                    <a:moveTo>
                      <a:pt x="254" y="1"/>
                    </a:moveTo>
                    <a:lnTo>
                      <a:pt x="0" y="605"/>
                    </a:lnTo>
                    <a:lnTo>
                      <a:pt x="183" y="683"/>
                    </a:lnTo>
                    <a:lnTo>
                      <a:pt x="437" y="81"/>
                    </a:lnTo>
                    <a:lnTo>
                      <a:pt x="25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7"/>
              <p:cNvSpPr/>
              <p:nvPr/>
            </p:nvSpPr>
            <p:spPr>
              <a:xfrm>
                <a:off x="5099857" y="1683833"/>
                <a:ext cx="61441" cy="135708"/>
              </a:xfrm>
              <a:custGeom>
                <a:rect b="b" l="l" r="r" t="t"/>
                <a:pathLst>
                  <a:path extrusionOk="0" h="656" w="297">
                    <a:moveTo>
                      <a:pt x="95" y="0"/>
                    </a:moveTo>
                    <a:lnTo>
                      <a:pt x="1" y="630"/>
                    </a:lnTo>
                    <a:lnTo>
                      <a:pt x="192" y="655"/>
                    </a:lnTo>
                    <a:lnTo>
                      <a:pt x="297" y="25"/>
                    </a:lnTo>
                    <a:lnTo>
                      <a:pt x="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7"/>
              <p:cNvSpPr/>
              <p:nvPr/>
            </p:nvSpPr>
            <p:spPr>
              <a:xfrm>
                <a:off x="4993111" y="1676386"/>
                <a:ext cx="41995" cy="139639"/>
              </a:xfrm>
              <a:custGeom>
                <a:rect b="b" l="l" r="r" t="t"/>
                <a:pathLst>
                  <a:path extrusionOk="0" h="675" w="203">
                    <a:moveTo>
                      <a:pt x="1" y="1"/>
                    </a:moveTo>
                    <a:lnTo>
                      <a:pt x="1" y="674"/>
                    </a:lnTo>
                    <a:lnTo>
                      <a:pt x="202" y="674"/>
                    </a:lnTo>
                    <a:lnTo>
                      <a:pt x="2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7"/>
              <p:cNvSpPr/>
              <p:nvPr/>
            </p:nvSpPr>
            <p:spPr>
              <a:xfrm>
                <a:off x="4620119" y="1806095"/>
                <a:ext cx="821698" cy="379197"/>
              </a:xfrm>
              <a:custGeom>
                <a:rect b="b" l="l" r="r" t="t"/>
                <a:pathLst>
                  <a:path extrusionOk="0" h="1833" w="3972">
                    <a:moveTo>
                      <a:pt x="1914" y="1"/>
                    </a:moveTo>
                    <a:cubicBezTo>
                      <a:pt x="841" y="1"/>
                      <a:pt x="129" y="690"/>
                      <a:pt x="1" y="817"/>
                    </a:cubicBezTo>
                    <a:cubicBezTo>
                      <a:pt x="116" y="948"/>
                      <a:pt x="815" y="1804"/>
                      <a:pt x="1986" y="1831"/>
                    </a:cubicBezTo>
                    <a:cubicBezTo>
                      <a:pt x="2012" y="1832"/>
                      <a:pt x="2038" y="1832"/>
                      <a:pt x="2064" y="1832"/>
                    </a:cubicBezTo>
                    <a:cubicBezTo>
                      <a:pt x="3140" y="1832"/>
                      <a:pt x="3834" y="1119"/>
                      <a:pt x="3971" y="992"/>
                    </a:cubicBezTo>
                    <a:cubicBezTo>
                      <a:pt x="3841" y="859"/>
                      <a:pt x="3168" y="56"/>
                      <a:pt x="2030" y="3"/>
                    </a:cubicBezTo>
                    <a:cubicBezTo>
                      <a:pt x="1991" y="1"/>
                      <a:pt x="1952" y="1"/>
                      <a:pt x="19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7"/>
              <p:cNvSpPr/>
              <p:nvPr/>
            </p:nvSpPr>
            <p:spPr>
              <a:xfrm>
                <a:off x="4877262" y="1847884"/>
                <a:ext cx="305758" cy="295828"/>
              </a:xfrm>
              <a:custGeom>
                <a:rect b="b" l="l" r="r" t="t"/>
                <a:pathLst>
                  <a:path extrusionOk="0" h="1430" w="1478">
                    <a:moveTo>
                      <a:pt x="745" y="1"/>
                    </a:moveTo>
                    <a:cubicBezTo>
                      <a:pt x="374" y="1"/>
                      <a:pt x="60" y="282"/>
                      <a:pt x="28" y="657"/>
                    </a:cubicBezTo>
                    <a:cubicBezTo>
                      <a:pt x="0" y="1052"/>
                      <a:pt x="290" y="1392"/>
                      <a:pt x="682" y="1428"/>
                    </a:cubicBezTo>
                    <a:cubicBezTo>
                      <a:pt x="700" y="1429"/>
                      <a:pt x="717" y="1429"/>
                      <a:pt x="734" y="1429"/>
                    </a:cubicBezTo>
                    <a:cubicBezTo>
                      <a:pt x="1106" y="1429"/>
                      <a:pt x="1418" y="1148"/>
                      <a:pt x="1453" y="773"/>
                    </a:cubicBezTo>
                    <a:cubicBezTo>
                      <a:pt x="1478" y="378"/>
                      <a:pt x="1190" y="38"/>
                      <a:pt x="796" y="3"/>
                    </a:cubicBezTo>
                    <a:cubicBezTo>
                      <a:pt x="779" y="1"/>
                      <a:pt x="761" y="1"/>
                      <a:pt x="7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7"/>
              <p:cNvSpPr/>
              <p:nvPr/>
            </p:nvSpPr>
            <p:spPr>
              <a:xfrm>
                <a:off x="4591570" y="1786029"/>
                <a:ext cx="877553" cy="418917"/>
              </a:xfrm>
              <a:custGeom>
                <a:rect b="b" l="l" r="r" t="t"/>
                <a:pathLst>
                  <a:path extrusionOk="0" h="2025" w="4242">
                    <a:moveTo>
                      <a:pt x="2070" y="195"/>
                    </a:moveTo>
                    <a:cubicBezTo>
                      <a:pt x="2101" y="195"/>
                      <a:pt x="2131" y="196"/>
                      <a:pt x="2160" y="197"/>
                    </a:cubicBezTo>
                    <a:cubicBezTo>
                      <a:pt x="2632" y="222"/>
                      <a:pt x="3323" y="398"/>
                      <a:pt x="3969" y="1089"/>
                    </a:cubicBezTo>
                    <a:cubicBezTo>
                      <a:pt x="3300" y="1699"/>
                      <a:pt x="2631" y="1832"/>
                      <a:pt x="2175" y="1832"/>
                    </a:cubicBezTo>
                    <a:cubicBezTo>
                      <a:pt x="2161" y="1832"/>
                      <a:pt x="2147" y="1832"/>
                      <a:pt x="2133" y="1832"/>
                    </a:cubicBezTo>
                    <a:cubicBezTo>
                      <a:pt x="1451" y="1815"/>
                      <a:pt x="796" y="1492"/>
                      <a:pt x="271" y="914"/>
                    </a:cubicBezTo>
                    <a:cubicBezTo>
                      <a:pt x="944" y="324"/>
                      <a:pt x="1608" y="195"/>
                      <a:pt x="2070" y="195"/>
                    </a:cubicBezTo>
                    <a:close/>
                    <a:moveTo>
                      <a:pt x="2045" y="1"/>
                    </a:moveTo>
                    <a:cubicBezTo>
                      <a:pt x="1532" y="1"/>
                      <a:pt x="805" y="156"/>
                      <a:pt x="86" y="826"/>
                    </a:cubicBezTo>
                    <a:lnTo>
                      <a:pt x="0" y="904"/>
                    </a:lnTo>
                    <a:lnTo>
                      <a:pt x="78" y="992"/>
                    </a:lnTo>
                    <a:cubicBezTo>
                      <a:pt x="638" y="1638"/>
                      <a:pt x="1364" y="2006"/>
                      <a:pt x="2124" y="2025"/>
                    </a:cubicBezTo>
                    <a:lnTo>
                      <a:pt x="2196" y="2025"/>
                    </a:lnTo>
                    <a:cubicBezTo>
                      <a:pt x="2701" y="2025"/>
                      <a:pt x="3436" y="1876"/>
                      <a:pt x="4162" y="1177"/>
                    </a:cubicBezTo>
                    <a:lnTo>
                      <a:pt x="4242" y="1097"/>
                    </a:lnTo>
                    <a:lnTo>
                      <a:pt x="4162" y="1009"/>
                    </a:lnTo>
                    <a:cubicBezTo>
                      <a:pt x="3455" y="222"/>
                      <a:pt x="2693" y="31"/>
                      <a:pt x="2168" y="4"/>
                    </a:cubicBezTo>
                    <a:cubicBezTo>
                      <a:pt x="2129" y="2"/>
                      <a:pt x="2088" y="1"/>
                      <a:pt x="20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7"/>
              <p:cNvSpPr/>
              <p:nvPr/>
            </p:nvSpPr>
            <p:spPr>
              <a:xfrm>
                <a:off x="4853678" y="1822438"/>
                <a:ext cx="356648" cy="346098"/>
              </a:xfrm>
              <a:custGeom>
                <a:rect b="b" l="l" r="r" t="t"/>
                <a:pathLst>
                  <a:path extrusionOk="0" h="1673" w="1724">
                    <a:moveTo>
                      <a:pt x="849" y="195"/>
                    </a:moveTo>
                    <a:cubicBezTo>
                      <a:pt x="866" y="195"/>
                      <a:pt x="884" y="195"/>
                      <a:pt x="901" y="203"/>
                    </a:cubicBezTo>
                    <a:cubicBezTo>
                      <a:pt x="1252" y="231"/>
                      <a:pt x="1514" y="537"/>
                      <a:pt x="1487" y="885"/>
                    </a:cubicBezTo>
                    <a:cubicBezTo>
                      <a:pt x="1478" y="1053"/>
                      <a:pt x="1401" y="1211"/>
                      <a:pt x="1269" y="1324"/>
                    </a:cubicBezTo>
                    <a:cubicBezTo>
                      <a:pt x="1154" y="1423"/>
                      <a:pt x="1011" y="1476"/>
                      <a:pt x="865" y="1476"/>
                    </a:cubicBezTo>
                    <a:cubicBezTo>
                      <a:pt x="845" y="1476"/>
                      <a:pt x="825" y="1475"/>
                      <a:pt x="805" y="1473"/>
                    </a:cubicBezTo>
                    <a:cubicBezTo>
                      <a:pt x="631" y="1462"/>
                      <a:pt x="482" y="1385"/>
                      <a:pt x="368" y="1253"/>
                    </a:cubicBezTo>
                    <a:cubicBezTo>
                      <a:pt x="255" y="1123"/>
                      <a:pt x="202" y="957"/>
                      <a:pt x="219" y="791"/>
                    </a:cubicBezTo>
                    <a:cubicBezTo>
                      <a:pt x="246" y="457"/>
                      <a:pt x="526" y="195"/>
                      <a:pt x="849" y="195"/>
                    </a:cubicBezTo>
                    <a:close/>
                    <a:moveTo>
                      <a:pt x="847" y="1"/>
                    </a:moveTo>
                    <a:cubicBezTo>
                      <a:pt x="647" y="1"/>
                      <a:pt x="463" y="72"/>
                      <a:pt x="307" y="203"/>
                    </a:cubicBezTo>
                    <a:cubicBezTo>
                      <a:pt x="142" y="344"/>
                      <a:pt x="37" y="554"/>
                      <a:pt x="18" y="772"/>
                    </a:cubicBezTo>
                    <a:cubicBezTo>
                      <a:pt x="1" y="1001"/>
                      <a:pt x="70" y="1211"/>
                      <a:pt x="219" y="1385"/>
                    </a:cubicBezTo>
                    <a:cubicBezTo>
                      <a:pt x="368" y="1551"/>
                      <a:pt x="570" y="1656"/>
                      <a:pt x="788" y="1672"/>
                    </a:cubicBezTo>
                    <a:lnTo>
                      <a:pt x="857" y="1672"/>
                    </a:lnTo>
                    <a:cubicBezTo>
                      <a:pt x="1050" y="1672"/>
                      <a:pt x="1243" y="1603"/>
                      <a:pt x="1401" y="1473"/>
                    </a:cubicBezTo>
                    <a:cubicBezTo>
                      <a:pt x="1567" y="1324"/>
                      <a:pt x="1671" y="1123"/>
                      <a:pt x="1688" y="904"/>
                    </a:cubicBezTo>
                    <a:cubicBezTo>
                      <a:pt x="1724" y="440"/>
                      <a:pt x="1373" y="38"/>
                      <a:pt x="918" y="4"/>
                    </a:cubicBezTo>
                    <a:cubicBezTo>
                      <a:pt x="894" y="2"/>
                      <a:pt x="870" y="1"/>
                      <a:pt x="8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7"/>
              <p:cNvSpPr/>
              <p:nvPr/>
            </p:nvSpPr>
            <p:spPr>
              <a:xfrm>
                <a:off x="4962287" y="1931253"/>
                <a:ext cx="135708" cy="129088"/>
              </a:xfrm>
              <a:custGeom>
                <a:rect b="b" l="l" r="r" t="t"/>
                <a:pathLst>
                  <a:path extrusionOk="0" h="624" w="656">
                    <a:moveTo>
                      <a:pt x="318" y="1"/>
                    </a:moveTo>
                    <a:cubicBezTo>
                      <a:pt x="156" y="1"/>
                      <a:pt x="25" y="127"/>
                      <a:pt x="17" y="290"/>
                    </a:cubicBezTo>
                    <a:cubicBezTo>
                      <a:pt x="1" y="456"/>
                      <a:pt x="131" y="613"/>
                      <a:pt x="307" y="622"/>
                    </a:cubicBezTo>
                    <a:cubicBezTo>
                      <a:pt x="318" y="623"/>
                      <a:pt x="329" y="623"/>
                      <a:pt x="340" y="623"/>
                    </a:cubicBezTo>
                    <a:cubicBezTo>
                      <a:pt x="500" y="623"/>
                      <a:pt x="631" y="497"/>
                      <a:pt x="639" y="334"/>
                    </a:cubicBezTo>
                    <a:cubicBezTo>
                      <a:pt x="655" y="160"/>
                      <a:pt x="525" y="11"/>
                      <a:pt x="351" y="3"/>
                    </a:cubicBezTo>
                    <a:cubicBezTo>
                      <a:pt x="340" y="1"/>
                      <a:pt x="329" y="1"/>
                      <a:pt x="3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7"/>
              <p:cNvSpPr/>
              <p:nvPr/>
            </p:nvSpPr>
            <p:spPr>
              <a:xfrm>
                <a:off x="5081652" y="1969525"/>
                <a:ext cx="47167" cy="68682"/>
              </a:xfrm>
              <a:custGeom>
                <a:rect b="b" l="l" r="r" t="t"/>
                <a:pathLst>
                  <a:path extrusionOk="0" h="332" w="228">
                    <a:moveTo>
                      <a:pt x="36" y="0"/>
                    </a:moveTo>
                    <a:cubicBezTo>
                      <a:pt x="62" y="44"/>
                      <a:pt x="70" y="97"/>
                      <a:pt x="62" y="149"/>
                    </a:cubicBezTo>
                    <a:cubicBezTo>
                      <a:pt x="62" y="218"/>
                      <a:pt x="36" y="271"/>
                      <a:pt x="1" y="323"/>
                    </a:cubicBezTo>
                    <a:cubicBezTo>
                      <a:pt x="18" y="332"/>
                      <a:pt x="36" y="332"/>
                      <a:pt x="62" y="332"/>
                    </a:cubicBezTo>
                    <a:cubicBezTo>
                      <a:pt x="150" y="332"/>
                      <a:pt x="227" y="263"/>
                      <a:pt x="227" y="166"/>
                    </a:cubicBezTo>
                    <a:cubicBezTo>
                      <a:pt x="227" y="69"/>
                      <a:pt x="150" y="0"/>
                      <a:pt x="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7"/>
              <p:cNvSpPr/>
              <p:nvPr/>
            </p:nvSpPr>
            <p:spPr>
              <a:xfrm>
                <a:off x="5059931" y="1969525"/>
                <a:ext cx="36203" cy="67027"/>
              </a:xfrm>
              <a:custGeom>
                <a:rect b="b" l="l" r="r" t="t"/>
                <a:pathLst>
                  <a:path extrusionOk="0" h="324" w="175">
                    <a:moveTo>
                      <a:pt x="141" y="0"/>
                    </a:moveTo>
                    <a:cubicBezTo>
                      <a:pt x="62" y="9"/>
                      <a:pt x="1" y="80"/>
                      <a:pt x="1" y="166"/>
                    </a:cubicBezTo>
                    <a:cubicBezTo>
                      <a:pt x="1" y="237"/>
                      <a:pt x="45" y="298"/>
                      <a:pt x="106" y="323"/>
                    </a:cubicBezTo>
                    <a:cubicBezTo>
                      <a:pt x="141" y="271"/>
                      <a:pt x="167" y="218"/>
                      <a:pt x="167" y="149"/>
                    </a:cubicBezTo>
                    <a:cubicBezTo>
                      <a:pt x="175" y="97"/>
                      <a:pt x="167" y="44"/>
                      <a:pt x="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6" name="Google Shape;676;p27"/>
            <p:cNvSpPr/>
            <p:nvPr/>
          </p:nvSpPr>
          <p:spPr>
            <a:xfrm rot="5241356">
              <a:off x="6698049" y="-651"/>
              <a:ext cx="742906" cy="401323"/>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677" name="Shape 677"/>
        <p:cNvGrpSpPr/>
        <p:nvPr/>
      </p:nvGrpSpPr>
      <p:grpSpPr>
        <a:xfrm>
          <a:off x="0" y="0"/>
          <a:ext cx="0" cy="0"/>
          <a:chOff x="0" y="0"/>
          <a:chExt cx="0" cy="0"/>
        </a:xfrm>
      </p:grpSpPr>
      <p:sp>
        <p:nvSpPr>
          <p:cNvPr id="678" name="Google Shape;678;p28"/>
          <p:cNvSpPr txBox="1"/>
          <p:nvPr>
            <p:ph type="title"/>
          </p:nvPr>
        </p:nvSpPr>
        <p:spPr>
          <a:xfrm>
            <a:off x="713263" y="593100"/>
            <a:ext cx="44481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5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79" name="Google Shape;679;p28"/>
          <p:cNvSpPr txBox="1"/>
          <p:nvPr>
            <p:ph idx="1" type="subTitle"/>
          </p:nvPr>
        </p:nvSpPr>
        <p:spPr>
          <a:xfrm>
            <a:off x="713225" y="1598705"/>
            <a:ext cx="4448100" cy="11010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80" name="Google Shape;680;p28"/>
          <p:cNvSpPr txBox="1"/>
          <p:nvPr/>
        </p:nvSpPr>
        <p:spPr>
          <a:xfrm>
            <a:off x="713225" y="3611950"/>
            <a:ext cx="4945800" cy="5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200">
                <a:solidFill>
                  <a:schemeClr val="dk1"/>
                </a:solidFill>
                <a:latin typeface="Figtree"/>
                <a:ea typeface="Figtree"/>
                <a:cs typeface="Figtree"/>
                <a:sym typeface="Figtree"/>
              </a:rPr>
              <a:t>CREDITS: This presentation template was created by </a:t>
            </a:r>
            <a:r>
              <a:rPr b="1" lang="en" sz="1200" u="sng">
                <a:solidFill>
                  <a:schemeClr val="dk1"/>
                </a:solidFill>
                <a:latin typeface="Figtree"/>
                <a:ea typeface="Figtree"/>
                <a:cs typeface="Figtree"/>
                <a:sym typeface="Figtree"/>
                <a:hlinkClick r:id="rId2">
                  <a:extLst>
                    <a:ext uri="{A12FA001-AC4F-418D-AE19-62706E023703}">
                      <ahyp:hlinkClr val="tx"/>
                    </a:ext>
                  </a:extLst>
                </a:hlinkClick>
              </a:rPr>
              <a:t>Slidesgo</a:t>
            </a:r>
            <a:r>
              <a:rPr b="1" lang="en" sz="1200">
                <a:solidFill>
                  <a:schemeClr val="dk1"/>
                </a:solidFill>
                <a:latin typeface="Figtree"/>
                <a:ea typeface="Figtree"/>
                <a:cs typeface="Figtree"/>
                <a:sym typeface="Figtree"/>
              </a:rPr>
              <a:t>,</a:t>
            </a:r>
            <a:r>
              <a:rPr lang="en" sz="1200">
                <a:solidFill>
                  <a:schemeClr val="dk1"/>
                </a:solidFill>
                <a:latin typeface="Figtree"/>
                <a:ea typeface="Figtree"/>
                <a:cs typeface="Figtree"/>
                <a:sym typeface="Figtree"/>
              </a:rPr>
              <a:t> and includes icons by </a:t>
            </a:r>
            <a:r>
              <a:rPr b="1" lang="en" sz="1200" u="sng">
                <a:solidFill>
                  <a:schemeClr val="dk1"/>
                </a:solidFill>
                <a:latin typeface="Figtree"/>
                <a:ea typeface="Figtree"/>
                <a:cs typeface="Figtree"/>
                <a:sym typeface="Figtree"/>
                <a:hlinkClick r:id="rId3">
                  <a:extLst>
                    <a:ext uri="{A12FA001-AC4F-418D-AE19-62706E023703}">
                      <ahyp:hlinkClr val="tx"/>
                    </a:ext>
                  </a:extLst>
                </a:hlinkClick>
              </a:rPr>
              <a:t>Flaticon</a:t>
            </a:r>
            <a:r>
              <a:rPr lang="en" sz="1200">
                <a:solidFill>
                  <a:schemeClr val="dk1"/>
                </a:solidFill>
                <a:latin typeface="Figtree"/>
                <a:ea typeface="Figtree"/>
                <a:cs typeface="Figtree"/>
                <a:sym typeface="Figtree"/>
              </a:rPr>
              <a:t>, and infographics &amp; images by </a:t>
            </a:r>
            <a:r>
              <a:rPr b="1" lang="en" sz="1200" u="sng">
                <a:solidFill>
                  <a:schemeClr val="dk1"/>
                </a:solidFill>
                <a:latin typeface="Figtree"/>
                <a:ea typeface="Figtree"/>
                <a:cs typeface="Figtree"/>
                <a:sym typeface="Figtree"/>
                <a:hlinkClick r:id="rId4">
                  <a:extLst>
                    <a:ext uri="{A12FA001-AC4F-418D-AE19-62706E023703}">
                      <ahyp:hlinkClr val="tx"/>
                    </a:ext>
                  </a:extLst>
                </a:hlinkClick>
              </a:rPr>
              <a:t>Freepik</a:t>
            </a:r>
            <a:r>
              <a:rPr b="1" lang="en" sz="1200" u="sng">
                <a:solidFill>
                  <a:schemeClr val="dk1"/>
                </a:solidFill>
                <a:latin typeface="Figtree"/>
                <a:ea typeface="Figtree"/>
                <a:cs typeface="Figtree"/>
                <a:sym typeface="Figtree"/>
              </a:rPr>
              <a:t> </a:t>
            </a:r>
            <a:endParaRPr b="1" sz="1200" u="sng">
              <a:solidFill>
                <a:schemeClr val="dk1"/>
              </a:solidFill>
              <a:latin typeface="Figtree"/>
              <a:ea typeface="Figtree"/>
              <a:cs typeface="Figtree"/>
              <a:sym typeface="Figtree"/>
            </a:endParaRPr>
          </a:p>
        </p:txBody>
      </p:sp>
      <p:sp>
        <p:nvSpPr>
          <p:cNvPr id="681" name="Google Shape;681;p2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682" name="Shape 682"/>
        <p:cNvGrpSpPr/>
        <p:nvPr/>
      </p:nvGrpSpPr>
      <p:grpSpPr>
        <a:xfrm>
          <a:off x="0" y="0"/>
          <a:ext cx="0" cy="0"/>
          <a:chOff x="0" y="0"/>
          <a:chExt cx="0" cy="0"/>
        </a:xfrm>
      </p:grpSpPr>
      <p:sp>
        <p:nvSpPr>
          <p:cNvPr id="683" name="Google Shape;683;p2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84" name="Google Shape;684;p29"/>
          <p:cNvGrpSpPr/>
          <p:nvPr/>
        </p:nvGrpSpPr>
        <p:grpSpPr>
          <a:xfrm flipH="1" rot="10800000">
            <a:off x="6896453" y="-300138"/>
            <a:ext cx="2922819" cy="2224703"/>
            <a:chOff x="6903903" y="3212917"/>
            <a:chExt cx="2922819" cy="2224703"/>
          </a:xfrm>
        </p:grpSpPr>
        <p:sp>
          <p:nvSpPr>
            <p:cNvPr id="685" name="Google Shape;685;p29"/>
            <p:cNvSpPr/>
            <p:nvPr/>
          </p:nvSpPr>
          <p:spPr>
            <a:xfrm flipH="1" rot="2071610">
              <a:off x="8528761" y="3444889"/>
              <a:ext cx="1120928" cy="973032"/>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9"/>
            <p:cNvSpPr/>
            <p:nvPr/>
          </p:nvSpPr>
          <p:spPr>
            <a:xfrm rot="-4253558">
              <a:off x="7028043" y="4506530"/>
              <a:ext cx="800827" cy="83284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29"/>
          <p:cNvGrpSpPr/>
          <p:nvPr/>
        </p:nvGrpSpPr>
        <p:grpSpPr>
          <a:xfrm flipH="1" rot="10800000">
            <a:off x="6698736" y="202077"/>
            <a:ext cx="2351707" cy="1079437"/>
            <a:chOff x="6706186" y="3855967"/>
            <a:chExt cx="2351707" cy="1079437"/>
          </a:xfrm>
        </p:grpSpPr>
        <p:grpSp>
          <p:nvGrpSpPr>
            <p:cNvPr id="688" name="Google Shape;688;p29"/>
            <p:cNvGrpSpPr/>
            <p:nvPr/>
          </p:nvGrpSpPr>
          <p:grpSpPr>
            <a:xfrm>
              <a:off x="8871117" y="4479427"/>
              <a:ext cx="133260" cy="129152"/>
              <a:chOff x="3739723" y="2282290"/>
              <a:chExt cx="690824" cy="669530"/>
            </a:xfrm>
          </p:grpSpPr>
          <p:sp>
            <p:nvSpPr>
              <p:cNvPr id="689" name="Google Shape;689;p2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 name="Google Shape;693;p29"/>
            <p:cNvGrpSpPr/>
            <p:nvPr/>
          </p:nvGrpSpPr>
          <p:grpSpPr>
            <a:xfrm rot="10800000">
              <a:off x="8686586" y="3855967"/>
              <a:ext cx="371307" cy="91637"/>
              <a:chOff x="4241622" y="1303995"/>
              <a:chExt cx="1256112" cy="310004"/>
            </a:xfrm>
          </p:grpSpPr>
          <p:sp>
            <p:nvSpPr>
              <p:cNvPr id="694" name="Google Shape;694;p2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29"/>
            <p:cNvSpPr/>
            <p:nvPr/>
          </p:nvSpPr>
          <p:spPr>
            <a:xfrm>
              <a:off x="7275147" y="49105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9"/>
            <p:cNvSpPr/>
            <p:nvPr/>
          </p:nvSpPr>
          <p:spPr>
            <a:xfrm>
              <a:off x="6706186" y="46499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9" name="Google Shape;699;p29"/>
          <p:cNvGrpSpPr/>
          <p:nvPr/>
        </p:nvGrpSpPr>
        <p:grpSpPr>
          <a:xfrm flipH="1" rot="2700000">
            <a:off x="7521527" y="-708010"/>
            <a:ext cx="1474436" cy="1328685"/>
            <a:chOff x="3841236" y="2462345"/>
            <a:chExt cx="1474450" cy="1328698"/>
          </a:xfrm>
        </p:grpSpPr>
        <p:grpSp>
          <p:nvGrpSpPr>
            <p:cNvPr id="700" name="Google Shape;700;p29"/>
            <p:cNvGrpSpPr/>
            <p:nvPr/>
          </p:nvGrpSpPr>
          <p:grpSpPr>
            <a:xfrm>
              <a:off x="3841236" y="2462345"/>
              <a:ext cx="261888" cy="997496"/>
              <a:chOff x="3841236" y="2462345"/>
              <a:chExt cx="261888" cy="997496"/>
            </a:xfrm>
          </p:grpSpPr>
          <p:sp>
            <p:nvSpPr>
              <p:cNvPr id="701" name="Google Shape;701;p29"/>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9"/>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9"/>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9"/>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9"/>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9"/>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7" name="Google Shape;707;p29"/>
            <p:cNvSpPr/>
            <p:nvPr/>
          </p:nvSpPr>
          <p:spPr>
            <a:xfrm rot="10800000">
              <a:off x="3965996" y="289030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708" name="Shape 708"/>
        <p:cNvGrpSpPr/>
        <p:nvPr/>
      </p:nvGrpSpPr>
      <p:grpSpPr>
        <a:xfrm>
          <a:off x="0" y="0"/>
          <a:ext cx="0" cy="0"/>
          <a:chOff x="0" y="0"/>
          <a:chExt cx="0" cy="0"/>
        </a:xfrm>
      </p:grpSpPr>
      <p:sp>
        <p:nvSpPr>
          <p:cNvPr id="709" name="Google Shape;709;p3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710" name="Google Shape;710;p30"/>
          <p:cNvGrpSpPr/>
          <p:nvPr/>
        </p:nvGrpSpPr>
        <p:grpSpPr>
          <a:xfrm>
            <a:off x="5933813" y="-904578"/>
            <a:ext cx="4200965" cy="3673225"/>
            <a:chOff x="5933813" y="-904578"/>
            <a:chExt cx="4200965" cy="3673225"/>
          </a:xfrm>
        </p:grpSpPr>
        <p:sp>
          <p:nvSpPr>
            <p:cNvPr id="711" name="Google Shape;711;p30"/>
            <p:cNvSpPr/>
            <p:nvPr/>
          </p:nvSpPr>
          <p:spPr>
            <a:xfrm rot="9699340">
              <a:off x="8277511" y="1091505"/>
              <a:ext cx="1671419" cy="145098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0"/>
            <p:cNvSpPr/>
            <p:nvPr/>
          </p:nvSpPr>
          <p:spPr>
            <a:xfrm flipH="1" rot="-2461773">
              <a:off x="6255899" y="-647105"/>
              <a:ext cx="1339099" cy="1482387"/>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p30"/>
          <p:cNvGrpSpPr/>
          <p:nvPr/>
        </p:nvGrpSpPr>
        <p:grpSpPr>
          <a:xfrm>
            <a:off x="6090836" y="226911"/>
            <a:ext cx="2790453" cy="1318415"/>
            <a:chOff x="6090836" y="226911"/>
            <a:chExt cx="2790453" cy="1318415"/>
          </a:xfrm>
        </p:grpSpPr>
        <p:grpSp>
          <p:nvGrpSpPr>
            <p:cNvPr id="714" name="Google Shape;714;p30"/>
            <p:cNvGrpSpPr/>
            <p:nvPr/>
          </p:nvGrpSpPr>
          <p:grpSpPr>
            <a:xfrm flipH="1" rot="10800000">
              <a:off x="8748030" y="1416174"/>
              <a:ext cx="133260" cy="129152"/>
              <a:chOff x="3739723" y="2282290"/>
              <a:chExt cx="690824" cy="669530"/>
            </a:xfrm>
          </p:grpSpPr>
          <p:sp>
            <p:nvSpPr>
              <p:cNvPr id="715" name="Google Shape;715;p30"/>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0"/>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0"/>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0"/>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 name="Google Shape;719;p30"/>
            <p:cNvGrpSpPr/>
            <p:nvPr/>
          </p:nvGrpSpPr>
          <p:grpSpPr>
            <a:xfrm flipH="1">
              <a:off x="6090836" y="447861"/>
              <a:ext cx="371307" cy="91637"/>
              <a:chOff x="4241622" y="1303995"/>
              <a:chExt cx="1256112" cy="310004"/>
            </a:xfrm>
          </p:grpSpPr>
          <p:sp>
            <p:nvSpPr>
              <p:cNvPr id="720" name="Google Shape;720;p30"/>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0"/>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0"/>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3" name="Google Shape;723;p30"/>
            <p:cNvSpPr/>
            <p:nvPr/>
          </p:nvSpPr>
          <p:spPr>
            <a:xfrm flipH="1" rot="10800000">
              <a:off x="7740859" y="48123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0"/>
            <p:cNvSpPr/>
            <p:nvPr/>
          </p:nvSpPr>
          <p:spPr>
            <a:xfrm flipH="1" rot="10800000">
              <a:off x="8718186" y="226911"/>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 name="Google Shape;725;p30"/>
          <p:cNvGrpSpPr/>
          <p:nvPr/>
        </p:nvGrpSpPr>
        <p:grpSpPr>
          <a:xfrm>
            <a:off x="7039457" y="-588430"/>
            <a:ext cx="2338031" cy="1756598"/>
            <a:chOff x="7039457" y="-588430"/>
            <a:chExt cx="2338031" cy="1756598"/>
          </a:xfrm>
        </p:grpSpPr>
        <p:grpSp>
          <p:nvGrpSpPr>
            <p:cNvPr id="726" name="Google Shape;726;p30"/>
            <p:cNvGrpSpPr/>
            <p:nvPr/>
          </p:nvGrpSpPr>
          <p:grpSpPr>
            <a:xfrm flipH="1" rot="954583">
              <a:off x="8101234" y="448388"/>
              <a:ext cx="1222502" cy="563005"/>
              <a:chOff x="6209134" y="2574097"/>
              <a:chExt cx="1108185" cy="510359"/>
            </a:xfrm>
          </p:grpSpPr>
          <p:sp>
            <p:nvSpPr>
              <p:cNvPr id="727" name="Google Shape;727;p30"/>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0"/>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0"/>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0"/>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0"/>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0"/>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3" name="Google Shape;733;p30"/>
            <p:cNvSpPr/>
            <p:nvPr/>
          </p:nvSpPr>
          <p:spPr>
            <a:xfrm flipH="1" rot="-2126681">
              <a:off x="7175570" y="-280538"/>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grpSp>
        <p:nvGrpSpPr>
          <p:cNvPr id="18" name="Google Shape;18;p4"/>
          <p:cNvGrpSpPr/>
          <p:nvPr/>
        </p:nvGrpSpPr>
        <p:grpSpPr>
          <a:xfrm>
            <a:off x="6939139" y="3123556"/>
            <a:ext cx="2945505" cy="2020247"/>
            <a:chOff x="6939139" y="3123556"/>
            <a:chExt cx="2945505" cy="2020247"/>
          </a:xfrm>
        </p:grpSpPr>
        <p:sp>
          <p:nvSpPr>
            <p:cNvPr id="19" name="Google Shape;19;p4"/>
            <p:cNvSpPr/>
            <p:nvPr/>
          </p:nvSpPr>
          <p:spPr>
            <a:xfrm flipH="1" rot="1088193">
              <a:off x="8451775" y="3278005"/>
              <a:ext cx="1230856" cy="14943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flipH="1" rot="-1257188">
              <a:off x="7051081" y="4210861"/>
              <a:ext cx="916246" cy="795419"/>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Font typeface="Sora"/>
              <a:buNone/>
              <a:defRPr>
                <a:latin typeface="Sora"/>
                <a:ea typeface="Sora"/>
                <a:cs typeface="Sora"/>
                <a:sym typeface="Sora"/>
              </a:defRPr>
            </a:lvl2pPr>
            <a:lvl3pPr lvl="2" rtl="0" algn="ctr">
              <a:spcBef>
                <a:spcPts val="0"/>
              </a:spcBef>
              <a:spcAft>
                <a:spcPts val="0"/>
              </a:spcAft>
              <a:buSzPts val="3000"/>
              <a:buFont typeface="Sora"/>
              <a:buNone/>
              <a:defRPr>
                <a:latin typeface="Sora"/>
                <a:ea typeface="Sora"/>
                <a:cs typeface="Sora"/>
                <a:sym typeface="Sora"/>
              </a:defRPr>
            </a:lvl3pPr>
            <a:lvl4pPr lvl="3" rtl="0" algn="ctr">
              <a:spcBef>
                <a:spcPts val="0"/>
              </a:spcBef>
              <a:spcAft>
                <a:spcPts val="0"/>
              </a:spcAft>
              <a:buSzPts val="3000"/>
              <a:buFont typeface="Sora"/>
              <a:buNone/>
              <a:defRPr>
                <a:latin typeface="Sora"/>
                <a:ea typeface="Sora"/>
                <a:cs typeface="Sora"/>
                <a:sym typeface="Sora"/>
              </a:defRPr>
            </a:lvl4pPr>
            <a:lvl5pPr lvl="4" rtl="0" algn="ctr">
              <a:spcBef>
                <a:spcPts val="0"/>
              </a:spcBef>
              <a:spcAft>
                <a:spcPts val="0"/>
              </a:spcAft>
              <a:buSzPts val="3000"/>
              <a:buFont typeface="Sora"/>
              <a:buNone/>
              <a:defRPr>
                <a:latin typeface="Sora"/>
                <a:ea typeface="Sora"/>
                <a:cs typeface="Sora"/>
                <a:sym typeface="Sora"/>
              </a:defRPr>
            </a:lvl5pPr>
            <a:lvl6pPr lvl="5" rtl="0" algn="ctr">
              <a:spcBef>
                <a:spcPts val="0"/>
              </a:spcBef>
              <a:spcAft>
                <a:spcPts val="0"/>
              </a:spcAft>
              <a:buSzPts val="3000"/>
              <a:buFont typeface="Sora"/>
              <a:buNone/>
              <a:defRPr>
                <a:latin typeface="Sora"/>
                <a:ea typeface="Sora"/>
                <a:cs typeface="Sora"/>
                <a:sym typeface="Sora"/>
              </a:defRPr>
            </a:lvl6pPr>
            <a:lvl7pPr lvl="6" rtl="0" algn="ctr">
              <a:spcBef>
                <a:spcPts val="0"/>
              </a:spcBef>
              <a:spcAft>
                <a:spcPts val="0"/>
              </a:spcAft>
              <a:buSzPts val="3000"/>
              <a:buFont typeface="Sora"/>
              <a:buNone/>
              <a:defRPr>
                <a:latin typeface="Sora"/>
                <a:ea typeface="Sora"/>
                <a:cs typeface="Sora"/>
                <a:sym typeface="Sora"/>
              </a:defRPr>
            </a:lvl7pPr>
            <a:lvl8pPr lvl="7" rtl="0" algn="ctr">
              <a:spcBef>
                <a:spcPts val="0"/>
              </a:spcBef>
              <a:spcAft>
                <a:spcPts val="0"/>
              </a:spcAft>
              <a:buSzPts val="3000"/>
              <a:buFont typeface="Sora"/>
              <a:buNone/>
              <a:defRPr>
                <a:latin typeface="Sora"/>
                <a:ea typeface="Sora"/>
                <a:cs typeface="Sora"/>
                <a:sym typeface="Sora"/>
              </a:defRPr>
            </a:lvl8pPr>
            <a:lvl9pPr lvl="8" rtl="0" algn="ctr">
              <a:spcBef>
                <a:spcPts val="0"/>
              </a:spcBef>
              <a:spcAft>
                <a:spcPts val="0"/>
              </a:spcAft>
              <a:buSzPts val="3000"/>
              <a:buFont typeface="Sora"/>
              <a:buNone/>
              <a:defRPr>
                <a:latin typeface="Sora"/>
                <a:ea typeface="Sora"/>
                <a:cs typeface="Sora"/>
                <a:sym typeface="Sora"/>
              </a:defRPr>
            </a:lvl9pPr>
          </a:lstStyle>
          <a:p/>
        </p:txBody>
      </p:sp>
      <p:sp>
        <p:nvSpPr>
          <p:cNvPr id="22" name="Google Shape;22;p4"/>
          <p:cNvSpPr txBox="1"/>
          <p:nvPr>
            <p:ph idx="1" type="body"/>
          </p:nvPr>
        </p:nvSpPr>
        <p:spPr>
          <a:xfrm>
            <a:off x="720000" y="1063339"/>
            <a:ext cx="7704000" cy="390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AutoNum type="arabicPeriod"/>
              <a:defRPr/>
            </a:lvl1pPr>
            <a:lvl2pPr indent="-317500" lvl="1" marL="914400" rtl="0">
              <a:lnSpc>
                <a:spcPct val="115000"/>
              </a:lnSpc>
              <a:spcBef>
                <a:spcPts val="0"/>
              </a:spcBef>
              <a:spcAft>
                <a:spcPts val="0"/>
              </a:spcAft>
              <a:buSzPts val="1400"/>
              <a:buAutoNum type="alphaLcPeriod"/>
              <a:defRPr/>
            </a:lvl2pPr>
            <a:lvl3pPr indent="-317500" lvl="2" marL="1371600" rtl="0">
              <a:lnSpc>
                <a:spcPct val="115000"/>
              </a:lnSpc>
              <a:spcBef>
                <a:spcPts val="0"/>
              </a:spcBef>
              <a:spcAft>
                <a:spcPts val="0"/>
              </a:spcAft>
              <a:buSzPts val="1400"/>
              <a:buAutoNum type="romanLcPeriod"/>
              <a:defRPr/>
            </a:lvl3pPr>
            <a:lvl4pPr indent="-317500" lvl="3" marL="1828800" rtl="0">
              <a:lnSpc>
                <a:spcPct val="115000"/>
              </a:lnSpc>
              <a:spcBef>
                <a:spcPts val="0"/>
              </a:spcBef>
              <a:spcAft>
                <a:spcPts val="0"/>
              </a:spcAft>
              <a:buSzPts val="1400"/>
              <a:buAutoNum type="arabicPeriod"/>
              <a:defRPr/>
            </a:lvl4pPr>
            <a:lvl5pPr indent="-317500" lvl="4" marL="2286000" rtl="0">
              <a:lnSpc>
                <a:spcPct val="115000"/>
              </a:lnSpc>
              <a:spcBef>
                <a:spcPts val="0"/>
              </a:spcBef>
              <a:spcAft>
                <a:spcPts val="0"/>
              </a:spcAft>
              <a:buSzPts val="1400"/>
              <a:buAutoNum type="alphaLcPeriod"/>
              <a:defRPr/>
            </a:lvl5pPr>
            <a:lvl6pPr indent="-317500" lvl="5" marL="2743200" rtl="0">
              <a:lnSpc>
                <a:spcPct val="115000"/>
              </a:lnSpc>
              <a:spcBef>
                <a:spcPts val="0"/>
              </a:spcBef>
              <a:spcAft>
                <a:spcPts val="0"/>
              </a:spcAft>
              <a:buSzPts val="1400"/>
              <a:buAutoNum type="romanLcPeriod"/>
              <a:defRPr/>
            </a:lvl6pPr>
            <a:lvl7pPr indent="-317500" lvl="6" marL="3200400" rtl="0">
              <a:lnSpc>
                <a:spcPct val="115000"/>
              </a:lnSpc>
              <a:spcBef>
                <a:spcPts val="0"/>
              </a:spcBef>
              <a:spcAft>
                <a:spcPts val="0"/>
              </a:spcAft>
              <a:buSzPts val="1400"/>
              <a:buAutoNum type="arabicPeriod"/>
              <a:defRPr/>
            </a:lvl7pPr>
            <a:lvl8pPr indent="-317500" lvl="7" marL="3657600" rtl="0">
              <a:lnSpc>
                <a:spcPct val="115000"/>
              </a:lnSpc>
              <a:spcBef>
                <a:spcPts val="0"/>
              </a:spcBef>
              <a:spcAft>
                <a:spcPts val="0"/>
              </a:spcAft>
              <a:buSzPts val="1400"/>
              <a:buAutoNum type="alphaLcPeriod"/>
              <a:defRPr/>
            </a:lvl8pPr>
            <a:lvl9pPr indent="-317500" lvl="8" marL="4114800" rtl="0">
              <a:lnSpc>
                <a:spcPct val="115000"/>
              </a:lnSpc>
              <a:spcBef>
                <a:spcPts val="0"/>
              </a:spcBef>
              <a:spcAft>
                <a:spcPts val="0"/>
              </a:spcAft>
              <a:buSzPts val="1400"/>
              <a:buAutoNum type="romanLcPeriod"/>
              <a:defRPr/>
            </a:lvl9pPr>
          </a:lstStyle>
          <a:p/>
        </p:txBody>
      </p:sp>
      <p:sp>
        <p:nvSpPr>
          <p:cNvPr id="23" name="Google Shape;23;p4"/>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24" name="Google Shape;24;p4"/>
          <p:cNvGrpSpPr/>
          <p:nvPr/>
        </p:nvGrpSpPr>
        <p:grpSpPr>
          <a:xfrm>
            <a:off x="7814679" y="4315252"/>
            <a:ext cx="916291" cy="1057978"/>
            <a:chOff x="3936404" y="941780"/>
            <a:chExt cx="830801" cy="959269"/>
          </a:xfrm>
        </p:grpSpPr>
        <p:sp>
          <p:nvSpPr>
            <p:cNvPr id="25" name="Google Shape;25;p4"/>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4"/>
          <p:cNvGrpSpPr/>
          <p:nvPr/>
        </p:nvGrpSpPr>
        <p:grpSpPr>
          <a:xfrm>
            <a:off x="7011859" y="3807405"/>
            <a:ext cx="2022080" cy="1049275"/>
            <a:chOff x="7011859" y="3807405"/>
            <a:chExt cx="2022080" cy="1049275"/>
          </a:xfrm>
        </p:grpSpPr>
        <p:grpSp>
          <p:nvGrpSpPr>
            <p:cNvPr id="44" name="Google Shape;44;p4"/>
            <p:cNvGrpSpPr/>
            <p:nvPr/>
          </p:nvGrpSpPr>
          <p:grpSpPr>
            <a:xfrm>
              <a:off x="8900680" y="4727515"/>
              <a:ext cx="133260" cy="129152"/>
              <a:chOff x="3739723" y="2282290"/>
              <a:chExt cx="690824" cy="669530"/>
            </a:xfrm>
          </p:grpSpPr>
          <p:sp>
            <p:nvSpPr>
              <p:cNvPr id="45" name="Google Shape;45;p4"/>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 name="Google Shape;49;p4"/>
            <p:cNvGrpSpPr/>
            <p:nvPr/>
          </p:nvGrpSpPr>
          <p:grpSpPr>
            <a:xfrm rot="10800000">
              <a:off x="8529361" y="3807405"/>
              <a:ext cx="371307" cy="91637"/>
              <a:chOff x="4241622" y="1303995"/>
              <a:chExt cx="1256112" cy="310004"/>
            </a:xfrm>
          </p:grpSpPr>
          <p:sp>
            <p:nvSpPr>
              <p:cNvPr id="50" name="Google Shape;50;p4"/>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 name="Google Shape;53;p4"/>
            <p:cNvSpPr/>
            <p:nvPr/>
          </p:nvSpPr>
          <p:spPr>
            <a:xfrm>
              <a:off x="7011859" y="483179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8227036" y="4253417"/>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5" name="Shape 55"/>
        <p:cNvGrpSpPr/>
        <p:nvPr/>
      </p:nvGrpSpPr>
      <p:grpSpPr>
        <a:xfrm>
          <a:off x="0" y="0"/>
          <a:ext cx="0" cy="0"/>
          <a:chOff x="0" y="0"/>
          <a:chExt cx="0" cy="0"/>
        </a:xfrm>
      </p:grpSpPr>
      <p:sp>
        <p:nvSpPr>
          <p:cNvPr id="56" name="Google Shape;56;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Font typeface="Sora ExtraBold"/>
              <a:buNone/>
              <a:defRPr b="0">
                <a:latin typeface="Sora ExtraBold"/>
                <a:ea typeface="Sora ExtraBold"/>
                <a:cs typeface="Sora ExtraBold"/>
                <a:sym typeface="Sora ExtraBold"/>
              </a:defRPr>
            </a:lvl2pPr>
            <a:lvl3pPr lvl="2" rtl="0">
              <a:spcBef>
                <a:spcPts val="0"/>
              </a:spcBef>
              <a:spcAft>
                <a:spcPts val="0"/>
              </a:spcAft>
              <a:buSzPts val="3000"/>
              <a:buFont typeface="Sora ExtraBold"/>
              <a:buNone/>
              <a:defRPr b="0">
                <a:latin typeface="Sora ExtraBold"/>
                <a:ea typeface="Sora ExtraBold"/>
                <a:cs typeface="Sora ExtraBold"/>
                <a:sym typeface="Sora ExtraBold"/>
              </a:defRPr>
            </a:lvl3pPr>
            <a:lvl4pPr lvl="3" rtl="0">
              <a:spcBef>
                <a:spcPts val="0"/>
              </a:spcBef>
              <a:spcAft>
                <a:spcPts val="0"/>
              </a:spcAft>
              <a:buSzPts val="3000"/>
              <a:buFont typeface="Sora ExtraBold"/>
              <a:buNone/>
              <a:defRPr b="0">
                <a:latin typeface="Sora ExtraBold"/>
                <a:ea typeface="Sora ExtraBold"/>
                <a:cs typeface="Sora ExtraBold"/>
                <a:sym typeface="Sora ExtraBold"/>
              </a:defRPr>
            </a:lvl4pPr>
            <a:lvl5pPr lvl="4" rtl="0">
              <a:spcBef>
                <a:spcPts val="0"/>
              </a:spcBef>
              <a:spcAft>
                <a:spcPts val="0"/>
              </a:spcAft>
              <a:buSzPts val="3000"/>
              <a:buFont typeface="Sora ExtraBold"/>
              <a:buNone/>
              <a:defRPr b="0">
                <a:latin typeface="Sora ExtraBold"/>
                <a:ea typeface="Sora ExtraBold"/>
                <a:cs typeface="Sora ExtraBold"/>
                <a:sym typeface="Sora ExtraBold"/>
              </a:defRPr>
            </a:lvl5pPr>
            <a:lvl6pPr lvl="5" rtl="0">
              <a:spcBef>
                <a:spcPts val="0"/>
              </a:spcBef>
              <a:spcAft>
                <a:spcPts val="0"/>
              </a:spcAft>
              <a:buSzPts val="3000"/>
              <a:buFont typeface="Sora ExtraBold"/>
              <a:buNone/>
              <a:defRPr b="0">
                <a:latin typeface="Sora ExtraBold"/>
                <a:ea typeface="Sora ExtraBold"/>
                <a:cs typeface="Sora ExtraBold"/>
                <a:sym typeface="Sora ExtraBold"/>
              </a:defRPr>
            </a:lvl6pPr>
            <a:lvl7pPr lvl="6" rtl="0">
              <a:spcBef>
                <a:spcPts val="0"/>
              </a:spcBef>
              <a:spcAft>
                <a:spcPts val="0"/>
              </a:spcAft>
              <a:buSzPts val="3000"/>
              <a:buFont typeface="Sora ExtraBold"/>
              <a:buNone/>
              <a:defRPr b="0">
                <a:latin typeface="Sora ExtraBold"/>
                <a:ea typeface="Sora ExtraBold"/>
                <a:cs typeface="Sora ExtraBold"/>
                <a:sym typeface="Sora ExtraBold"/>
              </a:defRPr>
            </a:lvl7pPr>
            <a:lvl8pPr lvl="7" rtl="0">
              <a:spcBef>
                <a:spcPts val="0"/>
              </a:spcBef>
              <a:spcAft>
                <a:spcPts val="0"/>
              </a:spcAft>
              <a:buSzPts val="3000"/>
              <a:buFont typeface="Sora ExtraBold"/>
              <a:buNone/>
              <a:defRPr b="0">
                <a:latin typeface="Sora ExtraBold"/>
                <a:ea typeface="Sora ExtraBold"/>
                <a:cs typeface="Sora ExtraBold"/>
                <a:sym typeface="Sora ExtraBold"/>
              </a:defRPr>
            </a:lvl8pPr>
            <a:lvl9pPr lvl="8" rtl="0">
              <a:spcBef>
                <a:spcPts val="0"/>
              </a:spcBef>
              <a:spcAft>
                <a:spcPts val="0"/>
              </a:spcAft>
              <a:buSzPts val="3000"/>
              <a:buFont typeface="Sora ExtraBold"/>
              <a:buNone/>
              <a:defRPr b="0">
                <a:latin typeface="Sora ExtraBold"/>
                <a:ea typeface="Sora ExtraBold"/>
                <a:cs typeface="Sora ExtraBold"/>
                <a:sym typeface="Sora ExtraBold"/>
              </a:defRPr>
            </a:lvl9pPr>
          </a:lstStyle>
          <a:p/>
        </p:txBody>
      </p:sp>
      <p:sp>
        <p:nvSpPr>
          <p:cNvPr id="57" name="Google Shape;57;p5"/>
          <p:cNvSpPr txBox="1"/>
          <p:nvPr>
            <p:ph idx="1" type="subTitle"/>
          </p:nvPr>
        </p:nvSpPr>
        <p:spPr>
          <a:xfrm>
            <a:off x="4905432" y="2894874"/>
            <a:ext cx="2755500" cy="12111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58" name="Google Shape;58;p5"/>
          <p:cNvSpPr txBox="1"/>
          <p:nvPr>
            <p:ph idx="2" type="subTitle"/>
          </p:nvPr>
        </p:nvSpPr>
        <p:spPr>
          <a:xfrm>
            <a:off x="1483068" y="2894874"/>
            <a:ext cx="2755500" cy="12111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2800"/>
              <a:buNone/>
              <a:defRPr sz="1400"/>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59" name="Google Shape;59;p5"/>
          <p:cNvSpPr txBox="1"/>
          <p:nvPr>
            <p:ph idx="3" type="subTitle"/>
          </p:nvPr>
        </p:nvSpPr>
        <p:spPr>
          <a:xfrm>
            <a:off x="4905432" y="2595975"/>
            <a:ext cx="2755500" cy="4149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60" name="Google Shape;60;p5"/>
          <p:cNvSpPr txBox="1"/>
          <p:nvPr>
            <p:ph idx="4" type="subTitle"/>
          </p:nvPr>
        </p:nvSpPr>
        <p:spPr>
          <a:xfrm>
            <a:off x="1483068" y="2595975"/>
            <a:ext cx="2755500" cy="4149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Sora ExtraBold"/>
              <a:buNone/>
              <a:defRPr sz="1900">
                <a:latin typeface="Sora ExtraBold"/>
                <a:ea typeface="Sora ExtraBold"/>
                <a:cs typeface="Sora ExtraBold"/>
                <a:sym typeface="Sora ExtraBold"/>
              </a:defRPr>
            </a:lvl1pPr>
            <a:lvl2pPr lvl="1"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2pPr>
            <a:lvl3pPr lvl="2"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3pPr>
            <a:lvl4pPr lvl="3"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4pPr>
            <a:lvl5pPr lvl="4"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5pPr>
            <a:lvl6pPr lvl="5"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6pPr>
            <a:lvl7pPr lvl="6"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7pPr>
            <a:lvl8pPr lvl="7"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8pPr>
            <a:lvl9pPr lvl="8" rtl="0" algn="ctr">
              <a:lnSpc>
                <a:spcPct val="115000"/>
              </a:lnSpc>
              <a:spcBef>
                <a:spcPts val="0"/>
              </a:spcBef>
              <a:spcAft>
                <a:spcPts val="0"/>
              </a:spcAft>
              <a:buSzPts val="2400"/>
              <a:buFont typeface="Sora ExtraBold"/>
              <a:buNone/>
              <a:defRPr sz="2400">
                <a:latin typeface="Sora ExtraBold"/>
                <a:ea typeface="Sora ExtraBold"/>
                <a:cs typeface="Sora ExtraBold"/>
                <a:sym typeface="Sora ExtraBold"/>
              </a:defRPr>
            </a:lvl9pPr>
          </a:lstStyle>
          <a:p/>
        </p:txBody>
      </p:sp>
      <p:sp>
        <p:nvSpPr>
          <p:cNvPr id="61" name="Google Shape;61;p5"/>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62" name="Google Shape;62;p5"/>
          <p:cNvGrpSpPr/>
          <p:nvPr/>
        </p:nvGrpSpPr>
        <p:grpSpPr>
          <a:xfrm>
            <a:off x="7163260" y="-613806"/>
            <a:ext cx="2687923" cy="2926345"/>
            <a:chOff x="7163260" y="-613806"/>
            <a:chExt cx="2687923" cy="2926345"/>
          </a:xfrm>
        </p:grpSpPr>
        <p:sp>
          <p:nvSpPr>
            <p:cNvPr id="63" name="Google Shape;63;p5"/>
            <p:cNvSpPr/>
            <p:nvPr/>
          </p:nvSpPr>
          <p:spPr>
            <a:xfrm rot="8100000">
              <a:off x="8396274" y="922075"/>
              <a:ext cx="1243037" cy="1114147"/>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rot="-1049199">
              <a:off x="7305399" y="-504783"/>
              <a:ext cx="892254" cy="1083293"/>
            </a:xfrm>
            <a:custGeom>
              <a:rect b="b" l="l" r="r" t="t"/>
              <a:pathLst>
                <a:path extrusionOk="0" h="14165" w="11667">
                  <a:moveTo>
                    <a:pt x="4479" y="0"/>
                  </a:moveTo>
                  <a:cubicBezTo>
                    <a:pt x="4407" y="0"/>
                    <a:pt x="4338" y="9"/>
                    <a:pt x="4269" y="9"/>
                  </a:cubicBezTo>
                  <a:cubicBezTo>
                    <a:pt x="4215" y="5"/>
                    <a:pt x="4162" y="3"/>
                    <a:pt x="4109" y="3"/>
                  </a:cubicBezTo>
                  <a:cubicBezTo>
                    <a:pt x="3915" y="3"/>
                    <a:pt x="3731" y="26"/>
                    <a:pt x="3559" y="61"/>
                  </a:cubicBezTo>
                  <a:cubicBezTo>
                    <a:pt x="2896" y="158"/>
                    <a:pt x="2256" y="376"/>
                    <a:pt x="1750" y="848"/>
                  </a:cubicBezTo>
                  <a:cubicBezTo>
                    <a:pt x="124" y="2334"/>
                    <a:pt x="0" y="7520"/>
                    <a:pt x="1383" y="9557"/>
                  </a:cubicBezTo>
                  <a:cubicBezTo>
                    <a:pt x="2405" y="11341"/>
                    <a:pt x="3788" y="12898"/>
                    <a:pt x="5448" y="14130"/>
                  </a:cubicBezTo>
                  <a:cubicBezTo>
                    <a:pt x="5480" y="14154"/>
                    <a:pt x="5512" y="14165"/>
                    <a:pt x="5543" y="14165"/>
                  </a:cubicBezTo>
                  <a:cubicBezTo>
                    <a:pt x="5659" y="14165"/>
                    <a:pt x="5758" y="14021"/>
                    <a:pt x="5738" y="13904"/>
                  </a:cubicBezTo>
                  <a:cubicBezTo>
                    <a:pt x="5545" y="12879"/>
                    <a:pt x="5457" y="11841"/>
                    <a:pt x="5475" y="10800"/>
                  </a:cubicBezTo>
                  <a:cubicBezTo>
                    <a:pt x="6674" y="10756"/>
                    <a:pt x="7862" y="10634"/>
                    <a:pt x="9043" y="10414"/>
                  </a:cubicBezTo>
                  <a:cubicBezTo>
                    <a:pt x="11465" y="9960"/>
                    <a:pt x="11666" y="7511"/>
                    <a:pt x="11595" y="5473"/>
                  </a:cubicBezTo>
                  <a:cubicBezTo>
                    <a:pt x="11553" y="4319"/>
                    <a:pt x="11595" y="3173"/>
                    <a:pt x="11299" y="2256"/>
                  </a:cubicBezTo>
                  <a:cubicBezTo>
                    <a:pt x="11001" y="1347"/>
                    <a:pt x="10380" y="665"/>
                    <a:pt x="9043" y="411"/>
                  </a:cubicBezTo>
                  <a:cubicBezTo>
                    <a:pt x="7538" y="130"/>
                    <a:pt x="6009" y="0"/>
                    <a:pt x="44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5"/>
          <p:cNvGrpSpPr/>
          <p:nvPr/>
        </p:nvGrpSpPr>
        <p:grpSpPr>
          <a:xfrm>
            <a:off x="7222386" y="107467"/>
            <a:ext cx="1782203" cy="1267112"/>
            <a:chOff x="7222386" y="107467"/>
            <a:chExt cx="1782203" cy="1267112"/>
          </a:xfrm>
        </p:grpSpPr>
        <p:grpSp>
          <p:nvGrpSpPr>
            <p:cNvPr id="66" name="Google Shape;66;p5"/>
            <p:cNvGrpSpPr/>
            <p:nvPr/>
          </p:nvGrpSpPr>
          <p:grpSpPr>
            <a:xfrm>
              <a:off x="8871330" y="1245427"/>
              <a:ext cx="133260" cy="129152"/>
              <a:chOff x="3739723" y="2282290"/>
              <a:chExt cx="690824" cy="669530"/>
            </a:xfrm>
          </p:grpSpPr>
          <p:sp>
            <p:nvSpPr>
              <p:cNvPr id="67" name="Google Shape;67;p5"/>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5"/>
            <p:cNvGrpSpPr/>
            <p:nvPr/>
          </p:nvGrpSpPr>
          <p:grpSpPr>
            <a:xfrm rot="10800000">
              <a:off x="7222386" y="107467"/>
              <a:ext cx="371307" cy="91637"/>
              <a:chOff x="4241622" y="1303995"/>
              <a:chExt cx="1256112" cy="310004"/>
            </a:xfrm>
          </p:grpSpPr>
          <p:sp>
            <p:nvSpPr>
              <p:cNvPr id="72" name="Google Shape;72;p5"/>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5"/>
            <p:cNvSpPr/>
            <p:nvPr/>
          </p:nvSpPr>
          <p:spPr>
            <a:xfrm>
              <a:off x="8249384" y="1156544"/>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7997198" y="318429"/>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5"/>
          <p:cNvGrpSpPr/>
          <p:nvPr/>
        </p:nvGrpSpPr>
        <p:grpSpPr>
          <a:xfrm>
            <a:off x="8091236" y="-139832"/>
            <a:ext cx="1265759" cy="2035231"/>
            <a:chOff x="8091236" y="-139832"/>
            <a:chExt cx="1265759" cy="2035231"/>
          </a:xfrm>
        </p:grpSpPr>
        <p:grpSp>
          <p:nvGrpSpPr>
            <p:cNvPr id="78" name="Google Shape;78;p5"/>
            <p:cNvGrpSpPr/>
            <p:nvPr/>
          </p:nvGrpSpPr>
          <p:grpSpPr>
            <a:xfrm rot="-2700000">
              <a:off x="8308719" y="13417"/>
              <a:ext cx="830793" cy="959260"/>
              <a:chOff x="3936404" y="941780"/>
              <a:chExt cx="830801" cy="959269"/>
            </a:xfrm>
          </p:grpSpPr>
          <p:sp>
            <p:nvSpPr>
              <p:cNvPr id="79" name="Google Shape;79;p5"/>
              <p:cNvSpPr/>
              <p:nvPr/>
            </p:nvSpPr>
            <p:spPr>
              <a:xfrm>
                <a:off x="4244231" y="1660664"/>
                <a:ext cx="229835" cy="225905"/>
              </a:xfrm>
              <a:custGeom>
                <a:rect b="b" l="l" r="r" t="t"/>
                <a:pathLst>
                  <a:path extrusionOk="0" h="1092" w="1111">
                    <a:moveTo>
                      <a:pt x="686" y="1"/>
                    </a:moveTo>
                    <a:cubicBezTo>
                      <a:pt x="653" y="1"/>
                      <a:pt x="616" y="3"/>
                      <a:pt x="578" y="7"/>
                    </a:cubicBezTo>
                    <a:lnTo>
                      <a:pt x="517" y="7"/>
                    </a:lnTo>
                    <a:cubicBezTo>
                      <a:pt x="496" y="6"/>
                      <a:pt x="476" y="5"/>
                      <a:pt x="456" y="5"/>
                    </a:cubicBezTo>
                    <a:cubicBezTo>
                      <a:pt x="63" y="5"/>
                      <a:pt x="0" y="264"/>
                      <a:pt x="0" y="540"/>
                    </a:cubicBezTo>
                    <a:lnTo>
                      <a:pt x="0" y="576"/>
                    </a:lnTo>
                    <a:cubicBezTo>
                      <a:pt x="9" y="853"/>
                      <a:pt x="91" y="1091"/>
                      <a:pt x="487" y="1091"/>
                    </a:cubicBezTo>
                    <a:cubicBezTo>
                      <a:pt x="502" y="1091"/>
                      <a:pt x="518" y="1091"/>
                      <a:pt x="534" y="1090"/>
                    </a:cubicBezTo>
                    <a:lnTo>
                      <a:pt x="594" y="1082"/>
                    </a:lnTo>
                    <a:cubicBezTo>
                      <a:pt x="603" y="1082"/>
                      <a:pt x="611" y="1082"/>
                      <a:pt x="620" y="1082"/>
                    </a:cubicBezTo>
                    <a:cubicBezTo>
                      <a:pt x="1103" y="1082"/>
                      <a:pt x="1111" y="842"/>
                      <a:pt x="1111" y="557"/>
                    </a:cubicBezTo>
                    <a:lnTo>
                      <a:pt x="1111" y="524"/>
                    </a:lnTo>
                    <a:cubicBezTo>
                      <a:pt x="1103" y="258"/>
                      <a:pt x="1058" y="1"/>
                      <a:pt x="6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4146587" y="1108520"/>
                <a:ext cx="410849" cy="546350"/>
              </a:xfrm>
              <a:custGeom>
                <a:rect b="b" l="l" r="r" t="t"/>
                <a:pathLst>
                  <a:path extrusionOk="0" h="2641" w="1986">
                    <a:moveTo>
                      <a:pt x="994" y="0"/>
                    </a:moveTo>
                    <a:cubicBezTo>
                      <a:pt x="989" y="0"/>
                      <a:pt x="983" y="1"/>
                      <a:pt x="978" y="1"/>
                    </a:cubicBezTo>
                    <a:cubicBezTo>
                      <a:pt x="437" y="9"/>
                      <a:pt x="0" y="464"/>
                      <a:pt x="9" y="1006"/>
                    </a:cubicBezTo>
                    <a:cubicBezTo>
                      <a:pt x="17" y="1398"/>
                      <a:pt x="254" y="1732"/>
                      <a:pt x="594" y="1889"/>
                    </a:cubicBezTo>
                    <a:lnTo>
                      <a:pt x="603" y="2641"/>
                    </a:lnTo>
                    <a:lnTo>
                      <a:pt x="1469" y="2632"/>
                    </a:lnTo>
                    <a:lnTo>
                      <a:pt x="1461" y="1854"/>
                    </a:lnTo>
                    <a:cubicBezTo>
                      <a:pt x="1776" y="1688"/>
                      <a:pt x="1986" y="1356"/>
                      <a:pt x="1975" y="970"/>
                    </a:cubicBezTo>
                    <a:cubicBezTo>
                      <a:pt x="1967" y="434"/>
                      <a:pt x="1530" y="0"/>
                      <a:pt x="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4123003" y="1091970"/>
                <a:ext cx="461326" cy="579450"/>
              </a:xfrm>
              <a:custGeom>
                <a:rect b="b" l="l" r="r" t="t"/>
                <a:pathLst>
                  <a:path extrusionOk="0" h="2801" w="2230">
                    <a:moveTo>
                      <a:pt x="1123" y="0"/>
                    </a:moveTo>
                    <a:cubicBezTo>
                      <a:pt x="1113" y="0"/>
                      <a:pt x="1102" y="1"/>
                      <a:pt x="1092" y="1"/>
                    </a:cubicBezTo>
                    <a:cubicBezTo>
                      <a:pt x="490" y="9"/>
                      <a:pt x="1" y="509"/>
                      <a:pt x="9" y="1122"/>
                    </a:cubicBezTo>
                    <a:cubicBezTo>
                      <a:pt x="18" y="1522"/>
                      <a:pt x="236" y="1881"/>
                      <a:pt x="595" y="2074"/>
                    </a:cubicBezTo>
                    <a:lnTo>
                      <a:pt x="612" y="2800"/>
                    </a:lnTo>
                    <a:lnTo>
                      <a:pt x="805" y="2790"/>
                    </a:lnTo>
                    <a:lnTo>
                      <a:pt x="788" y="1950"/>
                    </a:lnTo>
                    <a:lnTo>
                      <a:pt x="725" y="1925"/>
                    </a:lnTo>
                    <a:cubicBezTo>
                      <a:pt x="410" y="1776"/>
                      <a:pt x="219" y="1461"/>
                      <a:pt x="211" y="1122"/>
                    </a:cubicBezTo>
                    <a:cubicBezTo>
                      <a:pt x="200" y="614"/>
                      <a:pt x="603" y="202"/>
                      <a:pt x="1103" y="194"/>
                    </a:cubicBezTo>
                    <a:cubicBezTo>
                      <a:pt x="1108" y="194"/>
                      <a:pt x="1113" y="194"/>
                      <a:pt x="1118" y="194"/>
                    </a:cubicBezTo>
                    <a:cubicBezTo>
                      <a:pt x="1609" y="194"/>
                      <a:pt x="2012" y="592"/>
                      <a:pt x="2020" y="1086"/>
                    </a:cubicBezTo>
                    <a:cubicBezTo>
                      <a:pt x="2028" y="1436"/>
                      <a:pt x="1846" y="1751"/>
                      <a:pt x="1539" y="1909"/>
                    </a:cubicBezTo>
                    <a:lnTo>
                      <a:pt x="1487" y="1934"/>
                    </a:lnTo>
                    <a:lnTo>
                      <a:pt x="1487" y="2782"/>
                    </a:lnTo>
                    <a:lnTo>
                      <a:pt x="1680" y="2782"/>
                    </a:lnTo>
                    <a:lnTo>
                      <a:pt x="1680" y="2047"/>
                    </a:lnTo>
                    <a:cubicBezTo>
                      <a:pt x="2020" y="1846"/>
                      <a:pt x="2230" y="1478"/>
                      <a:pt x="2221" y="1086"/>
                    </a:cubicBezTo>
                    <a:cubicBezTo>
                      <a:pt x="2213" y="483"/>
                      <a:pt x="1722" y="0"/>
                      <a:pt x="1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p:nvPr/>
            </p:nvSpPr>
            <p:spPr>
              <a:xfrm>
                <a:off x="4238645" y="1267398"/>
                <a:ext cx="229835" cy="409194"/>
              </a:xfrm>
              <a:custGeom>
                <a:rect b="b" l="l" r="r" t="t"/>
                <a:pathLst>
                  <a:path extrusionOk="0" h="1978" w="1111">
                    <a:moveTo>
                      <a:pt x="1016" y="1"/>
                    </a:moveTo>
                    <a:lnTo>
                      <a:pt x="298" y="20"/>
                    </a:lnTo>
                    <a:cubicBezTo>
                      <a:pt x="218" y="20"/>
                      <a:pt x="141" y="53"/>
                      <a:pt x="88" y="106"/>
                    </a:cubicBezTo>
                    <a:cubicBezTo>
                      <a:pt x="27" y="169"/>
                      <a:pt x="0" y="246"/>
                      <a:pt x="0" y="326"/>
                    </a:cubicBezTo>
                    <a:cubicBezTo>
                      <a:pt x="0" y="420"/>
                      <a:pt x="44" y="500"/>
                      <a:pt x="124" y="553"/>
                    </a:cubicBezTo>
                    <a:cubicBezTo>
                      <a:pt x="193" y="605"/>
                      <a:pt x="307" y="622"/>
                      <a:pt x="439" y="622"/>
                    </a:cubicBezTo>
                    <a:lnTo>
                      <a:pt x="500" y="622"/>
                    </a:lnTo>
                    <a:lnTo>
                      <a:pt x="525" y="1873"/>
                    </a:lnTo>
                    <a:cubicBezTo>
                      <a:pt x="525" y="1934"/>
                      <a:pt x="569" y="1978"/>
                      <a:pt x="621" y="1978"/>
                    </a:cubicBezTo>
                    <a:cubicBezTo>
                      <a:pt x="674" y="1969"/>
                      <a:pt x="718" y="1925"/>
                      <a:pt x="718" y="1873"/>
                    </a:cubicBezTo>
                    <a:lnTo>
                      <a:pt x="691" y="420"/>
                    </a:lnTo>
                    <a:lnTo>
                      <a:pt x="428" y="431"/>
                    </a:lnTo>
                    <a:cubicBezTo>
                      <a:pt x="315" y="431"/>
                      <a:pt x="263" y="404"/>
                      <a:pt x="229" y="387"/>
                    </a:cubicBezTo>
                    <a:cubicBezTo>
                      <a:pt x="210" y="368"/>
                      <a:pt x="193" y="351"/>
                      <a:pt x="193" y="326"/>
                    </a:cubicBezTo>
                    <a:cubicBezTo>
                      <a:pt x="193" y="299"/>
                      <a:pt x="210" y="263"/>
                      <a:pt x="229" y="246"/>
                    </a:cubicBezTo>
                    <a:cubicBezTo>
                      <a:pt x="246" y="229"/>
                      <a:pt x="271" y="211"/>
                      <a:pt x="298" y="211"/>
                    </a:cubicBezTo>
                    <a:lnTo>
                      <a:pt x="1016" y="202"/>
                    </a:lnTo>
                    <a:cubicBezTo>
                      <a:pt x="1068" y="202"/>
                      <a:pt x="1110" y="158"/>
                      <a:pt x="1110" y="97"/>
                    </a:cubicBezTo>
                    <a:cubicBezTo>
                      <a:pt x="1110" y="45"/>
                      <a:pt x="1068" y="1"/>
                      <a:pt x="10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4528060" y="1016047"/>
                <a:ext cx="132192" cy="123503"/>
              </a:xfrm>
              <a:custGeom>
                <a:rect b="b" l="l" r="r" t="t"/>
                <a:pathLst>
                  <a:path extrusionOk="0" h="597" w="639">
                    <a:moveTo>
                      <a:pt x="509" y="1"/>
                    </a:moveTo>
                    <a:lnTo>
                      <a:pt x="1" y="448"/>
                    </a:lnTo>
                    <a:lnTo>
                      <a:pt x="123" y="597"/>
                    </a:lnTo>
                    <a:lnTo>
                      <a:pt x="639" y="150"/>
                    </a:lnTo>
                    <a:lnTo>
                      <a:pt x="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a:off x="4585985" y="1126311"/>
                <a:ext cx="152051" cy="103643"/>
              </a:xfrm>
              <a:custGeom>
                <a:rect b="b" l="l" r="r" t="t"/>
                <a:pathLst>
                  <a:path extrusionOk="0" h="501" w="735">
                    <a:moveTo>
                      <a:pt x="649" y="1"/>
                    </a:moveTo>
                    <a:lnTo>
                      <a:pt x="0" y="326"/>
                    </a:lnTo>
                    <a:lnTo>
                      <a:pt x="97" y="500"/>
                    </a:lnTo>
                    <a:lnTo>
                      <a:pt x="735" y="177"/>
                    </a:lnTo>
                    <a:lnTo>
                      <a:pt x="6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4560746" y="1481098"/>
                <a:ext cx="133847" cy="116055"/>
              </a:xfrm>
              <a:custGeom>
                <a:rect b="b" l="l" r="r" t="t"/>
                <a:pathLst>
                  <a:path extrusionOk="0" h="561" w="647">
                    <a:moveTo>
                      <a:pt x="114" y="0"/>
                    </a:moveTo>
                    <a:lnTo>
                      <a:pt x="0" y="158"/>
                    </a:lnTo>
                    <a:lnTo>
                      <a:pt x="533" y="561"/>
                    </a:lnTo>
                    <a:lnTo>
                      <a:pt x="647" y="403"/>
                    </a:lnTo>
                    <a:lnTo>
                      <a:pt x="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a:off x="4604190" y="1389039"/>
                <a:ext cx="150396" cy="79646"/>
              </a:xfrm>
              <a:custGeom>
                <a:rect b="b" l="l" r="r" t="t"/>
                <a:pathLst>
                  <a:path extrusionOk="0" h="385" w="727">
                    <a:moveTo>
                      <a:pt x="53" y="0"/>
                    </a:moveTo>
                    <a:lnTo>
                      <a:pt x="0" y="191"/>
                    </a:lnTo>
                    <a:lnTo>
                      <a:pt x="674" y="384"/>
                    </a:lnTo>
                    <a:lnTo>
                      <a:pt x="726" y="200"/>
                    </a:lnTo>
                    <a:lnTo>
                      <a:pt x="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a:off x="4613292" y="1291395"/>
                <a:ext cx="153913" cy="43443"/>
              </a:xfrm>
              <a:custGeom>
                <a:rect b="b" l="l" r="r" t="t"/>
                <a:pathLst>
                  <a:path extrusionOk="0" h="210" w="744">
                    <a:moveTo>
                      <a:pt x="735" y="0"/>
                    </a:moveTo>
                    <a:lnTo>
                      <a:pt x="0" y="9"/>
                    </a:lnTo>
                    <a:lnTo>
                      <a:pt x="0" y="210"/>
                    </a:lnTo>
                    <a:lnTo>
                      <a:pt x="743" y="199"/>
                    </a:lnTo>
                    <a:lnTo>
                      <a:pt x="7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4168308" y="941780"/>
                <a:ext cx="88748" cy="148741"/>
              </a:xfrm>
              <a:custGeom>
                <a:rect b="b" l="l" r="r" t="t"/>
                <a:pathLst>
                  <a:path extrusionOk="0" h="719" w="429">
                    <a:moveTo>
                      <a:pt x="183" y="1"/>
                    </a:moveTo>
                    <a:lnTo>
                      <a:pt x="0" y="72"/>
                    </a:lnTo>
                    <a:lnTo>
                      <a:pt x="244" y="718"/>
                    </a:lnTo>
                    <a:lnTo>
                      <a:pt x="428" y="649"/>
                    </a:lnTo>
                    <a:lnTo>
                      <a:pt x="1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4034048" y="1027012"/>
                <a:ext cx="134467" cy="119572"/>
              </a:xfrm>
              <a:custGeom>
                <a:rect b="b" l="l" r="r" t="t"/>
                <a:pathLst>
                  <a:path extrusionOk="0" h="578" w="650">
                    <a:moveTo>
                      <a:pt x="125" y="0"/>
                    </a:moveTo>
                    <a:lnTo>
                      <a:pt x="1" y="149"/>
                    </a:lnTo>
                    <a:lnTo>
                      <a:pt x="525" y="577"/>
                    </a:lnTo>
                    <a:lnTo>
                      <a:pt x="649" y="428"/>
                    </a:lnTo>
                    <a:lnTo>
                      <a:pt x="1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a:off x="3958126" y="1139344"/>
                <a:ext cx="154327" cy="99713"/>
              </a:xfrm>
              <a:custGeom>
                <a:rect b="b" l="l" r="r" t="t"/>
                <a:pathLst>
                  <a:path extrusionOk="0" h="482" w="746">
                    <a:moveTo>
                      <a:pt x="89" y="1"/>
                    </a:moveTo>
                    <a:lnTo>
                      <a:pt x="0" y="175"/>
                    </a:lnTo>
                    <a:lnTo>
                      <a:pt x="657" y="481"/>
                    </a:lnTo>
                    <a:lnTo>
                      <a:pt x="745" y="305"/>
                    </a:lnTo>
                    <a:lnTo>
                      <a:pt x="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a:off x="4016257" y="1488338"/>
                <a:ext cx="134053" cy="119779"/>
              </a:xfrm>
              <a:custGeom>
                <a:rect b="b" l="l" r="r" t="t"/>
                <a:pathLst>
                  <a:path extrusionOk="0" h="579" w="648">
                    <a:moveTo>
                      <a:pt x="525" y="1"/>
                    </a:moveTo>
                    <a:lnTo>
                      <a:pt x="1" y="421"/>
                    </a:lnTo>
                    <a:lnTo>
                      <a:pt x="122" y="578"/>
                    </a:lnTo>
                    <a:lnTo>
                      <a:pt x="647" y="158"/>
                    </a:lnTo>
                    <a:lnTo>
                      <a:pt x="5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a:off x="3952954" y="1397728"/>
                <a:ext cx="150396" cy="85231"/>
              </a:xfrm>
              <a:custGeom>
                <a:rect b="b" l="l" r="r" t="t"/>
                <a:pathLst>
                  <a:path extrusionOk="0" h="412" w="727">
                    <a:moveTo>
                      <a:pt x="666" y="0"/>
                    </a:moveTo>
                    <a:lnTo>
                      <a:pt x="0" y="229"/>
                    </a:lnTo>
                    <a:lnTo>
                      <a:pt x="61" y="412"/>
                    </a:lnTo>
                    <a:lnTo>
                      <a:pt x="726" y="185"/>
                    </a:lnTo>
                    <a:lnTo>
                      <a:pt x="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a:off x="3936404" y="1302153"/>
                <a:ext cx="154327" cy="45305"/>
              </a:xfrm>
              <a:custGeom>
                <a:rect b="b" l="l" r="r" t="t"/>
                <a:pathLst>
                  <a:path extrusionOk="0" h="219" w="746">
                    <a:moveTo>
                      <a:pt x="735" y="1"/>
                    </a:moveTo>
                    <a:lnTo>
                      <a:pt x="1" y="17"/>
                    </a:lnTo>
                    <a:lnTo>
                      <a:pt x="1" y="219"/>
                    </a:lnTo>
                    <a:lnTo>
                      <a:pt x="746" y="200"/>
                    </a:lnTo>
                    <a:lnTo>
                      <a:pt x="7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a:off x="4269469" y="1714657"/>
                <a:ext cx="190323" cy="43650"/>
              </a:xfrm>
              <a:custGeom>
                <a:rect b="b" l="l" r="r" t="t"/>
                <a:pathLst>
                  <a:path extrusionOk="0" h="211" w="920">
                    <a:moveTo>
                      <a:pt x="919" y="0"/>
                    </a:moveTo>
                    <a:lnTo>
                      <a:pt x="0" y="17"/>
                    </a:lnTo>
                    <a:lnTo>
                      <a:pt x="0" y="210"/>
                    </a:lnTo>
                    <a:lnTo>
                      <a:pt x="919" y="191"/>
                    </a:lnTo>
                    <a:lnTo>
                      <a:pt x="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p:nvPr/>
            </p:nvSpPr>
            <p:spPr>
              <a:xfrm>
                <a:off x="4260367" y="1784994"/>
                <a:ext cx="204597" cy="43650"/>
              </a:xfrm>
              <a:custGeom>
                <a:rect b="b" l="l" r="r" t="t"/>
                <a:pathLst>
                  <a:path extrusionOk="0" h="211" w="989">
                    <a:moveTo>
                      <a:pt x="989" y="0"/>
                    </a:moveTo>
                    <a:lnTo>
                      <a:pt x="0" y="17"/>
                    </a:lnTo>
                    <a:lnTo>
                      <a:pt x="0" y="210"/>
                    </a:lnTo>
                    <a:lnTo>
                      <a:pt x="989" y="193"/>
                    </a:lnTo>
                    <a:lnTo>
                      <a:pt x="9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p:nvPr/>
            </p:nvSpPr>
            <p:spPr>
              <a:xfrm>
                <a:off x="4231612" y="1643907"/>
                <a:ext cx="260659" cy="257143"/>
              </a:xfrm>
              <a:custGeom>
                <a:rect b="b" l="l" r="r" t="t"/>
                <a:pathLst>
                  <a:path extrusionOk="0" h="1243" w="1260">
                    <a:moveTo>
                      <a:pt x="1006" y="202"/>
                    </a:moveTo>
                    <a:cubicBezTo>
                      <a:pt x="1031" y="202"/>
                      <a:pt x="1050" y="218"/>
                      <a:pt x="1050" y="237"/>
                    </a:cubicBezTo>
                    <a:lnTo>
                      <a:pt x="1067" y="989"/>
                    </a:lnTo>
                    <a:cubicBezTo>
                      <a:pt x="1067" y="1014"/>
                      <a:pt x="1050" y="1033"/>
                      <a:pt x="1023" y="1033"/>
                    </a:cubicBezTo>
                    <a:lnTo>
                      <a:pt x="252" y="1050"/>
                    </a:lnTo>
                    <a:cubicBezTo>
                      <a:pt x="236" y="1050"/>
                      <a:pt x="227" y="1041"/>
                      <a:pt x="219" y="1033"/>
                    </a:cubicBezTo>
                    <a:cubicBezTo>
                      <a:pt x="219" y="1033"/>
                      <a:pt x="210" y="1024"/>
                      <a:pt x="210" y="1005"/>
                    </a:cubicBezTo>
                    <a:lnTo>
                      <a:pt x="192" y="254"/>
                    </a:lnTo>
                    <a:cubicBezTo>
                      <a:pt x="192" y="237"/>
                      <a:pt x="200" y="227"/>
                      <a:pt x="210" y="227"/>
                    </a:cubicBezTo>
                    <a:cubicBezTo>
                      <a:pt x="210" y="218"/>
                      <a:pt x="219" y="210"/>
                      <a:pt x="236" y="210"/>
                    </a:cubicBezTo>
                    <a:lnTo>
                      <a:pt x="1006" y="202"/>
                    </a:lnTo>
                    <a:close/>
                    <a:moveTo>
                      <a:pt x="1006" y="0"/>
                    </a:moveTo>
                    <a:lnTo>
                      <a:pt x="236" y="17"/>
                    </a:lnTo>
                    <a:cubicBezTo>
                      <a:pt x="166" y="17"/>
                      <a:pt x="114" y="44"/>
                      <a:pt x="70" y="88"/>
                    </a:cubicBezTo>
                    <a:cubicBezTo>
                      <a:pt x="17" y="132"/>
                      <a:pt x="1" y="193"/>
                      <a:pt x="1" y="263"/>
                    </a:cubicBezTo>
                    <a:lnTo>
                      <a:pt x="9" y="1005"/>
                    </a:lnTo>
                    <a:cubicBezTo>
                      <a:pt x="9" y="1066"/>
                      <a:pt x="34" y="1129"/>
                      <a:pt x="87" y="1171"/>
                    </a:cubicBezTo>
                    <a:cubicBezTo>
                      <a:pt x="131" y="1215"/>
                      <a:pt x="192" y="1243"/>
                      <a:pt x="252" y="1243"/>
                    </a:cubicBezTo>
                    <a:lnTo>
                      <a:pt x="1023" y="1234"/>
                    </a:lnTo>
                    <a:cubicBezTo>
                      <a:pt x="1155" y="1224"/>
                      <a:pt x="1260" y="1119"/>
                      <a:pt x="1260" y="989"/>
                    </a:cubicBezTo>
                    <a:lnTo>
                      <a:pt x="1249" y="237"/>
                    </a:lnTo>
                    <a:cubicBezTo>
                      <a:pt x="1241" y="105"/>
                      <a:pt x="1136"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5"/>
            <p:cNvSpPr/>
            <p:nvPr/>
          </p:nvSpPr>
          <p:spPr>
            <a:xfrm>
              <a:off x="8249375" y="1494075"/>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00" name="Google Shape;100;p6"/>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01" name="Google Shape;101;p6"/>
          <p:cNvGrpSpPr/>
          <p:nvPr/>
        </p:nvGrpSpPr>
        <p:grpSpPr>
          <a:xfrm>
            <a:off x="6898640" y="3519424"/>
            <a:ext cx="2939241" cy="2512023"/>
            <a:chOff x="6898640" y="3519424"/>
            <a:chExt cx="2939241" cy="2512023"/>
          </a:xfrm>
        </p:grpSpPr>
        <p:sp>
          <p:nvSpPr>
            <p:cNvPr id="102" name="Google Shape;102;p6"/>
            <p:cNvSpPr/>
            <p:nvPr/>
          </p:nvSpPr>
          <p:spPr>
            <a:xfrm rot="1819577">
              <a:off x="8524310" y="3736265"/>
              <a:ext cx="1134476" cy="1016842"/>
            </a:xfrm>
            <a:custGeom>
              <a:rect b="b" l="l" r="r" t="t"/>
              <a:pathLst>
                <a:path extrusionOk="0" h="21593" w="24091">
                  <a:moveTo>
                    <a:pt x="12530" y="1"/>
                  </a:moveTo>
                  <a:cubicBezTo>
                    <a:pt x="12122" y="1"/>
                    <a:pt x="11730" y="33"/>
                    <a:pt x="11411" y="101"/>
                  </a:cubicBezTo>
                  <a:lnTo>
                    <a:pt x="2676" y="1929"/>
                  </a:lnTo>
                  <a:cubicBezTo>
                    <a:pt x="1853" y="2103"/>
                    <a:pt x="1119" y="2925"/>
                    <a:pt x="1039" y="3765"/>
                  </a:cubicBezTo>
                  <a:lnTo>
                    <a:pt x="78" y="15857"/>
                  </a:lnTo>
                  <a:cubicBezTo>
                    <a:pt x="0" y="16697"/>
                    <a:pt x="630" y="17458"/>
                    <a:pt x="1469" y="17544"/>
                  </a:cubicBezTo>
                  <a:lnTo>
                    <a:pt x="10309" y="18464"/>
                  </a:lnTo>
                  <a:cubicBezTo>
                    <a:pt x="11148" y="18550"/>
                    <a:pt x="11297" y="19049"/>
                    <a:pt x="10640" y="19582"/>
                  </a:cubicBezTo>
                  <a:lnTo>
                    <a:pt x="8831" y="21034"/>
                  </a:lnTo>
                  <a:cubicBezTo>
                    <a:pt x="8390" y="21393"/>
                    <a:pt x="8297" y="21593"/>
                    <a:pt x="8520" y="21593"/>
                  </a:cubicBezTo>
                  <a:cubicBezTo>
                    <a:pt x="8629" y="21593"/>
                    <a:pt x="8812" y="21545"/>
                    <a:pt x="9066" y="21446"/>
                  </a:cubicBezTo>
                  <a:lnTo>
                    <a:pt x="15793" y="18839"/>
                  </a:lnTo>
                  <a:cubicBezTo>
                    <a:pt x="16580" y="18533"/>
                    <a:pt x="17908" y="18235"/>
                    <a:pt x="18747" y="18182"/>
                  </a:cubicBezTo>
                  <a:lnTo>
                    <a:pt x="22603" y="17912"/>
                  </a:lnTo>
                  <a:cubicBezTo>
                    <a:pt x="23453" y="17859"/>
                    <a:pt x="24091" y="17116"/>
                    <a:pt x="24038" y="16277"/>
                  </a:cubicBezTo>
                  <a:lnTo>
                    <a:pt x="23337" y="4560"/>
                  </a:lnTo>
                  <a:cubicBezTo>
                    <a:pt x="23285" y="3721"/>
                    <a:pt x="22577" y="2820"/>
                    <a:pt x="21774" y="2567"/>
                  </a:cubicBezTo>
                  <a:lnTo>
                    <a:pt x="14376" y="239"/>
                  </a:lnTo>
                  <a:cubicBezTo>
                    <a:pt x="13880" y="84"/>
                    <a:pt x="13185" y="1"/>
                    <a:pt x="12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p:nvPr/>
          </p:nvSpPr>
          <p:spPr>
            <a:xfrm rot="-6289080">
              <a:off x="7049356" y="4719812"/>
              <a:ext cx="1154250" cy="1200404"/>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 name="Google Shape;104;p6"/>
          <p:cNvGrpSpPr/>
          <p:nvPr/>
        </p:nvGrpSpPr>
        <p:grpSpPr>
          <a:xfrm>
            <a:off x="6978309" y="3391380"/>
            <a:ext cx="2192233" cy="1616450"/>
            <a:chOff x="6978309" y="3391380"/>
            <a:chExt cx="2192233" cy="1616450"/>
          </a:xfrm>
        </p:grpSpPr>
        <p:grpSp>
          <p:nvGrpSpPr>
            <p:cNvPr id="105" name="Google Shape;105;p6"/>
            <p:cNvGrpSpPr/>
            <p:nvPr/>
          </p:nvGrpSpPr>
          <p:grpSpPr>
            <a:xfrm>
              <a:off x="8772680" y="4029415"/>
              <a:ext cx="133260" cy="129152"/>
              <a:chOff x="3739723" y="2282290"/>
              <a:chExt cx="690824" cy="669530"/>
            </a:xfrm>
          </p:grpSpPr>
          <p:sp>
            <p:nvSpPr>
              <p:cNvPr id="106" name="Google Shape;106;p6"/>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 name="Google Shape;110;p6"/>
            <p:cNvGrpSpPr/>
            <p:nvPr/>
          </p:nvGrpSpPr>
          <p:grpSpPr>
            <a:xfrm rot="10800000">
              <a:off x="8799236" y="3391380"/>
              <a:ext cx="371307" cy="91637"/>
              <a:chOff x="4241622" y="1303995"/>
              <a:chExt cx="1256112" cy="310004"/>
            </a:xfrm>
          </p:grpSpPr>
          <p:sp>
            <p:nvSpPr>
              <p:cNvPr id="111" name="Google Shape;111;p6"/>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6"/>
            <p:cNvSpPr/>
            <p:nvPr/>
          </p:nvSpPr>
          <p:spPr>
            <a:xfrm>
              <a:off x="6978309" y="47282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p:nvPr/>
          </p:nvSpPr>
          <p:spPr>
            <a:xfrm>
              <a:off x="7706136" y="49161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6"/>
          <p:cNvGrpSpPr/>
          <p:nvPr/>
        </p:nvGrpSpPr>
        <p:grpSpPr>
          <a:xfrm>
            <a:off x="7850511" y="4014650"/>
            <a:ext cx="1612495" cy="1289297"/>
            <a:chOff x="7850511" y="4014650"/>
            <a:chExt cx="1612495" cy="1289297"/>
          </a:xfrm>
        </p:grpSpPr>
        <p:grpSp>
          <p:nvGrpSpPr>
            <p:cNvPr id="117" name="Google Shape;117;p6"/>
            <p:cNvGrpSpPr/>
            <p:nvPr/>
          </p:nvGrpSpPr>
          <p:grpSpPr>
            <a:xfrm flipH="1" rot="954712">
              <a:off x="7897417" y="4675872"/>
              <a:ext cx="1066719" cy="491262"/>
              <a:chOff x="6209134" y="2574097"/>
              <a:chExt cx="1108185" cy="510359"/>
            </a:xfrm>
          </p:grpSpPr>
          <p:sp>
            <p:nvSpPr>
              <p:cNvPr id="118" name="Google Shape;118;p6"/>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6"/>
            <p:cNvSpPr/>
            <p:nvPr/>
          </p:nvSpPr>
          <p:spPr>
            <a:xfrm>
              <a:off x="8720100" y="4014650"/>
              <a:ext cx="742907" cy="401324"/>
            </a:xfrm>
            <a:custGeom>
              <a:rect b="b" l="l" r="r" t="t"/>
              <a:pathLst>
                <a:path extrusionOk="0" h="1820" w="3369">
                  <a:moveTo>
                    <a:pt x="1724" y="237"/>
                  </a:moveTo>
                  <a:cubicBezTo>
                    <a:pt x="1864" y="237"/>
                    <a:pt x="2005" y="332"/>
                    <a:pt x="2074" y="481"/>
                  </a:cubicBezTo>
                  <a:cubicBezTo>
                    <a:pt x="2143" y="638"/>
                    <a:pt x="2127" y="848"/>
                    <a:pt x="2030" y="1041"/>
                  </a:cubicBezTo>
                  <a:cubicBezTo>
                    <a:pt x="2022" y="1058"/>
                    <a:pt x="2013" y="1066"/>
                    <a:pt x="2013" y="1077"/>
                  </a:cubicBezTo>
                  <a:cubicBezTo>
                    <a:pt x="1900" y="1077"/>
                    <a:pt x="1784" y="1077"/>
                    <a:pt x="1698" y="1033"/>
                  </a:cubicBezTo>
                  <a:cubicBezTo>
                    <a:pt x="1533" y="945"/>
                    <a:pt x="1409" y="787"/>
                    <a:pt x="1400" y="621"/>
                  </a:cubicBezTo>
                  <a:cubicBezTo>
                    <a:pt x="1392" y="456"/>
                    <a:pt x="1497" y="279"/>
                    <a:pt x="1646" y="246"/>
                  </a:cubicBezTo>
                  <a:cubicBezTo>
                    <a:pt x="1671" y="237"/>
                    <a:pt x="1698" y="237"/>
                    <a:pt x="1724" y="237"/>
                  </a:cubicBezTo>
                  <a:close/>
                  <a:moveTo>
                    <a:pt x="1716" y="1"/>
                  </a:moveTo>
                  <a:cubicBezTo>
                    <a:pt x="1672" y="1"/>
                    <a:pt x="1628" y="6"/>
                    <a:pt x="1585" y="17"/>
                  </a:cubicBezTo>
                  <a:cubicBezTo>
                    <a:pt x="1331" y="88"/>
                    <a:pt x="1146" y="359"/>
                    <a:pt x="1165" y="638"/>
                  </a:cubicBezTo>
                  <a:cubicBezTo>
                    <a:pt x="1182" y="884"/>
                    <a:pt x="1348" y="1119"/>
                    <a:pt x="1593" y="1243"/>
                  </a:cubicBezTo>
                  <a:cubicBezTo>
                    <a:pt x="1671" y="1276"/>
                    <a:pt x="1751" y="1295"/>
                    <a:pt x="1820" y="1304"/>
                  </a:cubicBezTo>
                  <a:cubicBezTo>
                    <a:pt x="1654" y="1461"/>
                    <a:pt x="1428" y="1566"/>
                    <a:pt x="1191" y="1574"/>
                  </a:cubicBezTo>
                  <a:cubicBezTo>
                    <a:pt x="1164" y="1576"/>
                    <a:pt x="1137" y="1577"/>
                    <a:pt x="1110" y="1577"/>
                  </a:cubicBezTo>
                  <a:cubicBezTo>
                    <a:pt x="795" y="1577"/>
                    <a:pt x="473" y="1432"/>
                    <a:pt x="255" y="1190"/>
                  </a:cubicBezTo>
                  <a:lnTo>
                    <a:pt x="177" y="1102"/>
                  </a:lnTo>
                  <a:lnTo>
                    <a:pt x="1" y="1259"/>
                  </a:lnTo>
                  <a:lnTo>
                    <a:pt x="80" y="1348"/>
                  </a:lnTo>
                  <a:cubicBezTo>
                    <a:pt x="351" y="1644"/>
                    <a:pt x="735" y="1820"/>
                    <a:pt x="1121" y="1820"/>
                  </a:cubicBezTo>
                  <a:cubicBezTo>
                    <a:pt x="1146" y="1820"/>
                    <a:pt x="1182" y="1811"/>
                    <a:pt x="1207" y="1811"/>
                  </a:cubicBezTo>
                  <a:cubicBezTo>
                    <a:pt x="1575" y="1784"/>
                    <a:pt x="1925" y="1591"/>
                    <a:pt x="2135" y="1312"/>
                  </a:cubicBezTo>
                  <a:cubicBezTo>
                    <a:pt x="2170" y="1312"/>
                    <a:pt x="2201" y="1308"/>
                    <a:pt x="2231" y="1308"/>
                  </a:cubicBezTo>
                  <a:cubicBezTo>
                    <a:pt x="2246" y="1308"/>
                    <a:pt x="2261" y="1309"/>
                    <a:pt x="2276" y="1312"/>
                  </a:cubicBezTo>
                  <a:cubicBezTo>
                    <a:pt x="2286" y="1312"/>
                    <a:pt x="2297" y="1313"/>
                    <a:pt x="2307" y="1313"/>
                  </a:cubicBezTo>
                  <a:cubicBezTo>
                    <a:pt x="2884" y="1313"/>
                    <a:pt x="3289" y="585"/>
                    <a:pt x="3306" y="552"/>
                  </a:cubicBezTo>
                  <a:lnTo>
                    <a:pt x="3369" y="456"/>
                  </a:lnTo>
                  <a:lnTo>
                    <a:pt x="3159" y="342"/>
                  </a:lnTo>
                  <a:lnTo>
                    <a:pt x="3096" y="437"/>
                  </a:lnTo>
                  <a:cubicBezTo>
                    <a:pt x="3002" y="621"/>
                    <a:pt x="2668" y="1077"/>
                    <a:pt x="2309" y="1077"/>
                  </a:cubicBezTo>
                  <a:lnTo>
                    <a:pt x="2276" y="1077"/>
                  </a:lnTo>
                  <a:cubicBezTo>
                    <a:pt x="2372" y="840"/>
                    <a:pt x="2380" y="586"/>
                    <a:pt x="2292" y="384"/>
                  </a:cubicBezTo>
                  <a:cubicBezTo>
                    <a:pt x="2183" y="150"/>
                    <a:pt x="1949" y="1"/>
                    <a:pt x="17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5" name="Shape 125"/>
        <p:cNvGrpSpPr/>
        <p:nvPr/>
      </p:nvGrpSpPr>
      <p:grpSpPr>
        <a:xfrm>
          <a:off x="0" y="0"/>
          <a:ext cx="0" cy="0"/>
          <a:chOff x="0" y="0"/>
          <a:chExt cx="0" cy="0"/>
        </a:xfrm>
      </p:grpSpPr>
      <p:sp>
        <p:nvSpPr>
          <p:cNvPr id="126" name="Google Shape;126;p7"/>
          <p:cNvSpPr txBox="1"/>
          <p:nvPr>
            <p:ph idx="1" type="subTitle"/>
          </p:nvPr>
        </p:nvSpPr>
        <p:spPr>
          <a:xfrm>
            <a:off x="720000" y="1149500"/>
            <a:ext cx="2516400" cy="2394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AutoNum type="arabicPeriod"/>
              <a:defRPr sz="1400"/>
            </a:lvl1pPr>
            <a:lvl2pPr lvl="1" rtl="0" algn="ctr">
              <a:lnSpc>
                <a:spcPct val="115000"/>
              </a:lnSpc>
              <a:spcBef>
                <a:spcPts val="0"/>
              </a:spcBef>
              <a:spcAft>
                <a:spcPts val="0"/>
              </a:spcAft>
              <a:buClr>
                <a:srgbClr val="999999"/>
              </a:buClr>
              <a:buSzPts val="800"/>
              <a:buFont typeface="Open Sans"/>
              <a:buAutoNum type="alphaLcPeriod"/>
              <a:defRPr/>
            </a:lvl2pPr>
            <a:lvl3pPr lvl="2" rtl="0" algn="ctr">
              <a:lnSpc>
                <a:spcPct val="115000"/>
              </a:lnSpc>
              <a:spcBef>
                <a:spcPts val="0"/>
              </a:spcBef>
              <a:spcAft>
                <a:spcPts val="0"/>
              </a:spcAft>
              <a:buClr>
                <a:srgbClr val="999999"/>
              </a:buClr>
              <a:buSzPts val="800"/>
              <a:buFont typeface="Open Sans"/>
              <a:buAutoNum type="romanLcPeriod"/>
              <a:defRPr/>
            </a:lvl3pPr>
            <a:lvl4pPr lvl="3" rtl="0" algn="ctr">
              <a:lnSpc>
                <a:spcPct val="115000"/>
              </a:lnSpc>
              <a:spcBef>
                <a:spcPts val="0"/>
              </a:spcBef>
              <a:spcAft>
                <a:spcPts val="0"/>
              </a:spcAft>
              <a:buClr>
                <a:srgbClr val="999999"/>
              </a:buClr>
              <a:buSzPts val="800"/>
              <a:buFont typeface="Open Sans"/>
              <a:buAutoNum type="arabicPeriod"/>
              <a:defRPr/>
            </a:lvl4pPr>
            <a:lvl5pPr lvl="4" rtl="0" algn="ctr">
              <a:lnSpc>
                <a:spcPct val="115000"/>
              </a:lnSpc>
              <a:spcBef>
                <a:spcPts val="0"/>
              </a:spcBef>
              <a:spcAft>
                <a:spcPts val="0"/>
              </a:spcAft>
              <a:buClr>
                <a:srgbClr val="999999"/>
              </a:buClr>
              <a:buSzPts val="1200"/>
              <a:buFont typeface="Open Sans"/>
              <a:buAutoNum type="alphaLcPeriod"/>
              <a:defRPr/>
            </a:lvl5pPr>
            <a:lvl6pPr lvl="5" rtl="0" algn="ctr">
              <a:lnSpc>
                <a:spcPct val="115000"/>
              </a:lnSpc>
              <a:spcBef>
                <a:spcPts val="0"/>
              </a:spcBef>
              <a:spcAft>
                <a:spcPts val="0"/>
              </a:spcAft>
              <a:buClr>
                <a:srgbClr val="999999"/>
              </a:buClr>
              <a:buSzPts val="1200"/>
              <a:buFont typeface="Open Sans"/>
              <a:buAutoNum type="romanLcPeriod"/>
              <a:defRPr/>
            </a:lvl6pPr>
            <a:lvl7pPr lvl="6" rtl="0" algn="ctr">
              <a:lnSpc>
                <a:spcPct val="115000"/>
              </a:lnSpc>
              <a:spcBef>
                <a:spcPts val="0"/>
              </a:spcBef>
              <a:spcAft>
                <a:spcPts val="0"/>
              </a:spcAft>
              <a:buClr>
                <a:srgbClr val="999999"/>
              </a:buClr>
              <a:buSzPts val="700"/>
              <a:buFont typeface="Open Sans"/>
              <a:buAutoNum type="arabicPeriod"/>
              <a:defRPr/>
            </a:lvl7pPr>
            <a:lvl8pPr lvl="7" rtl="0" algn="ctr">
              <a:lnSpc>
                <a:spcPct val="115000"/>
              </a:lnSpc>
              <a:spcBef>
                <a:spcPts val="0"/>
              </a:spcBef>
              <a:spcAft>
                <a:spcPts val="0"/>
              </a:spcAft>
              <a:buClr>
                <a:srgbClr val="999999"/>
              </a:buClr>
              <a:buSzPts val="700"/>
              <a:buFont typeface="Open Sans"/>
              <a:buAutoNum type="alphaLcPeriod"/>
              <a:defRPr/>
            </a:lvl8pPr>
            <a:lvl9pPr lvl="8" rtl="0" algn="ctr">
              <a:lnSpc>
                <a:spcPct val="115000"/>
              </a:lnSpc>
              <a:spcBef>
                <a:spcPts val="0"/>
              </a:spcBef>
              <a:spcAft>
                <a:spcPts val="0"/>
              </a:spcAft>
              <a:buClr>
                <a:srgbClr val="999999"/>
              </a:buClr>
              <a:buSzPts val="600"/>
              <a:buFont typeface="Open Sans"/>
              <a:buAutoNum type="romanLcPeriod"/>
              <a:defRPr/>
            </a:lvl9pPr>
          </a:lstStyle>
          <a:p/>
        </p:txBody>
      </p:sp>
      <p:sp>
        <p:nvSpPr>
          <p:cNvPr id="127" name="Google Shape;127;p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28" name="Google Shape;128;p7"/>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29" name="Google Shape;129;p7"/>
          <p:cNvGrpSpPr/>
          <p:nvPr/>
        </p:nvGrpSpPr>
        <p:grpSpPr>
          <a:xfrm>
            <a:off x="7171256" y="-692041"/>
            <a:ext cx="2879381" cy="2298358"/>
            <a:chOff x="7171256" y="-692041"/>
            <a:chExt cx="2879381" cy="2298358"/>
          </a:xfrm>
        </p:grpSpPr>
        <p:sp>
          <p:nvSpPr>
            <p:cNvPr id="130" name="Google Shape;130;p7"/>
            <p:cNvSpPr/>
            <p:nvPr/>
          </p:nvSpPr>
          <p:spPr>
            <a:xfrm flipH="1" rot="1499616">
              <a:off x="8575019" y="93375"/>
              <a:ext cx="1258112" cy="1308419"/>
            </a:xfrm>
            <a:custGeom>
              <a:rect b="b" l="l" r="r" t="t"/>
              <a:pathLst>
                <a:path extrusionOk="0" h="21353" w="20532">
                  <a:moveTo>
                    <a:pt x="10265" y="0"/>
                  </a:moveTo>
                  <a:cubicBezTo>
                    <a:pt x="4599" y="0"/>
                    <a:pt x="1" y="4601"/>
                    <a:pt x="1" y="10267"/>
                  </a:cubicBezTo>
                  <a:cubicBezTo>
                    <a:pt x="1" y="15942"/>
                    <a:pt x="4599" y="20533"/>
                    <a:pt x="10265" y="20533"/>
                  </a:cubicBezTo>
                  <a:cubicBezTo>
                    <a:pt x="11367" y="20533"/>
                    <a:pt x="11709" y="20454"/>
                    <a:pt x="11709" y="20454"/>
                  </a:cubicBezTo>
                  <a:cubicBezTo>
                    <a:pt x="12124" y="20354"/>
                    <a:pt x="12651" y="20305"/>
                    <a:pt x="13191" y="20305"/>
                  </a:cubicBezTo>
                  <a:cubicBezTo>
                    <a:pt x="13880" y="20305"/>
                    <a:pt x="14590" y="20385"/>
                    <a:pt x="15111" y="20542"/>
                  </a:cubicBezTo>
                  <a:lnTo>
                    <a:pt x="17594" y="21276"/>
                  </a:lnTo>
                  <a:cubicBezTo>
                    <a:pt x="17765" y="21328"/>
                    <a:pt x="17920" y="21352"/>
                    <a:pt x="18057" y="21352"/>
                  </a:cubicBezTo>
                  <a:cubicBezTo>
                    <a:pt x="18663" y="21352"/>
                    <a:pt x="18915" y="20875"/>
                    <a:pt x="18616" y="20147"/>
                  </a:cubicBezTo>
                  <a:lnTo>
                    <a:pt x="18206" y="19142"/>
                  </a:lnTo>
                  <a:cubicBezTo>
                    <a:pt x="17839" y="18242"/>
                    <a:pt x="17986" y="16852"/>
                    <a:pt x="18530" y="16047"/>
                  </a:cubicBezTo>
                  <a:cubicBezTo>
                    <a:pt x="18530" y="16047"/>
                    <a:pt x="20532" y="13100"/>
                    <a:pt x="20532" y="10267"/>
                  </a:cubicBezTo>
                  <a:cubicBezTo>
                    <a:pt x="20532" y="4601"/>
                    <a:pt x="15931" y="0"/>
                    <a:pt x="102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rot="-1762635">
              <a:off x="7391244" y="-537876"/>
              <a:ext cx="927341" cy="1140008"/>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 name="Google Shape;132;p7"/>
          <p:cNvGrpSpPr/>
          <p:nvPr/>
        </p:nvGrpSpPr>
        <p:grpSpPr>
          <a:xfrm>
            <a:off x="7071961" y="157915"/>
            <a:ext cx="2100952" cy="1448415"/>
            <a:chOff x="7071961" y="157915"/>
            <a:chExt cx="2100952" cy="1448415"/>
          </a:xfrm>
        </p:grpSpPr>
        <p:grpSp>
          <p:nvGrpSpPr>
            <p:cNvPr id="133" name="Google Shape;133;p7"/>
            <p:cNvGrpSpPr/>
            <p:nvPr/>
          </p:nvGrpSpPr>
          <p:grpSpPr>
            <a:xfrm>
              <a:off x="8290830" y="157915"/>
              <a:ext cx="133260" cy="129152"/>
              <a:chOff x="3739723" y="2282290"/>
              <a:chExt cx="690824" cy="669530"/>
            </a:xfrm>
          </p:grpSpPr>
          <p:sp>
            <p:nvSpPr>
              <p:cNvPr id="134" name="Google Shape;134;p7"/>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7"/>
            <p:cNvGrpSpPr/>
            <p:nvPr/>
          </p:nvGrpSpPr>
          <p:grpSpPr>
            <a:xfrm rot="10800000">
              <a:off x="7071961" y="176680"/>
              <a:ext cx="371307" cy="91637"/>
              <a:chOff x="4241622" y="1303995"/>
              <a:chExt cx="1256112" cy="310004"/>
            </a:xfrm>
          </p:grpSpPr>
          <p:sp>
            <p:nvSpPr>
              <p:cNvPr id="139" name="Google Shape;139;p7"/>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7"/>
            <p:cNvSpPr/>
            <p:nvPr/>
          </p:nvSpPr>
          <p:spPr>
            <a:xfrm>
              <a:off x="8866309" y="918856"/>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
            <p:cNvSpPr/>
            <p:nvPr/>
          </p:nvSpPr>
          <p:spPr>
            <a:xfrm>
              <a:off x="8819036" y="151469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7"/>
          <p:cNvGrpSpPr/>
          <p:nvPr/>
        </p:nvGrpSpPr>
        <p:grpSpPr>
          <a:xfrm>
            <a:off x="7181773" y="-609301"/>
            <a:ext cx="2180934" cy="1196875"/>
            <a:chOff x="7181773" y="-609301"/>
            <a:chExt cx="2180934" cy="1196875"/>
          </a:xfrm>
        </p:grpSpPr>
        <p:grpSp>
          <p:nvGrpSpPr>
            <p:cNvPr id="145" name="Google Shape;145;p7"/>
            <p:cNvGrpSpPr/>
            <p:nvPr/>
          </p:nvGrpSpPr>
          <p:grpSpPr>
            <a:xfrm>
              <a:off x="8430783" y="-423726"/>
              <a:ext cx="931925" cy="1011299"/>
              <a:chOff x="7964808" y="1223299"/>
              <a:chExt cx="931925" cy="1011299"/>
            </a:xfrm>
          </p:grpSpPr>
          <p:sp>
            <p:nvSpPr>
              <p:cNvPr id="146" name="Google Shape;146;p7"/>
              <p:cNvSpPr/>
              <p:nvPr/>
            </p:nvSpPr>
            <p:spPr>
              <a:xfrm>
                <a:off x="7988310" y="1243878"/>
                <a:ext cx="884921" cy="969533"/>
              </a:xfrm>
              <a:custGeom>
                <a:rect b="b" l="l" r="r" t="t"/>
                <a:pathLst>
                  <a:path extrusionOk="0" h="7962" w="7267">
                    <a:moveTo>
                      <a:pt x="6320" y="1"/>
                    </a:moveTo>
                    <a:cubicBezTo>
                      <a:pt x="6155" y="1"/>
                      <a:pt x="5993" y="51"/>
                      <a:pt x="5860" y="153"/>
                    </a:cubicBezTo>
                    <a:lnTo>
                      <a:pt x="5142" y="948"/>
                    </a:lnTo>
                    <a:lnTo>
                      <a:pt x="5134" y="948"/>
                    </a:lnTo>
                    <a:lnTo>
                      <a:pt x="876" y="5733"/>
                    </a:lnTo>
                    <a:lnTo>
                      <a:pt x="1170" y="6002"/>
                    </a:lnTo>
                    <a:lnTo>
                      <a:pt x="1170" y="6002"/>
                    </a:lnTo>
                    <a:lnTo>
                      <a:pt x="876" y="5741"/>
                    </a:lnTo>
                    <a:lnTo>
                      <a:pt x="1" y="7962"/>
                    </a:lnTo>
                    <a:lnTo>
                      <a:pt x="2108" y="6843"/>
                    </a:lnTo>
                    <a:lnTo>
                      <a:pt x="6374" y="2050"/>
                    </a:lnTo>
                    <a:lnTo>
                      <a:pt x="7083" y="1238"/>
                    </a:lnTo>
                    <a:cubicBezTo>
                      <a:pt x="7266" y="923"/>
                      <a:pt x="7197" y="495"/>
                      <a:pt x="6890" y="224"/>
                    </a:cubicBezTo>
                    <a:cubicBezTo>
                      <a:pt x="6890" y="213"/>
                      <a:pt x="6882" y="213"/>
                      <a:pt x="6874" y="205"/>
                    </a:cubicBezTo>
                    <a:cubicBezTo>
                      <a:pt x="6709" y="69"/>
                      <a:pt x="6512" y="1"/>
                      <a:pt x="6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p:nvPr/>
            </p:nvSpPr>
            <p:spPr>
              <a:xfrm>
                <a:off x="7988310" y="1942959"/>
                <a:ext cx="256696" cy="270451"/>
              </a:xfrm>
              <a:custGeom>
                <a:rect b="b" l="l" r="r" t="t"/>
                <a:pathLst>
                  <a:path extrusionOk="0" h="2221" w="2108">
                    <a:moveTo>
                      <a:pt x="876" y="0"/>
                    </a:moveTo>
                    <a:lnTo>
                      <a:pt x="1" y="2221"/>
                    </a:lnTo>
                    <a:lnTo>
                      <a:pt x="2108" y="1102"/>
                    </a:lnTo>
                    <a:lnTo>
                      <a:pt x="8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
              <p:cNvSpPr/>
              <p:nvPr/>
            </p:nvSpPr>
            <p:spPr>
              <a:xfrm>
                <a:off x="7964808" y="1921771"/>
                <a:ext cx="302726" cy="312827"/>
              </a:xfrm>
              <a:custGeom>
                <a:rect b="b" l="l" r="r" t="t"/>
                <a:pathLst>
                  <a:path extrusionOk="0" h="2569" w="2486">
                    <a:moveTo>
                      <a:pt x="1138" y="462"/>
                    </a:moveTo>
                    <a:lnTo>
                      <a:pt x="2003" y="1240"/>
                    </a:lnTo>
                    <a:lnTo>
                      <a:pt x="517" y="2027"/>
                    </a:lnTo>
                    <a:lnTo>
                      <a:pt x="517" y="2027"/>
                    </a:lnTo>
                    <a:lnTo>
                      <a:pt x="1138" y="462"/>
                    </a:lnTo>
                    <a:close/>
                    <a:moveTo>
                      <a:pt x="1069" y="1"/>
                    </a:moveTo>
                    <a:cubicBezTo>
                      <a:pt x="1054" y="1"/>
                      <a:pt x="1039" y="3"/>
                      <a:pt x="1025" y="8"/>
                    </a:cubicBezTo>
                    <a:cubicBezTo>
                      <a:pt x="972" y="17"/>
                      <a:pt x="928" y="61"/>
                      <a:pt x="901" y="113"/>
                    </a:cubicBezTo>
                    <a:lnTo>
                      <a:pt x="28" y="2334"/>
                    </a:lnTo>
                    <a:cubicBezTo>
                      <a:pt x="1" y="2403"/>
                      <a:pt x="19" y="2483"/>
                      <a:pt x="80" y="2527"/>
                    </a:cubicBezTo>
                    <a:cubicBezTo>
                      <a:pt x="105" y="2552"/>
                      <a:pt x="150" y="2569"/>
                      <a:pt x="194" y="2569"/>
                    </a:cubicBezTo>
                    <a:cubicBezTo>
                      <a:pt x="219" y="2569"/>
                      <a:pt x="246" y="2560"/>
                      <a:pt x="271" y="2552"/>
                    </a:cubicBezTo>
                    <a:lnTo>
                      <a:pt x="2389" y="1425"/>
                    </a:lnTo>
                    <a:cubicBezTo>
                      <a:pt x="2433" y="1398"/>
                      <a:pt x="2466" y="1345"/>
                      <a:pt x="2475" y="1293"/>
                    </a:cubicBezTo>
                    <a:cubicBezTo>
                      <a:pt x="2485" y="1240"/>
                      <a:pt x="2458" y="1179"/>
                      <a:pt x="2414" y="1144"/>
                    </a:cubicBezTo>
                    <a:lnTo>
                      <a:pt x="1182" y="42"/>
                    </a:lnTo>
                    <a:cubicBezTo>
                      <a:pt x="1150" y="18"/>
                      <a:pt x="1109" y="1"/>
                      <a:pt x="10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
              <p:cNvSpPr/>
              <p:nvPr/>
            </p:nvSpPr>
            <p:spPr>
              <a:xfrm>
                <a:off x="7988310" y="2119525"/>
                <a:ext cx="88529" cy="93885"/>
              </a:xfrm>
              <a:custGeom>
                <a:rect b="b" l="l" r="r" t="t"/>
                <a:pathLst>
                  <a:path extrusionOk="0" h="771" w="727">
                    <a:moveTo>
                      <a:pt x="299" y="0"/>
                    </a:moveTo>
                    <a:lnTo>
                      <a:pt x="1" y="771"/>
                    </a:lnTo>
                    <a:lnTo>
                      <a:pt x="727" y="387"/>
                    </a:lnTo>
                    <a:lnTo>
                      <a:pt x="2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
              <p:cNvSpPr/>
              <p:nvPr/>
            </p:nvSpPr>
            <p:spPr>
              <a:xfrm>
                <a:off x="8071359" y="1338006"/>
                <a:ext cx="716753" cy="759358"/>
              </a:xfrm>
              <a:custGeom>
                <a:rect b="b" l="l" r="r" t="t"/>
                <a:pathLst>
                  <a:path extrusionOk="0" h="6236" w="5886">
                    <a:moveTo>
                      <a:pt x="4469" y="412"/>
                    </a:moveTo>
                    <a:lnTo>
                      <a:pt x="5457" y="1296"/>
                    </a:lnTo>
                    <a:lnTo>
                      <a:pt x="1417" y="5824"/>
                    </a:lnTo>
                    <a:lnTo>
                      <a:pt x="909" y="5380"/>
                    </a:lnTo>
                    <a:lnTo>
                      <a:pt x="429" y="4949"/>
                    </a:lnTo>
                    <a:lnTo>
                      <a:pt x="4469" y="412"/>
                    </a:lnTo>
                    <a:close/>
                    <a:moveTo>
                      <a:pt x="4443" y="1"/>
                    </a:moveTo>
                    <a:cubicBezTo>
                      <a:pt x="4399" y="9"/>
                      <a:pt x="4355" y="28"/>
                      <a:pt x="4328" y="62"/>
                    </a:cubicBezTo>
                    <a:lnTo>
                      <a:pt x="62" y="4844"/>
                    </a:lnTo>
                    <a:cubicBezTo>
                      <a:pt x="1" y="4924"/>
                      <a:pt x="9" y="5029"/>
                      <a:pt x="78" y="5090"/>
                    </a:cubicBezTo>
                    <a:lnTo>
                      <a:pt x="1312" y="6192"/>
                    </a:lnTo>
                    <a:cubicBezTo>
                      <a:pt x="1348" y="6227"/>
                      <a:pt x="1390" y="6236"/>
                      <a:pt x="1426" y="6236"/>
                    </a:cubicBezTo>
                    <a:cubicBezTo>
                      <a:pt x="1478" y="6236"/>
                      <a:pt x="1522" y="6219"/>
                      <a:pt x="1558" y="6183"/>
                    </a:cubicBezTo>
                    <a:lnTo>
                      <a:pt x="5824" y="1392"/>
                    </a:lnTo>
                    <a:cubicBezTo>
                      <a:pt x="5885" y="1321"/>
                      <a:pt x="5877" y="1216"/>
                      <a:pt x="5808" y="1147"/>
                    </a:cubicBezTo>
                    <a:lnTo>
                      <a:pt x="4565" y="45"/>
                    </a:lnTo>
                    <a:cubicBezTo>
                      <a:pt x="4538" y="18"/>
                      <a:pt x="4496"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
              <p:cNvSpPr/>
              <p:nvPr/>
            </p:nvSpPr>
            <p:spPr>
              <a:xfrm>
                <a:off x="8591936" y="1223299"/>
                <a:ext cx="304797" cy="291761"/>
              </a:xfrm>
              <a:custGeom>
                <a:rect b="b" l="l" r="r" t="t"/>
                <a:pathLst>
                  <a:path extrusionOk="0" h="2396" w="2503">
                    <a:moveTo>
                      <a:pt x="1361" y="340"/>
                    </a:moveTo>
                    <a:cubicBezTo>
                      <a:pt x="1514" y="340"/>
                      <a:pt x="1672" y="395"/>
                      <a:pt x="1803" y="506"/>
                    </a:cubicBezTo>
                    <a:lnTo>
                      <a:pt x="1820" y="515"/>
                    </a:lnTo>
                    <a:cubicBezTo>
                      <a:pt x="2057" y="733"/>
                      <a:pt x="2126" y="1056"/>
                      <a:pt x="1986" y="1310"/>
                    </a:cubicBezTo>
                    <a:lnTo>
                      <a:pt x="1400" y="1984"/>
                    </a:lnTo>
                    <a:lnTo>
                      <a:pt x="420" y="1109"/>
                    </a:lnTo>
                    <a:lnTo>
                      <a:pt x="1016" y="445"/>
                    </a:lnTo>
                    <a:cubicBezTo>
                      <a:pt x="1117" y="375"/>
                      <a:pt x="1238" y="340"/>
                      <a:pt x="1361" y="340"/>
                    </a:cubicBezTo>
                    <a:close/>
                    <a:moveTo>
                      <a:pt x="1367" y="0"/>
                    </a:moveTo>
                    <a:cubicBezTo>
                      <a:pt x="1163" y="0"/>
                      <a:pt x="962" y="64"/>
                      <a:pt x="798" y="191"/>
                    </a:cubicBezTo>
                    <a:cubicBezTo>
                      <a:pt x="788" y="191"/>
                      <a:pt x="779" y="200"/>
                      <a:pt x="779" y="208"/>
                    </a:cubicBezTo>
                    <a:lnTo>
                      <a:pt x="45" y="1012"/>
                    </a:lnTo>
                    <a:cubicBezTo>
                      <a:pt x="19" y="1039"/>
                      <a:pt x="1" y="1092"/>
                      <a:pt x="1" y="1136"/>
                    </a:cubicBezTo>
                    <a:cubicBezTo>
                      <a:pt x="11" y="1180"/>
                      <a:pt x="28" y="1222"/>
                      <a:pt x="64" y="1249"/>
                    </a:cubicBezTo>
                    <a:lnTo>
                      <a:pt x="1295" y="2351"/>
                    </a:lnTo>
                    <a:cubicBezTo>
                      <a:pt x="1331" y="2376"/>
                      <a:pt x="1375" y="2395"/>
                      <a:pt x="1409" y="2395"/>
                    </a:cubicBezTo>
                    <a:lnTo>
                      <a:pt x="1428" y="2395"/>
                    </a:lnTo>
                    <a:cubicBezTo>
                      <a:pt x="1470" y="2395"/>
                      <a:pt x="1514" y="2368"/>
                      <a:pt x="1541" y="2343"/>
                    </a:cubicBezTo>
                    <a:lnTo>
                      <a:pt x="2248" y="1520"/>
                    </a:lnTo>
                    <a:cubicBezTo>
                      <a:pt x="2257" y="1511"/>
                      <a:pt x="2267" y="1503"/>
                      <a:pt x="2267" y="1495"/>
                    </a:cubicBezTo>
                    <a:cubicBezTo>
                      <a:pt x="2502" y="1109"/>
                      <a:pt x="2414" y="584"/>
                      <a:pt x="2047" y="261"/>
                    </a:cubicBezTo>
                    <a:cubicBezTo>
                      <a:pt x="2047" y="261"/>
                      <a:pt x="2038" y="252"/>
                      <a:pt x="2022" y="244"/>
                    </a:cubicBezTo>
                    <a:cubicBezTo>
                      <a:pt x="1831" y="82"/>
                      <a:pt x="1597" y="0"/>
                      <a:pt x="13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
              <p:cNvSpPr/>
              <p:nvPr/>
            </p:nvSpPr>
            <p:spPr>
              <a:xfrm>
                <a:off x="8153434" y="1410338"/>
                <a:ext cx="549559" cy="611407"/>
              </a:xfrm>
              <a:custGeom>
                <a:rect b="b" l="l" r="r" t="t"/>
                <a:pathLst>
                  <a:path extrusionOk="0" h="5021" w="4513">
                    <a:moveTo>
                      <a:pt x="4258" y="1"/>
                    </a:moveTo>
                    <a:lnTo>
                      <a:pt x="0" y="4802"/>
                    </a:lnTo>
                    <a:lnTo>
                      <a:pt x="254" y="5021"/>
                    </a:lnTo>
                    <a:lnTo>
                      <a:pt x="4512" y="229"/>
                    </a:lnTo>
                    <a:lnTo>
                      <a:pt x="42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7"/>
            <p:cNvSpPr/>
            <p:nvPr/>
          </p:nvSpPr>
          <p:spPr>
            <a:xfrm flipH="1">
              <a:off x="7181773" y="-609301"/>
              <a:ext cx="1175719" cy="1196869"/>
            </a:xfrm>
            <a:custGeom>
              <a:rect b="b" l="l" r="r" t="t"/>
              <a:pathLst>
                <a:path extrusionOk="0" h="4977" w="4889">
                  <a:moveTo>
                    <a:pt x="953" y="2257"/>
                  </a:moveTo>
                  <a:cubicBezTo>
                    <a:pt x="1069" y="2257"/>
                    <a:pt x="1174" y="2309"/>
                    <a:pt x="1243" y="2378"/>
                  </a:cubicBezTo>
                  <a:cubicBezTo>
                    <a:pt x="1312" y="2450"/>
                    <a:pt x="1356" y="2544"/>
                    <a:pt x="1400" y="2641"/>
                  </a:cubicBezTo>
                  <a:cubicBezTo>
                    <a:pt x="1392" y="2660"/>
                    <a:pt x="1373" y="2676"/>
                    <a:pt x="1356" y="2685"/>
                  </a:cubicBezTo>
                  <a:cubicBezTo>
                    <a:pt x="1274" y="2763"/>
                    <a:pt x="1157" y="2802"/>
                    <a:pt x="1043" y="2802"/>
                  </a:cubicBezTo>
                  <a:cubicBezTo>
                    <a:pt x="939" y="2802"/>
                    <a:pt x="838" y="2769"/>
                    <a:pt x="771" y="2702"/>
                  </a:cubicBezTo>
                  <a:cubicBezTo>
                    <a:pt x="710" y="2641"/>
                    <a:pt x="691" y="2536"/>
                    <a:pt x="718" y="2439"/>
                  </a:cubicBezTo>
                  <a:cubicBezTo>
                    <a:pt x="744" y="2353"/>
                    <a:pt x="807" y="2282"/>
                    <a:pt x="884" y="2265"/>
                  </a:cubicBezTo>
                  <a:cubicBezTo>
                    <a:pt x="911" y="2257"/>
                    <a:pt x="937" y="2257"/>
                    <a:pt x="953" y="2257"/>
                  </a:cubicBezTo>
                  <a:close/>
                  <a:moveTo>
                    <a:pt x="2013" y="1"/>
                  </a:moveTo>
                  <a:cubicBezTo>
                    <a:pt x="1680" y="1"/>
                    <a:pt x="1566" y="324"/>
                    <a:pt x="1566" y="603"/>
                  </a:cubicBezTo>
                  <a:lnTo>
                    <a:pt x="1566" y="1845"/>
                  </a:lnTo>
                  <a:cubicBezTo>
                    <a:pt x="1566" y="2020"/>
                    <a:pt x="1566" y="2204"/>
                    <a:pt x="1531" y="2370"/>
                  </a:cubicBezTo>
                  <a:cubicBezTo>
                    <a:pt x="1497" y="2309"/>
                    <a:pt x="1453" y="2257"/>
                    <a:pt x="1409" y="2213"/>
                  </a:cubicBezTo>
                  <a:cubicBezTo>
                    <a:pt x="1286" y="2090"/>
                    <a:pt x="1117" y="2021"/>
                    <a:pt x="957" y="2021"/>
                  </a:cubicBezTo>
                  <a:cubicBezTo>
                    <a:pt x="911" y="2021"/>
                    <a:pt x="866" y="2027"/>
                    <a:pt x="823" y="2038"/>
                  </a:cubicBezTo>
                  <a:cubicBezTo>
                    <a:pt x="666" y="2083"/>
                    <a:pt x="534" y="2204"/>
                    <a:pt x="492" y="2378"/>
                  </a:cubicBezTo>
                  <a:cubicBezTo>
                    <a:pt x="439" y="2563"/>
                    <a:pt x="481" y="2746"/>
                    <a:pt x="605" y="2870"/>
                  </a:cubicBezTo>
                  <a:cubicBezTo>
                    <a:pt x="717" y="2982"/>
                    <a:pt x="881" y="3039"/>
                    <a:pt x="1048" y="3039"/>
                  </a:cubicBezTo>
                  <a:cubicBezTo>
                    <a:pt x="1205" y="3039"/>
                    <a:pt x="1365" y="2988"/>
                    <a:pt x="1489" y="2886"/>
                  </a:cubicBezTo>
                  <a:lnTo>
                    <a:pt x="1489" y="2886"/>
                  </a:lnTo>
                  <a:cubicBezTo>
                    <a:pt x="1688" y="3516"/>
                    <a:pt x="1497" y="3944"/>
                    <a:pt x="1304" y="4198"/>
                  </a:cubicBezTo>
                  <a:cubicBezTo>
                    <a:pt x="1016" y="4567"/>
                    <a:pt x="559" y="4744"/>
                    <a:pt x="229" y="4744"/>
                  </a:cubicBezTo>
                  <a:cubicBezTo>
                    <a:pt x="199" y="4744"/>
                    <a:pt x="169" y="4742"/>
                    <a:pt x="141" y="4739"/>
                  </a:cubicBezTo>
                  <a:lnTo>
                    <a:pt x="28" y="4723"/>
                  </a:lnTo>
                  <a:lnTo>
                    <a:pt x="1" y="4958"/>
                  </a:lnTo>
                  <a:lnTo>
                    <a:pt x="114" y="4968"/>
                  </a:lnTo>
                  <a:cubicBezTo>
                    <a:pt x="150" y="4977"/>
                    <a:pt x="194" y="4977"/>
                    <a:pt x="238" y="4977"/>
                  </a:cubicBezTo>
                  <a:cubicBezTo>
                    <a:pt x="630" y="4977"/>
                    <a:pt x="1155" y="4775"/>
                    <a:pt x="1489" y="4339"/>
                  </a:cubicBezTo>
                  <a:cubicBezTo>
                    <a:pt x="1732" y="4024"/>
                    <a:pt x="1969" y="3480"/>
                    <a:pt x="1663" y="2685"/>
                  </a:cubicBezTo>
                  <a:lnTo>
                    <a:pt x="1663" y="2676"/>
                  </a:lnTo>
                  <a:cubicBezTo>
                    <a:pt x="1803" y="2431"/>
                    <a:pt x="1803" y="2116"/>
                    <a:pt x="1803" y="1845"/>
                  </a:cubicBezTo>
                  <a:lnTo>
                    <a:pt x="1803" y="603"/>
                  </a:lnTo>
                  <a:cubicBezTo>
                    <a:pt x="1803" y="561"/>
                    <a:pt x="1812" y="236"/>
                    <a:pt x="2013" y="236"/>
                  </a:cubicBezTo>
                  <a:cubicBezTo>
                    <a:pt x="2118" y="236"/>
                    <a:pt x="2223" y="271"/>
                    <a:pt x="2232" y="586"/>
                  </a:cubicBezTo>
                  <a:lnTo>
                    <a:pt x="2276" y="2116"/>
                  </a:lnTo>
                  <a:cubicBezTo>
                    <a:pt x="2276" y="2248"/>
                    <a:pt x="2284" y="2406"/>
                    <a:pt x="2362" y="2544"/>
                  </a:cubicBezTo>
                  <a:cubicBezTo>
                    <a:pt x="2432" y="2657"/>
                    <a:pt x="2570" y="2757"/>
                    <a:pt x="2720" y="2757"/>
                  </a:cubicBezTo>
                  <a:cubicBezTo>
                    <a:pt x="2758" y="2757"/>
                    <a:pt x="2796" y="2751"/>
                    <a:pt x="2834" y="2737"/>
                  </a:cubicBezTo>
                  <a:cubicBezTo>
                    <a:pt x="3071" y="2660"/>
                    <a:pt x="3105" y="2387"/>
                    <a:pt x="3123" y="2282"/>
                  </a:cubicBezTo>
                  <a:lnTo>
                    <a:pt x="3201" y="1636"/>
                  </a:lnTo>
                  <a:cubicBezTo>
                    <a:pt x="3220" y="1531"/>
                    <a:pt x="3237" y="1417"/>
                    <a:pt x="3289" y="1338"/>
                  </a:cubicBezTo>
                  <a:cubicBezTo>
                    <a:pt x="3321" y="1284"/>
                    <a:pt x="3392" y="1230"/>
                    <a:pt x="3457" y="1230"/>
                  </a:cubicBezTo>
                  <a:cubicBezTo>
                    <a:pt x="3466" y="1230"/>
                    <a:pt x="3474" y="1231"/>
                    <a:pt x="3482" y="1233"/>
                  </a:cubicBezTo>
                  <a:cubicBezTo>
                    <a:pt x="3577" y="1260"/>
                    <a:pt x="3621" y="1382"/>
                    <a:pt x="3621" y="1478"/>
                  </a:cubicBezTo>
                  <a:cubicBezTo>
                    <a:pt x="3629" y="1539"/>
                    <a:pt x="3629" y="1600"/>
                    <a:pt x="3629" y="1652"/>
                  </a:cubicBezTo>
                  <a:cubicBezTo>
                    <a:pt x="3640" y="1749"/>
                    <a:pt x="3640" y="1837"/>
                    <a:pt x="3640" y="1925"/>
                  </a:cubicBezTo>
                  <a:cubicBezTo>
                    <a:pt x="3640" y="2083"/>
                    <a:pt x="3692" y="2213"/>
                    <a:pt x="3797" y="2309"/>
                  </a:cubicBezTo>
                  <a:cubicBezTo>
                    <a:pt x="3973" y="2479"/>
                    <a:pt x="4261" y="2506"/>
                    <a:pt x="4507" y="2506"/>
                  </a:cubicBezTo>
                  <a:cubicBezTo>
                    <a:pt x="4578" y="2506"/>
                    <a:pt x="4645" y="2504"/>
                    <a:pt x="4706" y="2502"/>
                  </a:cubicBezTo>
                  <a:cubicBezTo>
                    <a:pt x="4731" y="2502"/>
                    <a:pt x="4750" y="2492"/>
                    <a:pt x="4775" y="2492"/>
                  </a:cubicBezTo>
                  <a:lnTo>
                    <a:pt x="4888" y="2492"/>
                  </a:lnTo>
                  <a:lnTo>
                    <a:pt x="4880" y="2257"/>
                  </a:lnTo>
                  <a:lnTo>
                    <a:pt x="4767" y="2257"/>
                  </a:lnTo>
                  <a:cubicBezTo>
                    <a:pt x="4741" y="2265"/>
                    <a:pt x="4723" y="2265"/>
                    <a:pt x="4697" y="2265"/>
                  </a:cubicBezTo>
                  <a:cubicBezTo>
                    <a:pt x="4636" y="2267"/>
                    <a:pt x="4562" y="2271"/>
                    <a:pt x="4484" y="2271"/>
                  </a:cubicBezTo>
                  <a:cubicBezTo>
                    <a:pt x="4288" y="2271"/>
                    <a:pt x="4067" y="2250"/>
                    <a:pt x="3954" y="2143"/>
                  </a:cubicBezTo>
                  <a:cubicBezTo>
                    <a:pt x="3902" y="2091"/>
                    <a:pt x="3875" y="2020"/>
                    <a:pt x="3875" y="1925"/>
                  </a:cubicBezTo>
                  <a:cubicBezTo>
                    <a:pt x="3875" y="1829"/>
                    <a:pt x="3875" y="1740"/>
                    <a:pt x="3866" y="1644"/>
                  </a:cubicBezTo>
                  <a:cubicBezTo>
                    <a:pt x="3866" y="1591"/>
                    <a:pt x="3866" y="1531"/>
                    <a:pt x="3858" y="1478"/>
                  </a:cubicBezTo>
                  <a:cubicBezTo>
                    <a:pt x="3858" y="1277"/>
                    <a:pt x="3753" y="1058"/>
                    <a:pt x="3535" y="1006"/>
                  </a:cubicBezTo>
                  <a:cubicBezTo>
                    <a:pt x="3510" y="1000"/>
                    <a:pt x="3484" y="998"/>
                    <a:pt x="3458" y="998"/>
                  </a:cubicBezTo>
                  <a:cubicBezTo>
                    <a:pt x="3321" y="998"/>
                    <a:pt x="3176" y="1075"/>
                    <a:pt x="3088" y="1207"/>
                  </a:cubicBezTo>
                  <a:cubicBezTo>
                    <a:pt x="3010" y="1338"/>
                    <a:pt x="2983" y="1487"/>
                    <a:pt x="2974" y="1600"/>
                  </a:cubicBezTo>
                  <a:lnTo>
                    <a:pt x="2886" y="2248"/>
                  </a:lnTo>
                  <a:cubicBezTo>
                    <a:pt x="2861" y="2414"/>
                    <a:pt x="2825" y="2492"/>
                    <a:pt x="2756" y="2519"/>
                  </a:cubicBezTo>
                  <a:cubicBezTo>
                    <a:pt x="2746" y="2523"/>
                    <a:pt x="2736" y="2525"/>
                    <a:pt x="2725" y="2525"/>
                  </a:cubicBezTo>
                  <a:cubicBezTo>
                    <a:pt x="2666" y="2525"/>
                    <a:pt x="2593" y="2474"/>
                    <a:pt x="2563" y="2423"/>
                  </a:cubicBezTo>
                  <a:cubicBezTo>
                    <a:pt x="2511" y="2334"/>
                    <a:pt x="2511" y="2221"/>
                    <a:pt x="2511" y="2116"/>
                  </a:cubicBezTo>
                  <a:lnTo>
                    <a:pt x="2467" y="578"/>
                  </a:lnTo>
                  <a:cubicBezTo>
                    <a:pt x="2450" y="97"/>
                    <a:pt x="2213" y="1"/>
                    <a:pt x="2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4" name="Shape 154"/>
        <p:cNvGrpSpPr/>
        <p:nvPr/>
      </p:nvGrpSpPr>
      <p:grpSpPr>
        <a:xfrm>
          <a:off x="0" y="0"/>
          <a:ext cx="0" cy="0"/>
          <a:chOff x="0" y="0"/>
          <a:chExt cx="0" cy="0"/>
        </a:xfrm>
      </p:grpSpPr>
      <p:sp>
        <p:nvSpPr>
          <p:cNvPr id="155" name="Google Shape;155;p8"/>
          <p:cNvSpPr txBox="1"/>
          <p:nvPr>
            <p:ph type="title"/>
          </p:nvPr>
        </p:nvSpPr>
        <p:spPr>
          <a:xfrm>
            <a:off x="1133425" y="3634325"/>
            <a:ext cx="6877200" cy="1000800"/>
          </a:xfrm>
          <a:prstGeom prst="rect">
            <a:avLst/>
          </a:prstGeom>
        </p:spPr>
        <p:txBody>
          <a:bodyPr anchorCtr="0" anchor="b" bIns="91425" lIns="91425" spcFirstLastPara="1" rIns="91425" wrap="square" tIns="91425">
            <a:noAutofit/>
          </a:bodyPr>
          <a:lstStyle>
            <a:lvl1pPr lvl="0" algn="ctr">
              <a:lnSpc>
                <a:spcPct val="115000"/>
              </a:lnSpc>
              <a:spcBef>
                <a:spcPts val="0"/>
              </a:spcBef>
              <a:spcAft>
                <a:spcPts val="0"/>
              </a:spcAft>
              <a:buSzPts val="4800"/>
              <a:buNone/>
              <a:defRPr sz="5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56" name="Google Shape;156;p8"/>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7" name="Shape 157"/>
        <p:cNvGrpSpPr/>
        <p:nvPr/>
      </p:nvGrpSpPr>
      <p:grpSpPr>
        <a:xfrm>
          <a:off x="0" y="0"/>
          <a:ext cx="0" cy="0"/>
          <a:chOff x="0" y="0"/>
          <a:chExt cx="0" cy="0"/>
        </a:xfrm>
      </p:grpSpPr>
      <p:grpSp>
        <p:nvGrpSpPr>
          <p:cNvPr id="158" name="Google Shape;158;p9"/>
          <p:cNvGrpSpPr/>
          <p:nvPr/>
        </p:nvGrpSpPr>
        <p:grpSpPr>
          <a:xfrm>
            <a:off x="-582071" y="-636427"/>
            <a:ext cx="3750373" cy="2415293"/>
            <a:chOff x="-582071" y="-636427"/>
            <a:chExt cx="3750373" cy="2415293"/>
          </a:xfrm>
        </p:grpSpPr>
        <p:sp>
          <p:nvSpPr>
            <p:cNvPr id="159" name="Google Shape;159;p9"/>
            <p:cNvSpPr/>
            <p:nvPr/>
          </p:nvSpPr>
          <p:spPr>
            <a:xfrm>
              <a:off x="1496878" y="-636427"/>
              <a:ext cx="1671424" cy="1450994"/>
            </a:xfrm>
            <a:custGeom>
              <a:rect b="b" l="l" r="r" t="t"/>
              <a:pathLst>
                <a:path extrusionOk="0" h="19481" w="22442">
                  <a:moveTo>
                    <a:pt x="21083" y="1"/>
                  </a:moveTo>
                  <a:cubicBezTo>
                    <a:pt x="21062" y="1"/>
                    <a:pt x="21041" y="1"/>
                    <a:pt x="21020" y="2"/>
                  </a:cubicBezTo>
                  <a:lnTo>
                    <a:pt x="1495" y="800"/>
                  </a:lnTo>
                  <a:cubicBezTo>
                    <a:pt x="638" y="833"/>
                    <a:pt x="0" y="1559"/>
                    <a:pt x="87" y="2416"/>
                  </a:cubicBezTo>
                  <a:lnTo>
                    <a:pt x="1285" y="14449"/>
                  </a:lnTo>
                  <a:cubicBezTo>
                    <a:pt x="1373" y="15305"/>
                    <a:pt x="2141" y="16057"/>
                    <a:pt x="2999" y="16120"/>
                  </a:cubicBezTo>
                  <a:lnTo>
                    <a:pt x="10126" y="16644"/>
                  </a:lnTo>
                  <a:cubicBezTo>
                    <a:pt x="10983" y="16705"/>
                    <a:pt x="11604" y="17658"/>
                    <a:pt x="11507" y="18514"/>
                  </a:cubicBezTo>
                  <a:lnTo>
                    <a:pt x="11507" y="18550"/>
                  </a:lnTo>
                  <a:cubicBezTo>
                    <a:pt x="11440" y="19144"/>
                    <a:pt x="11668" y="19481"/>
                    <a:pt x="12059" y="19481"/>
                  </a:cubicBezTo>
                  <a:cubicBezTo>
                    <a:pt x="12232" y="19481"/>
                    <a:pt x="12436" y="19415"/>
                    <a:pt x="12662" y="19276"/>
                  </a:cubicBezTo>
                  <a:lnTo>
                    <a:pt x="14567" y="18094"/>
                  </a:lnTo>
                  <a:cubicBezTo>
                    <a:pt x="15262" y="17665"/>
                    <a:pt x="16467" y="17172"/>
                    <a:pt x="17320" y="17172"/>
                  </a:cubicBezTo>
                  <a:cubicBezTo>
                    <a:pt x="17368" y="17172"/>
                    <a:pt x="17415" y="17174"/>
                    <a:pt x="17461" y="17177"/>
                  </a:cubicBezTo>
                  <a:lnTo>
                    <a:pt x="17872" y="17202"/>
                  </a:lnTo>
                  <a:cubicBezTo>
                    <a:pt x="17910" y="17205"/>
                    <a:pt x="17948" y="17207"/>
                    <a:pt x="17986" y="17207"/>
                  </a:cubicBezTo>
                  <a:cubicBezTo>
                    <a:pt x="18804" y="17207"/>
                    <a:pt x="19586" y="16588"/>
                    <a:pt x="19753" y="15786"/>
                  </a:cubicBezTo>
                  <a:lnTo>
                    <a:pt x="22271" y="1471"/>
                  </a:lnTo>
                  <a:cubicBezTo>
                    <a:pt x="22441" y="652"/>
                    <a:pt x="21914" y="1"/>
                    <a:pt x="210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rot="-3050909">
              <a:off x="-254097" y="50511"/>
              <a:ext cx="1339103" cy="1482371"/>
            </a:xfrm>
            <a:custGeom>
              <a:rect b="b" l="l" r="r" t="t"/>
              <a:pathLst>
                <a:path extrusionOk="0" h="13503" w="12198">
                  <a:moveTo>
                    <a:pt x="6033" y="0"/>
                  </a:moveTo>
                  <a:cubicBezTo>
                    <a:pt x="4364" y="0"/>
                    <a:pt x="2676" y="731"/>
                    <a:pt x="1459" y="2463"/>
                  </a:cubicBezTo>
                  <a:cubicBezTo>
                    <a:pt x="534" y="3792"/>
                    <a:pt x="1" y="5559"/>
                    <a:pt x="263" y="7175"/>
                  </a:cubicBezTo>
                  <a:cubicBezTo>
                    <a:pt x="525" y="8829"/>
                    <a:pt x="1862" y="10113"/>
                    <a:pt x="3323" y="10806"/>
                  </a:cubicBezTo>
                  <a:cubicBezTo>
                    <a:pt x="3787" y="11024"/>
                    <a:pt x="4276" y="11206"/>
                    <a:pt x="4783" y="11320"/>
                  </a:cubicBezTo>
                  <a:cubicBezTo>
                    <a:pt x="4748" y="11968"/>
                    <a:pt x="4670" y="12615"/>
                    <a:pt x="4546" y="13261"/>
                  </a:cubicBezTo>
                  <a:cubicBezTo>
                    <a:pt x="4526" y="13371"/>
                    <a:pt x="4620" y="13503"/>
                    <a:pt x="4728" y="13503"/>
                  </a:cubicBezTo>
                  <a:cubicBezTo>
                    <a:pt x="4757" y="13503"/>
                    <a:pt x="4787" y="13493"/>
                    <a:pt x="4817" y="13471"/>
                  </a:cubicBezTo>
                  <a:cubicBezTo>
                    <a:pt x="5623" y="12877"/>
                    <a:pt x="6349" y="12203"/>
                    <a:pt x="6995" y="11469"/>
                  </a:cubicBezTo>
                  <a:cubicBezTo>
                    <a:pt x="7319" y="11425"/>
                    <a:pt x="7633" y="11364"/>
                    <a:pt x="7940" y="11267"/>
                  </a:cubicBezTo>
                  <a:cubicBezTo>
                    <a:pt x="9461" y="10795"/>
                    <a:pt x="10660" y="9632"/>
                    <a:pt x="11367" y="8235"/>
                  </a:cubicBezTo>
                  <a:cubicBezTo>
                    <a:pt x="12190" y="6598"/>
                    <a:pt x="12198" y="5051"/>
                    <a:pt x="11682" y="3748"/>
                  </a:cubicBezTo>
                  <a:cubicBezTo>
                    <a:pt x="10814" y="1522"/>
                    <a:pt x="8442" y="0"/>
                    <a:pt x="60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9"/>
          <p:cNvGrpSpPr/>
          <p:nvPr/>
        </p:nvGrpSpPr>
        <p:grpSpPr>
          <a:xfrm>
            <a:off x="463334" y="125965"/>
            <a:ext cx="1349408" cy="1652915"/>
            <a:chOff x="463334" y="125965"/>
            <a:chExt cx="1349408" cy="1652915"/>
          </a:xfrm>
        </p:grpSpPr>
        <p:grpSp>
          <p:nvGrpSpPr>
            <p:cNvPr id="162" name="Google Shape;162;p9"/>
            <p:cNvGrpSpPr/>
            <p:nvPr/>
          </p:nvGrpSpPr>
          <p:grpSpPr>
            <a:xfrm>
              <a:off x="1124280" y="125965"/>
              <a:ext cx="133260" cy="129152"/>
              <a:chOff x="3739723" y="2282290"/>
              <a:chExt cx="690824" cy="669530"/>
            </a:xfrm>
          </p:grpSpPr>
          <p:sp>
            <p:nvSpPr>
              <p:cNvPr id="163" name="Google Shape;163;p9"/>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9"/>
            <p:cNvGrpSpPr/>
            <p:nvPr/>
          </p:nvGrpSpPr>
          <p:grpSpPr>
            <a:xfrm rot="10800000">
              <a:off x="1441436" y="925892"/>
              <a:ext cx="371307" cy="91637"/>
              <a:chOff x="4241622" y="1303995"/>
              <a:chExt cx="1256112" cy="310004"/>
            </a:xfrm>
          </p:grpSpPr>
          <p:sp>
            <p:nvSpPr>
              <p:cNvPr id="168" name="Google Shape;168;p9"/>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9"/>
            <p:cNvSpPr/>
            <p:nvPr/>
          </p:nvSpPr>
          <p:spPr>
            <a:xfrm>
              <a:off x="463334" y="399881"/>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
            <p:cNvSpPr/>
            <p:nvPr/>
          </p:nvSpPr>
          <p:spPr>
            <a:xfrm>
              <a:off x="463336" y="1687242"/>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9"/>
          <p:cNvGrpSpPr/>
          <p:nvPr/>
        </p:nvGrpSpPr>
        <p:grpSpPr>
          <a:xfrm>
            <a:off x="554919" y="-499015"/>
            <a:ext cx="3280015" cy="1775435"/>
            <a:chOff x="554919" y="-499015"/>
            <a:chExt cx="3280015" cy="1775435"/>
          </a:xfrm>
        </p:grpSpPr>
        <p:grpSp>
          <p:nvGrpSpPr>
            <p:cNvPr id="174" name="Google Shape;174;p9"/>
            <p:cNvGrpSpPr/>
            <p:nvPr/>
          </p:nvGrpSpPr>
          <p:grpSpPr>
            <a:xfrm rot="-954583">
              <a:off x="608672" y="556640"/>
              <a:ext cx="1222502" cy="563005"/>
              <a:chOff x="6209134" y="2574097"/>
              <a:chExt cx="1108185" cy="510359"/>
            </a:xfrm>
          </p:grpSpPr>
          <p:sp>
            <p:nvSpPr>
              <p:cNvPr id="175" name="Google Shape;175;p9"/>
              <p:cNvSpPr/>
              <p:nvPr/>
            </p:nvSpPr>
            <p:spPr>
              <a:xfrm flipH="1">
                <a:off x="6290410" y="2599124"/>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
              <p:cNvSpPr/>
              <p:nvPr/>
            </p:nvSpPr>
            <p:spPr>
              <a:xfrm flipH="1">
                <a:off x="6419163" y="2874685"/>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9"/>
              <p:cNvSpPr/>
              <p:nvPr/>
            </p:nvSpPr>
            <p:spPr>
              <a:xfrm flipH="1">
                <a:off x="6414260" y="2685044"/>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
              <p:cNvSpPr/>
              <p:nvPr/>
            </p:nvSpPr>
            <p:spPr>
              <a:xfrm flipH="1">
                <a:off x="6409872" y="2576935"/>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9"/>
              <p:cNvSpPr/>
              <p:nvPr/>
            </p:nvSpPr>
            <p:spPr>
              <a:xfrm flipH="1">
                <a:off x="6209134" y="2574097"/>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9"/>
              <p:cNvSpPr/>
              <p:nvPr/>
            </p:nvSpPr>
            <p:spPr>
              <a:xfrm flipH="1">
                <a:off x="6400841" y="2585450"/>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9"/>
            <p:cNvSpPr/>
            <p:nvPr/>
          </p:nvSpPr>
          <p:spPr>
            <a:xfrm flipH="1" rot="-2126681">
              <a:off x="2349120" y="-191123"/>
              <a:ext cx="1349702" cy="900747"/>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 name="Google Shape;182;p9"/>
          <p:cNvSpPr txBox="1"/>
          <p:nvPr>
            <p:ph type="title"/>
          </p:nvPr>
        </p:nvSpPr>
        <p:spPr>
          <a:xfrm>
            <a:off x="1257550" y="1794000"/>
            <a:ext cx="3600000" cy="140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3" name="Google Shape;183;p9"/>
          <p:cNvSpPr txBox="1"/>
          <p:nvPr>
            <p:ph idx="1" type="subTitle"/>
          </p:nvPr>
        </p:nvSpPr>
        <p:spPr>
          <a:xfrm>
            <a:off x="1257550" y="3214575"/>
            <a:ext cx="3600000" cy="1336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999999"/>
              </a:buClr>
              <a:buSzPts val="800"/>
              <a:buChar char="●"/>
              <a:defRPr/>
            </a:lvl1pPr>
            <a:lvl2pPr lvl="1" rtl="0" algn="ctr">
              <a:lnSpc>
                <a:spcPct val="115000"/>
              </a:lnSpc>
              <a:spcBef>
                <a:spcPts val="0"/>
              </a:spcBef>
              <a:spcAft>
                <a:spcPts val="0"/>
              </a:spcAft>
              <a:buClr>
                <a:srgbClr val="999999"/>
              </a:buClr>
              <a:buSzPts val="800"/>
              <a:buFont typeface="Open Sans"/>
              <a:buChar char="○"/>
              <a:defRPr/>
            </a:lvl2pPr>
            <a:lvl3pPr lvl="2" rtl="0" algn="ctr">
              <a:lnSpc>
                <a:spcPct val="115000"/>
              </a:lnSpc>
              <a:spcBef>
                <a:spcPts val="0"/>
              </a:spcBef>
              <a:spcAft>
                <a:spcPts val="0"/>
              </a:spcAft>
              <a:buClr>
                <a:srgbClr val="999999"/>
              </a:buClr>
              <a:buSzPts val="800"/>
              <a:buFont typeface="Open Sans"/>
              <a:buChar char="■"/>
              <a:defRPr/>
            </a:lvl3pPr>
            <a:lvl4pPr lvl="3" rtl="0" algn="ctr">
              <a:lnSpc>
                <a:spcPct val="115000"/>
              </a:lnSpc>
              <a:spcBef>
                <a:spcPts val="0"/>
              </a:spcBef>
              <a:spcAft>
                <a:spcPts val="0"/>
              </a:spcAft>
              <a:buClr>
                <a:srgbClr val="999999"/>
              </a:buClr>
              <a:buSzPts val="800"/>
              <a:buFont typeface="Open Sans"/>
              <a:buChar char="●"/>
              <a:defRPr/>
            </a:lvl4pPr>
            <a:lvl5pPr lvl="4" rtl="0" algn="ctr">
              <a:lnSpc>
                <a:spcPct val="115000"/>
              </a:lnSpc>
              <a:spcBef>
                <a:spcPts val="0"/>
              </a:spcBef>
              <a:spcAft>
                <a:spcPts val="0"/>
              </a:spcAft>
              <a:buClr>
                <a:srgbClr val="999999"/>
              </a:buClr>
              <a:buSzPts val="1200"/>
              <a:buFont typeface="Open Sans"/>
              <a:buChar char="○"/>
              <a:defRPr/>
            </a:lvl5pPr>
            <a:lvl6pPr lvl="5" rtl="0" algn="ctr">
              <a:lnSpc>
                <a:spcPct val="115000"/>
              </a:lnSpc>
              <a:spcBef>
                <a:spcPts val="0"/>
              </a:spcBef>
              <a:spcAft>
                <a:spcPts val="0"/>
              </a:spcAft>
              <a:buClr>
                <a:srgbClr val="999999"/>
              </a:buClr>
              <a:buSzPts val="1200"/>
              <a:buFont typeface="Open Sans"/>
              <a:buChar char="■"/>
              <a:defRPr/>
            </a:lvl6pPr>
            <a:lvl7pPr lvl="6" rtl="0" algn="ctr">
              <a:lnSpc>
                <a:spcPct val="115000"/>
              </a:lnSpc>
              <a:spcBef>
                <a:spcPts val="0"/>
              </a:spcBef>
              <a:spcAft>
                <a:spcPts val="0"/>
              </a:spcAft>
              <a:buClr>
                <a:srgbClr val="999999"/>
              </a:buClr>
              <a:buSzPts val="700"/>
              <a:buFont typeface="Open Sans"/>
              <a:buChar char="●"/>
              <a:defRPr/>
            </a:lvl7pPr>
            <a:lvl8pPr lvl="7" rtl="0" algn="ctr">
              <a:lnSpc>
                <a:spcPct val="115000"/>
              </a:lnSpc>
              <a:spcBef>
                <a:spcPts val="0"/>
              </a:spcBef>
              <a:spcAft>
                <a:spcPts val="0"/>
              </a:spcAft>
              <a:buClr>
                <a:srgbClr val="999999"/>
              </a:buClr>
              <a:buSzPts val="700"/>
              <a:buFont typeface="Open Sans"/>
              <a:buChar char="○"/>
              <a:defRPr/>
            </a:lvl8pPr>
            <a:lvl9pPr lvl="8" rtl="0" algn="ctr">
              <a:lnSpc>
                <a:spcPct val="115000"/>
              </a:lnSpc>
              <a:spcBef>
                <a:spcPts val="0"/>
              </a:spcBef>
              <a:spcAft>
                <a:spcPts val="0"/>
              </a:spcAft>
              <a:buClr>
                <a:srgbClr val="999999"/>
              </a:buClr>
              <a:buSzPts val="600"/>
              <a:buFont typeface="Open Sans"/>
              <a:buChar char="■"/>
              <a:defRPr/>
            </a:lvl9pPr>
          </a:lstStyle>
          <a:p/>
        </p:txBody>
      </p:sp>
      <p:sp>
        <p:nvSpPr>
          <p:cNvPr id="184" name="Google Shape;184;p9"/>
          <p:cNvSpPr/>
          <p:nvPr>
            <p:ph idx="2" type="pic"/>
          </p:nvPr>
        </p:nvSpPr>
        <p:spPr>
          <a:xfrm>
            <a:off x="5271345" y="625575"/>
            <a:ext cx="3073200" cy="4002000"/>
          </a:xfrm>
          <a:prstGeom prst="roundRect">
            <a:avLst>
              <a:gd fmla="val 16667" name="adj"/>
            </a:avLst>
          </a:prstGeom>
          <a:noFill/>
          <a:ln>
            <a:noFill/>
          </a:ln>
        </p:spPr>
      </p:sp>
      <p:sp>
        <p:nvSpPr>
          <p:cNvPr id="185" name="Google Shape;185;p9"/>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6" name="Shape 186"/>
        <p:cNvGrpSpPr/>
        <p:nvPr/>
      </p:nvGrpSpPr>
      <p:grpSpPr>
        <a:xfrm>
          <a:off x="0" y="0"/>
          <a:ext cx="0" cy="0"/>
          <a:chOff x="0" y="0"/>
          <a:chExt cx="0" cy="0"/>
        </a:xfrm>
      </p:grpSpPr>
      <p:sp>
        <p:nvSpPr>
          <p:cNvPr id="187" name="Google Shape;187;p10"/>
          <p:cNvSpPr/>
          <p:nvPr>
            <p:ph idx="2" type="pic"/>
          </p:nvPr>
        </p:nvSpPr>
        <p:spPr>
          <a:xfrm>
            <a:off x="-15025" y="-5000"/>
            <a:ext cx="9206400" cy="5178600"/>
          </a:xfrm>
          <a:prstGeom prst="rect">
            <a:avLst/>
          </a:prstGeom>
          <a:noFill/>
          <a:ln>
            <a:noFill/>
          </a:ln>
        </p:spPr>
      </p:sp>
      <p:sp>
        <p:nvSpPr>
          <p:cNvPr id="188" name="Google Shape;188;p10"/>
          <p:cNvSpPr txBox="1"/>
          <p:nvPr>
            <p:ph type="title"/>
          </p:nvPr>
        </p:nvSpPr>
        <p:spPr>
          <a:xfrm>
            <a:off x="720000" y="3912133"/>
            <a:ext cx="7704000" cy="572700"/>
          </a:xfrm>
          <a:prstGeom prst="rect">
            <a:avLst/>
          </a:prstGeom>
          <a:solidFill>
            <a:schemeClr val="lt1"/>
          </a:solidFill>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89" name="Google Shape;189;p10"/>
          <p:cNvSpPr/>
          <p:nvPr/>
        </p:nvSpPr>
        <p:spPr>
          <a:xfrm>
            <a:off x="-7575" y="-2750"/>
            <a:ext cx="193800" cy="51435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1pPr>
            <a:lvl2pPr lvl="1"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2pPr>
            <a:lvl3pPr lvl="2"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3pPr>
            <a:lvl4pPr lvl="3"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4pPr>
            <a:lvl5pPr lvl="4"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5pPr>
            <a:lvl6pPr lvl="5"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6pPr>
            <a:lvl7pPr lvl="6"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7pPr>
            <a:lvl8pPr lvl="7"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8pPr>
            <a:lvl9pPr lvl="8" rtl="0">
              <a:spcBef>
                <a:spcPts val="0"/>
              </a:spcBef>
              <a:spcAft>
                <a:spcPts val="0"/>
              </a:spcAft>
              <a:buClr>
                <a:schemeClr val="dk1"/>
              </a:buClr>
              <a:buSzPts val="3000"/>
              <a:buFont typeface="Sora"/>
              <a:buNone/>
              <a:defRPr b="1" sz="3000">
                <a:solidFill>
                  <a:schemeClr val="dk1"/>
                </a:solidFill>
                <a:latin typeface="Sora"/>
                <a:ea typeface="Sora"/>
                <a:cs typeface="Sora"/>
                <a:sym typeface="Sora"/>
              </a:defRPr>
            </a:lvl9pPr>
          </a:lstStyle>
          <a:p/>
        </p:txBody>
      </p:sp>
      <p:sp>
        <p:nvSpPr>
          <p:cNvPr id="7" name="Google Shape;7;p1"/>
          <p:cNvSpPr txBox="1"/>
          <p:nvPr>
            <p:ph idx="1" type="body"/>
          </p:nvPr>
        </p:nvSpPr>
        <p:spPr>
          <a:xfrm>
            <a:off x="713225" y="1152475"/>
            <a:ext cx="76818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indent="-317500" lvl="1" marL="914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indent="-317500" lvl="2" marL="1371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indent="-317500" lvl="3" marL="1828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indent="-317500" lvl="4" marL="22860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indent="-317500" lvl="5" marL="27432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indent="-317500" lvl="6" marL="32004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indent="-317500" lvl="7" marL="36576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indent="-317500" lvl="8" marL="41148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19.png"/><Relationship Id="rId5" Type="http://schemas.openxmlformats.org/officeDocument/2006/relationships/image" Target="../media/image25.png"/><Relationship Id="rId6"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28.jpg"/><Relationship Id="rId4" Type="http://schemas.openxmlformats.org/officeDocument/2006/relationships/image" Target="../media/image1.jpg"/><Relationship Id="rId5" Type="http://schemas.openxmlformats.org/officeDocument/2006/relationships/image" Target="../media/image30.jpg"/><Relationship Id="rId6" Type="http://schemas.openxmlformats.org/officeDocument/2006/relationships/image" Target="../media/image21.png"/><Relationship Id="rId7"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hyperlink" Target="https://drive.google.com/file/d/1NvUj3WOc1QqXjH4lpUP4NXpmxaplP8vj/view?usp=drive_link" TargetMode="External"/><Relationship Id="rId4" Type="http://schemas.openxmlformats.org/officeDocument/2006/relationships/hyperlink" Target="https://drive.google.com/drive/folders/1QGdani6IO9aesQEdplgcctIs8XOltrfc?usp=drive_li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hyperlink" Target="https://www.figma.com/design/LrnlpEFudgZ3mvs7w4woTL/Notion-Avatar-Creator---Free-%7C-DrawKit-(Community)?node-id=3-3&amp;node-type=canvas&amp;t=TZT4IGOzMykFKZOE-0" TargetMode="External"/><Relationship Id="rId4" Type="http://schemas.openxmlformats.org/officeDocument/2006/relationships/hyperlink" Target="https://slidesgo.com/theme/design-thinking-workshop#search-design&amp;position-15&amp;results-666&amp;rs=sear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9.jp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31"/>
          <p:cNvSpPr txBox="1"/>
          <p:nvPr>
            <p:ph type="ctrTitle"/>
          </p:nvPr>
        </p:nvSpPr>
        <p:spPr>
          <a:xfrm>
            <a:off x="713225" y="1310025"/>
            <a:ext cx="37254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Needfinding for Older Adults</a:t>
            </a:r>
            <a:endParaRPr sz="3600"/>
          </a:p>
        </p:txBody>
      </p:sp>
      <p:sp>
        <p:nvSpPr>
          <p:cNvPr id="739" name="Google Shape;739;p31"/>
          <p:cNvSpPr txBox="1"/>
          <p:nvPr>
            <p:ph idx="1" type="subTitle"/>
          </p:nvPr>
        </p:nvSpPr>
        <p:spPr>
          <a:xfrm>
            <a:off x="713225" y="3380150"/>
            <a:ext cx="3436800" cy="8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Team 2:</a:t>
            </a:r>
            <a:r>
              <a:rPr lang="en"/>
              <a:t> </a:t>
            </a:r>
            <a:r>
              <a:rPr lang="en"/>
              <a:t>Eliza Bazakas</a:t>
            </a:r>
            <a:r>
              <a:rPr lang="en"/>
              <a:t>, Hera Lasseau, Ngoc Tran, Renn Su</a:t>
            </a:r>
            <a:endParaRPr/>
          </a:p>
        </p:txBody>
      </p:sp>
      <p:sp>
        <p:nvSpPr>
          <p:cNvPr id="740" name="Google Shape;740;p31"/>
          <p:cNvSpPr/>
          <p:nvPr/>
        </p:nvSpPr>
        <p:spPr>
          <a:xfrm rot="1086862">
            <a:off x="4712808" y="774531"/>
            <a:ext cx="3138998" cy="3858751"/>
          </a:xfrm>
          <a:custGeom>
            <a:rect b="b" l="l" r="r" t="t"/>
            <a:pathLst>
              <a:path extrusionOk="0" h="15317" w="12460">
                <a:moveTo>
                  <a:pt x="4540" y="0"/>
                </a:moveTo>
                <a:cubicBezTo>
                  <a:pt x="4496" y="0"/>
                  <a:pt x="4452" y="0"/>
                  <a:pt x="4407" y="1"/>
                </a:cubicBezTo>
                <a:cubicBezTo>
                  <a:pt x="3306" y="9"/>
                  <a:pt x="2141" y="185"/>
                  <a:pt x="1302" y="962"/>
                </a:cubicBezTo>
                <a:cubicBezTo>
                  <a:pt x="655" y="1566"/>
                  <a:pt x="324" y="2406"/>
                  <a:pt x="219" y="3270"/>
                </a:cubicBezTo>
                <a:cubicBezTo>
                  <a:pt x="0" y="5081"/>
                  <a:pt x="368" y="7547"/>
                  <a:pt x="865" y="9314"/>
                </a:cubicBezTo>
                <a:cubicBezTo>
                  <a:pt x="1296" y="10890"/>
                  <a:pt x="2253" y="12311"/>
                  <a:pt x="3997" y="12311"/>
                </a:cubicBezTo>
                <a:cubicBezTo>
                  <a:pt x="4062" y="12311"/>
                  <a:pt x="4129" y="12309"/>
                  <a:pt x="4198" y="12305"/>
                </a:cubicBezTo>
                <a:cubicBezTo>
                  <a:pt x="4722" y="12269"/>
                  <a:pt x="5264" y="12189"/>
                  <a:pt x="5805" y="12084"/>
                </a:cubicBezTo>
                <a:lnTo>
                  <a:pt x="5805" y="12084"/>
                </a:lnTo>
                <a:cubicBezTo>
                  <a:pt x="5824" y="13081"/>
                  <a:pt x="5744" y="14089"/>
                  <a:pt x="5562" y="15075"/>
                </a:cubicBezTo>
                <a:cubicBezTo>
                  <a:pt x="5540" y="15186"/>
                  <a:pt x="5628" y="15317"/>
                  <a:pt x="5739" y="15317"/>
                </a:cubicBezTo>
                <a:cubicBezTo>
                  <a:pt x="5769" y="15317"/>
                  <a:pt x="5801" y="15307"/>
                  <a:pt x="5832" y="15285"/>
                </a:cubicBezTo>
                <a:cubicBezTo>
                  <a:pt x="7406" y="14114"/>
                  <a:pt x="8710" y="12636"/>
                  <a:pt x="9671" y="10930"/>
                </a:cubicBezTo>
                <a:cubicBezTo>
                  <a:pt x="10300" y="10704"/>
                  <a:pt x="10922" y="10406"/>
                  <a:pt x="11350" y="9864"/>
                </a:cubicBezTo>
                <a:cubicBezTo>
                  <a:pt x="11847" y="9226"/>
                  <a:pt x="11996" y="8403"/>
                  <a:pt x="12101" y="7625"/>
                </a:cubicBezTo>
                <a:cubicBezTo>
                  <a:pt x="12303" y="5982"/>
                  <a:pt x="12460" y="4181"/>
                  <a:pt x="12214" y="2536"/>
                </a:cubicBezTo>
                <a:cubicBezTo>
                  <a:pt x="11979" y="1050"/>
                  <a:pt x="10913" y="718"/>
                  <a:pt x="9583" y="464"/>
                </a:cubicBezTo>
                <a:cubicBezTo>
                  <a:pt x="7922" y="158"/>
                  <a:pt x="6235" y="0"/>
                  <a:pt x="4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1" name="Google Shape;741;p31"/>
          <p:cNvGrpSpPr/>
          <p:nvPr/>
        </p:nvGrpSpPr>
        <p:grpSpPr>
          <a:xfrm>
            <a:off x="4965755" y="1089655"/>
            <a:ext cx="2632496" cy="2188484"/>
            <a:chOff x="5024096" y="1188568"/>
            <a:chExt cx="2822446" cy="2346397"/>
          </a:xfrm>
        </p:grpSpPr>
        <p:grpSp>
          <p:nvGrpSpPr>
            <p:cNvPr id="742" name="Google Shape;742;p31"/>
            <p:cNvGrpSpPr/>
            <p:nvPr/>
          </p:nvGrpSpPr>
          <p:grpSpPr>
            <a:xfrm>
              <a:off x="5901869" y="1771683"/>
              <a:ext cx="1076188" cy="1052711"/>
              <a:chOff x="5736369" y="1599283"/>
              <a:chExt cx="1076188" cy="1052711"/>
            </a:xfrm>
          </p:grpSpPr>
          <p:sp>
            <p:nvSpPr>
              <p:cNvPr id="743" name="Google Shape;743;p31"/>
              <p:cNvSpPr/>
              <p:nvPr/>
            </p:nvSpPr>
            <p:spPr>
              <a:xfrm>
                <a:off x="5763461" y="1623021"/>
                <a:ext cx="457723" cy="1004204"/>
              </a:xfrm>
              <a:custGeom>
                <a:rect b="b" l="l" r="r" t="t"/>
                <a:pathLst>
                  <a:path extrusionOk="0" h="3892" w="1774">
                    <a:moveTo>
                      <a:pt x="1503" y="0"/>
                    </a:moveTo>
                    <a:lnTo>
                      <a:pt x="1373" y="193"/>
                    </a:lnTo>
                    <a:lnTo>
                      <a:pt x="1058" y="97"/>
                    </a:lnTo>
                    <a:lnTo>
                      <a:pt x="840" y="193"/>
                    </a:lnTo>
                    <a:lnTo>
                      <a:pt x="796" y="412"/>
                    </a:lnTo>
                    <a:lnTo>
                      <a:pt x="506" y="428"/>
                    </a:lnTo>
                    <a:lnTo>
                      <a:pt x="410" y="630"/>
                    </a:lnTo>
                    <a:lnTo>
                      <a:pt x="454" y="787"/>
                    </a:lnTo>
                    <a:lnTo>
                      <a:pt x="263" y="917"/>
                    </a:lnTo>
                    <a:lnTo>
                      <a:pt x="131" y="1085"/>
                    </a:lnTo>
                    <a:lnTo>
                      <a:pt x="139" y="1337"/>
                    </a:lnTo>
                    <a:lnTo>
                      <a:pt x="210" y="1442"/>
                    </a:lnTo>
                    <a:lnTo>
                      <a:pt x="61" y="1557"/>
                    </a:lnTo>
                    <a:lnTo>
                      <a:pt x="1" y="1757"/>
                    </a:lnTo>
                    <a:lnTo>
                      <a:pt x="70" y="1897"/>
                    </a:lnTo>
                    <a:lnTo>
                      <a:pt x="158" y="1994"/>
                    </a:lnTo>
                    <a:lnTo>
                      <a:pt x="9" y="2204"/>
                    </a:lnTo>
                    <a:lnTo>
                      <a:pt x="17" y="2491"/>
                    </a:lnTo>
                    <a:lnTo>
                      <a:pt x="122" y="2615"/>
                    </a:lnTo>
                    <a:lnTo>
                      <a:pt x="219" y="2728"/>
                    </a:lnTo>
                    <a:lnTo>
                      <a:pt x="219" y="2955"/>
                    </a:lnTo>
                    <a:lnTo>
                      <a:pt x="315" y="3140"/>
                    </a:lnTo>
                    <a:lnTo>
                      <a:pt x="586" y="3209"/>
                    </a:lnTo>
                    <a:lnTo>
                      <a:pt x="716" y="3270"/>
                    </a:lnTo>
                    <a:lnTo>
                      <a:pt x="735" y="3446"/>
                    </a:lnTo>
                    <a:lnTo>
                      <a:pt x="813" y="3604"/>
                    </a:lnTo>
                    <a:lnTo>
                      <a:pt x="987" y="3698"/>
                    </a:lnTo>
                    <a:lnTo>
                      <a:pt x="1233" y="3708"/>
                    </a:lnTo>
                    <a:lnTo>
                      <a:pt x="1407" y="3847"/>
                    </a:lnTo>
                    <a:lnTo>
                      <a:pt x="1669" y="3891"/>
                    </a:lnTo>
                    <a:lnTo>
                      <a:pt x="1757" y="3742"/>
                    </a:lnTo>
                    <a:lnTo>
                      <a:pt x="1774" y="3394"/>
                    </a:lnTo>
                    <a:lnTo>
                      <a:pt x="1774" y="218"/>
                    </a:lnTo>
                    <a:lnTo>
                      <a:pt x="1652" y="61"/>
                    </a:lnTo>
                    <a:lnTo>
                      <a:pt x="150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1"/>
              <p:cNvSpPr/>
              <p:nvPr/>
            </p:nvSpPr>
            <p:spPr>
              <a:xfrm>
                <a:off x="5905370" y="2409968"/>
                <a:ext cx="219057" cy="194287"/>
              </a:xfrm>
              <a:custGeom>
                <a:rect b="b" l="l" r="r" t="t"/>
                <a:pathLst>
                  <a:path extrusionOk="0" h="753" w="849">
                    <a:moveTo>
                      <a:pt x="196" y="0"/>
                    </a:moveTo>
                    <a:cubicBezTo>
                      <a:pt x="160" y="0"/>
                      <a:pt x="128" y="24"/>
                      <a:pt x="114" y="62"/>
                    </a:cubicBezTo>
                    <a:cubicBezTo>
                      <a:pt x="105" y="71"/>
                      <a:pt x="0" y="344"/>
                      <a:pt x="114" y="554"/>
                    </a:cubicBezTo>
                    <a:cubicBezTo>
                      <a:pt x="175" y="658"/>
                      <a:pt x="271" y="728"/>
                      <a:pt x="420" y="753"/>
                    </a:cubicBezTo>
                    <a:lnTo>
                      <a:pt x="500" y="753"/>
                    </a:lnTo>
                    <a:cubicBezTo>
                      <a:pt x="638" y="753"/>
                      <a:pt x="752" y="684"/>
                      <a:pt x="823" y="526"/>
                    </a:cubicBezTo>
                    <a:cubicBezTo>
                      <a:pt x="848" y="482"/>
                      <a:pt x="832" y="421"/>
                      <a:pt x="779" y="405"/>
                    </a:cubicBezTo>
                    <a:cubicBezTo>
                      <a:pt x="765" y="396"/>
                      <a:pt x="750" y="392"/>
                      <a:pt x="735" y="392"/>
                    </a:cubicBezTo>
                    <a:cubicBezTo>
                      <a:pt x="702" y="392"/>
                      <a:pt x="669" y="412"/>
                      <a:pt x="657" y="449"/>
                    </a:cubicBezTo>
                    <a:cubicBezTo>
                      <a:pt x="608" y="538"/>
                      <a:pt x="559" y="567"/>
                      <a:pt x="498" y="567"/>
                    </a:cubicBezTo>
                    <a:cubicBezTo>
                      <a:pt x="482" y="567"/>
                      <a:pt x="465" y="565"/>
                      <a:pt x="447" y="562"/>
                    </a:cubicBezTo>
                    <a:cubicBezTo>
                      <a:pt x="368" y="543"/>
                      <a:pt x="307" y="518"/>
                      <a:pt x="280" y="457"/>
                    </a:cubicBezTo>
                    <a:cubicBezTo>
                      <a:pt x="219" y="352"/>
                      <a:pt x="263" y="186"/>
                      <a:pt x="290" y="134"/>
                    </a:cubicBezTo>
                    <a:cubicBezTo>
                      <a:pt x="307" y="81"/>
                      <a:pt x="290" y="29"/>
                      <a:pt x="238" y="10"/>
                    </a:cubicBezTo>
                    <a:cubicBezTo>
                      <a:pt x="224" y="3"/>
                      <a:pt x="210" y="0"/>
                      <a:pt x="1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1"/>
              <p:cNvSpPr/>
              <p:nvPr/>
            </p:nvSpPr>
            <p:spPr>
              <a:xfrm>
                <a:off x="5923173" y="1599283"/>
                <a:ext cx="327940" cy="1052711"/>
              </a:xfrm>
              <a:custGeom>
                <a:rect b="b" l="l" r="r" t="t"/>
                <a:pathLst>
                  <a:path extrusionOk="0" h="4080" w="1271">
                    <a:moveTo>
                      <a:pt x="959" y="0"/>
                    </a:moveTo>
                    <a:cubicBezTo>
                      <a:pt x="848" y="0"/>
                      <a:pt x="744" y="65"/>
                      <a:pt x="702" y="170"/>
                    </a:cubicBezTo>
                    <a:lnTo>
                      <a:pt x="702" y="180"/>
                    </a:lnTo>
                    <a:cubicBezTo>
                      <a:pt x="693" y="180"/>
                      <a:pt x="693" y="180"/>
                      <a:pt x="693" y="189"/>
                    </a:cubicBezTo>
                    <a:lnTo>
                      <a:pt x="683" y="189"/>
                    </a:lnTo>
                    <a:cubicBezTo>
                      <a:pt x="674" y="180"/>
                      <a:pt x="666" y="180"/>
                      <a:pt x="658" y="170"/>
                    </a:cubicBezTo>
                    <a:cubicBezTo>
                      <a:pt x="610" y="145"/>
                      <a:pt x="518" y="97"/>
                      <a:pt x="415" y="97"/>
                    </a:cubicBezTo>
                    <a:cubicBezTo>
                      <a:pt x="346" y="97"/>
                      <a:pt x="272" y="118"/>
                      <a:pt x="202" y="180"/>
                    </a:cubicBezTo>
                    <a:cubicBezTo>
                      <a:pt x="1" y="338"/>
                      <a:pt x="106" y="581"/>
                      <a:pt x="185" y="686"/>
                    </a:cubicBezTo>
                    <a:cubicBezTo>
                      <a:pt x="206" y="712"/>
                      <a:pt x="236" y="726"/>
                      <a:pt x="264" y="726"/>
                    </a:cubicBezTo>
                    <a:cubicBezTo>
                      <a:pt x="283" y="726"/>
                      <a:pt x="302" y="719"/>
                      <a:pt x="316" y="705"/>
                    </a:cubicBezTo>
                    <a:cubicBezTo>
                      <a:pt x="360" y="678"/>
                      <a:pt x="368" y="617"/>
                      <a:pt x="334" y="573"/>
                    </a:cubicBezTo>
                    <a:cubicBezTo>
                      <a:pt x="326" y="556"/>
                      <a:pt x="211" y="407"/>
                      <a:pt x="326" y="319"/>
                    </a:cubicBezTo>
                    <a:cubicBezTo>
                      <a:pt x="352" y="296"/>
                      <a:pt x="380" y="286"/>
                      <a:pt x="410" y="286"/>
                    </a:cubicBezTo>
                    <a:cubicBezTo>
                      <a:pt x="457" y="286"/>
                      <a:pt x="510" y="310"/>
                      <a:pt x="569" y="338"/>
                    </a:cubicBezTo>
                    <a:cubicBezTo>
                      <a:pt x="578" y="346"/>
                      <a:pt x="597" y="355"/>
                      <a:pt x="605" y="355"/>
                    </a:cubicBezTo>
                    <a:cubicBezTo>
                      <a:pt x="629" y="368"/>
                      <a:pt x="659" y="375"/>
                      <a:pt x="689" y="375"/>
                    </a:cubicBezTo>
                    <a:cubicBezTo>
                      <a:pt x="714" y="375"/>
                      <a:pt x="739" y="370"/>
                      <a:pt x="763" y="363"/>
                    </a:cubicBezTo>
                    <a:cubicBezTo>
                      <a:pt x="815" y="338"/>
                      <a:pt x="851" y="302"/>
                      <a:pt x="876" y="250"/>
                    </a:cubicBezTo>
                    <a:lnTo>
                      <a:pt x="876" y="241"/>
                    </a:lnTo>
                    <a:cubicBezTo>
                      <a:pt x="890" y="210"/>
                      <a:pt x="926" y="187"/>
                      <a:pt x="964" y="187"/>
                    </a:cubicBezTo>
                    <a:cubicBezTo>
                      <a:pt x="969" y="187"/>
                      <a:pt x="975" y="188"/>
                      <a:pt x="981" y="189"/>
                    </a:cubicBezTo>
                    <a:cubicBezTo>
                      <a:pt x="1042" y="214"/>
                      <a:pt x="1077" y="310"/>
                      <a:pt x="1077" y="476"/>
                    </a:cubicBezTo>
                    <a:lnTo>
                      <a:pt x="1077" y="3563"/>
                    </a:lnTo>
                    <a:cubicBezTo>
                      <a:pt x="1077" y="3660"/>
                      <a:pt x="1069" y="3765"/>
                      <a:pt x="1025" y="3834"/>
                    </a:cubicBezTo>
                    <a:cubicBezTo>
                      <a:pt x="1008" y="3861"/>
                      <a:pt x="989" y="3878"/>
                      <a:pt x="964" y="3887"/>
                    </a:cubicBezTo>
                    <a:cubicBezTo>
                      <a:pt x="953" y="3889"/>
                      <a:pt x="942" y="3890"/>
                      <a:pt x="931" y="3890"/>
                    </a:cubicBezTo>
                    <a:cubicBezTo>
                      <a:pt x="898" y="3890"/>
                      <a:pt x="867" y="3880"/>
                      <a:pt x="840" y="3861"/>
                    </a:cubicBezTo>
                    <a:cubicBezTo>
                      <a:pt x="788" y="3817"/>
                      <a:pt x="754" y="3738"/>
                      <a:pt x="763" y="3651"/>
                    </a:cubicBezTo>
                    <a:cubicBezTo>
                      <a:pt x="771" y="3599"/>
                      <a:pt x="727" y="3555"/>
                      <a:pt x="674" y="3547"/>
                    </a:cubicBezTo>
                    <a:cubicBezTo>
                      <a:pt x="622" y="3547"/>
                      <a:pt x="578" y="3580"/>
                      <a:pt x="578" y="3633"/>
                    </a:cubicBezTo>
                    <a:cubicBezTo>
                      <a:pt x="561" y="3790"/>
                      <a:pt x="614" y="3922"/>
                      <a:pt x="718" y="4010"/>
                    </a:cubicBezTo>
                    <a:cubicBezTo>
                      <a:pt x="779" y="4052"/>
                      <a:pt x="859" y="4080"/>
                      <a:pt x="928" y="4080"/>
                    </a:cubicBezTo>
                    <a:cubicBezTo>
                      <a:pt x="956" y="4080"/>
                      <a:pt x="989" y="4080"/>
                      <a:pt x="1025" y="4063"/>
                    </a:cubicBezTo>
                    <a:cubicBezTo>
                      <a:pt x="1086" y="4044"/>
                      <a:pt x="1147" y="4000"/>
                      <a:pt x="1182" y="3939"/>
                    </a:cubicBezTo>
                    <a:cubicBezTo>
                      <a:pt x="1260" y="3817"/>
                      <a:pt x="1260" y="3677"/>
                      <a:pt x="1260" y="3572"/>
                    </a:cubicBezTo>
                    <a:lnTo>
                      <a:pt x="1270" y="476"/>
                    </a:lnTo>
                    <a:cubicBezTo>
                      <a:pt x="1270" y="380"/>
                      <a:pt x="1270" y="84"/>
                      <a:pt x="1042" y="12"/>
                    </a:cubicBezTo>
                    <a:cubicBezTo>
                      <a:pt x="1014" y="4"/>
                      <a:pt x="987" y="0"/>
                      <a:pt x="9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1"/>
              <p:cNvSpPr/>
              <p:nvPr/>
            </p:nvSpPr>
            <p:spPr>
              <a:xfrm>
                <a:off x="5738691" y="1974438"/>
                <a:ext cx="160487" cy="192481"/>
              </a:xfrm>
              <a:custGeom>
                <a:rect b="b" l="l" r="r" t="t"/>
                <a:pathLst>
                  <a:path extrusionOk="0" h="746" w="622">
                    <a:moveTo>
                      <a:pt x="316" y="1"/>
                    </a:moveTo>
                    <a:cubicBezTo>
                      <a:pt x="309" y="1"/>
                      <a:pt x="303" y="1"/>
                      <a:pt x="296" y="2"/>
                    </a:cubicBezTo>
                    <a:cubicBezTo>
                      <a:pt x="210" y="27"/>
                      <a:pt x="44" y="116"/>
                      <a:pt x="17" y="317"/>
                    </a:cubicBezTo>
                    <a:cubicBezTo>
                      <a:pt x="0" y="458"/>
                      <a:pt x="61" y="588"/>
                      <a:pt x="174" y="668"/>
                    </a:cubicBezTo>
                    <a:cubicBezTo>
                      <a:pt x="279" y="737"/>
                      <a:pt x="481" y="745"/>
                      <a:pt x="525" y="745"/>
                    </a:cubicBezTo>
                    <a:cubicBezTo>
                      <a:pt x="577" y="745"/>
                      <a:pt x="621" y="701"/>
                      <a:pt x="621" y="649"/>
                    </a:cubicBezTo>
                    <a:cubicBezTo>
                      <a:pt x="621" y="596"/>
                      <a:pt x="577" y="552"/>
                      <a:pt x="525" y="552"/>
                    </a:cubicBezTo>
                    <a:cubicBezTo>
                      <a:pt x="453" y="552"/>
                      <a:pt x="323" y="535"/>
                      <a:pt x="279" y="510"/>
                    </a:cubicBezTo>
                    <a:cubicBezTo>
                      <a:pt x="227" y="474"/>
                      <a:pt x="202" y="405"/>
                      <a:pt x="210" y="334"/>
                    </a:cubicBezTo>
                    <a:cubicBezTo>
                      <a:pt x="218" y="221"/>
                      <a:pt x="340" y="195"/>
                      <a:pt x="348" y="185"/>
                    </a:cubicBezTo>
                    <a:cubicBezTo>
                      <a:pt x="393" y="176"/>
                      <a:pt x="428" y="124"/>
                      <a:pt x="411" y="72"/>
                    </a:cubicBezTo>
                    <a:cubicBezTo>
                      <a:pt x="402" y="26"/>
                      <a:pt x="361" y="1"/>
                      <a:pt x="3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1"/>
              <p:cNvSpPr/>
              <p:nvPr/>
            </p:nvSpPr>
            <p:spPr>
              <a:xfrm>
                <a:off x="5736369" y="2116346"/>
                <a:ext cx="254921" cy="364063"/>
              </a:xfrm>
              <a:custGeom>
                <a:rect b="b" l="l" r="r" t="t"/>
                <a:pathLst>
                  <a:path extrusionOk="0" h="1411" w="988">
                    <a:moveTo>
                      <a:pt x="315" y="1"/>
                    </a:moveTo>
                    <a:cubicBezTo>
                      <a:pt x="309" y="1"/>
                      <a:pt x="303" y="1"/>
                      <a:pt x="297" y="2"/>
                    </a:cubicBezTo>
                    <a:cubicBezTo>
                      <a:pt x="175" y="38"/>
                      <a:pt x="43" y="231"/>
                      <a:pt x="26" y="413"/>
                    </a:cubicBezTo>
                    <a:cubicBezTo>
                      <a:pt x="1" y="598"/>
                      <a:pt x="87" y="737"/>
                      <a:pt x="253" y="833"/>
                    </a:cubicBezTo>
                    <a:cubicBezTo>
                      <a:pt x="211" y="999"/>
                      <a:pt x="271" y="1245"/>
                      <a:pt x="429" y="1349"/>
                    </a:cubicBezTo>
                    <a:cubicBezTo>
                      <a:pt x="473" y="1377"/>
                      <a:pt x="534" y="1410"/>
                      <a:pt x="611" y="1410"/>
                    </a:cubicBezTo>
                    <a:cubicBezTo>
                      <a:pt x="700" y="1410"/>
                      <a:pt x="813" y="1377"/>
                      <a:pt x="945" y="1261"/>
                    </a:cubicBezTo>
                    <a:cubicBezTo>
                      <a:pt x="979" y="1236"/>
                      <a:pt x="987" y="1175"/>
                      <a:pt x="953" y="1131"/>
                    </a:cubicBezTo>
                    <a:cubicBezTo>
                      <a:pt x="935" y="1108"/>
                      <a:pt x="909" y="1097"/>
                      <a:pt x="884" y="1097"/>
                    </a:cubicBezTo>
                    <a:cubicBezTo>
                      <a:pt x="861" y="1097"/>
                      <a:pt x="838" y="1106"/>
                      <a:pt x="821" y="1123"/>
                    </a:cubicBezTo>
                    <a:cubicBezTo>
                      <a:pt x="765" y="1167"/>
                      <a:pt x="690" y="1216"/>
                      <a:pt x="616" y="1216"/>
                    </a:cubicBezTo>
                    <a:cubicBezTo>
                      <a:pt x="588" y="1216"/>
                      <a:pt x="560" y="1209"/>
                      <a:pt x="534" y="1192"/>
                    </a:cubicBezTo>
                    <a:cubicBezTo>
                      <a:pt x="446" y="1131"/>
                      <a:pt x="410" y="965"/>
                      <a:pt x="437" y="869"/>
                    </a:cubicBezTo>
                    <a:cubicBezTo>
                      <a:pt x="462" y="789"/>
                      <a:pt x="429" y="703"/>
                      <a:pt x="349" y="667"/>
                    </a:cubicBezTo>
                    <a:cubicBezTo>
                      <a:pt x="253" y="615"/>
                      <a:pt x="200" y="546"/>
                      <a:pt x="211" y="449"/>
                    </a:cubicBezTo>
                    <a:cubicBezTo>
                      <a:pt x="219" y="317"/>
                      <a:pt x="315" y="204"/>
                      <a:pt x="349" y="187"/>
                    </a:cubicBezTo>
                    <a:cubicBezTo>
                      <a:pt x="402" y="178"/>
                      <a:pt x="429" y="126"/>
                      <a:pt x="410" y="73"/>
                    </a:cubicBezTo>
                    <a:cubicBezTo>
                      <a:pt x="403" y="27"/>
                      <a:pt x="361" y="1"/>
                      <a:pt x="3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1"/>
              <p:cNvSpPr/>
              <p:nvPr/>
            </p:nvSpPr>
            <p:spPr>
              <a:xfrm>
                <a:off x="5975292" y="2150404"/>
                <a:ext cx="169776" cy="161003"/>
              </a:xfrm>
              <a:custGeom>
                <a:rect b="b" l="l" r="r" t="t"/>
                <a:pathLst>
                  <a:path extrusionOk="0" h="624" w="658">
                    <a:moveTo>
                      <a:pt x="408" y="1"/>
                    </a:moveTo>
                    <a:cubicBezTo>
                      <a:pt x="373" y="1"/>
                      <a:pt x="337" y="23"/>
                      <a:pt x="323" y="55"/>
                    </a:cubicBezTo>
                    <a:cubicBezTo>
                      <a:pt x="307" y="107"/>
                      <a:pt x="323" y="160"/>
                      <a:pt x="376" y="185"/>
                    </a:cubicBezTo>
                    <a:cubicBezTo>
                      <a:pt x="412" y="195"/>
                      <a:pt x="439" y="237"/>
                      <a:pt x="447" y="281"/>
                    </a:cubicBezTo>
                    <a:cubicBezTo>
                      <a:pt x="456" y="326"/>
                      <a:pt x="447" y="378"/>
                      <a:pt x="420" y="405"/>
                    </a:cubicBezTo>
                    <a:cubicBezTo>
                      <a:pt x="398" y="422"/>
                      <a:pt x="372" y="431"/>
                      <a:pt x="345" y="431"/>
                    </a:cubicBezTo>
                    <a:cubicBezTo>
                      <a:pt x="329" y="431"/>
                      <a:pt x="314" y="428"/>
                      <a:pt x="298" y="422"/>
                    </a:cubicBezTo>
                    <a:cubicBezTo>
                      <a:pt x="254" y="414"/>
                      <a:pt x="210" y="386"/>
                      <a:pt x="202" y="353"/>
                    </a:cubicBezTo>
                    <a:cubicBezTo>
                      <a:pt x="188" y="311"/>
                      <a:pt x="152" y="285"/>
                      <a:pt x="111" y="285"/>
                    </a:cubicBezTo>
                    <a:cubicBezTo>
                      <a:pt x="101" y="285"/>
                      <a:pt x="90" y="287"/>
                      <a:pt x="80" y="290"/>
                    </a:cubicBezTo>
                    <a:cubicBezTo>
                      <a:pt x="27" y="309"/>
                      <a:pt x="0" y="361"/>
                      <a:pt x="19" y="414"/>
                    </a:cubicBezTo>
                    <a:cubicBezTo>
                      <a:pt x="53" y="510"/>
                      <a:pt x="141" y="579"/>
                      <a:pt x="254" y="605"/>
                    </a:cubicBezTo>
                    <a:cubicBezTo>
                      <a:pt x="281" y="615"/>
                      <a:pt x="307" y="624"/>
                      <a:pt x="334" y="624"/>
                    </a:cubicBezTo>
                    <a:cubicBezTo>
                      <a:pt x="412" y="624"/>
                      <a:pt x="491" y="588"/>
                      <a:pt x="552" y="535"/>
                    </a:cubicBezTo>
                    <a:cubicBezTo>
                      <a:pt x="621" y="466"/>
                      <a:pt x="657" y="361"/>
                      <a:pt x="630" y="248"/>
                    </a:cubicBezTo>
                    <a:cubicBezTo>
                      <a:pt x="613" y="132"/>
                      <a:pt x="544" y="46"/>
                      <a:pt x="447" y="11"/>
                    </a:cubicBezTo>
                    <a:cubicBezTo>
                      <a:pt x="435" y="4"/>
                      <a:pt x="422" y="1"/>
                      <a:pt x="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1"/>
              <p:cNvSpPr/>
              <p:nvPr/>
            </p:nvSpPr>
            <p:spPr>
              <a:xfrm>
                <a:off x="5975292" y="1886971"/>
                <a:ext cx="151198" cy="131073"/>
              </a:xfrm>
              <a:custGeom>
                <a:rect b="b" l="l" r="r" t="t"/>
                <a:pathLst>
                  <a:path extrusionOk="0" h="508" w="586">
                    <a:moveTo>
                      <a:pt x="283" y="1"/>
                    </a:moveTo>
                    <a:cubicBezTo>
                      <a:pt x="243" y="1"/>
                      <a:pt x="204" y="10"/>
                      <a:pt x="166" y="27"/>
                    </a:cubicBezTo>
                    <a:cubicBezTo>
                      <a:pt x="88" y="71"/>
                      <a:pt x="36" y="140"/>
                      <a:pt x="19" y="228"/>
                    </a:cubicBezTo>
                    <a:cubicBezTo>
                      <a:pt x="0" y="314"/>
                      <a:pt x="19" y="402"/>
                      <a:pt x="80" y="471"/>
                    </a:cubicBezTo>
                    <a:cubicBezTo>
                      <a:pt x="97" y="490"/>
                      <a:pt x="124" y="507"/>
                      <a:pt x="149" y="507"/>
                    </a:cubicBezTo>
                    <a:cubicBezTo>
                      <a:pt x="166" y="507"/>
                      <a:pt x="193" y="499"/>
                      <a:pt x="210" y="482"/>
                    </a:cubicBezTo>
                    <a:cubicBezTo>
                      <a:pt x="254" y="446"/>
                      <a:pt x="254" y="385"/>
                      <a:pt x="218" y="350"/>
                    </a:cubicBezTo>
                    <a:cubicBezTo>
                      <a:pt x="202" y="333"/>
                      <a:pt x="202" y="297"/>
                      <a:pt x="202" y="272"/>
                    </a:cubicBezTo>
                    <a:cubicBezTo>
                      <a:pt x="210" y="236"/>
                      <a:pt x="229" y="209"/>
                      <a:pt x="254" y="201"/>
                    </a:cubicBezTo>
                    <a:cubicBezTo>
                      <a:pt x="263" y="196"/>
                      <a:pt x="276" y="194"/>
                      <a:pt x="290" y="194"/>
                    </a:cubicBezTo>
                    <a:cubicBezTo>
                      <a:pt x="304" y="194"/>
                      <a:pt x="320" y="196"/>
                      <a:pt x="334" y="201"/>
                    </a:cubicBezTo>
                    <a:cubicBezTo>
                      <a:pt x="359" y="220"/>
                      <a:pt x="386" y="236"/>
                      <a:pt x="386" y="262"/>
                    </a:cubicBezTo>
                    <a:cubicBezTo>
                      <a:pt x="400" y="305"/>
                      <a:pt x="439" y="337"/>
                      <a:pt x="482" y="337"/>
                    </a:cubicBezTo>
                    <a:cubicBezTo>
                      <a:pt x="490" y="337"/>
                      <a:pt x="499" y="336"/>
                      <a:pt x="508" y="333"/>
                    </a:cubicBezTo>
                    <a:cubicBezTo>
                      <a:pt x="552" y="325"/>
                      <a:pt x="586" y="272"/>
                      <a:pt x="577" y="220"/>
                    </a:cubicBezTo>
                    <a:cubicBezTo>
                      <a:pt x="552" y="140"/>
                      <a:pt x="500" y="71"/>
                      <a:pt x="412" y="35"/>
                    </a:cubicBezTo>
                    <a:cubicBezTo>
                      <a:pt x="371" y="12"/>
                      <a:pt x="327" y="1"/>
                      <a:pt x="2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1"/>
              <p:cNvSpPr/>
              <p:nvPr/>
            </p:nvSpPr>
            <p:spPr>
              <a:xfrm>
                <a:off x="5772233" y="1703006"/>
                <a:ext cx="216735" cy="351162"/>
              </a:xfrm>
              <a:custGeom>
                <a:rect b="b" l="l" r="r" t="t"/>
                <a:pathLst>
                  <a:path extrusionOk="0" h="1361" w="840">
                    <a:moveTo>
                      <a:pt x="680" y="1"/>
                    </a:moveTo>
                    <a:cubicBezTo>
                      <a:pt x="598" y="1"/>
                      <a:pt x="473" y="17"/>
                      <a:pt x="386" y="110"/>
                    </a:cubicBezTo>
                    <a:cubicBezTo>
                      <a:pt x="307" y="198"/>
                      <a:pt x="290" y="320"/>
                      <a:pt x="334" y="477"/>
                    </a:cubicBezTo>
                    <a:cubicBezTo>
                      <a:pt x="114" y="555"/>
                      <a:pt x="0" y="723"/>
                      <a:pt x="36" y="933"/>
                    </a:cubicBezTo>
                    <a:cubicBezTo>
                      <a:pt x="72" y="1203"/>
                      <a:pt x="246" y="1361"/>
                      <a:pt x="500" y="1361"/>
                    </a:cubicBezTo>
                    <a:lnTo>
                      <a:pt x="508" y="1361"/>
                    </a:lnTo>
                    <a:cubicBezTo>
                      <a:pt x="561" y="1361"/>
                      <a:pt x="605" y="1317"/>
                      <a:pt x="605" y="1264"/>
                    </a:cubicBezTo>
                    <a:cubicBezTo>
                      <a:pt x="605" y="1212"/>
                      <a:pt x="561" y="1176"/>
                      <a:pt x="508" y="1176"/>
                    </a:cubicBezTo>
                    <a:cubicBezTo>
                      <a:pt x="342" y="1176"/>
                      <a:pt x="246" y="1090"/>
                      <a:pt x="218" y="914"/>
                    </a:cubicBezTo>
                    <a:cubicBezTo>
                      <a:pt x="210" y="861"/>
                      <a:pt x="193" y="723"/>
                      <a:pt x="395" y="651"/>
                    </a:cubicBezTo>
                    <a:cubicBezTo>
                      <a:pt x="481" y="618"/>
                      <a:pt x="533" y="530"/>
                      <a:pt x="508" y="433"/>
                    </a:cubicBezTo>
                    <a:cubicBezTo>
                      <a:pt x="500" y="372"/>
                      <a:pt x="491" y="284"/>
                      <a:pt x="525" y="240"/>
                    </a:cubicBezTo>
                    <a:cubicBezTo>
                      <a:pt x="561" y="204"/>
                      <a:pt x="626" y="193"/>
                      <a:pt x="675" y="193"/>
                    </a:cubicBezTo>
                    <a:cubicBezTo>
                      <a:pt x="697" y="193"/>
                      <a:pt x="715" y="195"/>
                      <a:pt x="726" y="198"/>
                    </a:cubicBezTo>
                    <a:cubicBezTo>
                      <a:pt x="731" y="199"/>
                      <a:pt x="737" y="199"/>
                      <a:pt x="742" y="199"/>
                    </a:cubicBezTo>
                    <a:cubicBezTo>
                      <a:pt x="789" y="199"/>
                      <a:pt x="832" y="166"/>
                      <a:pt x="840" y="118"/>
                    </a:cubicBezTo>
                    <a:cubicBezTo>
                      <a:pt x="840" y="66"/>
                      <a:pt x="806" y="13"/>
                      <a:pt x="762" y="5"/>
                    </a:cubicBezTo>
                    <a:cubicBezTo>
                      <a:pt x="753" y="5"/>
                      <a:pt x="722" y="1"/>
                      <a:pt x="6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1"/>
              <p:cNvSpPr/>
              <p:nvPr/>
            </p:nvSpPr>
            <p:spPr>
              <a:xfrm>
                <a:off x="6320777" y="1623021"/>
                <a:ext cx="458239" cy="1004204"/>
              </a:xfrm>
              <a:custGeom>
                <a:rect b="b" l="l" r="r" t="t"/>
                <a:pathLst>
                  <a:path extrusionOk="0" h="3892" w="1776">
                    <a:moveTo>
                      <a:pt x="279" y="0"/>
                    </a:moveTo>
                    <a:lnTo>
                      <a:pt x="130" y="61"/>
                    </a:lnTo>
                    <a:lnTo>
                      <a:pt x="0" y="218"/>
                    </a:lnTo>
                    <a:lnTo>
                      <a:pt x="0" y="3394"/>
                    </a:lnTo>
                    <a:lnTo>
                      <a:pt x="17" y="3742"/>
                    </a:lnTo>
                    <a:lnTo>
                      <a:pt x="113" y="3891"/>
                    </a:lnTo>
                    <a:lnTo>
                      <a:pt x="367" y="3847"/>
                    </a:lnTo>
                    <a:lnTo>
                      <a:pt x="550" y="3708"/>
                    </a:lnTo>
                    <a:lnTo>
                      <a:pt x="796" y="3698"/>
                    </a:lnTo>
                    <a:lnTo>
                      <a:pt x="970" y="3604"/>
                    </a:lnTo>
                    <a:lnTo>
                      <a:pt x="1049" y="3446"/>
                    </a:lnTo>
                    <a:lnTo>
                      <a:pt x="1066" y="3270"/>
                    </a:lnTo>
                    <a:lnTo>
                      <a:pt x="1188" y="3209"/>
                    </a:lnTo>
                    <a:lnTo>
                      <a:pt x="1461" y="3140"/>
                    </a:lnTo>
                    <a:lnTo>
                      <a:pt x="1566" y="2955"/>
                    </a:lnTo>
                    <a:lnTo>
                      <a:pt x="1566" y="2728"/>
                    </a:lnTo>
                    <a:lnTo>
                      <a:pt x="1660" y="2615"/>
                    </a:lnTo>
                    <a:lnTo>
                      <a:pt x="1757" y="2491"/>
                    </a:lnTo>
                    <a:lnTo>
                      <a:pt x="1765" y="2204"/>
                    </a:lnTo>
                    <a:lnTo>
                      <a:pt x="1627" y="1994"/>
                    </a:lnTo>
                    <a:lnTo>
                      <a:pt x="1704" y="1897"/>
                    </a:lnTo>
                    <a:lnTo>
                      <a:pt x="1776" y="1757"/>
                    </a:lnTo>
                    <a:lnTo>
                      <a:pt x="1713" y="1557"/>
                    </a:lnTo>
                    <a:lnTo>
                      <a:pt x="1574" y="1442"/>
                    </a:lnTo>
                    <a:lnTo>
                      <a:pt x="1643" y="1337"/>
                    </a:lnTo>
                    <a:lnTo>
                      <a:pt x="1652" y="1085"/>
                    </a:lnTo>
                    <a:lnTo>
                      <a:pt x="1522" y="917"/>
                    </a:lnTo>
                    <a:lnTo>
                      <a:pt x="1329" y="787"/>
                    </a:lnTo>
                    <a:lnTo>
                      <a:pt x="1373" y="630"/>
                    </a:lnTo>
                    <a:lnTo>
                      <a:pt x="1276" y="428"/>
                    </a:lnTo>
                    <a:lnTo>
                      <a:pt x="989" y="412"/>
                    </a:lnTo>
                    <a:lnTo>
                      <a:pt x="936" y="193"/>
                    </a:lnTo>
                    <a:lnTo>
                      <a:pt x="726" y="97"/>
                    </a:lnTo>
                    <a:lnTo>
                      <a:pt x="411" y="193"/>
                    </a:lnTo>
                    <a:lnTo>
                      <a:pt x="27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1"/>
              <p:cNvSpPr/>
              <p:nvPr/>
            </p:nvSpPr>
            <p:spPr>
              <a:xfrm>
                <a:off x="6423983" y="2406872"/>
                <a:ext cx="219573" cy="197383"/>
              </a:xfrm>
              <a:custGeom>
                <a:rect b="b" l="l" r="r" t="t"/>
                <a:pathLst>
                  <a:path extrusionOk="0" h="765" w="851">
                    <a:moveTo>
                      <a:pt x="646" y="0"/>
                    </a:moveTo>
                    <a:cubicBezTo>
                      <a:pt x="636" y="0"/>
                      <a:pt x="625" y="2"/>
                      <a:pt x="614" y="5"/>
                    </a:cubicBezTo>
                    <a:cubicBezTo>
                      <a:pt x="570" y="30"/>
                      <a:pt x="545" y="83"/>
                      <a:pt x="561" y="127"/>
                    </a:cubicBezTo>
                    <a:cubicBezTo>
                      <a:pt x="561" y="135"/>
                      <a:pt x="641" y="345"/>
                      <a:pt x="570" y="469"/>
                    </a:cubicBezTo>
                    <a:cubicBezTo>
                      <a:pt x="545" y="530"/>
                      <a:pt x="484" y="555"/>
                      <a:pt x="404" y="574"/>
                    </a:cubicBezTo>
                    <a:cubicBezTo>
                      <a:pt x="385" y="577"/>
                      <a:pt x="368" y="579"/>
                      <a:pt x="352" y="579"/>
                    </a:cubicBezTo>
                    <a:cubicBezTo>
                      <a:pt x="290" y="579"/>
                      <a:pt x="242" y="550"/>
                      <a:pt x="194" y="461"/>
                    </a:cubicBezTo>
                    <a:cubicBezTo>
                      <a:pt x="182" y="424"/>
                      <a:pt x="150" y="404"/>
                      <a:pt x="116" y="404"/>
                    </a:cubicBezTo>
                    <a:cubicBezTo>
                      <a:pt x="101" y="404"/>
                      <a:pt x="86" y="408"/>
                      <a:pt x="72" y="417"/>
                    </a:cubicBezTo>
                    <a:cubicBezTo>
                      <a:pt x="20" y="433"/>
                      <a:pt x="1" y="494"/>
                      <a:pt x="28" y="538"/>
                    </a:cubicBezTo>
                    <a:cubicBezTo>
                      <a:pt x="97" y="696"/>
                      <a:pt x="211" y="765"/>
                      <a:pt x="351" y="765"/>
                    </a:cubicBezTo>
                    <a:lnTo>
                      <a:pt x="431" y="765"/>
                    </a:lnTo>
                    <a:cubicBezTo>
                      <a:pt x="578" y="740"/>
                      <a:pt x="675" y="670"/>
                      <a:pt x="735" y="566"/>
                    </a:cubicBezTo>
                    <a:cubicBezTo>
                      <a:pt x="851" y="356"/>
                      <a:pt x="746" y="74"/>
                      <a:pt x="735" y="66"/>
                    </a:cubicBezTo>
                    <a:cubicBezTo>
                      <a:pt x="722" y="24"/>
                      <a:pt x="686"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1"/>
              <p:cNvSpPr/>
              <p:nvPr/>
            </p:nvSpPr>
            <p:spPr>
              <a:xfrm>
                <a:off x="6297813" y="1599283"/>
                <a:ext cx="327424" cy="1052711"/>
              </a:xfrm>
              <a:custGeom>
                <a:rect b="b" l="l" r="r" t="t"/>
                <a:pathLst>
                  <a:path extrusionOk="0" h="4080" w="1269">
                    <a:moveTo>
                      <a:pt x="311" y="0"/>
                    </a:moveTo>
                    <a:cubicBezTo>
                      <a:pt x="284" y="0"/>
                      <a:pt x="255" y="4"/>
                      <a:pt x="228" y="12"/>
                    </a:cubicBezTo>
                    <a:cubicBezTo>
                      <a:pt x="1" y="84"/>
                      <a:pt x="1" y="380"/>
                      <a:pt x="1" y="476"/>
                    </a:cubicBezTo>
                    <a:lnTo>
                      <a:pt x="9" y="3572"/>
                    </a:lnTo>
                    <a:cubicBezTo>
                      <a:pt x="9" y="3677"/>
                      <a:pt x="9" y="3817"/>
                      <a:pt x="89" y="3939"/>
                    </a:cubicBezTo>
                    <a:cubicBezTo>
                      <a:pt x="123" y="4000"/>
                      <a:pt x="186" y="4044"/>
                      <a:pt x="247" y="4063"/>
                    </a:cubicBezTo>
                    <a:cubicBezTo>
                      <a:pt x="280" y="4080"/>
                      <a:pt x="316" y="4080"/>
                      <a:pt x="351" y="4080"/>
                    </a:cubicBezTo>
                    <a:cubicBezTo>
                      <a:pt x="421" y="4080"/>
                      <a:pt x="490" y="4052"/>
                      <a:pt x="553" y="4010"/>
                    </a:cubicBezTo>
                    <a:cubicBezTo>
                      <a:pt x="658" y="3931"/>
                      <a:pt x="710" y="3800"/>
                      <a:pt x="691" y="3651"/>
                    </a:cubicBezTo>
                    <a:cubicBezTo>
                      <a:pt x="691" y="3603"/>
                      <a:pt x="654" y="3562"/>
                      <a:pt x="608" y="3562"/>
                    </a:cubicBezTo>
                    <a:cubicBezTo>
                      <a:pt x="604" y="3562"/>
                      <a:pt x="599" y="3563"/>
                      <a:pt x="595" y="3563"/>
                    </a:cubicBezTo>
                    <a:cubicBezTo>
                      <a:pt x="542" y="3563"/>
                      <a:pt x="500" y="3607"/>
                      <a:pt x="509" y="3660"/>
                    </a:cubicBezTo>
                    <a:cubicBezTo>
                      <a:pt x="509" y="3748"/>
                      <a:pt x="490" y="3817"/>
                      <a:pt x="437" y="3861"/>
                    </a:cubicBezTo>
                    <a:cubicBezTo>
                      <a:pt x="412" y="3880"/>
                      <a:pt x="377" y="3890"/>
                      <a:pt x="342" y="3890"/>
                    </a:cubicBezTo>
                    <a:cubicBezTo>
                      <a:pt x="330" y="3890"/>
                      <a:pt x="318" y="3889"/>
                      <a:pt x="307" y="3887"/>
                    </a:cubicBezTo>
                    <a:cubicBezTo>
                      <a:pt x="291" y="3878"/>
                      <a:pt x="263" y="3861"/>
                      <a:pt x="247" y="3834"/>
                    </a:cubicBezTo>
                    <a:cubicBezTo>
                      <a:pt x="202" y="3765"/>
                      <a:pt x="202" y="3660"/>
                      <a:pt x="202" y="3563"/>
                    </a:cubicBezTo>
                    <a:lnTo>
                      <a:pt x="194" y="476"/>
                    </a:lnTo>
                    <a:cubicBezTo>
                      <a:pt x="194" y="310"/>
                      <a:pt x="228" y="214"/>
                      <a:pt x="291" y="189"/>
                    </a:cubicBezTo>
                    <a:cubicBezTo>
                      <a:pt x="296" y="188"/>
                      <a:pt x="301" y="187"/>
                      <a:pt x="307" y="187"/>
                    </a:cubicBezTo>
                    <a:cubicBezTo>
                      <a:pt x="343" y="187"/>
                      <a:pt x="379" y="211"/>
                      <a:pt x="396" y="250"/>
                    </a:cubicBezTo>
                    <a:cubicBezTo>
                      <a:pt x="421" y="302"/>
                      <a:pt x="465" y="338"/>
                      <a:pt x="517" y="363"/>
                    </a:cubicBezTo>
                    <a:cubicBezTo>
                      <a:pt x="537" y="370"/>
                      <a:pt x="560" y="375"/>
                      <a:pt x="584" y="375"/>
                    </a:cubicBezTo>
                    <a:cubicBezTo>
                      <a:pt x="613" y="375"/>
                      <a:pt x="642" y="368"/>
                      <a:pt x="666" y="355"/>
                    </a:cubicBezTo>
                    <a:cubicBezTo>
                      <a:pt x="683" y="355"/>
                      <a:pt x="691" y="346"/>
                      <a:pt x="700" y="338"/>
                    </a:cubicBezTo>
                    <a:cubicBezTo>
                      <a:pt x="760" y="310"/>
                      <a:pt x="813" y="286"/>
                      <a:pt x="861" y="286"/>
                    </a:cubicBezTo>
                    <a:cubicBezTo>
                      <a:pt x="891" y="286"/>
                      <a:pt x="919" y="296"/>
                      <a:pt x="945" y="319"/>
                    </a:cubicBezTo>
                    <a:cubicBezTo>
                      <a:pt x="1059" y="407"/>
                      <a:pt x="945" y="556"/>
                      <a:pt x="937" y="573"/>
                    </a:cubicBezTo>
                    <a:cubicBezTo>
                      <a:pt x="901" y="617"/>
                      <a:pt x="910" y="678"/>
                      <a:pt x="954" y="705"/>
                    </a:cubicBezTo>
                    <a:cubicBezTo>
                      <a:pt x="968" y="719"/>
                      <a:pt x="988" y="726"/>
                      <a:pt x="1007" y="726"/>
                    </a:cubicBezTo>
                    <a:cubicBezTo>
                      <a:pt x="1035" y="726"/>
                      <a:pt x="1065" y="712"/>
                      <a:pt x="1086" y="686"/>
                    </a:cubicBezTo>
                    <a:cubicBezTo>
                      <a:pt x="1164" y="581"/>
                      <a:pt x="1269" y="338"/>
                      <a:pt x="1067" y="180"/>
                    </a:cubicBezTo>
                    <a:cubicBezTo>
                      <a:pt x="998" y="118"/>
                      <a:pt x="924" y="97"/>
                      <a:pt x="855" y="97"/>
                    </a:cubicBezTo>
                    <a:cubicBezTo>
                      <a:pt x="752" y="97"/>
                      <a:pt x="660" y="145"/>
                      <a:pt x="614" y="170"/>
                    </a:cubicBezTo>
                    <a:cubicBezTo>
                      <a:pt x="605" y="180"/>
                      <a:pt x="595" y="180"/>
                      <a:pt x="586" y="189"/>
                    </a:cubicBezTo>
                    <a:lnTo>
                      <a:pt x="578" y="189"/>
                    </a:lnTo>
                    <a:cubicBezTo>
                      <a:pt x="578" y="180"/>
                      <a:pt x="578" y="180"/>
                      <a:pt x="570" y="170"/>
                    </a:cubicBezTo>
                    <a:cubicBezTo>
                      <a:pt x="528" y="65"/>
                      <a:pt x="423" y="0"/>
                      <a:pt x="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1"/>
              <p:cNvSpPr/>
              <p:nvPr/>
            </p:nvSpPr>
            <p:spPr>
              <a:xfrm>
                <a:off x="6650006" y="1974438"/>
                <a:ext cx="160487" cy="192481"/>
              </a:xfrm>
              <a:custGeom>
                <a:rect b="b" l="l" r="r" t="t"/>
                <a:pathLst>
                  <a:path extrusionOk="0" h="746" w="622">
                    <a:moveTo>
                      <a:pt x="303" y="1"/>
                    </a:moveTo>
                    <a:cubicBezTo>
                      <a:pt x="258" y="1"/>
                      <a:pt x="217" y="26"/>
                      <a:pt x="210" y="72"/>
                    </a:cubicBezTo>
                    <a:cubicBezTo>
                      <a:pt x="193" y="124"/>
                      <a:pt x="227" y="176"/>
                      <a:pt x="271" y="185"/>
                    </a:cubicBezTo>
                    <a:cubicBezTo>
                      <a:pt x="279" y="195"/>
                      <a:pt x="403" y="221"/>
                      <a:pt x="411" y="334"/>
                    </a:cubicBezTo>
                    <a:cubicBezTo>
                      <a:pt x="420" y="405"/>
                      <a:pt x="395" y="474"/>
                      <a:pt x="342" y="510"/>
                    </a:cubicBezTo>
                    <a:cubicBezTo>
                      <a:pt x="298" y="535"/>
                      <a:pt x="166" y="552"/>
                      <a:pt x="97" y="552"/>
                    </a:cubicBezTo>
                    <a:cubicBezTo>
                      <a:pt x="44" y="552"/>
                      <a:pt x="0" y="596"/>
                      <a:pt x="0" y="649"/>
                    </a:cubicBezTo>
                    <a:cubicBezTo>
                      <a:pt x="0" y="701"/>
                      <a:pt x="44" y="745"/>
                      <a:pt x="97" y="745"/>
                    </a:cubicBezTo>
                    <a:cubicBezTo>
                      <a:pt x="141" y="745"/>
                      <a:pt x="342" y="737"/>
                      <a:pt x="447" y="668"/>
                    </a:cubicBezTo>
                    <a:cubicBezTo>
                      <a:pt x="560" y="588"/>
                      <a:pt x="621" y="458"/>
                      <a:pt x="604" y="317"/>
                    </a:cubicBezTo>
                    <a:cubicBezTo>
                      <a:pt x="577" y="116"/>
                      <a:pt x="411" y="27"/>
                      <a:pt x="323" y="2"/>
                    </a:cubicBezTo>
                    <a:cubicBezTo>
                      <a:pt x="317" y="1"/>
                      <a:pt x="310"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1"/>
              <p:cNvSpPr/>
              <p:nvPr/>
            </p:nvSpPr>
            <p:spPr>
              <a:xfrm>
                <a:off x="6557378" y="2116346"/>
                <a:ext cx="255179" cy="364063"/>
              </a:xfrm>
              <a:custGeom>
                <a:rect b="b" l="l" r="r" t="t"/>
                <a:pathLst>
                  <a:path extrusionOk="0" h="1411" w="989">
                    <a:moveTo>
                      <a:pt x="672" y="1"/>
                    </a:moveTo>
                    <a:cubicBezTo>
                      <a:pt x="626" y="1"/>
                      <a:pt x="585" y="27"/>
                      <a:pt x="577" y="73"/>
                    </a:cubicBezTo>
                    <a:cubicBezTo>
                      <a:pt x="561" y="126"/>
                      <a:pt x="586" y="178"/>
                      <a:pt x="638" y="187"/>
                    </a:cubicBezTo>
                    <a:cubicBezTo>
                      <a:pt x="674" y="204"/>
                      <a:pt x="770" y="317"/>
                      <a:pt x="779" y="449"/>
                    </a:cubicBezTo>
                    <a:cubicBezTo>
                      <a:pt x="787" y="546"/>
                      <a:pt x="735" y="615"/>
                      <a:pt x="638" y="667"/>
                    </a:cubicBezTo>
                    <a:cubicBezTo>
                      <a:pt x="561" y="703"/>
                      <a:pt x="525" y="789"/>
                      <a:pt x="552" y="869"/>
                    </a:cubicBezTo>
                    <a:cubicBezTo>
                      <a:pt x="577" y="965"/>
                      <a:pt x="544" y="1131"/>
                      <a:pt x="456" y="1192"/>
                    </a:cubicBezTo>
                    <a:cubicBezTo>
                      <a:pt x="431" y="1209"/>
                      <a:pt x="405" y="1216"/>
                      <a:pt x="377" y="1216"/>
                    </a:cubicBezTo>
                    <a:cubicBezTo>
                      <a:pt x="304" y="1216"/>
                      <a:pt x="224" y="1167"/>
                      <a:pt x="166" y="1123"/>
                    </a:cubicBezTo>
                    <a:cubicBezTo>
                      <a:pt x="150" y="1106"/>
                      <a:pt x="128" y="1097"/>
                      <a:pt x="106" y="1097"/>
                    </a:cubicBezTo>
                    <a:cubicBezTo>
                      <a:pt x="80" y="1097"/>
                      <a:pt x="55" y="1108"/>
                      <a:pt x="36" y="1131"/>
                    </a:cubicBezTo>
                    <a:cubicBezTo>
                      <a:pt x="0" y="1175"/>
                      <a:pt x="9" y="1236"/>
                      <a:pt x="44" y="1261"/>
                    </a:cubicBezTo>
                    <a:cubicBezTo>
                      <a:pt x="177" y="1377"/>
                      <a:pt x="290" y="1410"/>
                      <a:pt x="376" y="1410"/>
                    </a:cubicBezTo>
                    <a:cubicBezTo>
                      <a:pt x="456" y="1410"/>
                      <a:pt x="516" y="1377"/>
                      <a:pt x="561" y="1349"/>
                    </a:cubicBezTo>
                    <a:cubicBezTo>
                      <a:pt x="726" y="1245"/>
                      <a:pt x="779" y="999"/>
                      <a:pt x="735" y="833"/>
                    </a:cubicBezTo>
                    <a:cubicBezTo>
                      <a:pt x="901" y="737"/>
                      <a:pt x="989" y="598"/>
                      <a:pt x="972" y="413"/>
                    </a:cubicBezTo>
                    <a:cubicBezTo>
                      <a:pt x="945" y="231"/>
                      <a:pt x="814" y="38"/>
                      <a:pt x="691" y="2"/>
                    </a:cubicBezTo>
                    <a:cubicBezTo>
                      <a:pt x="684" y="1"/>
                      <a:pt x="678" y="1"/>
                      <a:pt x="6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1"/>
              <p:cNvSpPr/>
              <p:nvPr/>
            </p:nvSpPr>
            <p:spPr>
              <a:xfrm>
                <a:off x="6404116" y="2150404"/>
                <a:ext cx="169259" cy="161003"/>
              </a:xfrm>
              <a:custGeom>
                <a:rect b="b" l="l" r="r" t="t"/>
                <a:pathLst>
                  <a:path extrusionOk="0" h="624" w="656">
                    <a:moveTo>
                      <a:pt x="249" y="1"/>
                    </a:moveTo>
                    <a:cubicBezTo>
                      <a:pt x="236" y="1"/>
                      <a:pt x="222" y="4"/>
                      <a:pt x="210" y="11"/>
                    </a:cubicBezTo>
                    <a:cubicBezTo>
                      <a:pt x="114" y="46"/>
                      <a:pt x="44" y="132"/>
                      <a:pt x="25" y="248"/>
                    </a:cubicBezTo>
                    <a:cubicBezTo>
                      <a:pt x="0" y="361"/>
                      <a:pt x="36" y="466"/>
                      <a:pt x="114" y="535"/>
                    </a:cubicBezTo>
                    <a:cubicBezTo>
                      <a:pt x="166" y="588"/>
                      <a:pt x="246" y="624"/>
                      <a:pt x="323" y="624"/>
                    </a:cubicBezTo>
                    <a:cubicBezTo>
                      <a:pt x="351" y="624"/>
                      <a:pt x="376" y="615"/>
                      <a:pt x="403" y="605"/>
                    </a:cubicBezTo>
                    <a:cubicBezTo>
                      <a:pt x="517" y="579"/>
                      <a:pt x="603" y="510"/>
                      <a:pt x="638" y="414"/>
                    </a:cubicBezTo>
                    <a:cubicBezTo>
                      <a:pt x="655" y="361"/>
                      <a:pt x="630" y="309"/>
                      <a:pt x="577" y="290"/>
                    </a:cubicBezTo>
                    <a:cubicBezTo>
                      <a:pt x="567" y="287"/>
                      <a:pt x="557" y="285"/>
                      <a:pt x="546" y="285"/>
                    </a:cubicBezTo>
                    <a:cubicBezTo>
                      <a:pt x="506" y="285"/>
                      <a:pt x="469" y="311"/>
                      <a:pt x="456" y="353"/>
                    </a:cubicBezTo>
                    <a:cubicBezTo>
                      <a:pt x="445" y="386"/>
                      <a:pt x="412" y="414"/>
                      <a:pt x="359" y="422"/>
                    </a:cubicBezTo>
                    <a:cubicBezTo>
                      <a:pt x="344" y="428"/>
                      <a:pt x="328" y="431"/>
                      <a:pt x="313" y="431"/>
                    </a:cubicBezTo>
                    <a:cubicBezTo>
                      <a:pt x="286" y="431"/>
                      <a:pt x="262" y="422"/>
                      <a:pt x="246" y="405"/>
                    </a:cubicBezTo>
                    <a:cubicBezTo>
                      <a:pt x="210" y="378"/>
                      <a:pt x="202" y="326"/>
                      <a:pt x="210" y="281"/>
                    </a:cubicBezTo>
                    <a:cubicBezTo>
                      <a:pt x="219" y="237"/>
                      <a:pt x="246" y="195"/>
                      <a:pt x="279" y="185"/>
                    </a:cubicBezTo>
                    <a:cubicBezTo>
                      <a:pt x="332" y="160"/>
                      <a:pt x="351" y="107"/>
                      <a:pt x="332" y="55"/>
                    </a:cubicBezTo>
                    <a:cubicBezTo>
                      <a:pt x="320" y="23"/>
                      <a:pt x="284" y="1"/>
                      <a:pt x="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1"/>
              <p:cNvSpPr/>
              <p:nvPr/>
            </p:nvSpPr>
            <p:spPr>
              <a:xfrm>
                <a:off x="6421919" y="1886971"/>
                <a:ext cx="151456" cy="131073"/>
              </a:xfrm>
              <a:custGeom>
                <a:rect b="b" l="l" r="r" t="t"/>
                <a:pathLst>
                  <a:path extrusionOk="0" h="508" w="587">
                    <a:moveTo>
                      <a:pt x="305" y="1"/>
                    </a:moveTo>
                    <a:cubicBezTo>
                      <a:pt x="262" y="1"/>
                      <a:pt x="218" y="12"/>
                      <a:pt x="177" y="35"/>
                    </a:cubicBezTo>
                    <a:cubicBezTo>
                      <a:pt x="89" y="71"/>
                      <a:pt x="36" y="140"/>
                      <a:pt x="9" y="220"/>
                    </a:cubicBezTo>
                    <a:cubicBezTo>
                      <a:pt x="1" y="272"/>
                      <a:pt x="36" y="325"/>
                      <a:pt x="89" y="333"/>
                    </a:cubicBezTo>
                    <a:cubicBezTo>
                      <a:pt x="96" y="336"/>
                      <a:pt x="104" y="337"/>
                      <a:pt x="112" y="337"/>
                    </a:cubicBezTo>
                    <a:cubicBezTo>
                      <a:pt x="150" y="337"/>
                      <a:pt x="188" y="305"/>
                      <a:pt x="202" y="262"/>
                    </a:cubicBezTo>
                    <a:cubicBezTo>
                      <a:pt x="202" y="236"/>
                      <a:pt x="229" y="220"/>
                      <a:pt x="254" y="201"/>
                    </a:cubicBezTo>
                    <a:cubicBezTo>
                      <a:pt x="268" y="196"/>
                      <a:pt x="283" y="194"/>
                      <a:pt x="298" y="194"/>
                    </a:cubicBezTo>
                    <a:cubicBezTo>
                      <a:pt x="312" y="194"/>
                      <a:pt x="325" y="196"/>
                      <a:pt x="334" y="201"/>
                    </a:cubicBezTo>
                    <a:cubicBezTo>
                      <a:pt x="359" y="209"/>
                      <a:pt x="376" y="236"/>
                      <a:pt x="387" y="272"/>
                    </a:cubicBezTo>
                    <a:cubicBezTo>
                      <a:pt x="387" y="297"/>
                      <a:pt x="387" y="333"/>
                      <a:pt x="368" y="350"/>
                    </a:cubicBezTo>
                    <a:cubicBezTo>
                      <a:pt x="334" y="385"/>
                      <a:pt x="343" y="446"/>
                      <a:pt x="376" y="482"/>
                    </a:cubicBezTo>
                    <a:cubicBezTo>
                      <a:pt x="395" y="499"/>
                      <a:pt x="420" y="507"/>
                      <a:pt x="439" y="507"/>
                    </a:cubicBezTo>
                    <a:cubicBezTo>
                      <a:pt x="464" y="507"/>
                      <a:pt x="492" y="490"/>
                      <a:pt x="508" y="471"/>
                    </a:cubicBezTo>
                    <a:cubicBezTo>
                      <a:pt x="569" y="402"/>
                      <a:pt x="586" y="314"/>
                      <a:pt x="569" y="228"/>
                    </a:cubicBezTo>
                    <a:cubicBezTo>
                      <a:pt x="553" y="140"/>
                      <a:pt x="500" y="71"/>
                      <a:pt x="420" y="27"/>
                    </a:cubicBezTo>
                    <a:cubicBezTo>
                      <a:pt x="384" y="10"/>
                      <a:pt x="344" y="1"/>
                      <a:pt x="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1"/>
              <p:cNvSpPr/>
              <p:nvPr/>
            </p:nvSpPr>
            <p:spPr>
              <a:xfrm>
                <a:off x="6559442" y="1703006"/>
                <a:ext cx="216993" cy="351162"/>
              </a:xfrm>
              <a:custGeom>
                <a:rect b="b" l="l" r="r" t="t"/>
                <a:pathLst>
                  <a:path extrusionOk="0" h="1361" w="841">
                    <a:moveTo>
                      <a:pt x="164" y="1"/>
                    </a:moveTo>
                    <a:cubicBezTo>
                      <a:pt x="123" y="1"/>
                      <a:pt x="94" y="5"/>
                      <a:pt x="89" y="5"/>
                    </a:cubicBezTo>
                    <a:cubicBezTo>
                      <a:pt x="36" y="13"/>
                      <a:pt x="1" y="66"/>
                      <a:pt x="11" y="118"/>
                    </a:cubicBezTo>
                    <a:cubicBezTo>
                      <a:pt x="19" y="166"/>
                      <a:pt x="55" y="199"/>
                      <a:pt x="101" y="199"/>
                    </a:cubicBezTo>
                    <a:cubicBezTo>
                      <a:pt x="106" y="199"/>
                      <a:pt x="111" y="199"/>
                      <a:pt x="116" y="198"/>
                    </a:cubicBezTo>
                    <a:cubicBezTo>
                      <a:pt x="125" y="194"/>
                      <a:pt x="147" y="191"/>
                      <a:pt x="174" y="191"/>
                    </a:cubicBezTo>
                    <a:cubicBezTo>
                      <a:pt x="221" y="191"/>
                      <a:pt x="282" y="201"/>
                      <a:pt x="315" y="240"/>
                    </a:cubicBezTo>
                    <a:cubicBezTo>
                      <a:pt x="359" y="284"/>
                      <a:pt x="343" y="372"/>
                      <a:pt x="334" y="433"/>
                    </a:cubicBezTo>
                    <a:cubicBezTo>
                      <a:pt x="307" y="530"/>
                      <a:pt x="359" y="618"/>
                      <a:pt x="448" y="651"/>
                    </a:cubicBezTo>
                    <a:cubicBezTo>
                      <a:pt x="649" y="723"/>
                      <a:pt x="630" y="861"/>
                      <a:pt x="622" y="914"/>
                    </a:cubicBezTo>
                    <a:cubicBezTo>
                      <a:pt x="597" y="1090"/>
                      <a:pt x="508" y="1176"/>
                      <a:pt x="343" y="1176"/>
                    </a:cubicBezTo>
                    <a:lnTo>
                      <a:pt x="334" y="1176"/>
                    </a:lnTo>
                    <a:cubicBezTo>
                      <a:pt x="282" y="1176"/>
                      <a:pt x="238" y="1212"/>
                      <a:pt x="238" y="1264"/>
                    </a:cubicBezTo>
                    <a:cubicBezTo>
                      <a:pt x="238" y="1317"/>
                      <a:pt x="282" y="1361"/>
                      <a:pt x="334" y="1361"/>
                    </a:cubicBezTo>
                    <a:lnTo>
                      <a:pt x="343" y="1361"/>
                    </a:lnTo>
                    <a:cubicBezTo>
                      <a:pt x="605" y="1361"/>
                      <a:pt x="779" y="1203"/>
                      <a:pt x="815" y="933"/>
                    </a:cubicBezTo>
                    <a:cubicBezTo>
                      <a:pt x="840" y="723"/>
                      <a:pt x="727" y="555"/>
                      <a:pt x="517" y="477"/>
                    </a:cubicBezTo>
                    <a:cubicBezTo>
                      <a:pt x="553" y="320"/>
                      <a:pt x="536" y="198"/>
                      <a:pt x="456" y="110"/>
                    </a:cubicBezTo>
                    <a:cubicBezTo>
                      <a:pt x="370" y="17"/>
                      <a:pt x="244" y="1"/>
                      <a:pt x="1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 name="Google Shape;759;p31"/>
            <p:cNvGrpSpPr/>
            <p:nvPr/>
          </p:nvGrpSpPr>
          <p:grpSpPr>
            <a:xfrm>
              <a:off x="5024096" y="1188568"/>
              <a:ext cx="2822446" cy="2346397"/>
              <a:chOff x="4858596" y="1016168"/>
              <a:chExt cx="2822446" cy="2346397"/>
            </a:xfrm>
          </p:grpSpPr>
          <p:sp>
            <p:nvSpPr>
              <p:cNvPr id="760" name="Google Shape;760;p31"/>
              <p:cNvSpPr/>
              <p:nvPr/>
            </p:nvSpPr>
            <p:spPr>
              <a:xfrm>
                <a:off x="5485835" y="1351588"/>
                <a:ext cx="1574681" cy="1562038"/>
              </a:xfrm>
              <a:custGeom>
                <a:rect b="b" l="l" r="r" t="t"/>
                <a:pathLst>
                  <a:path extrusionOk="0" h="6054" w="6103">
                    <a:moveTo>
                      <a:pt x="2484" y="0"/>
                    </a:moveTo>
                    <a:cubicBezTo>
                      <a:pt x="2472" y="0"/>
                      <a:pt x="2461" y="1"/>
                      <a:pt x="2449" y="3"/>
                    </a:cubicBezTo>
                    <a:cubicBezTo>
                      <a:pt x="2353" y="28"/>
                      <a:pt x="2283" y="125"/>
                      <a:pt x="2300" y="230"/>
                    </a:cubicBezTo>
                    <a:cubicBezTo>
                      <a:pt x="2317" y="318"/>
                      <a:pt x="2397" y="379"/>
                      <a:pt x="2493" y="379"/>
                    </a:cubicBezTo>
                    <a:lnTo>
                      <a:pt x="2527" y="379"/>
                    </a:lnTo>
                    <a:cubicBezTo>
                      <a:pt x="2632" y="353"/>
                      <a:pt x="2693" y="257"/>
                      <a:pt x="2676" y="152"/>
                    </a:cubicBezTo>
                    <a:cubicBezTo>
                      <a:pt x="2661" y="59"/>
                      <a:pt x="2576" y="0"/>
                      <a:pt x="2484" y="0"/>
                    </a:cubicBezTo>
                    <a:close/>
                    <a:moveTo>
                      <a:pt x="1948" y="166"/>
                    </a:moveTo>
                    <a:cubicBezTo>
                      <a:pt x="1926" y="166"/>
                      <a:pt x="1903" y="169"/>
                      <a:pt x="1880" y="177"/>
                    </a:cubicBezTo>
                    <a:cubicBezTo>
                      <a:pt x="1784" y="221"/>
                      <a:pt x="1740" y="334"/>
                      <a:pt x="1775" y="431"/>
                    </a:cubicBezTo>
                    <a:cubicBezTo>
                      <a:pt x="1811" y="500"/>
                      <a:pt x="1880" y="544"/>
                      <a:pt x="1950" y="544"/>
                    </a:cubicBezTo>
                    <a:cubicBezTo>
                      <a:pt x="1977" y="544"/>
                      <a:pt x="2002" y="536"/>
                      <a:pt x="2029" y="528"/>
                    </a:cubicBezTo>
                    <a:cubicBezTo>
                      <a:pt x="2126" y="492"/>
                      <a:pt x="2168" y="379"/>
                      <a:pt x="2126" y="282"/>
                    </a:cubicBezTo>
                    <a:cubicBezTo>
                      <a:pt x="2098" y="208"/>
                      <a:pt x="2025" y="166"/>
                      <a:pt x="1948" y="166"/>
                    </a:cubicBezTo>
                    <a:close/>
                    <a:moveTo>
                      <a:pt x="1463" y="433"/>
                    </a:moveTo>
                    <a:cubicBezTo>
                      <a:pt x="1426" y="433"/>
                      <a:pt x="1389" y="444"/>
                      <a:pt x="1356" y="467"/>
                    </a:cubicBezTo>
                    <a:cubicBezTo>
                      <a:pt x="1268" y="519"/>
                      <a:pt x="1242" y="641"/>
                      <a:pt x="1303" y="729"/>
                    </a:cubicBezTo>
                    <a:cubicBezTo>
                      <a:pt x="1339" y="781"/>
                      <a:pt x="1400" y="807"/>
                      <a:pt x="1461" y="807"/>
                    </a:cubicBezTo>
                    <a:cubicBezTo>
                      <a:pt x="1496" y="807"/>
                      <a:pt x="1530" y="798"/>
                      <a:pt x="1566" y="781"/>
                    </a:cubicBezTo>
                    <a:cubicBezTo>
                      <a:pt x="1654" y="721"/>
                      <a:pt x="1671" y="597"/>
                      <a:pt x="1618" y="511"/>
                    </a:cubicBezTo>
                    <a:cubicBezTo>
                      <a:pt x="1580" y="461"/>
                      <a:pt x="1522" y="433"/>
                      <a:pt x="1463" y="433"/>
                    </a:cubicBezTo>
                    <a:close/>
                    <a:moveTo>
                      <a:pt x="4642" y="424"/>
                    </a:moveTo>
                    <a:cubicBezTo>
                      <a:pt x="4579" y="424"/>
                      <a:pt x="4516" y="455"/>
                      <a:pt x="4476" y="511"/>
                    </a:cubicBezTo>
                    <a:cubicBezTo>
                      <a:pt x="4424" y="597"/>
                      <a:pt x="4443" y="710"/>
                      <a:pt x="4529" y="773"/>
                    </a:cubicBezTo>
                    <a:cubicBezTo>
                      <a:pt x="4565" y="798"/>
                      <a:pt x="4600" y="807"/>
                      <a:pt x="4634" y="807"/>
                    </a:cubicBezTo>
                    <a:cubicBezTo>
                      <a:pt x="4705" y="807"/>
                      <a:pt x="4758" y="773"/>
                      <a:pt x="4802" y="721"/>
                    </a:cubicBezTo>
                    <a:cubicBezTo>
                      <a:pt x="4854" y="632"/>
                      <a:pt x="4835" y="519"/>
                      <a:pt x="4749" y="458"/>
                    </a:cubicBezTo>
                    <a:cubicBezTo>
                      <a:pt x="4717" y="435"/>
                      <a:pt x="4679" y="424"/>
                      <a:pt x="4642" y="424"/>
                    </a:cubicBezTo>
                    <a:close/>
                    <a:moveTo>
                      <a:pt x="5073" y="780"/>
                    </a:moveTo>
                    <a:cubicBezTo>
                      <a:pt x="5024" y="780"/>
                      <a:pt x="4976" y="798"/>
                      <a:pt x="4940" y="834"/>
                    </a:cubicBezTo>
                    <a:cubicBezTo>
                      <a:pt x="4863" y="912"/>
                      <a:pt x="4863" y="1035"/>
                      <a:pt x="4940" y="1105"/>
                    </a:cubicBezTo>
                    <a:cubicBezTo>
                      <a:pt x="4976" y="1140"/>
                      <a:pt x="5028" y="1157"/>
                      <a:pt x="5072" y="1157"/>
                    </a:cubicBezTo>
                    <a:cubicBezTo>
                      <a:pt x="5125" y="1157"/>
                      <a:pt x="5169" y="1140"/>
                      <a:pt x="5211" y="1105"/>
                    </a:cubicBezTo>
                    <a:cubicBezTo>
                      <a:pt x="5282" y="1025"/>
                      <a:pt x="5282" y="912"/>
                      <a:pt x="5211" y="834"/>
                    </a:cubicBezTo>
                    <a:cubicBezTo>
                      <a:pt x="5172" y="798"/>
                      <a:pt x="5122" y="780"/>
                      <a:pt x="5073" y="780"/>
                    </a:cubicBezTo>
                    <a:close/>
                    <a:moveTo>
                      <a:pt x="1024" y="790"/>
                    </a:moveTo>
                    <a:cubicBezTo>
                      <a:pt x="975" y="790"/>
                      <a:pt x="927" y="808"/>
                      <a:pt x="892" y="842"/>
                    </a:cubicBezTo>
                    <a:cubicBezTo>
                      <a:pt x="814" y="920"/>
                      <a:pt x="814" y="1035"/>
                      <a:pt x="892" y="1113"/>
                    </a:cubicBezTo>
                    <a:cubicBezTo>
                      <a:pt x="928" y="1149"/>
                      <a:pt x="980" y="1166"/>
                      <a:pt x="1024" y="1166"/>
                    </a:cubicBezTo>
                    <a:cubicBezTo>
                      <a:pt x="1077" y="1166"/>
                      <a:pt x="1119" y="1149"/>
                      <a:pt x="1163" y="1113"/>
                    </a:cubicBezTo>
                    <a:cubicBezTo>
                      <a:pt x="1234" y="1035"/>
                      <a:pt x="1234" y="920"/>
                      <a:pt x="1163" y="842"/>
                    </a:cubicBezTo>
                    <a:cubicBezTo>
                      <a:pt x="1124" y="808"/>
                      <a:pt x="1073" y="790"/>
                      <a:pt x="1024" y="790"/>
                    </a:cubicBezTo>
                    <a:close/>
                    <a:moveTo>
                      <a:pt x="5430" y="1211"/>
                    </a:moveTo>
                    <a:cubicBezTo>
                      <a:pt x="5394" y="1211"/>
                      <a:pt x="5358" y="1222"/>
                      <a:pt x="5326" y="1245"/>
                    </a:cubicBezTo>
                    <a:cubicBezTo>
                      <a:pt x="5238" y="1306"/>
                      <a:pt x="5211" y="1419"/>
                      <a:pt x="5274" y="1508"/>
                    </a:cubicBezTo>
                    <a:cubicBezTo>
                      <a:pt x="5307" y="1568"/>
                      <a:pt x="5368" y="1594"/>
                      <a:pt x="5431" y="1594"/>
                    </a:cubicBezTo>
                    <a:cubicBezTo>
                      <a:pt x="5465" y="1594"/>
                      <a:pt x="5501" y="1585"/>
                      <a:pt x="5536" y="1560"/>
                    </a:cubicBezTo>
                    <a:cubicBezTo>
                      <a:pt x="5622" y="1497"/>
                      <a:pt x="5650" y="1384"/>
                      <a:pt x="5589" y="1298"/>
                    </a:cubicBezTo>
                    <a:cubicBezTo>
                      <a:pt x="5549" y="1242"/>
                      <a:pt x="5490" y="1211"/>
                      <a:pt x="5430" y="1211"/>
                    </a:cubicBezTo>
                    <a:close/>
                    <a:moveTo>
                      <a:pt x="671" y="1220"/>
                    </a:moveTo>
                    <a:cubicBezTo>
                      <a:pt x="608" y="1220"/>
                      <a:pt x="546" y="1251"/>
                      <a:pt x="508" y="1306"/>
                    </a:cubicBezTo>
                    <a:cubicBezTo>
                      <a:pt x="455" y="1392"/>
                      <a:pt x="472" y="1516"/>
                      <a:pt x="560" y="1568"/>
                    </a:cubicBezTo>
                    <a:cubicBezTo>
                      <a:pt x="594" y="1594"/>
                      <a:pt x="630" y="1602"/>
                      <a:pt x="665" y="1602"/>
                    </a:cubicBezTo>
                    <a:cubicBezTo>
                      <a:pt x="726" y="1602"/>
                      <a:pt x="787" y="1568"/>
                      <a:pt x="831" y="1516"/>
                    </a:cubicBezTo>
                    <a:cubicBezTo>
                      <a:pt x="884" y="1428"/>
                      <a:pt x="867" y="1315"/>
                      <a:pt x="779" y="1254"/>
                    </a:cubicBezTo>
                    <a:cubicBezTo>
                      <a:pt x="746" y="1231"/>
                      <a:pt x="708" y="1220"/>
                      <a:pt x="671" y="1220"/>
                    </a:cubicBezTo>
                    <a:close/>
                    <a:moveTo>
                      <a:pt x="5701" y="1709"/>
                    </a:moveTo>
                    <a:cubicBezTo>
                      <a:pt x="5674" y="1709"/>
                      <a:pt x="5648" y="1714"/>
                      <a:pt x="5622" y="1726"/>
                    </a:cubicBezTo>
                    <a:cubicBezTo>
                      <a:pt x="5526" y="1759"/>
                      <a:pt x="5484" y="1875"/>
                      <a:pt x="5517" y="1969"/>
                    </a:cubicBezTo>
                    <a:cubicBezTo>
                      <a:pt x="5553" y="2041"/>
                      <a:pt x="5622" y="2085"/>
                      <a:pt x="5694" y="2085"/>
                    </a:cubicBezTo>
                    <a:cubicBezTo>
                      <a:pt x="5719" y="2085"/>
                      <a:pt x="5746" y="2085"/>
                      <a:pt x="5771" y="2074"/>
                    </a:cubicBezTo>
                    <a:cubicBezTo>
                      <a:pt x="5868" y="2032"/>
                      <a:pt x="5912" y="1917"/>
                      <a:pt x="5876" y="1822"/>
                    </a:cubicBezTo>
                    <a:cubicBezTo>
                      <a:pt x="5844" y="1751"/>
                      <a:pt x="5774" y="1709"/>
                      <a:pt x="5701" y="1709"/>
                    </a:cubicBezTo>
                    <a:close/>
                    <a:moveTo>
                      <a:pt x="399" y="1717"/>
                    </a:moveTo>
                    <a:cubicBezTo>
                      <a:pt x="324" y="1717"/>
                      <a:pt x="259" y="1760"/>
                      <a:pt x="227" y="1831"/>
                    </a:cubicBezTo>
                    <a:cubicBezTo>
                      <a:pt x="193" y="1936"/>
                      <a:pt x="237" y="2041"/>
                      <a:pt x="332" y="2085"/>
                    </a:cubicBezTo>
                    <a:cubicBezTo>
                      <a:pt x="359" y="2093"/>
                      <a:pt x="376" y="2093"/>
                      <a:pt x="403" y="2093"/>
                    </a:cubicBezTo>
                    <a:cubicBezTo>
                      <a:pt x="481" y="2093"/>
                      <a:pt x="552" y="2049"/>
                      <a:pt x="577" y="1980"/>
                    </a:cubicBezTo>
                    <a:cubicBezTo>
                      <a:pt x="621" y="1883"/>
                      <a:pt x="577" y="1770"/>
                      <a:pt x="481" y="1734"/>
                    </a:cubicBezTo>
                    <a:cubicBezTo>
                      <a:pt x="453" y="1723"/>
                      <a:pt x="425" y="1717"/>
                      <a:pt x="399" y="1717"/>
                    </a:cubicBezTo>
                    <a:close/>
                    <a:moveTo>
                      <a:pt x="5869" y="2245"/>
                    </a:moveTo>
                    <a:cubicBezTo>
                      <a:pt x="5854" y="2245"/>
                      <a:pt x="5839" y="2247"/>
                      <a:pt x="5824" y="2251"/>
                    </a:cubicBezTo>
                    <a:cubicBezTo>
                      <a:pt x="5719" y="2267"/>
                      <a:pt x="5658" y="2372"/>
                      <a:pt x="5675" y="2469"/>
                    </a:cubicBezTo>
                    <a:cubicBezTo>
                      <a:pt x="5694" y="2565"/>
                      <a:pt x="5771" y="2626"/>
                      <a:pt x="5859" y="2626"/>
                    </a:cubicBezTo>
                    <a:cubicBezTo>
                      <a:pt x="5876" y="2626"/>
                      <a:pt x="5885" y="2626"/>
                      <a:pt x="5893" y="2618"/>
                    </a:cubicBezTo>
                    <a:cubicBezTo>
                      <a:pt x="5998" y="2599"/>
                      <a:pt x="6069" y="2504"/>
                      <a:pt x="6050" y="2400"/>
                    </a:cubicBezTo>
                    <a:cubicBezTo>
                      <a:pt x="6029" y="2310"/>
                      <a:pt x="5955" y="2245"/>
                      <a:pt x="5869" y="2245"/>
                    </a:cubicBezTo>
                    <a:close/>
                    <a:moveTo>
                      <a:pt x="245" y="2256"/>
                    </a:moveTo>
                    <a:cubicBezTo>
                      <a:pt x="154" y="2256"/>
                      <a:pt x="77" y="2315"/>
                      <a:pt x="52" y="2408"/>
                    </a:cubicBezTo>
                    <a:cubicBezTo>
                      <a:pt x="36" y="2513"/>
                      <a:pt x="105" y="2609"/>
                      <a:pt x="210" y="2635"/>
                    </a:cubicBezTo>
                    <a:lnTo>
                      <a:pt x="246" y="2635"/>
                    </a:lnTo>
                    <a:cubicBezTo>
                      <a:pt x="332" y="2635"/>
                      <a:pt x="411" y="2574"/>
                      <a:pt x="428" y="2477"/>
                    </a:cubicBezTo>
                    <a:cubicBezTo>
                      <a:pt x="447" y="2381"/>
                      <a:pt x="384" y="2276"/>
                      <a:pt x="279" y="2259"/>
                    </a:cubicBezTo>
                    <a:cubicBezTo>
                      <a:pt x="268" y="2257"/>
                      <a:pt x="256" y="2256"/>
                      <a:pt x="245" y="2256"/>
                    </a:cubicBezTo>
                    <a:close/>
                    <a:moveTo>
                      <a:pt x="5920" y="2800"/>
                    </a:moveTo>
                    <a:cubicBezTo>
                      <a:pt x="5815" y="2800"/>
                      <a:pt x="5727" y="2888"/>
                      <a:pt x="5727" y="2993"/>
                    </a:cubicBezTo>
                    <a:lnTo>
                      <a:pt x="5727" y="3002"/>
                    </a:lnTo>
                    <a:cubicBezTo>
                      <a:pt x="5727" y="3107"/>
                      <a:pt x="5815" y="3186"/>
                      <a:pt x="5920" y="3186"/>
                    </a:cubicBezTo>
                    <a:cubicBezTo>
                      <a:pt x="6025" y="3186"/>
                      <a:pt x="6103" y="3107"/>
                      <a:pt x="6103" y="3002"/>
                    </a:cubicBezTo>
                    <a:lnTo>
                      <a:pt x="6103" y="2993"/>
                    </a:lnTo>
                    <a:cubicBezTo>
                      <a:pt x="6103" y="2888"/>
                      <a:pt x="6025" y="2800"/>
                      <a:pt x="5920" y="2800"/>
                    </a:cubicBezTo>
                    <a:close/>
                    <a:moveTo>
                      <a:pt x="193" y="2809"/>
                    </a:moveTo>
                    <a:cubicBezTo>
                      <a:pt x="88" y="2809"/>
                      <a:pt x="0" y="2897"/>
                      <a:pt x="0" y="3002"/>
                    </a:cubicBezTo>
                    <a:cubicBezTo>
                      <a:pt x="0" y="3107"/>
                      <a:pt x="88" y="3195"/>
                      <a:pt x="193" y="3195"/>
                    </a:cubicBezTo>
                    <a:cubicBezTo>
                      <a:pt x="298" y="3195"/>
                      <a:pt x="376" y="3107"/>
                      <a:pt x="376" y="3002"/>
                    </a:cubicBezTo>
                    <a:cubicBezTo>
                      <a:pt x="376" y="2897"/>
                      <a:pt x="298" y="2809"/>
                      <a:pt x="193" y="2809"/>
                    </a:cubicBezTo>
                    <a:close/>
                    <a:moveTo>
                      <a:pt x="5872" y="3367"/>
                    </a:moveTo>
                    <a:cubicBezTo>
                      <a:pt x="5778" y="3367"/>
                      <a:pt x="5692" y="3431"/>
                      <a:pt x="5675" y="3518"/>
                    </a:cubicBezTo>
                    <a:cubicBezTo>
                      <a:pt x="5658" y="3623"/>
                      <a:pt x="5719" y="3728"/>
                      <a:pt x="5824" y="3745"/>
                    </a:cubicBezTo>
                    <a:lnTo>
                      <a:pt x="5859" y="3745"/>
                    </a:lnTo>
                    <a:cubicBezTo>
                      <a:pt x="5956" y="3745"/>
                      <a:pt x="6034" y="3684"/>
                      <a:pt x="6050" y="3596"/>
                    </a:cubicBezTo>
                    <a:cubicBezTo>
                      <a:pt x="6069" y="3491"/>
                      <a:pt x="5998" y="3396"/>
                      <a:pt x="5903" y="3369"/>
                    </a:cubicBezTo>
                    <a:cubicBezTo>
                      <a:pt x="5893" y="3367"/>
                      <a:pt x="5882" y="3367"/>
                      <a:pt x="5872" y="3367"/>
                    </a:cubicBezTo>
                    <a:close/>
                    <a:moveTo>
                      <a:pt x="250" y="3372"/>
                    </a:moveTo>
                    <a:cubicBezTo>
                      <a:pt x="237" y="3372"/>
                      <a:pt x="223" y="3374"/>
                      <a:pt x="210" y="3377"/>
                    </a:cubicBezTo>
                    <a:cubicBezTo>
                      <a:pt x="105" y="3396"/>
                      <a:pt x="36" y="3491"/>
                      <a:pt x="61" y="3596"/>
                    </a:cubicBezTo>
                    <a:cubicBezTo>
                      <a:pt x="80" y="3684"/>
                      <a:pt x="157" y="3753"/>
                      <a:pt x="246" y="3753"/>
                    </a:cubicBezTo>
                    <a:cubicBezTo>
                      <a:pt x="254" y="3753"/>
                      <a:pt x="271" y="3753"/>
                      <a:pt x="279" y="3745"/>
                    </a:cubicBezTo>
                    <a:cubicBezTo>
                      <a:pt x="384" y="3728"/>
                      <a:pt x="455" y="3623"/>
                      <a:pt x="428" y="3526"/>
                    </a:cubicBezTo>
                    <a:cubicBezTo>
                      <a:pt x="414" y="3436"/>
                      <a:pt x="334" y="3372"/>
                      <a:pt x="250" y="3372"/>
                    </a:cubicBezTo>
                    <a:close/>
                    <a:moveTo>
                      <a:pt x="401" y="3909"/>
                    </a:moveTo>
                    <a:cubicBezTo>
                      <a:pt x="378" y="3909"/>
                      <a:pt x="354" y="3913"/>
                      <a:pt x="332" y="3921"/>
                    </a:cubicBezTo>
                    <a:cubicBezTo>
                      <a:pt x="237" y="3963"/>
                      <a:pt x="193" y="4078"/>
                      <a:pt x="227" y="4173"/>
                    </a:cubicBezTo>
                    <a:cubicBezTo>
                      <a:pt x="262" y="4244"/>
                      <a:pt x="332" y="4288"/>
                      <a:pt x="411" y="4288"/>
                    </a:cubicBezTo>
                    <a:cubicBezTo>
                      <a:pt x="428" y="4288"/>
                      <a:pt x="455" y="4288"/>
                      <a:pt x="481" y="4269"/>
                    </a:cubicBezTo>
                    <a:cubicBezTo>
                      <a:pt x="577" y="4236"/>
                      <a:pt x="621" y="4120"/>
                      <a:pt x="586" y="4026"/>
                    </a:cubicBezTo>
                    <a:cubicBezTo>
                      <a:pt x="552" y="3952"/>
                      <a:pt x="477" y="3909"/>
                      <a:pt x="401" y="3909"/>
                    </a:cubicBezTo>
                    <a:close/>
                    <a:moveTo>
                      <a:pt x="5699" y="3905"/>
                    </a:moveTo>
                    <a:cubicBezTo>
                      <a:pt x="5624" y="3905"/>
                      <a:pt x="5553" y="3953"/>
                      <a:pt x="5526" y="4026"/>
                    </a:cubicBezTo>
                    <a:cubicBezTo>
                      <a:pt x="5484" y="4120"/>
                      <a:pt x="5526" y="4225"/>
                      <a:pt x="5622" y="4269"/>
                    </a:cubicBezTo>
                    <a:cubicBezTo>
                      <a:pt x="5650" y="4278"/>
                      <a:pt x="5675" y="4288"/>
                      <a:pt x="5702" y="4288"/>
                    </a:cubicBezTo>
                    <a:cubicBezTo>
                      <a:pt x="5771" y="4288"/>
                      <a:pt x="5841" y="4244"/>
                      <a:pt x="5876" y="4164"/>
                    </a:cubicBezTo>
                    <a:cubicBezTo>
                      <a:pt x="5912" y="4068"/>
                      <a:pt x="5868" y="3955"/>
                      <a:pt x="5771" y="3921"/>
                    </a:cubicBezTo>
                    <a:cubicBezTo>
                      <a:pt x="5748" y="3910"/>
                      <a:pt x="5723" y="3905"/>
                      <a:pt x="5699" y="3905"/>
                    </a:cubicBezTo>
                    <a:close/>
                    <a:moveTo>
                      <a:pt x="5436" y="4402"/>
                    </a:moveTo>
                    <a:cubicBezTo>
                      <a:pt x="5374" y="4402"/>
                      <a:pt x="5312" y="4431"/>
                      <a:pt x="5274" y="4479"/>
                    </a:cubicBezTo>
                    <a:cubicBezTo>
                      <a:pt x="5221" y="4567"/>
                      <a:pt x="5238" y="4689"/>
                      <a:pt x="5326" y="4750"/>
                    </a:cubicBezTo>
                    <a:cubicBezTo>
                      <a:pt x="5360" y="4769"/>
                      <a:pt x="5396" y="4777"/>
                      <a:pt x="5431" y="4777"/>
                    </a:cubicBezTo>
                    <a:cubicBezTo>
                      <a:pt x="5492" y="4777"/>
                      <a:pt x="5553" y="4750"/>
                      <a:pt x="5597" y="4698"/>
                    </a:cubicBezTo>
                    <a:cubicBezTo>
                      <a:pt x="5650" y="4611"/>
                      <a:pt x="5631" y="4488"/>
                      <a:pt x="5545" y="4435"/>
                    </a:cubicBezTo>
                    <a:cubicBezTo>
                      <a:pt x="5512" y="4412"/>
                      <a:pt x="5474" y="4402"/>
                      <a:pt x="5436" y="4402"/>
                    </a:cubicBezTo>
                    <a:close/>
                    <a:moveTo>
                      <a:pt x="672" y="4402"/>
                    </a:moveTo>
                    <a:cubicBezTo>
                      <a:pt x="637" y="4402"/>
                      <a:pt x="601" y="4413"/>
                      <a:pt x="569" y="4435"/>
                    </a:cubicBezTo>
                    <a:cubicBezTo>
                      <a:pt x="481" y="4498"/>
                      <a:pt x="455" y="4611"/>
                      <a:pt x="516" y="4698"/>
                    </a:cubicBezTo>
                    <a:cubicBezTo>
                      <a:pt x="552" y="4750"/>
                      <a:pt x="613" y="4786"/>
                      <a:pt x="674" y="4786"/>
                    </a:cubicBezTo>
                    <a:cubicBezTo>
                      <a:pt x="709" y="4786"/>
                      <a:pt x="743" y="4769"/>
                      <a:pt x="779" y="4750"/>
                    </a:cubicBezTo>
                    <a:cubicBezTo>
                      <a:pt x="867" y="4689"/>
                      <a:pt x="892" y="4576"/>
                      <a:pt x="831" y="4488"/>
                    </a:cubicBezTo>
                    <a:cubicBezTo>
                      <a:pt x="793" y="4433"/>
                      <a:pt x="733" y="4402"/>
                      <a:pt x="672" y="4402"/>
                    </a:cubicBezTo>
                    <a:close/>
                    <a:moveTo>
                      <a:pt x="1031" y="4839"/>
                    </a:moveTo>
                    <a:cubicBezTo>
                      <a:pt x="982" y="4839"/>
                      <a:pt x="932" y="4856"/>
                      <a:pt x="892" y="4891"/>
                    </a:cubicBezTo>
                    <a:cubicBezTo>
                      <a:pt x="823" y="4970"/>
                      <a:pt x="823" y="5084"/>
                      <a:pt x="892" y="5161"/>
                    </a:cubicBezTo>
                    <a:cubicBezTo>
                      <a:pt x="936" y="5197"/>
                      <a:pt x="980" y="5214"/>
                      <a:pt x="1033" y="5214"/>
                    </a:cubicBezTo>
                    <a:cubicBezTo>
                      <a:pt x="1077" y="5214"/>
                      <a:pt x="1129" y="5197"/>
                      <a:pt x="1163" y="5161"/>
                    </a:cubicBezTo>
                    <a:cubicBezTo>
                      <a:pt x="1242" y="5084"/>
                      <a:pt x="1242" y="4970"/>
                      <a:pt x="1163" y="4891"/>
                    </a:cubicBezTo>
                    <a:cubicBezTo>
                      <a:pt x="1128" y="4856"/>
                      <a:pt x="1080" y="4839"/>
                      <a:pt x="1031" y="4839"/>
                    </a:cubicBezTo>
                    <a:close/>
                    <a:moveTo>
                      <a:pt x="5080" y="4832"/>
                    </a:moveTo>
                    <a:cubicBezTo>
                      <a:pt x="5030" y="4832"/>
                      <a:pt x="4980" y="4852"/>
                      <a:pt x="4940" y="4891"/>
                    </a:cubicBezTo>
                    <a:cubicBezTo>
                      <a:pt x="4871" y="4960"/>
                      <a:pt x="4871" y="5084"/>
                      <a:pt x="4940" y="5161"/>
                    </a:cubicBezTo>
                    <a:cubicBezTo>
                      <a:pt x="4984" y="5197"/>
                      <a:pt x="5028" y="5214"/>
                      <a:pt x="5081" y="5214"/>
                    </a:cubicBezTo>
                    <a:cubicBezTo>
                      <a:pt x="5125" y="5214"/>
                      <a:pt x="5177" y="5197"/>
                      <a:pt x="5211" y="5161"/>
                    </a:cubicBezTo>
                    <a:cubicBezTo>
                      <a:pt x="5291" y="5084"/>
                      <a:pt x="5291" y="4960"/>
                      <a:pt x="5211" y="4891"/>
                    </a:cubicBezTo>
                    <a:cubicBezTo>
                      <a:pt x="5176" y="4852"/>
                      <a:pt x="5129" y="4832"/>
                      <a:pt x="5080" y="4832"/>
                    </a:cubicBezTo>
                    <a:close/>
                    <a:moveTo>
                      <a:pt x="1462" y="5189"/>
                    </a:moveTo>
                    <a:cubicBezTo>
                      <a:pt x="1401" y="5189"/>
                      <a:pt x="1342" y="5220"/>
                      <a:pt x="1303" y="5275"/>
                    </a:cubicBezTo>
                    <a:cubicBezTo>
                      <a:pt x="1251" y="5363"/>
                      <a:pt x="1268" y="5484"/>
                      <a:pt x="1356" y="5537"/>
                    </a:cubicBezTo>
                    <a:cubicBezTo>
                      <a:pt x="1391" y="5564"/>
                      <a:pt x="1425" y="5573"/>
                      <a:pt x="1461" y="5573"/>
                    </a:cubicBezTo>
                    <a:cubicBezTo>
                      <a:pt x="1522" y="5573"/>
                      <a:pt x="1582" y="5547"/>
                      <a:pt x="1618" y="5484"/>
                    </a:cubicBezTo>
                    <a:cubicBezTo>
                      <a:pt x="1679" y="5398"/>
                      <a:pt x="1654" y="5285"/>
                      <a:pt x="1566" y="5222"/>
                    </a:cubicBezTo>
                    <a:cubicBezTo>
                      <a:pt x="1533" y="5200"/>
                      <a:pt x="1497" y="5189"/>
                      <a:pt x="1462" y="5189"/>
                    </a:cubicBezTo>
                    <a:close/>
                    <a:moveTo>
                      <a:pt x="4644" y="5189"/>
                    </a:moveTo>
                    <a:cubicBezTo>
                      <a:pt x="4608" y="5189"/>
                      <a:pt x="4571" y="5200"/>
                      <a:pt x="4539" y="5222"/>
                    </a:cubicBezTo>
                    <a:cubicBezTo>
                      <a:pt x="4451" y="5285"/>
                      <a:pt x="4424" y="5398"/>
                      <a:pt x="4487" y="5484"/>
                    </a:cubicBezTo>
                    <a:cubicBezTo>
                      <a:pt x="4520" y="5537"/>
                      <a:pt x="4581" y="5573"/>
                      <a:pt x="4644" y="5573"/>
                    </a:cubicBezTo>
                    <a:cubicBezTo>
                      <a:pt x="4678" y="5573"/>
                      <a:pt x="4722" y="5564"/>
                      <a:pt x="4749" y="5537"/>
                    </a:cubicBezTo>
                    <a:cubicBezTo>
                      <a:pt x="4835" y="5476"/>
                      <a:pt x="4863" y="5363"/>
                      <a:pt x="4802" y="5275"/>
                    </a:cubicBezTo>
                    <a:cubicBezTo>
                      <a:pt x="4769" y="5220"/>
                      <a:pt x="4707" y="5189"/>
                      <a:pt x="4644" y="5189"/>
                    </a:cubicBezTo>
                    <a:close/>
                    <a:moveTo>
                      <a:pt x="1960" y="5455"/>
                    </a:moveTo>
                    <a:cubicBezTo>
                      <a:pt x="1884" y="5455"/>
                      <a:pt x="1811" y="5499"/>
                      <a:pt x="1784" y="5573"/>
                    </a:cubicBezTo>
                    <a:cubicBezTo>
                      <a:pt x="1740" y="5669"/>
                      <a:pt x="1792" y="5782"/>
                      <a:pt x="1889" y="5827"/>
                    </a:cubicBezTo>
                    <a:cubicBezTo>
                      <a:pt x="1906" y="5835"/>
                      <a:pt x="1933" y="5835"/>
                      <a:pt x="1958" y="5835"/>
                    </a:cubicBezTo>
                    <a:cubicBezTo>
                      <a:pt x="2029" y="5835"/>
                      <a:pt x="2107" y="5791"/>
                      <a:pt x="2134" y="5722"/>
                    </a:cubicBezTo>
                    <a:cubicBezTo>
                      <a:pt x="2178" y="5625"/>
                      <a:pt x="2126" y="5512"/>
                      <a:pt x="2029" y="5468"/>
                    </a:cubicBezTo>
                    <a:cubicBezTo>
                      <a:pt x="2007" y="5459"/>
                      <a:pt x="1984" y="5455"/>
                      <a:pt x="1960" y="5455"/>
                    </a:cubicBezTo>
                    <a:close/>
                    <a:moveTo>
                      <a:pt x="4145" y="5455"/>
                    </a:moveTo>
                    <a:cubicBezTo>
                      <a:pt x="4121" y="5455"/>
                      <a:pt x="4098" y="5459"/>
                      <a:pt x="4076" y="5468"/>
                    </a:cubicBezTo>
                    <a:cubicBezTo>
                      <a:pt x="3979" y="5512"/>
                      <a:pt x="3935" y="5625"/>
                      <a:pt x="3979" y="5722"/>
                    </a:cubicBezTo>
                    <a:cubicBezTo>
                      <a:pt x="4004" y="5791"/>
                      <a:pt x="4076" y="5835"/>
                      <a:pt x="4153" y="5835"/>
                    </a:cubicBezTo>
                    <a:cubicBezTo>
                      <a:pt x="4172" y="5835"/>
                      <a:pt x="4197" y="5835"/>
                      <a:pt x="4225" y="5818"/>
                    </a:cubicBezTo>
                    <a:cubicBezTo>
                      <a:pt x="4319" y="5782"/>
                      <a:pt x="4363" y="5669"/>
                      <a:pt x="4330" y="5573"/>
                    </a:cubicBezTo>
                    <a:cubicBezTo>
                      <a:pt x="4296" y="5499"/>
                      <a:pt x="4221" y="5455"/>
                      <a:pt x="4145" y="5455"/>
                    </a:cubicBezTo>
                    <a:close/>
                    <a:moveTo>
                      <a:pt x="2492" y="5620"/>
                    </a:moveTo>
                    <a:cubicBezTo>
                      <a:pt x="2403" y="5620"/>
                      <a:pt x="2323" y="5684"/>
                      <a:pt x="2309" y="5774"/>
                    </a:cubicBezTo>
                    <a:cubicBezTo>
                      <a:pt x="2292" y="5879"/>
                      <a:pt x="2353" y="5976"/>
                      <a:pt x="2458" y="5992"/>
                    </a:cubicBezTo>
                    <a:cubicBezTo>
                      <a:pt x="2474" y="6001"/>
                      <a:pt x="2483" y="6001"/>
                      <a:pt x="2493" y="6001"/>
                    </a:cubicBezTo>
                    <a:cubicBezTo>
                      <a:pt x="2588" y="6001"/>
                      <a:pt x="2667" y="5940"/>
                      <a:pt x="2684" y="5843"/>
                    </a:cubicBezTo>
                    <a:cubicBezTo>
                      <a:pt x="2703" y="5738"/>
                      <a:pt x="2632" y="5642"/>
                      <a:pt x="2535" y="5625"/>
                    </a:cubicBezTo>
                    <a:cubicBezTo>
                      <a:pt x="2521" y="5622"/>
                      <a:pt x="2506" y="5620"/>
                      <a:pt x="2492" y="5620"/>
                    </a:cubicBezTo>
                    <a:close/>
                    <a:moveTo>
                      <a:pt x="3619" y="5620"/>
                    </a:moveTo>
                    <a:cubicBezTo>
                      <a:pt x="3605" y="5620"/>
                      <a:pt x="3591" y="5622"/>
                      <a:pt x="3576" y="5625"/>
                    </a:cubicBezTo>
                    <a:cubicBezTo>
                      <a:pt x="3471" y="5642"/>
                      <a:pt x="3402" y="5738"/>
                      <a:pt x="3427" y="5843"/>
                    </a:cubicBezTo>
                    <a:cubicBezTo>
                      <a:pt x="3446" y="5940"/>
                      <a:pt x="3524" y="6001"/>
                      <a:pt x="3612" y="6001"/>
                    </a:cubicBezTo>
                    <a:cubicBezTo>
                      <a:pt x="3629" y="6001"/>
                      <a:pt x="3637" y="6001"/>
                      <a:pt x="3647" y="5992"/>
                    </a:cubicBezTo>
                    <a:cubicBezTo>
                      <a:pt x="3752" y="5976"/>
                      <a:pt x="3822" y="5871"/>
                      <a:pt x="3794" y="5774"/>
                    </a:cubicBezTo>
                    <a:cubicBezTo>
                      <a:pt x="3780" y="5684"/>
                      <a:pt x="3706" y="5620"/>
                      <a:pt x="3619" y="5620"/>
                    </a:cubicBezTo>
                    <a:close/>
                    <a:moveTo>
                      <a:pt x="3051" y="5669"/>
                    </a:moveTo>
                    <a:cubicBezTo>
                      <a:pt x="2947" y="5669"/>
                      <a:pt x="2869" y="5757"/>
                      <a:pt x="2869" y="5862"/>
                    </a:cubicBezTo>
                    <a:cubicBezTo>
                      <a:pt x="2869" y="5967"/>
                      <a:pt x="2947" y="6053"/>
                      <a:pt x="3051" y="6053"/>
                    </a:cubicBezTo>
                    <a:cubicBezTo>
                      <a:pt x="3156" y="6053"/>
                      <a:pt x="3245" y="5967"/>
                      <a:pt x="3245" y="5862"/>
                    </a:cubicBezTo>
                    <a:cubicBezTo>
                      <a:pt x="3245" y="5757"/>
                      <a:pt x="3156" y="5669"/>
                      <a:pt x="3051" y="566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1"/>
              <p:cNvSpPr/>
              <p:nvPr/>
            </p:nvSpPr>
            <p:spPr>
              <a:xfrm>
                <a:off x="5063977" y="2671338"/>
                <a:ext cx="505456" cy="347808"/>
              </a:xfrm>
              <a:custGeom>
                <a:rect b="b" l="l" r="r" t="t"/>
                <a:pathLst>
                  <a:path extrusionOk="0" h="1348" w="1959">
                    <a:moveTo>
                      <a:pt x="1727" y="0"/>
                    </a:moveTo>
                    <a:cubicBezTo>
                      <a:pt x="1693" y="0"/>
                      <a:pt x="1663" y="16"/>
                      <a:pt x="1627" y="30"/>
                    </a:cubicBezTo>
                    <a:cubicBezTo>
                      <a:pt x="1538" y="90"/>
                      <a:pt x="1513" y="212"/>
                      <a:pt x="1566" y="300"/>
                    </a:cubicBezTo>
                    <a:cubicBezTo>
                      <a:pt x="1606" y="364"/>
                      <a:pt x="1672" y="396"/>
                      <a:pt x="1738" y="396"/>
                    </a:cubicBezTo>
                    <a:cubicBezTo>
                      <a:pt x="1772" y="396"/>
                      <a:pt x="1806" y="387"/>
                      <a:pt x="1836" y="369"/>
                    </a:cubicBezTo>
                    <a:cubicBezTo>
                      <a:pt x="1933" y="309"/>
                      <a:pt x="1958" y="187"/>
                      <a:pt x="1906" y="90"/>
                    </a:cubicBezTo>
                    <a:cubicBezTo>
                      <a:pt x="1872" y="38"/>
                      <a:pt x="1809" y="2"/>
                      <a:pt x="1748" y="2"/>
                    </a:cubicBezTo>
                    <a:cubicBezTo>
                      <a:pt x="1741" y="1"/>
                      <a:pt x="1734" y="0"/>
                      <a:pt x="1727" y="0"/>
                    </a:cubicBezTo>
                    <a:close/>
                    <a:moveTo>
                      <a:pt x="1251" y="317"/>
                    </a:moveTo>
                    <a:cubicBezTo>
                      <a:pt x="1207" y="317"/>
                      <a:pt x="1163" y="328"/>
                      <a:pt x="1127" y="344"/>
                    </a:cubicBezTo>
                    <a:cubicBezTo>
                      <a:pt x="1033" y="405"/>
                      <a:pt x="1005" y="527"/>
                      <a:pt x="1066" y="623"/>
                    </a:cubicBezTo>
                    <a:cubicBezTo>
                      <a:pt x="1100" y="681"/>
                      <a:pt x="1165" y="711"/>
                      <a:pt x="1232" y="711"/>
                    </a:cubicBezTo>
                    <a:cubicBezTo>
                      <a:pt x="1267" y="711"/>
                      <a:pt x="1304" y="703"/>
                      <a:pt x="1337" y="684"/>
                    </a:cubicBezTo>
                    <a:cubicBezTo>
                      <a:pt x="1434" y="623"/>
                      <a:pt x="1461" y="502"/>
                      <a:pt x="1400" y="414"/>
                    </a:cubicBezTo>
                    <a:cubicBezTo>
                      <a:pt x="1364" y="353"/>
                      <a:pt x="1312" y="328"/>
                      <a:pt x="1251" y="317"/>
                    </a:cubicBezTo>
                    <a:close/>
                    <a:moveTo>
                      <a:pt x="743" y="632"/>
                    </a:moveTo>
                    <a:cubicBezTo>
                      <a:pt x="699" y="632"/>
                      <a:pt x="655" y="642"/>
                      <a:pt x="621" y="667"/>
                    </a:cubicBezTo>
                    <a:cubicBezTo>
                      <a:pt x="533" y="720"/>
                      <a:pt x="498" y="842"/>
                      <a:pt x="561" y="938"/>
                    </a:cubicBezTo>
                    <a:cubicBezTo>
                      <a:pt x="599" y="1000"/>
                      <a:pt x="663" y="1033"/>
                      <a:pt x="726" y="1033"/>
                    </a:cubicBezTo>
                    <a:cubicBezTo>
                      <a:pt x="763" y="1033"/>
                      <a:pt x="799" y="1022"/>
                      <a:pt x="831" y="999"/>
                    </a:cubicBezTo>
                    <a:cubicBezTo>
                      <a:pt x="928" y="938"/>
                      <a:pt x="953" y="816"/>
                      <a:pt x="892" y="728"/>
                    </a:cubicBezTo>
                    <a:cubicBezTo>
                      <a:pt x="865" y="667"/>
                      <a:pt x="804" y="642"/>
                      <a:pt x="743" y="632"/>
                    </a:cubicBezTo>
                    <a:close/>
                    <a:moveTo>
                      <a:pt x="246" y="947"/>
                    </a:moveTo>
                    <a:cubicBezTo>
                      <a:pt x="202" y="947"/>
                      <a:pt x="158" y="957"/>
                      <a:pt x="122" y="982"/>
                    </a:cubicBezTo>
                    <a:cubicBezTo>
                      <a:pt x="25" y="1043"/>
                      <a:pt x="0" y="1167"/>
                      <a:pt x="61" y="1253"/>
                    </a:cubicBezTo>
                    <a:cubicBezTo>
                      <a:pt x="94" y="1314"/>
                      <a:pt x="156" y="1348"/>
                      <a:pt x="221" y="1348"/>
                    </a:cubicBezTo>
                    <a:cubicBezTo>
                      <a:pt x="258" y="1348"/>
                      <a:pt x="297" y="1337"/>
                      <a:pt x="332" y="1314"/>
                    </a:cubicBezTo>
                    <a:cubicBezTo>
                      <a:pt x="420" y="1261"/>
                      <a:pt x="456" y="1140"/>
                      <a:pt x="393" y="1043"/>
                    </a:cubicBezTo>
                    <a:cubicBezTo>
                      <a:pt x="359" y="991"/>
                      <a:pt x="298" y="957"/>
                      <a:pt x="246"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1"/>
              <p:cNvSpPr/>
              <p:nvPr/>
            </p:nvSpPr>
            <p:spPr>
              <a:xfrm>
                <a:off x="4858596" y="2428029"/>
                <a:ext cx="557576" cy="219315"/>
              </a:xfrm>
              <a:custGeom>
                <a:rect b="b" l="l" r="r" t="t"/>
                <a:pathLst>
                  <a:path extrusionOk="0" h="850" w="2161">
                    <a:moveTo>
                      <a:pt x="1934" y="1"/>
                    </a:moveTo>
                    <a:cubicBezTo>
                      <a:pt x="1923" y="1"/>
                      <a:pt x="1906" y="11"/>
                      <a:pt x="1890" y="11"/>
                    </a:cubicBezTo>
                    <a:cubicBezTo>
                      <a:pt x="1785" y="37"/>
                      <a:pt x="1724" y="150"/>
                      <a:pt x="1749" y="255"/>
                    </a:cubicBezTo>
                    <a:cubicBezTo>
                      <a:pt x="1772" y="344"/>
                      <a:pt x="1857" y="401"/>
                      <a:pt x="1946" y="401"/>
                    </a:cubicBezTo>
                    <a:cubicBezTo>
                      <a:pt x="1962" y="401"/>
                      <a:pt x="1979" y="399"/>
                      <a:pt x="1995" y="395"/>
                    </a:cubicBezTo>
                    <a:cubicBezTo>
                      <a:pt x="2099" y="368"/>
                      <a:pt x="2160" y="255"/>
                      <a:pt x="2133" y="150"/>
                    </a:cubicBezTo>
                    <a:cubicBezTo>
                      <a:pt x="2108" y="64"/>
                      <a:pt x="2028" y="1"/>
                      <a:pt x="1934" y="1"/>
                    </a:cubicBezTo>
                    <a:close/>
                    <a:moveTo>
                      <a:pt x="1374" y="157"/>
                    </a:moveTo>
                    <a:cubicBezTo>
                      <a:pt x="1368" y="157"/>
                      <a:pt x="1362" y="158"/>
                      <a:pt x="1357" y="158"/>
                    </a:cubicBezTo>
                    <a:lnTo>
                      <a:pt x="1321" y="158"/>
                    </a:lnTo>
                    <a:cubicBezTo>
                      <a:pt x="1216" y="186"/>
                      <a:pt x="1147" y="299"/>
                      <a:pt x="1180" y="404"/>
                    </a:cubicBezTo>
                    <a:cubicBezTo>
                      <a:pt x="1203" y="493"/>
                      <a:pt x="1282" y="550"/>
                      <a:pt x="1370" y="550"/>
                    </a:cubicBezTo>
                    <a:cubicBezTo>
                      <a:pt x="1385" y="550"/>
                      <a:pt x="1401" y="548"/>
                      <a:pt x="1417" y="544"/>
                    </a:cubicBezTo>
                    <a:cubicBezTo>
                      <a:pt x="1522" y="517"/>
                      <a:pt x="1592" y="412"/>
                      <a:pt x="1556" y="299"/>
                    </a:cubicBezTo>
                    <a:cubicBezTo>
                      <a:pt x="1540" y="216"/>
                      <a:pt x="1462" y="157"/>
                      <a:pt x="1374" y="157"/>
                    </a:cubicBezTo>
                    <a:close/>
                    <a:moveTo>
                      <a:pt x="804" y="306"/>
                    </a:moveTo>
                    <a:cubicBezTo>
                      <a:pt x="798" y="306"/>
                      <a:pt x="793" y="307"/>
                      <a:pt x="788" y="307"/>
                    </a:cubicBezTo>
                    <a:lnTo>
                      <a:pt x="744" y="307"/>
                    </a:lnTo>
                    <a:cubicBezTo>
                      <a:pt x="639" y="343"/>
                      <a:pt x="578" y="448"/>
                      <a:pt x="603" y="553"/>
                    </a:cubicBezTo>
                    <a:cubicBezTo>
                      <a:pt x="626" y="642"/>
                      <a:pt x="705" y="699"/>
                      <a:pt x="793" y="699"/>
                    </a:cubicBezTo>
                    <a:cubicBezTo>
                      <a:pt x="808" y="699"/>
                      <a:pt x="824" y="697"/>
                      <a:pt x="840" y="693"/>
                    </a:cubicBezTo>
                    <a:cubicBezTo>
                      <a:pt x="954" y="666"/>
                      <a:pt x="1014" y="561"/>
                      <a:pt x="989" y="456"/>
                    </a:cubicBezTo>
                    <a:cubicBezTo>
                      <a:pt x="964" y="366"/>
                      <a:pt x="884" y="306"/>
                      <a:pt x="804" y="306"/>
                    </a:cubicBezTo>
                    <a:close/>
                    <a:moveTo>
                      <a:pt x="227" y="455"/>
                    </a:moveTo>
                    <a:cubicBezTo>
                      <a:pt x="221" y="455"/>
                      <a:pt x="216" y="456"/>
                      <a:pt x="211" y="456"/>
                    </a:cubicBezTo>
                    <a:cubicBezTo>
                      <a:pt x="192" y="456"/>
                      <a:pt x="183" y="456"/>
                      <a:pt x="167" y="465"/>
                    </a:cubicBezTo>
                    <a:cubicBezTo>
                      <a:pt x="62" y="492"/>
                      <a:pt x="1" y="597"/>
                      <a:pt x="26" y="702"/>
                    </a:cubicBezTo>
                    <a:cubicBezTo>
                      <a:pt x="48" y="788"/>
                      <a:pt x="128" y="850"/>
                      <a:pt x="214" y="850"/>
                    </a:cubicBezTo>
                    <a:cubicBezTo>
                      <a:pt x="233" y="850"/>
                      <a:pt x="253" y="847"/>
                      <a:pt x="272" y="840"/>
                    </a:cubicBezTo>
                    <a:cubicBezTo>
                      <a:pt x="376" y="815"/>
                      <a:pt x="437" y="710"/>
                      <a:pt x="412" y="605"/>
                    </a:cubicBezTo>
                    <a:cubicBezTo>
                      <a:pt x="387" y="515"/>
                      <a:pt x="307" y="455"/>
                      <a:pt x="227"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1"/>
              <p:cNvSpPr/>
              <p:nvPr/>
            </p:nvSpPr>
            <p:spPr>
              <a:xfrm>
                <a:off x="5357342" y="2890651"/>
                <a:ext cx="390122" cy="471914"/>
              </a:xfrm>
              <a:custGeom>
                <a:rect b="b" l="l" r="r" t="t"/>
                <a:pathLst>
                  <a:path extrusionOk="0" h="1829" w="1512">
                    <a:moveTo>
                      <a:pt x="1278" y="0"/>
                    </a:moveTo>
                    <a:cubicBezTo>
                      <a:pt x="1218" y="0"/>
                      <a:pt x="1166" y="34"/>
                      <a:pt x="1128" y="80"/>
                    </a:cubicBezTo>
                    <a:cubicBezTo>
                      <a:pt x="1058" y="168"/>
                      <a:pt x="1084" y="290"/>
                      <a:pt x="1172" y="359"/>
                    </a:cubicBezTo>
                    <a:cubicBezTo>
                      <a:pt x="1207" y="384"/>
                      <a:pt x="1247" y="396"/>
                      <a:pt x="1287" y="396"/>
                    </a:cubicBezTo>
                    <a:cubicBezTo>
                      <a:pt x="1347" y="396"/>
                      <a:pt x="1406" y="369"/>
                      <a:pt x="1442" y="317"/>
                    </a:cubicBezTo>
                    <a:cubicBezTo>
                      <a:pt x="1512" y="229"/>
                      <a:pt x="1495" y="107"/>
                      <a:pt x="1407" y="36"/>
                    </a:cubicBezTo>
                    <a:cubicBezTo>
                      <a:pt x="1373" y="19"/>
                      <a:pt x="1337" y="2"/>
                      <a:pt x="1302" y="2"/>
                    </a:cubicBezTo>
                    <a:cubicBezTo>
                      <a:pt x="1294" y="1"/>
                      <a:pt x="1286" y="0"/>
                      <a:pt x="1278" y="0"/>
                    </a:cubicBezTo>
                    <a:close/>
                    <a:moveTo>
                      <a:pt x="945" y="474"/>
                    </a:moveTo>
                    <a:cubicBezTo>
                      <a:pt x="882" y="474"/>
                      <a:pt x="813" y="500"/>
                      <a:pt x="769" y="560"/>
                    </a:cubicBezTo>
                    <a:cubicBezTo>
                      <a:pt x="708" y="649"/>
                      <a:pt x="725" y="770"/>
                      <a:pt x="813" y="831"/>
                    </a:cubicBezTo>
                    <a:cubicBezTo>
                      <a:pt x="850" y="861"/>
                      <a:pt x="892" y="875"/>
                      <a:pt x="935" y="875"/>
                    </a:cubicBezTo>
                    <a:cubicBezTo>
                      <a:pt x="993" y="875"/>
                      <a:pt x="1052" y="848"/>
                      <a:pt x="1092" y="798"/>
                    </a:cubicBezTo>
                    <a:cubicBezTo>
                      <a:pt x="1155" y="709"/>
                      <a:pt x="1136" y="579"/>
                      <a:pt x="1050" y="516"/>
                    </a:cubicBezTo>
                    <a:cubicBezTo>
                      <a:pt x="1014" y="491"/>
                      <a:pt x="979" y="483"/>
                      <a:pt x="945" y="474"/>
                    </a:cubicBezTo>
                    <a:close/>
                    <a:moveTo>
                      <a:pt x="573" y="954"/>
                    </a:moveTo>
                    <a:cubicBezTo>
                      <a:pt x="513" y="954"/>
                      <a:pt x="458" y="986"/>
                      <a:pt x="420" y="1033"/>
                    </a:cubicBezTo>
                    <a:cubicBezTo>
                      <a:pt x="349" y="1121"/>
                      <a:pt x="368" y="1242"/>
                      <a:pt x="454" y="1314"/>
                    </a:cubicBezTo>
                    <a:cubicBezTo>
                      <a:pt x="489" y="1338"/>
                      <a:pt x="530" y="1349"/>
                      <a:pt x="571" y="1349"/>
                    </a:cubicBezTo>
                    <a:cubicBezTo>
                      <a:pt x="634" y="1349"/>
                      <a:pt x="697" y="1322"/>
                      <a:pt x="735" y="1270"/>
                    </a:cubicBezTo>
                    <a:cubicBezTo>
                      <a:pt x="804" y="1182"/>
                      <a:pt x="777" y="1060"/>
                      <a:pt x="691" y="989"/>
                    </a:cubicBezTo>
                    <a:cubicBezTo>
                      <a:pt x="664" y="972"/>
                      <a:pt x="630" y="955"/>
                      <a:pt x="595" y="955"/>
                    </a:cubicBezTo>
                    <a:cubicBezTo>
                      <a:pt x="587" y="954"/>
                      <a:pt x="580" y="954"/>
                      <a:pt x="573" y="954"/>
                    </a:cubicBezTo>
                    <a:close/>
                    <a:moveTo>
                      <a:pt x="236" y="1427"/>
                    </a:moveTo>
                    <a:cubicBezTo>
                      <a:pt x="175" y="1427"/>
                      <a:pt x="106" y="1452"/>
                      <a:pt x="62" y="1513"/>
                    </a:cubicBezTo>
                    <a:cubicBezTo>
                      <a:pt x="1" y="1601"/>
                      <a:pt x="17" y="1723"/>
                      <a:pt x="106" y="1786"/>
                    </a:cubicBezTo>
                    <a:cubicBezTo>
                      <a:pt x="141" y="1815"/>
                      <a:pt x="184" y="1829"/>
                      <a:pt x="226" y="1829"/>
                    </a:cubicBezTo>
                    <a:cubicBezTo>
                      <a:pt x="284" y="1829"/>
                      <a:pt x="341" y="1802"/>
                      <a:pt x="376" y="1750"/>
                    </a:cubicBezTo>
                    <a:cubicBezTo>
                      <a:pt x="446" y="1662"/>
                      <a:pt x="429" y="1532"/>
                      <a:pt x="341" y="1471"/>
                    </a:cubicBezTo>
                    <a:cubicBezTo>
                      <a:pt x="305" y="1444"/>
                      <a:pt x="271" y="1436"/>
                      <a:pt x="23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1"/>
              <p:cNvSpPr/>
              <p:nvPr/>
            </p:nvSpPr>
            <p:spPr>
              <a:xfrm>
                <a:off x="4941935" y="1370682"/>
                <a:ext cx="517067" cy="332327"/>
              </a:xfrm>
              <a:custGeom>
                <a:rect b="b" l="l" r="r" t="t"/>
                <a:pathLst>
                  <a:path extrusionOk="0" h="1288" w="2004">
                    <a:moveTo>
                      <a:pt x="227" y="1"/>
                    </a:moveTo>
                    <a:cubicBezTo>
                      <a:pt x="157" y="1"/>
                      <a:pt x="89" y="37"/>
                      <a:pt x="53" y="103"/>
                    </a:cubicBezTo>
                    <a:cubicBezTo>
                      <a:pt x="1" y="200"/>
                      <a:pt x="37" y="313"/>
                      <a:pt x="131" y="374"/>
                    </a:cubicBezTo>
                    <a:cubicBezTo>
                      <a:pt x="167" y="393"/>
                      <a:pt x="211" y="401"/>
                      <a:pt x="255" y="401"/>
                    </a:cubicBezTo>
                    <a:cubicBezTo>
                      <a:pt x="307" y="393"/>
                      <a:pt x="368" y="357"/>
                      <a:pt x="393" y="296"/>
                    </a:cubicBezTo>
                    <a:cubicBezTo>
                      <a:pt x="456" y="200"/>
                      <a:pt x="421" y="86"/>
                      <a:pt x="324" y="25"/>
                    </a:cubicBezTo>
                    <a:cubicBezTo>
                      <a:pt x="293" y="9"/>
                      <a:pt x="260" y="1"/>
                      <a:pt x="227" y="1"/>
                    </a:cubicBezTo>
                    <a:close/>
                    <a:moveTo>
                      <a:pt x="745" y="297"/>
                    </a:moveTo>
                    <a:cubicBezTo>
                      <a:pt x="675" y="297"/>
                      <a:pt x="606" y="335"/>
                      <a:pt x="570" y="401"/>
                    </a:cubicBezTo>
                    <a:cubicBezTo>
                      <a:pt x="517" y="489"/>
                      <a:pt x="551" y="611"/>
                      <a:pt x="647" y="663"/>
                    </a:cubicBezTo>
                    <a:cubicBezTo>
                      <a:pt x="674" y="682"/>
                      <a:pt x="705" y="693"/>
                      <a:pt x="733" y="693"/>
                    </a:cubicBezTo>
                    <a:cubicBezTo>
                      <a:pt x="743" y="693"/>
                      <a:pt x="752" y="691"/>
                      <a:pt x="761" y="689"/>
                    </a:cubicBezTo>
                    <a:cubicBezTo>
                      <a:pt x="824" y="689"/>
                      <a:pt x="885" y="655"/>
                      <a:pt x="910" y="594"/>
                    </a:cubicBezTo>
                    <a:cubicBezTo>
                      <a:pt x="971" y="498"/>
                      <a:pt x="937" y="374"/>
                      <a:pt x="840" y="321"/>
                    </a:cubicBezTo>
                    <a:cubicBezTo>
                      <a:pt x="810" y="305"/>
                      <a:pt x="778" y="297"/>
                      <a:pt x="745" y="297"/>
                    </a:cubicBezTo>
                    <a:close/>
                    <a:moveTo>
                      <a:pt x="1260" y="595"/>
                    </a:moveTo>
                    <a:cubicBezTo>
                      <a:pt x="1189" y="595"/>
                      <a:pt x="1122" y="630"/>
                      <a:pt x="1086" y="689"/>
                    </a:cubicBezTo>
                    <a:cubicBezTo>
                      <a:pt x="1034" y="785"/>
                      <a:pt x="1067" y="909"/>
                      <a:pt x="1155" y="961"/>
                    </a:cubicBezTo>
                    <a:cubicBezTo>
                      <a:pt x="1188" y="980"/>
                      <a:pt x="1221" y="990"/>
                      <a:pt x="1250" y="990"/>
                    </a:cubicBezTo>
                    <a:cubicBezTo>
                      <a:pt x="1260" y="990"/>
                      <a:pt x="1269" y="989"/>
                      <a:pt x="1277" y="987"/>
                    </a:cubicBezTo>
                    <a:cubicBezTo>
                      <a:pt x="1338" y="978"/>
                      <a:pt x="1401" y="943"/>
                      <a:pt x="1426" y="890"/>
                    </a:cubicBezTo>
                    <a:cubicBezTo>
                      <a:pt x="1487" y="794"/>
                      <a:pt x="1453" y="672"/>
                      <a:pt x="1357" y="619"/>
                    </a:cubicBezTo>
                    <a:cubicBezTo>
                      <a:pt x="1326" y="603"/>
                      <a:pt x="1292" y="595"/>
                      <a:pt x="1260" y="595"/>
                    </a:cubicBezTo>
                    <a:close/>
                    <a:moveTo>
                      <a:pt x="1768" y="890"/>
                    </a:moveTo>
                    <a:cubicBezTo>
                      <a:pt x="1700" y="890"/>
                      <a:pt x="1635" y="923"/>
                      <a:pt x="1600" y="987"/>
                    </a:cubicBezTo>
                    <a:cubicBezTo>
                      <a:pt x="1548" y="1083"/>
                      <a:pt x="1583" y="1205"/>
                      <a:pt x="1672" y="1257"/>
                    </a:cubicBezTo>
                    <a:cubicBezTo>
                      <a:pt x="1705" y="1278"/>
                      <a:pt x="1737" y="1288"/>
                      <a:pt x="1766" y="1288"/>
                    </a:cubicBezTo>
                    <a:cubicBezTo>
                      <a:pt x="1775" y="1288"/>
                      <a:pt x="1784" y="1287"/>
                      <a:pt x="1793" y="1285"/>
                    </a:cubicBezTo>
                    <a:cubicBezTo>
                      <a:pt x="1854" y="1276"/>
                      <a:pt x="1915" y="1241"/>
                      <a:pt x="1942" y="1188"/>
                    </a:cubicBezTo>
                    <a:cubicBezTo>
                      <a:pt x="2003" y="1092"/>
                      <a:pt x="1967" y="970"/>
                      <a:pt x="1873" y="917"/>
                    </a:cubicBezTo>
                    <a:cubicBezTo>
                      <a:pt x="1840" y="899"/>
                      <a:pt x="1804" y="890"/>
                      <a:pt x="176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1"/>
              <p:cNvSpPr/>
              <p:nvPr/>
            </p:nvSpPr>
            <p:spPr>
              <a:xfrm>
                <a:off x="5221884" y="1016168"/>
                <a:ext cx="403797" cy="460819"/>
              </a:xfrm>
              <a:custGeom>
                <a:rect b="b" l="l" r="r" t="t"/>
                <a:pathLst>
                  <a:path extrusionOk="0" h="1786" w="1565">
                    <a:moveTo>
                      <a:pt x="214" y="1"/>
                    </a:moveTo>
                    <a:cubicBezTo>
                      <a:pt x="171" y="1"/>
                      <a:pt x="129" y="15"/>
                      <a:pt x="95" y="44"/>
                    </a:cubicBezTo>
                    <a:cubicBezTo>
                      <a:pt x="9" y="113"/>
                      <a:pt x="1" y="237"/>
                      <a:pt x="62" y="323"/>
                    </a:cubicBezTo>
                    <a:cubicBezTo>
                      <a:pt x="101" y="369"/>
                      <a:pt x="159" y="396"/>
                      <a:pt x="220" y="396"/>
                    </a:cubicBezTo>
                    <a:cubicBezTo>
                      <a:pt x="228" y="396"/>
                      <a:pt x="236" y="395"/>
                      <a:pt x="244" y="394"/>
                    </a:cubicBezTo>
                    <a:cubicBezTo>
                      <a:pt x="280" y="394"/>
                      <a:pt x="316" y="375"/>
                      <a:pt x="341" y="350"/>
                    </a:cubicBezTo>
                    <a:cubicBezTo>
                      <a:pt x="429" y="289"/>
                      <a:pt x="438" y="157"/>
                      <a:pt x="377" y="79"/>
                    </a:cubicBezTo>
                    <a:cubicBezTo>
                      <a:pt x="335" y="28"/>
                      <a:pt x="274" y="1"/>
                      <a:pt x="214" y="1"/>
                    </a:cubicBezTo>
                    <a:close/>
                    <a:moveTo>
                      <a:pt x="593" y="463"/>
                    </a:moveTo>
                    <a:cubicBezTo>
                      <a:pt x="549" y="463"/>
                      <a:pt x="506" y="477"/>
                      <a:pt x="473" y="507"/>
                    </a:cubicBezTo>
                    <a:cubicBezTo>
                      <a:pt x="385" y="577"/>
                      <a:pt x="368" y="698"/>
                      <a:pt x="438" y="787"/>
                    </a:cubicBezTo>
                    <a:cubicBezTo>
                      <a:pt x="475" y="832"/>
                      <a:pt x="532" y="858"/>
                      <a:pt x="591" y="858"/>
                    </a:cubicBezTo>
                    <a:cubicBezTo>
                      <a:pt x="600" y="858"/>
                      <a:pt x="610" y="857"/>
                      <a:pt x="620" y="856"/>
                    </a:cubicBezTo>
                    <a:cubicBezTo>
                      <a:pt x="656" y="856"/>
                      <a:pt x="691" y="839"/>
                      <a:pt x="717" y="814"/>
                    </a:cubicBezTo>
                    <a:cubicBezTo>
                      <a:pt x="805" y="743"/>
                      <a:pt x="813" y="621"/>
                      <a:pt x="744" y="533"/>
                    </a:cubicBezTo>
                    <a:cubicBezTo>
                      <a:pt x="709" y="488"/>
                      <a:pt x="651" y="463"/>
                      <a:pt x="593" y="463"/>
                    </a:cubicBezTo>
                    <a:close/>
                    <a:moveTo>
                      <a:pt x="970" y="923"/>
                    </a:moveTo>
                    <a:cubicBezTo>
                      <a:pt x="925" y="923"/>
                      <a:pt x="879" y="939"/>
                      <a:pt x="840" y="971"/>
                    </a:cubicBezTo>
                    <a:cubicBezTo>
                      <a:pt x="761" y="1041"/>
                      <a:pt x="744" y="1162"/>
                      <a:pt x="813" y="1250"/>
                    </a:cubicBezTo>
                    <a:cubicBezTo>
                      <a:pt x="852" y="1296"/>
                      <a:pt x="909" y="1321"/>
                      <a:pt x="964" y="1321"/>
                    </a:cubicBezTo>
                    <a:cubicBezTo>
                      <a:pt x="972" y="1321"/>
                      <a:pt x="980" y="1321"/>
                      <a:pt x="987" y="1320"/>
                    </a:cubicBezTo>
                    <a:cubicBezTo>
                      <a:pt x="1023" y="1311"/>
                      <a:pt x="1059" y="1303"/>
                      <a:pt x="1092" y="1276"/>
                    </a:cubicBezTo>
                    <a:cubicBezTo>
                      <a:pt x="1180" y="1206"/>
                      <a:pt x="1189" y="1085"/>
                      <a:pt x="1120" y="996"/>
                    </a:cubicBezTo>
                    <a:cubicBezTo>
                      <a:pt x="1081" y="948"/>
                      <a:pt x="1026" y="923"/>
                      <a:pt x="970" y="923"/>
                    </a:cubicBezTo>
                    <a:close/>
                    <a:moveTo>
                      <a:pt x="1345" y="1387"/>
                    </a:moveTo>
                    <a:cubicBezTo>
                      <a:pt x="1300" y="1387"/>
                      <a:pt x="1254" y="1402"/>
                      <a:pt x="1216" y="1433"/>
                    </a:cubicBezTo>
                    <a:cubicBezTo>
                      <a:pt x="1128" y="1504"/>
                      <a:pt x="1120" y="1626"/>
                      <a:pt x="1189" y="1714"/>
                    </a:cubicBezTo>
                    <a:cubicBezTo>
                      <a:pt x="1227" y="1760"/>
                      <a:pt x="1285" y="1785"/>
                      <a:pt x="1341" y="1785"/>
                    </a:cubicBezTo>
                    <a:cubicBezTo>
                      <a:pt x="1349" y="1785"/>
                      <a:pt x="1357" y="1785"/>
                      <a:pt x="1365" y="1783"/>
                    </a:cubicBezTo>
                    <a:cubicBezTo>
                      <a:pt x="1399" y="1775"/>
                      <a:pt x="1434" y="1767"/>
                      <a:pt x="1470" y="1739"/>
                    </a:cubicBezTo>
                    <a:cubicBezTo>
                      <a:pt x="1548" y="1670"/>
                      <a:pt x="1564" y="1548"/>
                      <a:pt x="1495" y="1460"/>
                    </a:cubicBezTo>
                    <a:cubicBezTo>
                      <a:pt x="1457" y="1411"/>
                      <a:pt x="1401" y="1387"/>
                      <a:pt x="1345"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1"/>
              <p:cNvSpPr/>
              <p:nvPr/>
            </p:nvSpPr>
            <p:spPr>
              <a:xfrm>
                <a:off x="7110050" y="1370682"/>
                <a:ext cx="514745" cy="332327"/>
              </a:xfrm>
              <a:custGeom>
                <a:rect b="b" l="l" r="r" t="t"/>
                <a:pathLst>
                  <a:path extrusionOk="0" h="1288" w="1995">
                    <a:moveTo>
                      <a:pt x="1768" y="1"/>
                    </a:moveTo>
                    <a:cubicBezTo>
                      <a:pt x="1735" y="1"/>
                      <a:pt x="1702" y="9"/>
                      <a:pt x="1671" y="25"/>
                    </a:cubicBezTo>
                    <a:cubicBezTo>
                      <a:pt x="1575" y="86"/>
                      <a:pt x="1550" y="200"/>
                      <a:pt x="1602" y="296"/>
                    </a:cubicBezTo>
                    <a:cubicBezTo>
                      <a:pt x="1636" y="357"/>
                      <a:pt x="1688" y="393"/>
                      <a:pt x="1749" y="401"/>
                    </a:cubicBezTo>
                    <a:cubicBezTo>
                      <a:pt x="1793" y="401"/>
                      <a:pt x="1829" y="393"/>
                      <a:pt x="1873" y="374"/>
                    </a:cubicBezTo>
                    <a:cubicBezTo>
                      <a:pt x="1969" y="313"/>
                      <a:pt x="1995" y="200"/>
                      <a:pt x="1942" y="103"/>
                    </a:cubicBezTo>
                    <a:cubicBezTo>
                      <a:pt x="1906" y="37"/>
                      <a:pt x="1838" y="1"/>
                      <a:pt x="1768" y="1"/>
                    </a:cubicBezTo>
                    <a:close/>
                    <a:moveTo>
                      <a:pt x="1250" y="297"/>
                    </a:moveTo>
                    <a:cubicBezTo>
                      <a:pt x="1218" y="297"/>
                      <a:pt x="1185" y="305"/>
                      <a:pt x="1155" y="321"/>
                    </a:cubicBezTo>
                    <a:cubicBezTo>
                      <a:pt x="1067" y="374"/>
                      <a:pt x="1033" y="498"/>
                      <a:pt x="1086" y="594"/>
                    </a:cubicBezTo>
                    <a:cubicBezTo>
                      <a:pt x="1119" y="655"/>
                      <a:pt x="1172" y="689"/>
                      <a:pt x="1235" y="689"/>
                    </a:cubicBezTo>
                    <a:cubicBezTo>
                      <a:pt x="1246" y="691"/>
                      <a:pt x="1257" y="693"/>
                      <a:pt x="1268" y="693"/>
                    </a:cubicBezTo>
                    <a:cubicBezTo>
                      <a:pt x="1299" y="693"/>
                      <a:pt x="1330" y="682"/>
                      <a:pt x="1357" y="663"/>
                    </a:cubicBezTo>
                    <a:cubicBezTo>
                      <a:pt x="1453" y="611"/>
                      <a:pt x="1487" y="489"/>
                      <a:pt x="1426" y="401"/>
                    </a:cubicBezTo>
                    <a:cubicBezTo>
                      <a:pt x="1390" y="335"/>
                      <a:pt x="1321" y="297"/>
                      <a:pt x="1250" y="297"/>
                    </a:cubicBezTo>
                    <a:close/>
                    <a:moveTo>
                      <a:pt x="736" y="595"/>
                    </a:moveTo>
                    <a:cubicBezTo>
                      <a:pt x="703" y="595"/>
                      <a:pt x="670" y="603"/>
                      <a:pt x="639" y="619"/>
                    </a:cubicBezTo>
                    <a:cubicBezTo>
                      <a:pt x="553" y="672"/>
                      <a:pt x="517" y="794"/>
                      <a:pt x="570" y="890"/>
                    </a:cubicBezTo>
                    <a:cubicBezTo>
                      <a:pt x="605" y="943"/>
                      <a:pt x="658" y="978"/>
                      <a:pt x="719" y="987"/>
                    </a:cubicBezTo>
                    <a:cubicBezTo>
                      <a:pt x="730" y="989"/>
                      <a:pt x="741" y="990"/>
                      <a:pt x="751" y="990"/>
                    </a:cubicBezTo>
                    <a:cubicBezTo>
                      <a:pt x="783" y="990"/>
                      <a:pt x="814" y="980"/>
                      <a:pt x="840" y="961"/>
                    </a:cubicBezTo>
                    <a:cubicBezTo>
                      <a:pt x="937" y="909"/>
                      <a:pt x="973" y="785"/>
                      <a:pt x="910" y="689"/>
                    </a:cubicBezTo>
                    <a:cubicBezTo>
                      <a:pt x="874" y="630"/>
                      <a:pt x="806" y="595"/>
                      <a:pt x="736" y="595"/>
                    </a:cubicBezTo>
                    <a:close/>
                    <a:moveTo>
                      <a:pt x="228" y="890"/>
                    </a:moveTo>
                    <a:cubicBezTo>
                      <a:pt x="192" y="890"/>
                      <a:pt x="156" y="899"/>
                      <a:pt x="123" y="917"/>
                    </a:cubicBezTo>
                    <a:cubicBezTo>
                      <a:pt x="37" y="970"/>
                      <a:pt x="1" y="1092"/>
                      <a:pt x="53" y="1188"/>
                    </a:cubicBezTo>
                    <a:cubicBezTo>
                      <a:pt x="89" y="1241"/>
                      <a:pt x="142" y="1276"/>
                      <a:pt x="202" y="1285"/>
                    </a:cubicBezTo>
                    <a:cubicBezTo>
                      <a:pt x="213" y="1287"/>
                      <a:pt x="224" y="1288"/>
                      <a:pt x="235" y="1288"/>
                    </a:cubicBezTo>
                    <a:cubicBezTo>
                      <a:pt x="268" y="1288"/>
                      <a:pt x="299" y="1278"/>
                      <a:pt x="324" y="1257"/>
                    </a:cubicBezTo>
                    <a:cubicBezTo>
                      <a:pt x="421" y="1205"/>
                      <a:pt x="456" y="1083"/>
                      <a:pt x="395" y="987"/>
                    </a:cubicBezTo>
                    <a:cubicBezTo>
                      <a:pt x="361" y="923"/>
                      <a:pt x="296" y="890"/>
                      <a:pt x="228" y="89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1"/>
              <p:cNvSpPr/>
              <p:nvPr/>
            </p:nvSpPr>
            <p:spPr>
              <a:xfrm>
                <a:off x="6941307" y="1016168"/>
                <a:ext cx="406378" cy="460819"/>
              </a:xfrm>
              <a:custGeom>
                <a:rect b="b" l="l" r="r" t="t"/>
                <a:pathLst>
                  <a:path extrusionOk="0" h="1786" w="1575">
                    <a:moveTo>
                      <a:pt x="1356" y="1"/>
                    </a:moveTo>
                    <a:cubicBezTo>
                      <a:pt x="1297" y="1"/>
                      <a:pt x="1238" y="28"/>
                      <a:pt x="1196" y="79"/>
                    </a:cubicBezTo>
                    <a:cubicBezTo>
                      <a:pt x="1127" y="157"/>
                      <a:pt x="1136" y="289"/>
                      <a:pt x="1224" y="350"/>
                    </a:cubicBezTo>
                    <a:cubicBezTo>
                      <a:pt x="1259" y="375"/>
                      <a:pt x="1293" y="394"/>
                      <a:pt x="1329" y="394"/>
                    </a:cubicBezTo>
                    <a:cubicBezTo>
                      <a:pt x="1336" y="395"/>
                      <a:pt x="1343" y="396"/>
                      <a:pt x="1351" y="396"/>
                    </a:cubicBezTo>
                    <a:cubicBezTo>
                      <a:pt x="1406" y="396"/>
                      <a:pt x="1464" y="369"/>
                      <a:pt x="1503" y="323"/>
                    </a:cubicBezTo>
                    <a:cubicBezTo>
                      <a:pt x="1574" y="237"/>
                      <a:pt x="1555" y="113"/>
                      <a:pt x="1478" y="44"/>
                    </a:cubicBezTo>
                    <a:cubicBezTo>
                      <a:pt x="1441" y="15"/>
                      <a:pt x="1398" y="1"/>
                      <a:pt x="1356" y="1"/>
                    </a:cubicBezTo>
                    <a:close/>
                    <a:moveTo>
                      <a:pt x="977" y="463"/>
                    </a:moveTo>
                    <a:cubicBezTo>
                      <a:pt x="919" y="463"/>
                      <a:pt x="862" y="488"/>
                      <a:pt x="821" y="533"/>
                    </a:cubicBezTo>
                    <a:cubicBezTo>
                      <a:pt x="751" y="621"/>
                      <a:pt x="768" y="743"/>
                      <a:pt x="848" y="814"/>
                    </a:cubicBezTo>
                    <a:cubicBezTo>
                      <a:pt x="882" y="839"/>
                      <a:pt x="917" y="856"/>
                      <a:pt x="953" y="856"/>
                    </a:cubicBezTo>
                    <a:cubicBezTo>
                      <a:pt x="962" y="857"/>
                      <a:pt x="970" y="858"/>
                      <a:pt x="979" y="858"/>
                    </a:cubicBezTo>
                    <a:cubicBezTo>
                      <a:pt x="1033" y="858"/>
                      <a:pt x="1089" y="832"/>
                      <a:pt x="1127" y="787"/>
                    </a:cubicBezTo>
                    <a:cubicBezTo>
                      <a:pt x="1196" y="698"/>
                      <a:pt x="1188" y="577"/>
                      <a:pt x="1102" y="507"/>
                    </a:cubicBezTo>
                    <a:cubicBezTo>
                      <a:pt x="1064" y="477"/>
                      <a:pt x="1021" y="463"/>
                      <a:pt x="977" y="463"/>
                    </a:cubicBezTo>
                    <a:close/>
                    <a:moveTo>
                      <a:pt x="594" y="923"/>
                    </a:moveTo>
                    <a:cubicBezTo>
                      <a:pt x="538" y="923"/>
                      <a:pt x="483" y="948"/>
                      <a:pt x="445" y="996"/>
                    </a:cubicBezTo>
                    <a:cubicBezTo>
                      <a:pt x="376" y="1085"/>
                      <a:pt x="393" y="1206"/>
                      <a:pt x="481" y="1276"/>
                    </a:cubicBezTo>
                    <a:cubicBezTo>
                      <a:pt x="506" y="1303"/>
                      <a:pt x="542" y="1311"/>
                      <a:pt x="577" y="1320"/>
                    </a:cubicBezTo>
                    <a:cubicBezTo>
                      <a:pt x="586" y="1321"/>
                      <a:pt x="595" y="1321"/>
                      <a:pt x="603" y="1321"/>
                    </a:cubicBezTo>
                    <a:cubicBezTo>
                      <a:pt x="662" y="1321"/>
                      <a:pt x="713" y="1296"/>
                      <a:pt x="751" y="1250"/>
                    </a:cubicBezTo>
                    <a:cubicBezTo>
                      <a:pt x="821" y="1162"/>
                      <a:pt x="812" y="1041"/>
                      <a:pt x="724" y="971"/>
                    </a:cubicBezTo>
                    <a:cubicBezTo>
                      <a:pt x="686" y="939"/>
                      <a:pt x="640" y="923"/>
                      <a:pt x="594" y="923"/>
                    </a:cubicBezTo>
                    <a:close/>
                    <a:moveTo>
                      <a:pt x="223" y="1387"/>
                    </a:moveTo>
                    <a:cubicBezTo>
                      <a:pt x="166" y="1387"/>
                      <a:pt x="108" y="1411"/>
                      <a:pt x="69" y="1460"/>
                    </a:cubicBezTo>
                    <a:cubicBezTo>
                      <a:pt x="0" y="1548"/>
                      <a:pt x="17" y="1670"/>
                      <a:pt x="105" y="1739"/>
                    </a:cubicBezTo>
                    <a:cubicBezTo>
                      <a:pt x="130" y="1767"/>
                      <a:pt x="166" y="1775"/>
                      <a:pt x="200" y="1783"/>
                    </a:cubicBezTo>
                    <a:cubicBezTo>
                      <a:pt x="209" y="1785"/>
                      <a:pt x="218" y="1785"/>
                      <a:pt x="226" y="1785"/>
                    </a:cubicBezTo>
                    <a:cubicBezTo>
                      <a:pt x="288" y="1785"/>
                      <a:pt x="346" y="1760"/>
                      <a:pt x="384" y="1714"/>
                    </a:cubicBezTo>
                    <a:cubicBezTo>
                      <a:pt x="445" y="1626"/>
                      <a:pt x="437" y="1504"/>
                      <a:pt x="349" y="1433"/>
                    </a:cubicBezTo>
                    <a:cubicBezTo>
                      <a:pt x="314" y="1402"/>
                      <a:pt x="269" y="1387"/>
                      <a:pt x="223" y="138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1"/>
              <p:cNvSpPr/>
              <p:nvPr/>
            </p:nvSpPr>
            <p:spPr>
              <a:xfrm>
                <a:off x="6970462" y="2671338"/>
                <a:ext cx="505456" cy="347808"/>
              </a:xfrm>
              <a:custGeom>
                <a:rect b="b" l="l" r="r" t="t"/>
                <a:pathLst>
                  <a:path extrusionOk="0" h="1348" w="1959">
                    <a:moveTo>
                      <a:pt x="228" y="0"/>
                    </a:moveTo>
                    <a:cubicBezTo>
                      <a:pt x="222" y="0"/>
                      <a:pt x="216" y="1"/>
                      <a:pt x="210" y="2"/>
                    </a:cubicBezTo>
                    <a:cubicBezTo>
                      <a:pt x="149" y="2"/>
                      <a:pt x="87" y="38"/>
                      <a:pt x="53" y="90"/>
                    </a:cubicBezTo>
                    <a:cubicBezTo>
                      <a:pt x="0" y="187"/>
                      <a:pt x="26" y="309"/>
                      <a:pt x="114" y="369"/>
                    </a:cubicBezTo>
                    <a:cubicBezTo>
                      <a:pt x="147" y="387"/>
                      <a:pt x="183" y="396"/>
                      <a:pt x="218" y="396"/>
                    </a:cubicBezTo>
                    <a:cubicBezTo>
                      <a:pt x="287" y="396"/>
                      <a:pt x="353" y="364"/>
                      <a:pt x="393" y="300"/>
                    </a:cubicBezTo>
                    <a:cubicBezTo>
                      <a:pt x="445" y="212"/>
                      <a:pt x="420" y="90"/>
                      <a:pt x="324" y="30"/>
                    </a:cubicBezTo>
                    <a:cubicBezTo>
                      <a:pt x="294" y="16"/>
                      <a:pt x="259" y="0"/>
                      <a:pt x="228" y="0"/>
                    </a:cubicBezTo>
                    <a:close/>
                    <a:moveTo>
                      <a:pt x="708" y="317"/>
                    </a:moveTo>
                    <a:cubicBezTo>
                      <a:pt x="647" y="328"/>
                      <a:pt x="594" y="353"/>
                      <a:pt x="559" y="414"/>
                    </a:cubicBezTo>
                    <a:cubicBezTo>
                      <a:pt x="498" y="502"/>
                      <a:pt x="525" y="623"/>
                      <a:pt x="622" y="684"/>
                    </a:cubicBezTo>
                    <a:cubicBezTo>
                      <a:pt x="652" y="703"/>
                      <a:pt x="686" y="711"/>
                      <a:pt x="721" y="711"/>
                    </a:cubicBezTo>
                    <a:cubicBezTo>
                      <a:pt x="787" y="711"/>
                      <a:pt x="853" y="681"/>
                      <a:pt x="892" y="623"/>
                    </a:cubicBezTo>
                    <a:cubicBezTo>
                      <a:pt x="953" y="527"/>
                      <a:pt x="926" y="405"/>
                      <a:pt x="832" y="344"/>
                    </a:cubicBezTo>
                    <a:cubicBezTo>
                      <a:pt x="796" y="328"/>
                      <a:pt x="752" y="317"/>
                      <a:pt x="708" y="317"/>
                    </a:cubicBezTo>
                    <a:close/>
                    <a:moveTo>
                      <a:pt x="1216" y="632"/>
                    </a:moveTo>
                    <a:cubicBezTo>
                      <a:pt x="1155" y="642"/>
                      <a:pt x="1094" y="667"/>
                      <a:pt x="1058" y="728"/>
                    </a:cubicBezTo>
                    <a:cubicBezTo>
                      <a:pt x="1006" y="816"/>
                      <a:pt x="1031" y="938"/>
                      <a:pt x="1119" y="999"/>
                    </a:cubicBezTo>
                    <a:cubicBezTo>
                      <a:pt x="1154" y="1022"/>
                      <a:pt x="1193" y="1033"/>
                      <a:pt x="1230" y="1033"/>
                    </a:cubicBezTo>
                    <a:cubicBezTo>
                      <a:pt x="1296" y="1033"/>
                      <a:pt x="1359" y="1000"/>
                      <a:pt x="1398" y="938"/>
                    </a:cubicBezTo>
                    <a:cubicBezTo>
                      <a:pt x="1451" y="842"/>
                      <a:pt x="1425" y="720"/>
                      <a:pt x="1337" y="667"/>
                    </a:cubicBezTo>
                    <a:cubicBezTo>
                      <a:pt x="1293" y="642"/>
                      <a:pt x="1251" y="632"/>
                      <a:pt x="1216" y="632"/>
                    </a:cubicBezTo>
                    <a:close/>
                    <a:moveTo>
                      <a:pt x="1713" y="947"/>
                    </a:moveTo>
                    <a:cubicBezTo>
                      <a:pt x="1652" y="957"/>
                      <a:pt x="1600" y="991"/>
                      <a:pt x="1566" y="1043"/>
                    </a:cubicBezTo>
                    <a:cubicBezTo>
                      <a:pt x="1503" y="1140"/>
                      <a:pt x="1530" y="1261"/>
                      <a:pt x="1627" y="1314"/>
                    </a:cubicBezTo>
                    <a:cubicBezTo>
                      <a:pt x="1662" y="1337"/>
                      <a:pt x="1701" y="1348"/>
                      <a:pt x="1738" y="1348"/>
                    </a:cubicBezTo>
                    <a:cubicBezTo>
                      <a:pt x="1803" y="1348"/>
                      <a:pt x="1864" y="1314"/>
                      <a:pt x="1898" y="1253"/>
                    </a:cubicBezTo>
                    <a:cubicBezTo>
                      <a:pt x="1959" y="1167"/>
                      <a:pt x="1933" y="1043"/>
                      <a:pt x="1837" y="982"/>
                    </a:cubicBezTo>
                    <a:cubicBezTo>
                      <a:pt x="1801" y="957"/>
                      <a:pt x="1757" y="947"/>
                      <a:pt x="1713" y="9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1"/>
              <p:cNvSpPr/>
              <p:nvPr/>
            </p:nvSpPr>
            <p:spPr>
              <a:xfrm>
                <a:off x="7121402" y="2428029"/>
                <a:ext cx="559640" cy="219315"/>
              </a:xfrm>
              <a:custGeom>
                <a:rect b="b" l="l" r="r" t="t"/>
                <a:pathLst>
                  <a:path extrusionOk="0" h="850" w="2169">
                    <a:moveTo>
                      <a:pt x="236" y="1"/>
                    </a:moveTo>
                    <a:cubicBezTo>
                      <a:pt x="142" y="1"/>
                      <a:pt x="53" y="64"/>
                      <a:pt x="37" y="150"/>
                    </a:cubicBezTo>
                    <a:cubicBezTo>
                      <a:pt x="1" y="255"/>
                      <a:pt x="70" y="368"/>
                      <a:pt x="175" y="395"/>
                    </a:cubicBezTo>
                    <a:cubicBezTo>
                      <a:pt x="191" y="399"/>
                      <a:pt x="207" y="401"/>
                      <a:pt x="223" y="401"/>
                    </a:cubicBezTo>
                    <a:cubicBezTo>
                      <a:pt x="310" y="401"/>
                      <a:pt x="389" y="344"/>
                      <a:pt x="412" y="255"/>
                    </a:cubicBezTo>
                    <a:cubicBezTo>
                      <a:pt x="446" y="150"/>
                      <a:pt x="377" y="37"/>
                      <a:pt x="272" y="11"/>
                    </a:cubicBezTo>
                    <a:cubicBezTo>
                      <a:pt x="263" y="11"/>
                      <a:pt x="247" y="1"/>
                      <a:pt x="236" y="1"/>
                    </a:cubicBezTo>
                    <a:close/>
                    <a:moveTo>
                      <a:pt x="789" y="157"/>
                    </a:moveTo>
                    <a:cubicBezTo>
                      <a:pt x="708" y="157"/>
                      <a:pt x="629" y="216"/>
                      <a:pt x="603" y="299"/>
                    </a:cubicBezTo>
                    <a:cubicBezTo>
                      <a:pt x="578" y="412"/>
                      <a:pt x="639" y="517"/>
                      <a:pt x="752" y="544"/>
                    </a:cubicBezTo>
                    <a:cubicBezTo>
                      <a:pt x="768" y="548"/>
                      <a:pt x="784" y="550"/>
                      <a:pt x="800" y="550"/>
                    </a:cubicBezTo>
                    <a:cubicBezTo>
                      <a:pt x="887" y="550"/>
                      <a:pt x="966" y="493"/>
                      <a:pt x="989" y="404"/>
                    </a:cubicBezTo>
                    <a:cubicBezTo>
                      <a:pt x="1015" y="299"/>
                      <a:pt x="954" y="186"/>
                      <a:pt x="849" y="158"/>
                    </a:cubicBezTo>
                    <a:lnTo>
                      <a:pt x="805" y="158"/>
                    </a:lnTo>
                    <a:cubicBezTo>
                      <a:pt x="799" y="158"/>
                      <a:pt x="794" y="157"/>
                      <a:pt x="789" y="157"/>
                    </a:cubicBezTo>
                    <a:close/>
                    <a:moveTo>
                      <a:pt x="1366" y="306"/>
                    </a:moveTo>
                    <a:cubicBezTo>
                      <a:pt x="1285" y="306"/>
                      <a:pt x="1206" y="366"/>
                      <a:pt x="1180" y="456"/>
                    </a:cubicBezTo>
                    <a:cubicBezTo>
                      <a:pt x="1155" y="561"/>
                      <a:pt x="1216" y="666"/>
                      <a:pt x="1321" y="693"/>
                    </a:cubicBezTo>
                    <a:cubicBezTo>
                      <a:pt x="1338" y="697"/>
                      <a:pt x="1355" y="699"/>
                      <a:pt x="1372" y="699"/>
                    </a:cubicBezTo>
                    <a:cubicBezTo>
                      <a:pt x="1464" y="699"/>
                      <a:pt x="1543" y="642"/>
                      <a:pt x="1567" y="553"/>
                    </a:cubicBezTo>
                    <a:cubicBezTo>
                      <a:pt x="1592" y="448"/>
                      <a:pt x="1531" y="343"/>
                      <a:pt x="1426" y="307"/>
                    </a:cubicBezTo>
                    <a:lnTo>
                      <a:pt x="1382" y="307"/>
                    </a:lnTo>
                    <a:cubicBezTo>
                      <a:pt x="1377" y="307"/>
                      <a:pt x="1371" y="306"/>
                      <a:pt x="1366" y="306"/>
                    </a:cubicBezTo>
                    <a:close/>
                    <a:moveTo>
                      <a:pt x="1941" y="455"/>
                    </a:moveTo>
                    <a:cubicBezTo>
                      <a:pt x="1853" y="455"/>
                      <a:pt x="1783" y="515"/>
                      <a:pt x="1758" y="605"/>
                    </a:cubicBezTo>
                    <a:cubicBezTo>
                      <a:pt x="1732" y="710"/>
                      <a:pt x="1793" y="815"/>
                      <a:pt x="1898" y="840"/>
                    </a:cubicBezTo>
                    <a:cubicBezTo>
                      <a:pt x="1917" y="847"/>
                      <a:pt x="1936" y="850"/>
                      <a:pt x="1955" y="850"/>
                    </a:cubicBezTo>
                    <a:cubicBezTo>
                      <a:pt x="2041" y="850"/>
                      <a:pt x="2121" y="788"/>
                      <a:pt x="2144" y="702"/>
                    </a:cubicBezTo>
                    <a:cubicBezTo>
                      <a:pt x="2169" y="597"/>
                      <a:pt x="2108" y="492"/>
                      <a:pt x="2003" y="465"/>
                    </a:cubicBezTo>
                    <a:cubicBezTo>
                      <a:pt x="1986" y="456"/>
                      <a:pt x="1967" y="456"/>
                      <a:pt x="1959" y="456"/>
                    </a:cubicBezTo>
                    <a:cubicBezTo>
                      <a:pt x="1953" y="456"/>
                      <a:pt x="1947" y="455"/>
                      <a:pt x="1941" y="4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1"/>
              <p:cNvSpPr/>
              <p:nvPr/>
            </p:nvSpPr>
            <p:spPr>
              <a:xfrm>
                <a:off x="6792431" y="2890651"/>
                <a:ext cx="390122" cy="471914"/>
              </a:xfrm>
              <a:custGeom>
                <a:rect b="b" l="l" r="r" t="t"/>
                <a:pathLst>
                  <a:path extrusionOk="0" h="1829" w="1512">
                    <a:moveTo>
                      <a:pt x="232" y="0"/>
                    </a:moveTo>
                    <a:cubicBezTo>
                      <a:pt x="224" y="0"/>
                      <a:pt x="217" y="1"/>
                      <a:pt x="210" y="2"/>
                    </a:cubicBezTo>
                    <a:cubicBezTo>
                      <a:pt x="174" y="2"/>
                      <a:pt x="139" y="19"/>
                      <a:pt x="105" y="36"/>
                    </a:cubicBezTo>
                    <a:cubicBezTo>
                      <a:pt x="17" y="107"/>
                      <a:pt x="0" y="229"/>
                      <a:pt x="69" y="317"/>
                    </a:cubicBezTo>
                    <a:cubicBezTo>
                      <a:pt x="106" y="369"/>
                      <a:pt x="164" y="396"/>
                      <a:pt x="224" y="396"/>
                    </a:cubicBezTo>
                    <a:cubicBezTo>
                      <a:pt x="264" y="396"/>
                      <a:pt x="305" y="384"/>
                      <a:pt x="340" y="359"/>
                    </a:cubicBezTo>
                    <a:cubicBezTo>
                      <a:pt x="428" y="290"/>
                      <a:pt x="445" y="168"/>
                      <a:pt x="384" y="80"/>
                    </a:cubicBezTo>
                    <a:cubicBezTo>
                      <a:pt x="345" y="34"/>
                      <a:pt x="287" y="0"/>
                      <a:pt x="232" y="0"/>
                    </a:cubicBezTo>
                    <a:close/>
                    <a:moveTo>
                      <a:pt x="567" y="474"/>
                    </a:moveTo>
                    <a:cubicBezTo>
                      <a:pt x="525" y="483"/>
                      <a:pt x="489" y="491"/>
                      <a:pt x="462" y="516"/>
                    </a:cubicBezTo>
                    <a:cubicBezTo>
                      <a:pt x="376" y="579"/>
                      <a:pt x="357" y="709"/>
                      <a:pt x="420" y="798"/>
                    </a:cubicBezTo>
                    <a:cubicBezTo>
                      <a:pt x="460" y="848"/>
                      <a:pt x="518" y="875"/>
                      <a:pt x="577" y="875"/>
                    </a:cubicBezTo>
                    <a:cubicBezTo>
                      <a:pt x="619" y="875"/>
                      <a:pt x="662" y="861"/>
                      <a:pt x="699" y="831"/>
                    </a:cubicBezTo>
                    <a:cubicBezTo>
                      <a:pt x="787" y="770"/>
                      <a:pt x="804" y="649"/>
                      <a:pt x="735" y="560"/>
                    </a:cubicBezTo>
                    <a:cubicBezTo>
                      <a:pt x="699" y="500"/>
                      <a:pt x="630" y="474"/>
                      <a:pt x="567" y="474"/>
                    </a:cubicBezTo>
                    <a:close/>
                    <a:moveTo>
                      <a:pt x="938" y="954"/>
                    </a:moveTo>
                    <a:cubicBezTo>
                      <a:pt x="931" y="954"/>
                      <a:pt x="924" y="954"/>
                      <a:pt x="917" y="955"/>
                    </a:cubicBezTo>
                    <a:cubicBezTo>
                      <a:pt x="881" y="955"/>
                      <a:pt x="848" y="972"/>
                      <a:pt x="812" y="989"/>
                    </a:cubicBezTo>
                    <a:cubicBezTo>
                      <a:pt x="724" y="1060"/>
                      <a:pt x="707" y="1182"/>
                      <a:pt x="777" y="1270"/>
                    </a:cubicBezTo>
                    <a:cubicBezTo>
                      <a:pt x="815" y="1322"/>
                      <a:pt x="874" y="1349"/>
                      <a:pt x="935" y="1349"/>
                    </a:cubicBezTo>
                    <a:cubicBezTo>
                      <a:pt x="975" y="1349"/>
                      <a:pt x="1015" y="1338"/>
                      <a:pt x="1049" y="1314"/>
                    </a:cubicBezTo>
                    <a:cubicBezTo>
                      <a:pt x="1135" y="1242"/>
                      <a:pt x="1163" y="1121"/>
                      <a:pt x="1091" y="1033"/>
                    </a:cubicBezTo>
                    <a:cubicBezTo>
                      <a:pt x="1054" y="986"/>
                      <a:pt x="999" y="954"/>
                      <a:pt x="938" y="954"/>
                    </a:cubicBezTo>
                    <a:close/>
                    <a:moveTo>
                      <a:pt x="1276" y="1427"/>
                    </a:moveTo>
                    <a:cubicBezTo>
                      <a:pt x="1240" y="1436"/>
                      <a:pt x="1207" y="1444"/>
                      <a:pt x="1171" y="1471"/>
                    </a:cubicBezTo>
                    <a:cubicBezTo>
                      <a:pt x="1083" y="1532"/>
                      <a:pt x="1066" y="1662"/>
                      <a:pt x="1127" y="1750"/>
                    </a:cubicBezTo>
                    <a:cubicBezTo>
                      <a:pt x="1167" y="1802"/>
                      <a:pt x="1226" y="1829"/>
                      <a:pt x="1285" y="1829"/>
                    </a:cubicBezTo>
                    <a:cubicBezTo>
                      <a:pt x="1328" y="1829"/>
                      <a:pt x="1370" y="1815"/>
                      <a:pt x="1406" y="1786"/>
                    </a:cubicBezTo>
                    <a:cubicBezTo>
                      <a:pt x="1494" y="1723"/>
                      <a:pt x="1511" y="1601"/>
                      <a:pt x="1450" y="1513"/>
                    </a:cubicBezTo>
                    <a:cubicBezTo>
                      <a:pt x="1406" y="1452"/>
                      <a:pt x="1337" y="1427"/>
                      <a:pt x="1276" y="142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71" name="Google Shape;771;p31"/>
          <p:cNvGrpSpPr/>
          <p:nvPr/>
        </p:nvGrpSpPr>
        <p:grpSpPr>
          <a:xfrm flipH="1">
            <a:off x="6806148" y="2326239"/>
            <a:ext cx="1296173" cy="1762033"/>
            <a:chOff x="3841236" y="2462345"/>
            <a:chExt cx="1450832" cy="1972277"/>
          </a:xfrm>
        </p:grpSpPr>
        <p:grpSp>
          <p:nvGrpSpPr>
            <p:cNvPr id="772" name="Google Shape;772;p31"/>
            <p:cNvGrpSpPr/>
            <p:nvPr/>
          </p:nvGrpSpPr>
          <p:grpSpPr>
            <a:xfrm>
              <a:off x="3841236" y="2462345"/>
              <a:ext cx="261888" cy="997496"/>
              <a:chOff x="3841236" y="2462345"/>
              <a:chExt cx="261888" cy="997496"/>
            </a:xfrm>
          </p:grpSpPr>
          <p:sp>
            <p:nvSpPr>
              <p:cNvPr id="773" name="Google Shape;773;p31"/>
              <p:cNvSpPr/>
              <p:nvPr/>
            </p:nvSpPr>
            <p:spPr>
              <a:xfrm>
                <a:off x="3879165" y="3209042"/>
                <a:ext cx="196867" cy="133395"/>
              </a:xfrm>
              <a:custGeom>
                <a:rect b="b" l="l" r="r" t="t"/>
                <a:pathLst>
                  <a:path extrusionOk="0" h="517" w="763">
                    <a:moveTo>
                      <a:pt x="762" y="0"/>
                    </a:moveTo>
                    <a:lnTo>
                      <a:pt x="0" y="8"/>
                    </a:lnTo>
                    <a:lnTo>
                      <a:pt x="210" y="516"/>
                    </a:lnTo>
                    <a:lnTo>
                      <a:pt x="508" y="508"/>
                    </a:lnTo>
                    <a:lnTo>
                      <a:pt x="7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1"/>
              <p:cNvSpPr/>
              <p:nvPr/>
            </p:nvSpPr>
            <p:spPr>
              <a:xfrm>
                <a:off x="3868328" y="2487115"/>
                <a:ext cx="207704" cy="724255"/>
              </a:xfrm>
              <a:custGeom>
                <a:rect b="b" l="l" r="r" t="t"/>
                <a:pathLst>
                  <a:path extrusionOk="0" h="2807" w="805">
                    <a:moveTo>
                      <a:pt x="735" y="1"/>
                    </a:moveTo>
                    <a:lnTo>
                      <a:pt x="0" y="17"/>
                    </a:lnTo>
                    <a:lnTo>
                      <a:pt x="42" y="2806"/>
                    </a:lnTo>
                    <a:lnTo>
                      <a:pt x="804" y="2798"/>
                    </a:lnTo>
                    <a:lnTo>
                      <a:pt x="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1"/>
              <p:cNvSpPr/>
              <p:nvPr/>
            </p:nvSpPr>
            <p:spPr>
              <a:xfrm>
                <a:off x="3938251" y="3315086"/>
                <a:ext cx="74309" cy="50055"/>
              </a:xfrm>
              <a:custGeom>
                <a:rect b="b" l="l" r="r" t="t"/>
                <a:pathLst>
                  <a:path extrusionOk="0" h="194" w="288">
                    <a:moveTo>
                      <a:pt x="0" y="0"/>
                    </a:moveTo>
                    <a:lnTo>
                      <a:pt x="9" y="193"/>
                    </a:lnTo>
                    <a:lnTo>
                      <a:pt x="288" y="193"/>
                    </a:lnTo>
                    <a:lnTo>
                      <a:pt x="2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1"/>
              <p:cNvSpPr/>
              <p:nvPr/>
            </p:nvSpPr>
            <p:spPr>
              <a:xfrm>
                <a:off x="3874779" y="3190981"/>
                <a:ext cx="187579" cy="54442"/>
              </a:xfrm>
              <a:custGeom>
                <a:rect b="b" l="l" r="r" t="t"/>
                <a:pathLst>
                  <a:path extrusionOk="0" h="211" w="727">
                    <a:moveTo>
                      <a:pt x="727" y="1"/>
                    </a:moveTo>
                    <a:lnTo>
                      <a:pt x="1" y="18"/>
                    </a:lnTo>
                    <a:lnTo>
                      <a:pt x="9" y="211"/>
                    </a:lnTo>
                    <a:lnTo>
                      <a:pt x="727" y="192"/>
                    </a:lnTo>
                    <a:lnTo>
                      <a:pt x="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1"/>
              <p:cNvSpPr/>
              <p:nvPr/>
            </p:nvSpPr>
            <p:spPr>
              <a:xfrm>
                <a:off x="3841236" y="2462345"/>
                <a:ext cx="261888" cy="997496"/>
              </a:xfrm>
              <a:custGeom>
                <a:rect b="b" l="l" r="r" t="t"/>
                <a:pathLst>
                  <a:path extrusionOk="0" h="3866" w="1015">
                    <a:moveTo>
                      <a:pt x="769" y="193"/>
                    </a:moveTo>
                    <a:lnTo>
                      <a:pt x="821" y="2902"/>
                    </a:lnTo>
                    <a:lnTo>
                      <a:pt x="534" y="3454"/>
                    </a:lnTo>
                    <a:lnTo>
                      <a:pt x="244" y="2911"/>
                    </a:lnTo>
                    <a:lnTo>
                      <a:pt x="191" y="202"/>
                    </a:lnTo>
                    <a:lnTo>
                      <a:pt x="769" y="193"/>
                    </a:lnTo>
                    <a:close/>
                    <a:moveTo>
                      <a:pt x="962" y="0"/>
                    </a:moveTo>
                    <a:lnTo>
                      <a:pt x="0" y="17"/>
                    </a:lnTo>
                    <a:lnTo>
                      <a:pt x="61" y="2955"/>
                    </a:lnTo>
                    <a:lnTo>
                      <a:pt x="534" y="3866"/>
                    </a:lnTo>
                    <a:lnTo>
                      <a:pt x="1014" y="2947"/>
                    </a:lnTo>
                    <a:lnTo>
                      <a:pt x="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1"/>
              <p:cNvSpPr/>
              <p:nvPr/>
            </p:nvSpPr>
            <p:spPr>
              <a:xfrm>
                <a:off x="3852073" y="2584129"/>
                <a:ext cx="226023" cy="54442"/>
              </a:xfrm>
              <a:custGeom>
                <a:rect b="b" l="l" r="r" t="t"/>
                <a:pathLst>
                  <a:path extrusionOk="0" h="211" w="876">
                    <a:moveTo>
                      <a:pt x="876" y="0"/>
                    </a:moveTo>
                    <a:lnTo>
                      <a:pt x="0" y="17"/>
                    </a:lnTo>
                    <a:lnTo>
                      <a:pt x="0" y="210"/>
                    </a:lnTo>
                    <a:lnTo>
                      <a:pt x="876" y="193"/>
                    </a:lnTo>
                    <a:lnTo>
                      <a:pt x="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9" name="Google Shape;779;p31"/>
            <p:cNvSpPr/>
            <p:nvPr/>
          </p:nvSpPr>
          <p:spPr>
            <a:xfrm>
              <a:off x="3942379" y="3533884"/>
              <a:ext cx="1349690" cy="900739"/>
            </a:xfrm>
            <a:custGeom>
              <a:rect b="b" l="l" r="r" t="t"/>
              <a:pathLst>
                <a:path extrusionOk="0" h="3491" w="5231">
                  <a:moveTo>
                    <a:pt x="3237" y="1497"/>
                  </a:moveTo>
                  <a:cubicBezTo>
                    <a:pt x="3245" y="1505"/>
                    <a:pt x="3254" y="1513"/>
                    <a:pt x="3262" y="1530"/>
                  </a:cubicBezTo>
                  <a:cubicBezTo>
                    <a:pt x="3350" y="1627"/>
                    <a:pt x="3438" y="1748"/>
                    <a:pt x="3464" y="1872"/>
                  </a:cubicBezTo>
                  <a:cubicBezTo>
                    <a:pt x="3480" y="1969"/>
                    <a:pt x="3438" y="2090"/>
                    <a:pt x="3350" y="2126"/>
                  </a:cubicBezTo>
                  <a:cubicBezTo>
                    <a:pt x="3342" y="2126"/>
                    <a:pt x="3323" y="2135"/>
                    <a:pt x="3315" y="2135"/>
                  </a:cubicBezTo>
                  <a:cubicBezTo>
                    <a:pt x="3281" y="2135"/>
                    <a:pt x="3254" y="2116"/>
                    <a:pt x="3237" y="2107"/>
                  </a:cubicBezTo>
                  <a:cubicBezTo>
                    <a:pt x="3176" y="2082"/>
                    <a:pt x="3124" y="2021"/>
                    <a:pt x="3105" y="1950"/>
                  </a:cubicBezTo>
                  <a:cubicBezTo>
                    <a:pt x="3080" y="1837"/>
                    <a:pt x="3113" y="1696"/>
                    <a:pt x="3210" y="1539"/>
                  </a:cubicBezTo>
                  <a:cubicBezTo>
                    <a:pt x="3218" y="1522"/>
                    <a:pt x="3229" y="1505"/>
                    <a:pt x="3237" y="1497"/>
                  </a:cubicBezTo>
                  <a:close/>
                  <a:moveTo>
                    <a:pt x="1" y="0"/>
                  </a:moveTo>
                  <a:lnTo>
                    <a:pt x="1" y="2789"/>
                  </a:lnTo>
                  <a:cubicBezTo>
                    <a:pt x="1" y="3087"/>
                    <a:pt x="106" y="3253"/>
                    <a:pt x="194" y="3341"/>
                  </a:cubicBezTo>
                  <a:cubicBezTo>
                    <a:pt x="291" y="3438"/>
                    <a:pt x="421" y="3490"/>
                    <a:pt x="561" y="3490"/>
                  </a:cubicBezTo>
                  <a:cubicBezTo>
                    <a:pt x="780" y="3480"/>
                    <a:pt x="937" y="3306"/>
                    <a:pt x="998" y="3140"/>
                  </a:cubicBezTo>
                  <a:cubicBezTo>
                    <a:pt x="1050" y="2999"/>
                    <a:pt x="1050" y="2861"/>
                    <a:pt x="1042" y="2720"/>
                  </a:cubicBezTo>
                  <a:lnTo>
                    <a:pt x="1042" y="2640"/>
                  </a:lnTo>
                  <a:lnTo>
                    <a:pt x="1042" y="1522"/>
                  </a:lnTo>
                  <a:lnTo>
                    <a:pt x="1042" y="1469"/>
                  </a:lnTo>
                  <a:cubicBezTo>
                    <a:pt x="1042" y="1348"/>
                    <a:pt x="1033" y="1058"/>
                    <a:pt x="1138" y="945"/>
                  </a:cubicBezTo>
                  <a:cubicBezTo>
                    <a:pt x="1164" y="919"/>
                    <a:pt x="1199" y="901"/>
                    <a:pt x="1252" y="901"/>
                  </a:cubicBezTo>
                  <a:cubicBezTo>
                    <a:pt x="1462" y="901"/>
                    <a:pt x="1514" y="1014"/>
                    <a:pt x="1550" y="1276"/>
                  </a:cubicBezTo>
                  <a:cubicBezTo>
                    <a:pt x="1567" y="1434"/>
                    <a:pt x="1575" y="1583"/>
                    <a:pt x="1575" y="1740"/>
                  </a:cubicBezTo>
                  <a:lnTo>
                    <a:pt x="1575" y="1925"/>
                  </a:lnTo>
                  <a:cubicBezTo>
                    <a:pt x="1583" y="2151"/>
                    <a:pt x="1741" y="2300"/>
                    <a:pt x="1898" y="2353"/>
                  </a:cubicBezTo>
                  <a:cubicBezTo>
                    <a:pt x="1939" y="2365"/>
                    <a:pt x="1981" y="2371"/>
                    <a:pt x="2021" y="2371"/>
                  </a:cubicBezTo>
                  <a:cubicBezTo>
                    <a:pt x="2125" y="2371"/>
                    <a:pt x="2221" y="2330"/>
                    <a:pt x="2284" y="2248"/>
                  </a:cubicBezTo>
                  <a:cubicBezTo>
                    <a:pt x="2423" y="2063"/>
                    <a:pt x="2406" y="1853"/>
                    <a:pt x="2389" y="1662"/>
                  </a:cubicBezTo>
                  <a:cubicBezTo>
                    <a:pt x="2389" y="1539"/>
                    <a:pt x="2379" y="1425"/>
                    <a:pt x="2406" y="1329"/>
                  </a:cubicBezTo>
                  <a:cubicBezTo>
                    <a:pt x="2447" y="1214"/>
                    <a:pt x="2578" y="1157"/>
                    <a:pt x="2704" y="1157"/>
                  </a:cubicBezTo>
                  <a:cubicBezTo>
                    <a:pt x="2740" y="1157"/>
                    <a:pt x="2776" y="1162"/>
                    <a:pt x="2809" y="1171"/>
                  </a:cubicBezTo>
                  <a:cubicBezTo>
                    <a:pt x="2903" y="1199"/>
                    <a:pt x="2991" y="1251"/>
                    <a:pt x="3071" y="1320"/>
                  </a:cubicBezTo>
                  <a:cubicBezTo>
                    <a:pt x="3052" y="1356"/>
                    <a:pt x="3036" y="1381"/>
                    <a:pt x="3008" y="1417"/>
                  </a:cubicBezTo>
                  <a:cubicBezTo>
                    <a:pt x="2887" y="1635"/>
                    <a:pt x="2842" y="1828"/>
                    <a:pt x="2887" y="2011"/>
                  </a:cubicBezTo>
                  <a:cubicBezTo>
                    <a:pt x="2922" y="2135"/>
                    <a:pt x="3008" y="2248"/>
                    <a:pt x="3124" y="2309"/>
                  </a:cubicBezTo>
                  <a:cubicBezTo>
                    <a:pt x="3187" y="2340"/>
                    <a:pt x="3250" y="2356"/>
                    <a:pt x="3311" y="2356"/>
                  </a:cubicBezTo>
                  <a:cubicBezTo>
                    <a:pt x="3352" y="2356"/>
                    <a:pt x="3391" y="2349"/>
                    <a:pt x="3428" y="2336"/>
                  </a:cubicBezTo>
                  <a:cubicBezTo>
                    <a:pt x="3638" y="2265"/>
                    <a:pt x="3718" y="2021"/>
                    <a:pt x="3682" y="1828"/>
                  </a:cubicBezTo>
                  <a:cubicBezTo>
                    <a:pt x="3657" y="1654"/>
                    <a:pt x="3543" y="1505"/>
                    <a:pt x="3438" y="1381"/>
                  </a:cubicBezTo>
                  <a:cubicBezTo>
                    <a:pt x="3420" y="1356"/>
                    <a:pt x="3403" y="1329"/>
                    <a:pt x="3376" y="1312"/>
                  </a:cubicBezTo>
                  <a:cubicBezTo>
                    <a:pt x="3499" y="1190"/>
                    <a:pt x="3629" y="1146"/>
                    <a:pt x="3867" y="1138"/>
                  </a:cubicBezTo>
                  <a:cubicBezTo>
                    <a:pt x="4009" y="1131"/>
                    <a:pt x="4194" y="1129"/>
                    <a:pt x="4377" y="1129"/>
                  </a:cubicBezTo>
                  <a:cubicBezTo>
                    <a:pt x="4742" y="1129"/>
                    <a:pt x="5101" y="1138"/>
                    <a:pt x="5107" y="1138"/>
                  </a:cubicBezTo>
                  <a:lnTo>
                    <a:pt x="5222" y="1138"/>
                  </a:lnTo>
                  <a:lnTo>
                    <a:pt x="5231" y="909"/>
                  </a:lnTo>
                  <a:lnTo>
                    <a:pt x="5117" y="909"/>
                  </a:lnTo>
                  <a:cubicBezTo>
                    <a:pt x="5074" y="904"/>
                    <a:pt x="4780" y="896"/>
                    <a:pt x="4457" y="896"/>
                  </a:cubicBezTo>
                  <a:cubicBezTo>
                    <a:pt x="4249" y="896"/>
                    <a:pt x="4029" y="899"/>
                    <a:pt x="3858" y="909"/>
                  </a:cubicBezTo>
                  <a:cubicBezTo>
                    <a:pt x="3569" y="919"/>
                    <a:pt x="3376" y="980"/>
                    <a:pt x="3218" y="1146"/>
                  </a:cubicBezTo>
                  <a:cubicBezTo>
                    <a:pt x="3113" y="1058"/>
                    <a:pt x="3008" y="989"/>
                    <a:pt x="2878" y="953"/>
                  </a:cubicBezTo>
                  <a:cubicBezTo>
                    <a:pt x="2822" y="936"/>
                    <a:pt x="2763" y="928"/>
                    <a:pt x="2704" y="928"/>
                  </a:cubicBezTo>
                  <a:cubicBezTo>
                    <a:pt x="2485" y="928"/>
                    <a:pt x="2265" y="1040"/>
                    <a:pt x="2196" y="1259"/>
                  </a:cubicBezTo>
                  <a:cubicBezTo>
                    <a:pt x="2144" y="1392"/>
                    <a:pt x="2152" y="1539"/>
                    <a:pt x="2160" y="1679"/>
                  </a:cubicBezTo>
                  <a:cubicBezTo>
                    <a:pt x="2179" y="1845"/>
                    <a:pt x="2188" y="1994"/>
                    <a:pt x="2100" y="2107"/>
                  </a:cubicBezTo>
                  <a:cubicBezTo>
                    <a:pt x="2078" y="2134"/>
                    <a:pt x="2045" y="2141"/>
                    <a:pt x="2016" y="2141"/>
                  </a:cubicBezTo>
                  <a:cubicBezTo>
                    <a:pt x="1997" y="2141"/>
                    <a:pt x="1980" y="2138"/>
                    <a:pt x="1969" y="2135"/>
                  </a:cubicBezTo>
                  <a:cubicBezTo>
                    <a:pt x="1890" y="2107"/>
                    <a:pt x="1812" y="2030"/>
                    <a:pt x="1802" y="1916"/>
                  </a:cubicBezTo>
                  <a:lnTo>
                    <a:pt x="1802" y="1732"/>
                  </a:lnTo>
                  <a:cubicBezTo>
                    <a:pt x="1802" y="1566"/>
                    <a:pt x="1793" y="1417"/>
                    <a:pt x="1776" y="1243"/>
                  </a:cubicBezTo>
                  <a:cubicBezTo>
                    <a:pt x="1749" y="1058"/>
                    <a:pt x="1697" y="674"/>
                    <a:pt x="1252" y="674"/>
                  </a:cubicBezTo>
                  <a:cubicBezTo>
                    <a:pt x="1138" y="674"/>
                    <a:pt x="1050" y="718"/>
                    <a:pt x="981" y="787"/>
                  </a:cubicBezTo>
                  <a:cubicBezTo>
                    <a:pt x="805" y="961"/>
                    <a:pt x="815" y="1295"/>
                    <a:pt x="815" y="1478"/>
                  </a:cubicBezTo>
                  <a:lnTo>
                    <a:pt x="815" y="1522"/>
                  </a:lnTo>
                  <a:lnTo>
                    <a:pt x="815" y="2640"/>
                  </a:lnTo>
                  <a:lnTo>
                    <a:pt x="815" y="2728"/>
                  </a:lnTo>
                  <a:cubicBezTo>
                    <a:pt x="824" y="2850"/>
                    <a:pt x="824" y="2966"/>
                    <a:pt x="788" y="3060"/>
                  </a:cubicBezTo>
                  <a:cubicBezTo>
                    <a:pt x="752" y="3157"/>
                    <a:pt x="658" y="3262"/>
                    <a:pt x="553" y="3262"/>
                  </a:cubicBezTo>
                  <a:cubicBezTo>
                    <a:pt x="509" y="3262"/>
                    <a:pt x="421" y="3253"/>
                    <a:pt x="351" y="3175"/>
                  </a:cubicBezTo>
                  <a:cubicBezTo>
                    <a:pt x="272" y="3096"/>
                    <a:pt x="228" y="2966"/>
                    <a:pt x="228" y="2789"/>
                  </a:cubicBezTo>
                  <a:lnTo>
                    <a:pt x="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0" name="Google Shape;780;p31"/>
          <p:cNvGrpSpPr/>
          <p:nvPr/>
        </p:nvGrpSpPr>
        <p:grpSpPr>
          <a:xfrm>
            <a:off x="3977569" y="1809238"/>
            <a:ext cx="1188861" cy="547513"/>
            <a:chOff x="5309609" y="708872"/>
            <a:chExt cx="1108185" cy="510359"/>
          </a:xfrm>
        </p:grpSpPr>
        <p:sp>
          <p:nvSpPr>
            <p:cNvPr id="781" name="Google Shape;781;p31"/>
            <p:cNvSpPr/>
            <p:nvPr/>
          </p:nvSpPr>
          <p:spPr>
            <a:xfrm>
              <a:off x="5377468" y="733899"/>
              <a:ext cx="959051" cy="440436"/>
            </a:xfrm>
            <a:custGeom>
              <a:rect b="b" l="l" r="r" t="t"/>
              <a:pathLst>
                <a:path extrusionOk="0" h="1707" w="3717">
                  <a:moveTo>
                    <a:pt x="3717" y="0"/>
                  </a:moveTo>
                  <a:lnTo>
                    <a:pt x="0" y="19"/>
                  </a:lnTo>
                  <a:lnTo>
                    <a:pt x="1864" y="1530"/>
                  </a:lnTo>
                  <a:lnTo>
                    <a:pt x="2240" y="1320"/>
                  </a:lnTo>
                  <a:lnTo>
                    <a:pt x="3165" y="1706"/>
                  </a:lnTo>
                  <a:lnTo>
                    <a:pt x="3262" y="569"/>
                  </a:lnTo>
                  <a:lnTo>
                    <a:pt x="371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1"/>
            <p:cNvSpPr/>
            <p:nvPr/>
          </p:nvSpPr>
          <p:spPr>
            <a:xfrm>
              <a:off x="6047795" y="1009460"/>
              <a:ext cx="159971" cy="155585"/>
            </a:xfrm>
            <a:custGeom>
              <a:rect b="b" l="l" r="r" t="t"/>
              <a:pathLst>
                <a:path extrusionOk="0" h="603" w="620">
                  <a:moveTo>
                    <a:pt x="620" y="0"/>
                  </a:moveTo>
                  <a:lnTo>
                    <a:pt x="586" y="462"/>
                  </a:lnTo>
                  <a:lnTo>
                    <a:pt x="603" y="445"/>
                  </a:lnTo>
                  <a:lnTo>
                    <a:pt x="620" y="0"/>
                  </a:lnTo>
                  <a:close/>
                  <a:moveTo>
                    <a:pt x="0" y="401"/>
                  </a:moveTo>
                  <a:lnTo>
                    <a:pt x="376" y="603"/>
                  </a:lnTo>
                  <a:lnTo>
                    <a:pt x="410" y="567"/>
                  </a:lnTo>
                  <a:lnTo>
                    <a:pt x="0" y="40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1"/>
            <p:cNvSpPr/>
            <p:nvPr/>
          </p:nvSpPr>
          <p:spPr>
            <a:xfrm>
              <a:off x="5790552" y="819819"/>
              <a:ext cx="422117" cy="336197"/>
            </a:xfrm>
            <a:custGeom>
              <a:rect b="b" l="l" r="r" t="t"/>
              <a:pathLst>
                <a:path extrusionOk="0" h="1303" w="1636">
                  <a:moveTo>
                    <a:pt x="87" y="1"/>
                  </a:moveTo>
                  <a:lnTo>
                    <a:pt x="1" y="123"/>
                  </a:lnTo>
                  <a:lnTo>
                    <a:pt x="1277" y="437"/>
                  </a:lnTo>
                  <a:lnTo>
                    <a:pt x="655" y="954"/>
                  </a:lnTo>
                  <a:lnTo>
                    <a:pt x="997" y="1136"/>
                  </a:lnTo>
                  <a:lnTo>
                    <a:pt x="1407" y="1302"/>
                  </a:lnTo>
                  <a:lnTo>
                    <a:pt x="1583" y="1197"/>
                  </a:lnTo>
                  <a:lnTo>
                    <a:pt x="1617" y="735"/>
                  </a:lnTo>
                  <a:lnTo>
                    <a:pt x="1635" y="228"/>
                  </a:lnTo>
                  <a:lnTo>
                    <a:pt x="8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1"/>
            <p:cNvSpPr/>
            <p:nvPr/>
          </p:nvSpPr>
          <p:spPr>
            <a:xfrm>
              <a:off x="5375145" y="711710"/>
              <a:ext cx="841911" cy="189643"/>
            </a:xfrm>
            <a:custGeom>
              <a:rect b="b" l="l" r="r" t="t"/>
              <a:pathLst>
                <a:path extrusionOk="0" h="735" w="3263">
                  <a:moveTo>
                    <a:pt x="37" y="0"/>
                  </a:moveTo>
                  <a:lnTo>
                    <a:pt x="1" y="191"/>
                  </a:lnTo>
                  <a:lnTo>
                    <a:pt x="3237" y="735"/>
                  </a:lnTo>
                  <a:lnTo>
                    <a:pt x="3262" y="550"/>
                  </a:lnTo>
                  <a:lnTo>
                    <a:pt x="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1"/>
            <p:cNvSpPr/>
            <p:nvPr/>
          </p:nvSpPr>
          <p:spPr>
            <a:xfrm>
              <a:off x="5309609" y="708872"/>
              <a:ext cx="1108185" cy="510359"/>
            </a:xfrm>
            <a:custGeom>
              <a:rect b="b" l="l" r="r" t="t"/>
              <a:pathLst>
                <a:path extrusionOk="0" h="1978" w="4295">
                  <a:moveTo>
                    <a:pt x="3831" y="194"/>
                  </a:moveTo>
                  <a:lnTo>
                    <a:pt x="3411" y="614"/>
                  </a:lnTo>
                  <a:lnTo>
                    <a:pt x="3376" y="1690"/>
                  </a:lnTo>
                  <a:lnTo>
                    <a:pt x="2685" y="1365"/>
                  </a:lnTo>
                  <a:lnTo>
                    <a:pt x="3201" y="937"/>
                  </a:lnTo>
                  <a:lnTo>
                    <a:pt x="3080" y="788"/>
                  </a:lnTo>
                  <a:lnTo>
                    <a:pt x="2188" y="1533"/>
                  </a:lnTo>
                  <a:lnTo>
                    <a:pt x="534" y="202"/>
                  </a:lnTo>
                  <a:lnTo>
                    <a:pt x="3831" y="194"/>
                  </a:lnTo>
                  <a:close/>
                  <a:moveTo>
                    <a:pt x="4295" y="1"/>
                  </a:moveTo>
                  <a:lnTo>
                    <a:pt x="1" y="11"/>
                  </a:lnTo>
                  <a:lnTo>
                    <a:pt x="2196" y="1785"/>
                  </a:lnTo>
                  <a:lnTo>
                    <a:pt x="2519" y="1505"/>
                  </a:lnTo>
                  <a:lnTo>
                    <a:pt x="3560" y="1978"/>
                  </a:lnTo>
                  <a:lnTo>
                    <a:pt x="3596" y="693"/>
                  </a:lnTo>
                  <a:lnTo>
                    <a:pt x="42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1"/>
            <p:cNvSpPr/>
            <p:nvPr/>
          </p:nvSpPr>
          <p:spPr>
            <a:xfrm>
              <a:off x="5400173" y="720225"/>
              <a:ext cx="825914" cy="465464"/>
            </a:xfrm>
            <a:custGeom>
              <a:rect b="b" l="l" r="r" t="t"/>
              <a:pathLst>
                <a:path extrusionOk="0" h="1804" w="3201">
                  <a:moveTo>
                    <a:pt x="45" y="1"/>
                  </a:moveTo>
                  <a:lnTo>
                    <a:pt x="0" y="185"/>
                  </a:lnTo>
                  <a:lnTo>
                    <a:pt x="2710" y="901"/>
                  </a:lnTo>
                  <a:lnTo>
                    <a:pt x="3025" y="1803"/>
                  </a:lnTo>
                  <a:lnTo>
                    <a:pt x="3201" y="1741"/>
                  </a:lnTo>
                  <a:lnTo>
                    <a:pt x="2859" y="744"/>
                  </a:lnTo>
                  <a:lnTo>
                    <a:pt x="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7" name="Google Shape;787;p31"/>
          <p:cNvSpPr/>
          <p:nvPr/>
        </p:nvSpPr>
        <p:spPr>
          <a:xfrm>
            <a:off x="6034421" y="3319209"/>
            <a:ext cx="495756" cy="436108"/>
          </a:xfrm>
          <a:custGeom>
            <a:rect b="b" l="l" r="r" t="t"/>
            <a:pathLst>
              <a:path extrusionOk="0" h="2238" w="2544">
                <a:moveTo>
                  <a:pt x="630" y="0"/>
                </a:moveTo>
                <a:cubicBezTo>
                  <a:pt x="280" y="0"/>
                  <a:pt x="0" y="280"/>
                  <a:pt x="0" y="638"/>
                </a:cubicBezTo>
                <a:cubicBezTo>
                  <a:pt x="0" y="777"/>
                  <a:pt x="45" y="917"/>
                  <a:pt x="122" y="1022"/>
                </a:cubicBezTo>
                <a:cubicBezTo>
                  <a:pt x="246" y="1171"/>
                  <a:pt x="1268" y="2238"/>
                  <a:pt x="1268" y="2238"/>
                </a:cubicBezTo>
                <a:cubicBezTo>
                  <a:pt x="1268" y="2238"/>
                  <a:pt x="2301" y="1171"/>
                  <a:pt x="2414" y="1022"/>
                </a:cubicBezTo>
                <a:cubicBezTo>
                  <a:pt x="2492" y="917"/>
                  <a:pt x="2544" y="777"/>
                  <a:pt x="2544" y="638"/>
                </a:cubicBezTo>
                <a:cubicBezTo>
                  <a:pt x="2544" y="280"/>
                  <a:pt x="2256" y="0"/>
                  <a:pt x="1906" y="0"/>
                </a:cubicBezTo>
                <a:cubicBezTo>
                  <a:pt x="1558" y="0"/>
                  <a:pt x="1268" y="280"/>
                  <a:pt x="1268" y="638"/>
                </a:cubicBezTo>
                <a:cubicBezTo>
                  <a:pt x="1268" y="280"/>
                  <a:pt x="989" y="0"/>
                  <a:pt x="63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1"/>
          <p:cNvSpPr/>
          <p:nvPr/>
        </p:nvSpPr>
        <p:spPr>
          <a:xfrm>
            <a:off x="7278325" y="1778749"/>
            <a:ext cx="436113" cy="436113"/>
          </a:xfrm>
          <a:custGeom>
            <a:rect b="b" l="l" r="r" t="t"/>
            <a:pathLst>
              <a:path extrusionOk="0" h="3674" w="3674">
                <a:moveTo>
                  <a:pt x="1845" y="1160"/>
                </a:moveTo>
                <a:cubicBezTo>
                  <a:pt x="1921" y="1160"/>
                  <a:pt x="1998" y="1173"/>
                  <a:pt x="2074" y="1199"/>
                </a:cubicBezTo>
                <a:cubicBezTo>
                  <a:pt x="2450" y="1323"/>
                  <a:pt x="2660" y="1724"/>
                  <a:pt x="2536" y="2099"/>
                </a:cubicBezTo>
                <a:cubicBezTo>
                  <a:pt x="2432" y="2400"/>
                  <a:pt x="2156" y="2595"/>
                  <a:pt x="1858" y="2595"/>
                </a:cubicBezTo>
                <a:cubicBezTo>
                  <a:pt x="1781" y="2595"/>
                  <a:pt x="1704" y="2582"/>
                  <a:pt x="1627" y="2555"/>
                </a:cubicBezTo>
                <a:cubicBezTo>
                  <a:pt x="1251" y="2433"/>
                  <a:pt x="1050" y="2030"/>
                  <a:pt x="1172" y="1655"/>
                </a:cubicBezTo>
                <a:cubicBezTo>
                  <a:pt x="1270" y="1355"/>
                  <a:pt x="1546" y="1160"/>
                  <a:pt x="1845" y="1160"/>
                </a:cubicBezTo>
                <a:close/>
                <a:moveTo>
                  <a:pt x="2168" y="1"/>
                </a:moveTo>
                <a:lnTo>
                  <a:pt x="1906" y="395"/>
                </a:lnTo>
                <a:cubicBezTo>
                  <a:pt x="1888" y="394"/>
                  <a:pt x="1869" y="393"/>
                  <a:pt x="1850" y="393"/>
                </a:cubicBezTo>
                <a:cubicBezTo>
                  <a:pt x="1762" y="393"/>
                  <a:pt x="1671" y="409"/>
                  <a:pt x="1591" y="431"/>
                </a:cubicBezTo>
                <a:lnTo>
                  <a:pt x="1287" y="106"/>
                </a:lnTo>
                <a:lnTo>
                  <a:pt x="771" y="368"/>
                </a:lnTo>
                <a:lnTo>
                  <a:pt x="848" y="807"/>
                </a:lnTo>
                <a:cubicBezTo>
                  <a:pt x="779" y="876"/>
                  <a:pt x="699" y="956"/>
                  <a:pt x="639" y="1042"/>
                </a:cubicBezTo>
                <a:lnTo>
                  <a:pt x="185" y="1025"/>
                </a:lnTo>
                <a:lnTo>
                  <a:pt x="1" y="1575"/>
                </a:lnTo>
                <a:lnTo>
                  <a:pt x="376" y="1829"/>
                </a:lnTo>
                <a:cubicBezTo>
                  <a:pt x="376" y="1934"/>
                  <a:pt x="385" y="2039"/>
                  <a:pt x="403" y="2143"/>
                </a:cubicBezTo>
                <a:lnTo>
                  <a:pt x="80" y="2450"/>
                </a:lnTo>
                <a:lnTo>
                  <a:pt x="343" y="2958"/>
                </a:lnTo>
                <a:lnTo>
                  <a:pt x="779" y="2878"/>
                </a:lnTo>
                <a:cubicBezTo>
                  <a:pt x="848" y="2958"/>
                  <a:pt x="937" y="3010"/>
                  <a:pt x="1025" y="3071"/>
                </a:cubicBezTo>
                <a:lnTo>
                  <a:pt x="1014" y="3499"/>
                </a:lnTo>
                <a:lnTo>
                  <a:pt x="1566" y="3673"/>
                </a:lnTo>
                <a:lnTo>
                  <a:pt x="1812" y="3325"/>
                </a:lnTo>
                <a:cubicBezTo>
                  <a:pt x="1852" y="3325"/>
                  <a:pt x="1892" y="3326"/>
                  <a:pt x="1932" y="3326"/>
                </a:cubicBezTo>
                <a:cubicBezTo>
                  <a:pt x="1997" y="3326"/>
                  <a:pt x="2061" y="3323"/>
                  <a:pt x="2126" y="3306"/>
                </a:cubicBezTo>
                <a:lnTo>
                  <a:pt x="2422" y="3640"/>
                </a:lnTo>
                <a:lnTo>
                  <a:pt x="2939" y="3386"/>
                </a:lnTo>
                <a:lnTo>
                  <a:pt x="2850" y="2949"/>
                </a:lnTo>
                <a:cubicBezTo>
                  <a:pt x="2930" y="2878"/>
                  <a:pt x="2991" y="2792"/>
                  <a:pt x="3052" y="2704"/>
                </a:cubicBezTo>
                <a:lnTo>
                  <a:pt x="3491" y="2721"/>
                </a:lnTo>
                <a:lnTo>
                  <a:pt x="3673" y="2171"/>
                </a:lnTo>
                <a:lnTo>
                  <a:pt x="3306" y="1925"/>
                </a:lnTo>
                <a:cubicBezTo>
                  <a:pt x="3314" y="1820"/>
                  <a:pt x="3306" y="1715"/>
                  <a:pt x="3289" y="1610"/>
                </a:cubicBezTo>
                <a:lnTo>
                  <a:pt x="3621" y="1304"/>
                </a:lnTo>
                <a:lnTo>
                  <a:pt x="3358" y="798"/>
                </a:lnTo>
                <a:lnTo>
                  <a:pt x="2922" y="876"/>
                </a:lnTo>
                <a:cubicBezTo>
                  <a:pt x="2850" y="798"/>
                  <a:pt x="2781" y="710"/>
                  <a:pt x="2685" y="649"/>
                </a:cubicBezTo>
                <a:lnTo>
                  <a:pt x="2712" y="185"/>
                </a:lnTo>
                <a:lnTo>
                  <a:pt x="21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9" name="Google Shape;789;p31"/>
          <p:cNvGrpSpPr/>
          <p:nvPr/>
        </p:nvGrpSpPr>
        <p:grpSpPr>
          <a:xfrm>
            <a:off x="4881580" y="742527"/>
            <a:ext cx="133260" cy="129152"/>
            <a:chOff x="3739723" y="2282290"/>
            <a:chExt cx="690824" cy="669530"/>
          </a:xfrm>
        </p:grpSpPr>
        <p:sp>
          <p:nvSpPr>
            <p:cNvPr id="790" name="Google Shape;790;p3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31"/>
          <p:cNvGrpSpPr/>
          <p:nvPr/>
        </p:nvGrpSpPr>
        <p:grpSpPr>
          <a:xfrm>
            <a:off x="6806162" y="4226357"/>
            <a:ext cx="133260" cy="129152"/>
            <a:chOff x="3739723" y="2282290"/>
            <a:chExt cx="690824" cy="669530"/>
          </a:xfrm>
        </p:grpSpPr>
        <p:sp>
          <p:nvSpPr>
            <p:cNvPr id="795" name="Google Shape;795;p31"/>
            <p:cNvSpPr/>
            <p:nvPr/>
          </p:nvSpPr>
          <p:spPr>
            <a:xfrm>
              <a:off x="4027442" y="2698022"/>
              <a:ext cx="115137" cy="253798"/>
            </a:xfrm>
            <a:custGeom>
              <a:rect b="b" l="l" r="r" t="t"/>
              <a:pathLst>
                <a:path extrusionOk="0" h="1025" w="465">
                  <a:moveTo>
                    <a:pt x="236" y="1"/>
                  </a:moveTo>
                  <a:cubicBezTo>
                    <a:pt x="106" y="1"/>
                    <a:pt x="1" y="106"/>
                    <a:pt x="1" y="238"/>
                  </a:cubicBezTo>
                  <a:lnTo>
                    <a:pt x="1" y="788"/>
                  </a:lnTo>
                  <a:cubicBezTo>
                    <a:pt x="1" y="920"/>
                    <a:pt x="106" y="1025"/>
                    <a:pt x="236" y="1025"/>
                  </a:cubicBezTo>
                  <a:cubicBezTo>
                    <a:pt x="360" y="1025"/>
                    <a:pt x="465" y="92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1"/>
            <p:cNvSpPr/>
            <p:nvPr/>
          </p:nvSpPr>
          <p:spPr>
            <a:xfrm>
              <a:off x="3739723" y="2564067"/>
              <a:ext cx="251074" cy="117118"/>
            </a:xfrm>
            <a:custGeom>
              <a:rect b="b" l="l" r="r" t="t"/>
              <a:pathLst>
                <a:path extrusionOk="0" h="473" w="1014">
                  <a:moveTo>
                    <a:pt x="235" y="0"/>
                  </a:moveTo>
                  <a:cubicBezTo>
                    <a:pt x="105" y="0"/>
                    <a:pt x="0" y="105"/>
                    <a:pt x="0" y="235"/>
                  </a:cubicBezTo>
                  <a:cubicBezTo>
                    <a:pt x="0" y="368"/>
                    <a:pt x="105" y="473"/>
                    <a:pt x="235" y="473"/>
                  </a:cubicBezTo>
                  <a:lnTo>
                    <a:pt x="777" y="473"/>
                  </a:lnTo>
                  <a:cubicBezTo>
                    <a:pt x="909" y="473"/>
                    <a:pt x="1014" y="368"/>
                    <a:pt x="1014" y="235"/>
                  </a:cubicBezTo>
                  <a:cubicBezTo>
                    <a:pt x="1014" y="105"/>
                    <a:pt x="909" y="0"/>
                    <a:pt x="7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1"/>
            <p:cNvSpPr/>
            <p:nvPr/>
          </p:nvSpPr>
          <p:spPr>
            <a:xfrm>
              <a:off x="4027442" y="2282290"/>
              <a:ext cx="115137" cy="254045"/>
            </a:xfrm>
            <a:custGeom>
              <a:rect b="b" l="l" r="r" t="t"/>
              <a:pathLst>
                <a:path extrusionOk="0" h="1026" w="465">
                  <a:moveTo>
                    <a:pt x="236" y="1"/>
                  </a:moveTo>
                  <a:cubicBezTo>
                    <a:pt x="106" y="1"/>
                    <a:pt x="1" y="106"/>
                    <a:pt x="1" y="238"/>
                  </a:cubicBezTo>
                  <a:lnTo>
                    <a:pt x="1" y="788"/>
                  </a:lnTo>
                  <a:cubicBezTo>
                    <a:pt x="1" y="910"/>
                    <a:pt x="106" y="1025"/>
                    <a:pt x="236" y="1025"/>
                  </a:cubicBezTo>
                  <a:cubicBezTo>
                    <a:pt x="360" y="1025"/>
                    <a:pt x="465" y="910"/>
                    <a:pt x="465" y="788"/>
                  </a:cubicBezTo>
                  <a:lnTo>
                    <a:pt x="465" y="238"/>
                  </a:lnTo>
                  <a:cubicBezTo>
                    <a:pt x="465" y="106"/>
                    <a:pt x="360" y="1"/>
                    <a:pt x="2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1"/>
            <p:cNvSpPr/>
            <p:nvPr/>
          </p:nvSpPr>
          <p:spPr>
            <a:xfrm>
              <a:off x="4178730" y="2553172"/>
              <a:ext cx="251817" cy="117118"/>
            </a:xfrm>
            <a:custGeom>
              <a:rect b="b" l="l" r="r" t="t"/>
              <a:pathLst>
                <a:path extrusionOk="0" h="473" w="1017">
                  <a:moveTo>
                    <a:pt x="238" y="0"/>
                  </a:moveTo>
                  <a:cubicBezTo>
                    <a:pt x="106" y="0"/>
                    <a:pt x="1" y="105"/>
                    <a:pt x="1" y="235"/>
                  </a:cubicBezTo>
                  <a:cubicBezTo>
                    <a:pt x="1" y="368"/>
                    <a:pt x="106" y="473"/>
                    <a:pt x="238" y="473"/>
                  </a:cubicBezTo>
                  <a:lnTo>
                    <a:pt x="788" y="473"/>
                  </a:lnTo>
                  <a:cubicBezTo>
                    <a:pt x="911" y="473"/>
                    <a:pt x="1016" y="368"/>
                    <a:pt x="1016" y="235"/>
                  </a:cubicBezTo>
                  <a:cubicBezTo>
                    <a:pt x="1016" y="105"/>
                    <a:pt x="911" y="0"/>
                    <a:pt x="7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9" name="Google Shape;799;p31"/>
          <p:cNvSpPr/>
          <p:nvPr/>
        </p:nvSpPr>
        <p:spPr>
          <a:xfrm>
            <a:off x="7964849" y="2089490"/>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0" name="Google Shape;800;p31"/>
          <p:cNvGrpSpPr/>
          <p:nvPr/>
        </p:nvGrpSpPr>
        <p:grpSpPr>
          <a:xfrm rot="10800000">
            <a:off x="5745911" y="850355"/>
            <a:ext cx="371307" cy="91637"/>
            <a:chOff x="4241622" y="1303995"/>
            <a:chExt cx="1256112" cy="310004"/>
          </a:xfrm>
        </p:grpSpPr>
        <p:sp>
          <p:nvSpPr>
            <p:cNvPr id="801" name="Google Shape;801;p31"/>
            <p:cNvSpPr/>
            <p:nvPr/>
          </p:nvSpPr>
          <p:spPr>
            <a:xfrm>
              <a:off x="4644479" y="1305976"/>
              <a:ext cx="853255" cy="67349"/>
            </a:xfrm>
            <a:custGeom>
              <a:rect b="b" l="l" r="r" t="t"/>
              <a:pathLst>
                <a:path extrusionOk="0" h="272" w="3446">
                  <a:moveTo>
                    <a:pt x="141" y="1"/>
                  </a:moveTo>
                  <a:cubicBezTo>
                    <a:pt x="61" y="1"/>
                    <a:pt x="0" y="62"/>
                    <a:pt x="0" y="131"/>
                  </a:cubicBezTo>
                  <a:cubicBezTo>
                    <a:pt x="0" y="211"/>
                    <a:pt x="61" y="271"/>
                    <a:pt x="141" y="271"/>
                  </a:cubicBezTo>
                  <a:lnTo>
                    <a:pt x="3305" y="271"/>
                  </a:lnTo>
                  <a:cubicBezTo>
                    <a:pt x="3385" y="271"/>
                    <a:pt x="3446" y="211"/>
                    <a:pt x="3446" y="131"/>
                  </a:cubicBezTo>
                  <a:cubicBezTo>
                    <a:pt x="3446" y="62"/>
                    <a:pt x="3385" y="1"/>
                    <a:pt x="33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1"/>
            <p:cNvSpPr/>
            <p:nvPr/>
          </p:nvSpPr>
          <p:spPr>
            <a:xfrm>
              <a:off x="4241622" y="1303995"/>
              <a:ext cx="221113" cy="69330"/>
            </a:xfrm>
            <a:custGeom>
              <a:rect b="b" l="l" r="r" t="t"/>
              <a:pathLst>
                <a:path extrusionOk="0" h="280" w="893">
                  <a:moveTo>
                    <a:pt x="133" y="0"/>
                  </a:moveTo>
                  <a:cubicBezTo>
                    <a:pt x="61" y="0"/>
                    <a:pt x="1" y="70"/>
                    <a:pt x="1" y="139"/>
                  </a:cubicBezTo>
                  <a:cubicBezTo>
                    <a:pt x="1" y="219"/>
                    <a:pt x="61" y="279"/>
                    <a:pt x="133" y="279"/>
                  </a:cubicBezTo>
                  <a:lnTo>
                    <a:pt x="754" y="279"/>
                  </a:lnTo>
                  <a:cubicBezTo>
                    <a:pt x="832" y="279"/>
                    <a:pt x="892" y="219"/>
                    <a:pt x="892" y="139"/>
                  </a:cubicBezTo>
                  <a:cubicBezTo>
                    <a:pt x="892" y="70"/>
                    <a:pt x="832"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1"/>
            <p:cNvSpPr/>
            <p:nvPr/>
          </p:nvSpPr>
          <p:spPr>
            <a:xfrm>
              <a:off x="4241622" y="1543926"/>
              <a:ext cx="853503" cy="70073"/>
            </a:xfrm>
            <a:custGeom>
              <a:rect b="b" l="l" r="r" t="t"/>
              <a:pathLst>
                <a:path extrusionOk="0" h="283" w="3447">
                  <a:moveTo>
                    <a:pt x="133" y="1"/>
                  </a:moveTo>
                  <a:cubicBezTo>
                    <a:pt x="61" y="1"/>
                    <a:pt x="1" y="62"/>
                    <a:pt x="1" y="141"/>
                  </a:cubicBezTo>
                  <a:cubicBezTo>
                    <a:pt x="1" y="219"/>
                    <a:pt x="61" y="282"/>
                    <a:pt x="133" y="282"/>
                  </a:cubicBezTo>
                  <a:lnTo>
                    <a:pt x="832" y="282"/>
                  </a:lnTo>
                  <a:cubicBezTo>
                    <a:pt x="901" y="282"/>
                    <a:pt x="972" y="219"/>
                    <a:pt x="972" y="141"/>
                  </a:cubicBezTo>
                  <a:cubicBezTo>
                    <a:pt x="972" y="62"/>
                    <a:pt x="901" y="1"/>
                    <a:pt x="832" y="1"/>
                  </a:cubicBezTo>
                  <a:close/>
                  <a:moveTo>
                    <a:pt x="1522" y="1"/>
                  </a:moveTo>
                  <a:cubicBezTo>
                    <a:pt x="1444" y="1"/>
                    <a:pt x="1384" y="62"/>
                    <a:pt x="1384" y="141"/>
                  </a:cubicBezTo>
                  <a:cubicBezTo>
                    <a:pt x="1384" y="219"/>
                    <a:pt x="1444" y="282"/>
                    <a:pt x="1522" y="282"/>
                  </a:cubicBezTo>
                  <a:lnTo>
                    <a:pt x="2213" y="282"/>
                  </a:lnTo>
                  <a:cubicBezTo>
                    <a:pt x="2292" y="282"/>
                    <a:pt x="2353" y="219"/>
                    <a:pt x="2353" y="141"/>
                  </a:cubicBezTo>
                  <a:cubicBezTo>
                    <a:pt x="2353" y="62"/>
                    <a:pt x="2292" y="1"/>
                    <a:pt x="2213" y="1"/>
                  </a:cubicBezTo>
                  <a:close/>
                  <a:moveTo>
                    <a:pt x="2913" y="1"/>
                  </a:moveTo>
                  <a:cubicBezTo>
                    <a:pt x="2834" y="1"/>
                    <a:pt x="2773" y="62"/>
                    <a:pt x="2773" y="141"/>
                  </a:cubicBezTo>
                  <a:cubicBezTo>
                    <a:pt x="2773" y="219"/>
                    <a:pt x="2834" y="282"/>
                    <a:pt x="2913" y="282"/>
                  </a:cubicBezTo>
                  <a:lnTo>
                    <a:pt x="3306" y="282"/>
                  </a:lnTo>
                  <a:cubicBezTo>
                    <a:pt x="3386" y="282"/>
                    <a:pt x="3447" y="219"/>
                    <a:pt x="3447" y="141"/>
                  </a:cubicBezTo>
                  <a:cubicBezTo>
                    <a:pt x="3447" y="62"/>
                    <a:pt x="3386" y="1"/>
                    <a:pt x="33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4" name="Google Shape;804;p31"/>
          <p:cNvSpPr/>
          <p:nvPr/>
        </p:nvSpPr>
        <p:spPr>
          <a:xfrm>
            <a:off x="4881559" y="3294319"/>
            <a:ext cx="306603" cy="24885"/>
          </a:xfrm>
          <a:custGeom>
            <a:rect b="b" l="l" r="r" t="t"/>
            <a:pathLst>
              <a:path extrusionOk="0" h="340" w="4189">
                <a:moveTo>
                  <a:pt x="166" y="0"/>
                </a:moveTo>
                <a:cubicBezTo>
                  <a:pt x="80" y="0"/>
                  <a:pt x="0" y="78"/>
                  <a:pt x="0" y="166"/>
                </a:cubicBezTo>
                <a:cubicBezTo>
                  <a:pt x="0" y="262"/>
                  <a:pt x="80" y="340"/>
                  <a:pt x="166" y="340"/>
                </a:cubicBezTo>
                <a:lnTo>
                  <a:pt x="657" y="340"/>
                </a:lnTo>
                <a:cubicBezTo>
                  <a:pt x="743" y="340"/>
                  <a:pt x="823" y="262"/>
                  <a:pt x="823" y="166"/>
                </a:cubicBezTo>
                <a:cubicBezTo>
                  <a:pt x="823" y="78"/>
                  <a:pt x="743" y="0"/>
                  <a:pt x="657" y="0"/>
                </a:cubicBezTo>
                <a:close/>
                <a:moveTo>
                  <a:pt x="1496" y="0"/>
                </a:moveTo>
                <a:cubicBezTo>
                  <a:pt x="1400" y="0"/>
                  <a:pt x="1329" y="78"/>
                  <a:pt x="1329" y="166"/>
                </a:cubicBezTo>
                <a:cubicBezTo>
                  <a:pt x="1329" y="262"/>
                  <a:pt x="1400" y="340"/>
                  <a:pt x="1496" y="340"/>
                </a:cubicBezTo>
                <a:lnTo>
                  <a:pt x="2336" y="340"/>
                </a:lnTo>
                <a:cubicBezTo>
                  <a:pt x="2430" y="340"/>
                  <a:pt x="2510" y="262"/>
                  <a:pt x="2510" y="166"/>
                </a:cubicBezTo>
                <a:cubicBezTo>
                  <a:pt x="2510" y="78"/>
                  <a:pt x="2430" y="0"/>
                  <a:pt x="2336" y="0"/>
                </a:cubicBezTo>
                <a:close/>
                <a:moveTo>
                  <a:pt x="3184" y="0"/>
                </a:moveTo>
                <a:cubicBezTo>
                  <a:pt x="3087" y="0"/>
                  <a:pt x="3007" y="78"/>
                  <a:pt x="3007" y="166"/>
                </a:cubicBezTo>
                <a:cubicBezTo>
                  <a:pt x="3007" y="262"/>
                  <a:pt x="3087" y="340"/>
                  <a:pt x="3184" y="340"/>
                </a:cubicBezTo>
                <a:lnTo>
                  <a:pt x="4023" y="340"/>
                </a:lnTo>
                <a:cubicBezTo>
                  <a:pt x="4120" y="340"/>
                  <a:pt x="4189" y="262"/>
                  <a:pt x="4189" y="166"/>
                </a:cubicBezTo>
                <a:cubicBezTo>
                  <a:pt x="4189" y="78"/>
                  <a:pt x="4120" y="0"/>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1"/>
          <p:cNvSpPr/>
          <p:nvPr/>
        </p:nvSpPr>
        <p:spPr>
          <a:xfrm>
            <a:off x="4743161" y="13457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1"/>
          <p:cNvSpPr/>
          <p:nvPr/>
        </p:nvSpPr>
        <p:spPr>
          <a:xfrm>
            <a:off x="7598262" y="91080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7" name="Google Shape;807;p31"/>
          <p:cNvGrpSpPr/>
          <p:nvPr/>
        </p:nvGrpSpPr>
        <p:grpSpPr>
          <a:xfrm>
            <a:off x="6274207" y="327245"/>
            <a:ext cx="1036471" cy="1137866"/>
            <a:chOff x="3758022" y="3565669"/>
            <a:chExt cx="922784" cy="1013058"/>
          </a:xfrm>
        </p:grpSpPr>
        <p:sp>
          <p:nvSpPr>
            <p:cNvPr id="808" name="Google Shape;808;p31"/>
            <p:cNvSpPr/>
            <p:nvPr/>
          </p:nvSpPr>
          <p:spPr>
            <a:xfrm>
              <a:off x="3758022" y="3565669"/>
              <a:ext cx="111564" cy="128983"/>
            </a:xfrm>
            <a:custGeom>
              <a:rect b="b" l="l" r="r" t="t"/>
              <a:pathLst>
                <a:path extrusionOk="0" h="933" w="807">
                  <a:moveTo>
                    <a:pt x="179" y="1"/>
                  </a:moveTo>
                  <a:cubicBezTo>
                    <a:pt x="145" y="1"/>
                    <a:pt x="111" y="12"/>
                    <a:pt x="81" y="34"/>
                  </a:cubicBezTo>
                  <a:cubicBezTo>
                    <a:pt x="11" y="76"/>
                    <a:pt x="1" y="173"/>
                    <a:pt x="45" y="244"/>
                  </a:cubicBezTo>
                  <a:lnTo>
                    <a:pt x="526" y="874"/>
                  </a:lnTo>
                  <a:cubicBezTo>
                    <a:pt x="555" y="913"/>
                    <a:pt x="600" y="933"/>
                    <a:pt x="643" y="933"/>
                  </a:cubicBezTo>
                  <a:cubicBezTo>
                    <a:pt x="676" y="933"/>
                    <a:pt x="709" y="922"/>
                    <a:pt x="735" y="899"/>
                  </a:cubicBezTo>
                  <a:cubicBezTo>
                    <a:pt x="754" y="891"/>
                    <a:pt x="763" y="874"/>
                    <a:pt x="780" y="863"/>
                  </a:cubicBezTo>
                  <a:cubicBezTo>
                    <a:pt x="807" y="811"/>
                    <a:pt x="807" y="742"/>
                    <a:pt x="771" y="689"/>
                  </a:cubicBezTo>
                  <a:lnTo>
                    <a:pt x="291" y="60"/>
                  </a:lnTo>
                  <a:cubicBezTo>
                    <a:pt x="266" y="20"/>
                    <a:pt x="223" y="1"/>
                    <a:pt x="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1"/>
            <p:cNvSpPr/>
            <p:nvPr/>
          </p:nvSpPr>
          <p:spPr>
            <a:xfrm>
              <a:off x="3857281" y="3753957"/>
              <a:ext cx="67740" cy="824770"/>
            </a:xfrm>
            <a:custGeom>
              <a:rect b="b" l="l" r="r" t="t"/>
              <a:pathLst>
                <a:path extrusionOk="0" h="5966" w="490">
                  <a:moveTo>
                    <a:pt x="271" y="1"/>
                  </a:moveTo>
                  <a:cubicBezTo>
                    <a:pt x="150" y="1"/>
                    <a:pt x="45" y="106"/>
                    <a:pt x="45" y="228"/>
                  </a:cubicBezTo>
                  <a:lnTo>
                    <a:pt x="9" y="5212"/>
                  </a:lnTo>
                  <a:cubicBezTo>
                    <a:pt x="1" y="5308"/>
                    <a:pt x="62" y="5388"/>
                    <a:pt x="141" y="5422"/>
                  </a:cubicBezTo>
                  <a:lnTo>
                    <a:pt x="133" y="5877"/>
                  </a:lnTo>
                  <a:cubicBezTo>
                    <a:pt x="133" y="5921"/>
                    <a:pt x="166" y="5965"/>
                    <a:pt x="219" y="5965"/>
                  </a:cubicBezTo>
                  <a:cubicBezTo>
                    <a:pt x="271" y="5965"/>
                    <a:pt x="307" y="5921"/>
                    <a:pt x="307" y="5877"/>
                  </a:cubicBezTo>
                  <a:lnTo>
                    <a:pt x="315" y="5422"/>
                  </a:lnTo>
                  <a:cubicBezTo>
                    <a:pt x="395" y="5388"/>
                    <a:pt x="448" y="5308"/>
                    <a:pt x="448" y="5220"/>
                  </a:cubicBezTo>
                  <a:lnTo>
                    <a:pt x="490" y="228"/>
                  </a:lnTo>
                  <a:cubicBezTo>
                    <a:pt x="490" y="106"/>
                    <a:pt x="395" y="9"/>
                    <a:pt x="2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1"/>
            <p:cNvSpPr/>
            <p:nvPr/>
          </p:nvSpPr>
          <p:spPr>
            <a:xfrm>
              <a:off x="3903178" y="3745939"/>
              <a:ext cx="777628" cy="325705"/>
            </a:xfrm>
            <a:custGeom>
              <a:rect b="b" l="l" r="r" t="t"/>
              <a:pathLst>
                <a:path extrusionOk="0" h="2356" w="5625">
                  <a:moveTo>
                    <a:pt x="258" y="0"/>
                  </a:moveTo>
                  <a:cubicBezTo>
                    <a:pt x="170" y="0"/>
                    <a:pt x="87" y="57"/>
                    <a:pt x="53" y="147"/>
                  </a:cubicBezTo>
                  <a:cubicBezTo>
                    <a:pt x="0" y="260"/>
                    <a:pt x="63" y="382"/>
                    <a:pt x="177" y="426"/>
                  </a:cubicBezTo>
                  <a:lnTo>
                    <a:pt x="4827" y="2235"/>
                  </a:lnTo>
                  <a:cubicBezTo>
                    <a:pt x="4854" y="2244"/>
                    <a:pt x="4881" y="2248"/>
                    <a:pt x="4908" y="2248"/>
                  </a:cubicBezTo>
                  <a:cubicBezTo>
                    <a:pt x="4967" y="2248"/>
                    <a:pt x="5022" y="2226"/>
                    <a:pt x="5064" y="2183"/>
                  </a:cubicBezTo>
                  <a:lnTo>
                    <a:pt x="5492" y="2351"/>
                  </a:lnTo>
                  <a:cubicBezTo>
                    <a:pt x="5501" y="2354"/>
                    <a:pt x="5511" y="2356"/>
                    <a:pt x="5520" y="2356"/>
                  </a:cubicBezTo>
                  <a:cubicBezTo>
                    <a:pt x="5556" y="2356"/>
                    <a:pt x="5592" y="2331"/>
                    <a:pt x="5606" y="2298"/>
                  </a:cubicBezTo>
                  <a:cubicBezTo>
                    <a:pt x="5625" y="2254"/>
                    <a:pt x="5597" y="2202"/>
                    <a:pt x="5553" y="2183"/>
                  </a:cubicBezTo>
                  <a:lnTo>
                    <a:pt x="5125" y="2017"/>
                  </a:lnTo>
                  <a:cubicBezTo>
                    <a:pt x="5125" y="1931"/>
                    <a:pt x="5073" y="1851"/>
                    <a:pt x="4985" y="1826"/>
                  </a:cubicBezTo>
                  <a:lnTo>
                    <a:pt x="334" y="15"/>
                  </a:lnTo>
                  <a:cubicBezTo>
                    <a:pt x="309" y="5"/>
                    <a:pt x="283" y="0"/>
                    <a:pt x="25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1"/>
            <p:cNvSpPr/>
            <p:nvPr/>
          </p:nvSpPr>
          <p:spPr>
            <a:xfrm>
              <a:off x="3801569" y="3782021"/>
              <a:ext cx="493396" cy="387639"/>
            </a:xfrm>
            <a:custGeom>
              <a:rect b="b" l="l" r="r" t="t"/>
              <a:pathLst>
                <a:path extrusionOk="0" h="2804" w="3569">
                  <a:moveTo>
                    <a:pt x="3504" y="0"/>
                  </a:moveTo>
                  <a:cubicBezTo>
                    <a:pt x="3481" y="0"/>
                    <a:pt x="3455" y="9"/>
                    <a:pt x="3430" y="25"/>
                  </a:cubicBezTo>
                  <a:lnTo>
                    <a:pt x="81" y="2623"/>
                  </a:lnTo>
                  <a:cubicBezTo>
                    <a:pt x="28" y="2656"/>
                    <a:pt x="1" y="2728"/>
                    <a:pt x="20" y="2772"/>
                  </a:cubicBezTo>
                  <a:cubicBezTo>
                    <a:pt x="28" y="2793"/>
                    <a:pt x="45" y="2803"/>
                    <a:pt x="67" y="2803"/>
                  </a:cubicBezTo>
                  <a:cubicBezTo>
                    <a:pt x="89" y="2803"/>
                    <a:pt x="115" y="2793"/>
                    <a:pt x="141" y="2772"/>
                  </a:cubicBezTo>
                  <a:lnTo>
                    <a:pt x="3491" y="182"/>
                  </a:lnTo>
                  <a:lnTo>
                    <a:pt x="3516" y="157"/>
                  </a:lnTo>
                  <a:cubicBezTo>
                    <a:pt x="3552" y="113"/>
                    <a:pt x="3568" y="69"/>
                    <a:pt x="3560" y="33"/>
                  </a:cubicBezTo>
                  <a:cubicBezTo>
                    <a:pt x="3551" y="11"/>
                    <a:pt x="3530" y="0"/>
                    <a:pt x="35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1"/>
            <p:cNvSpPr/>
            <p:nvPr/>
          </p:nvSpPr>
          <p:spPr>
            <a:xfrm>
              <a:off x="3766732" y="3642671"/>
              <a:ext cx="245385" cy="224786"/>
            </a:xfrm>
            <a:custGeom>
              <a:rect b="b" l="l" r="r" t="t"/>
              <a:pathLst>
                <a:path extrusionOk="0" h="1626" w="1775">
                  <a:moveTo>
                    <a:pt x="895" y="0"/>
                  </a:moveTo>
                  <a:cubicBezTo>
                    <a:pt x="839" y="0"/>
                    <a:pt x="782" y="6"/>
                    <a:pt x="725" y="19"/>
                  </a:cubicBezTo>
                  <a:cubicBezTo>
                    <a:pt x="288" y="107"/>
                    <a:pt x="1" y="535"/>
                    <a:pt x="95" y="980"/>
                  </a:cubicBezTo>
                  <a:cubicBezTo>
                    <a:pt x="173" y="1364"/>
                    <a:pt x="510" y="1626"/>
                    <a:pt x="893" y="1626"/>
                  </a:cubicBezTo>
                  <a:cubicBezTo>
                    <a:pt x="948" y="1626"/>
                    <a:pt x="1003" y="1621"/>
                    <a:pt x="1059" y="1610"/>
                  </a:cubicBezTo>
                  <a:cubicBezTo>
                    <a:pt x="1495" y="1513"/>
                    <a:pt x="1774" y="1085"/>
                    <a:pt x="1688" y="648"/>
                  </a:cubicBezTo>
                  <a:cubicBezTo>
                    <a:pt x="1604" y="269"/>
                    <a:pt x="1269" y="0"/>
                    <a:pt x="8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3" name="Google Shape;813;p31"/>
          <p:cNvSpPr/>
          <p:nvPr/>
        </p:nvSpPr>
        <p:spPr>
          <a:xfrm>
            <a:off x="7598262" y="3962054"/>
            <a:ext cx="91582" cy="91638"/>
          </a:xfrm>
          <a:custGeom>
            <a:rect b="b" l="l" r="r" t="t"/>
            <a:pathLst>
              <a:path extrusionOk="0" h="3281" w="3279">
                <a:moveTo>
                  <a:pt x="1644" y="0"/>
                </a:moveTo>
                <a:lnTo>
                  <a:pt x="1136" y="1129"/>
                </a:lnTo>
                <a:lnTo>
                  <a:pt x="1" y="1635"/>
                </a:lnTo>
                <a:lnTo>
                  <a:pt x="1136" y="2143"/>
                </a:lnTo>
                <a:lnTo>
                  <a:pt x="1644" y="3280"/>
                </a:lnTo>
                <a:lnTo>
                  <a:pt x="2152" y="2143"/>
                </a:lnTo>
                <a:lnTo>
                  <a:pt x="3279" y="1635"/>
                </a:lnTo>
                <a:lnTo>
                  <a:pt x="2152" y="1129"/>
                </a:lnTo>
                <a:lnTo>
                  <a:pt x="1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40"/>
          <p:cNvSpPr txBox="1"/>
          <p:nvPr>
            <p:ph type="ctrTitle"/>
          </p:nvPr>
        </p:nvSpPr>
        <p:spPr>
          <a:xfrm>
            <a:off x="692675" y="1200538"/>
            <a:ext cx="56463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Interview results &amp; Analysis</a:t>
            </a:r>
            <a:endParaRPr/>
          </a:p>
        </p:txBody>
      </p:sp>
      <p:sp>
        <p:nvSpPr>
          <p:cNvPr id="943" name="Google Shape;943;p40"/>
          <p:cNvSpPr txBox="1"/>
          <p:nvPr>
            <p:ph idx="1" type="subTitle"/>
          </p:nvPr>
        </p:nvSpPr>
        <p:spPr>
          <a:xfrm>
            <a:off x="692675" y="3270663"/>
            <a:ext cx="5646300" cy="6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Pictures, relevant artifacts, key quotes, and surprises</a:t>
            </a:r>
            <a:endParaRPr/>
          </a:p>
          <a:p>
            <a:pPr indent="0" lvl="0" marL="0" rtl="0" algn="l">
              <a:spcBef>
                <a:spcPts val="0"/>
              </a:spcBef>
              <a:spcAft>
                <a:spcPts val="0"/>
              </a:spcAft>
              <a:buNone/>
            </a:pPr>
            <a:r>
              <a:rPr lang="en"/>
              <a:t>Analysis: </a:t>
            </a:r>
            <a:r>
              <a:rPr lang="en"/>
              <a:t>Empathy maps, highlights, observations, and inferences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44" name="Google Shape;944;p40"/>
          <p:cNvSpPr txBox="1"/>
          <p:nvPr>
            <p:ph idx="4294967295" type="title"/>
          </p:nvPr>
        </p:nvSpPr>
        <p:spPr>
          <a:xfrm>
            <a:off x="720000" y="633975"/>
            <a:ext cx="17025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41"/>
          <p:cNvSpPr txBox="1"/>
          <p:nvPr>
            <p:ph idx="4294967295" type="title"/>
          </p:nvPr>
        </p:nvSpPr>
        <p:spPr>
          <a:xfrm>
            <a:off x="5573400" y="3466650"/>
            <a:ext cx="3386100" cy="75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“Isabella”</a:t>
            </a:r>
            <a:endParaRPr b="0" sz="900"/>
          </a:p>
          <a:p>
            <a:pPr indent="0" lvl="0" marL="0" rtl="0" algn="l">
              <a:spcBef>
                <a:spcPts val="0"/>
              </a:spcBef>
              <a:spcAft>
                <a:spcPts val="0"/>
              </a:spcAft>
              <a:buNone/>
            </a:pPr>
            <a:r>
              <a:t/>
            </a:r>
            <a:endParaRPr/>
          </a:p>
        </p:txBody>
      </p:sp>
      <p:sp>
        <p:nvSpPr>
          <p:cNvPr id="950" name="Google Shape;950;p41"/>
          <p:cNvSpPr txBox="1"/>
          <p:nvPr>
            <p:ph idx="4294967295" type="subTitle"/>
          </p:nvPr>
        </p:nvSpPr>
        <p:spPr>
          <a:xfrm>
            <a:off x="5573400" y="4083350"/>
            <a:ext cx="3324900" cy="72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a:t>
            </a:r>
            <a:r>
              <a:rPr lang="en" sz="1200"/>
              <a:t>n-person, 35 mins</a:t>
            </a:r>
            <a:endParaRPr sz="1200"/>
          </a:p>
          <a:p>
            <a:pPr indent="0" lvl="0" marL="0" rtl="0" algn="l">
              <a:spcBef>
                <a:spcPts val="0"/>
              </a:spcBef>
              <a:spcAft>
                <a:spcPts val="0"/>
              </a:spcAft>
              <a:buNone/>
            </a:pPr>
            <a:r>
              <a:rPr lang="en" sz="1200"/>
              <a:t>21 y/o, tech literacy expert</a:t>
            </a:r>
            <a:endParaRPr sz="1200"/>
          </a:p>
          <a:p>
            <a:pPr indent="0" lvl="0" marL="0" rtl="0" algn="l">
              <a:spcBef>
                <a:spcPts val="0"/>
              </a:spcBef>
              <a:spcAft>
                <a:spcPts val="0"/>
              </a:spcAft>
              <a:buNone/>
            </a:pPr>
            <a:r>
              <a:rPr lang="en" sz="1200"/>
              <a:t>(avg. / non-user)</a:t>
            </a:r>
            <a:endParaRPr sz="1200"/>
          </a:p>
        </p:txBody>
      </p:sp>
      <p:pic>
        <p:nvPicPr>
          <p:cNvPr id="951" name="Google Shape;951;p41"/>
          <p:cNvPicPr preferRelativeResize="0"/>
          <p:nvPr/>
        </p:nvPicPr>
        <p:blipFill rotWithShape="1">
          <a:blip r:embed="rId3">
            <a:alphaModFix/>
          </a:blip>
          <a:srcRect b="0" l="7080" r="0" t="14015"/>
          <a:stretch/>
        </p:blipFill>
        <p:spPr>
          <a:xfrm>
            <a:off x="5573400" y="719300"/>
            <a:ext cx="2130900" cy="2629200"/>
          </a:xfrm>
          <a:prstGeom prst="roundRect">
            <a:avLst>
              <a:gd fmla="val 16667" name="adj"/>
            </a:avLst>
          </a:prstGeom>
          <a:noFill/>
          <a:ln>
            <a:noFill/>
          </a:ln>
        </p:spPr>
      </p:pic>
      <p:sp>
        <p:nvSpPr>
          <p:cNvPr id="952" name="Google Shape;952;p41"/>
          <p:cNvSpPr/>
          <p:nvPr/>
        </p:nvSpPr>
        <p:spPr>
          <a:xfrm>
            <a:off x="893325" y="384850"/>
            <a:ext cx="4028400" cy="1767900"/>
          </a:xfrm>
          <a:prstGeom prst="roundRect">
            <a:avLst>
              <a:gd fmla="val 16667" name="adj"/>
            </a:avLst>
          </a:prstGeom>
          <a:solidFill>
            <a:schemeClr val="accen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latin typeface="Figtree"/>
                <a:ea typeface="Figtree"/>
                <a:cs typeface="Figtree"/>
                <a:sym typeface="Figtree"/>
              </a:rPr>
              <a:t>“You can make the text larger, but that doesn’t always apply to every app on the iPad. For the keyboard it’s hard, because </a:t>
            </a:r>
            <a:r>
              <a:rPr b="1" lang="en" sz="1100">
                <a:latin typeface="Figtree"/>
                <a:ea typeface="Figtree"/>
                <a:cs typeface="Figtree"/>
                <a:sym typeface="Figtree"/>
              </a:rPr>
              <a:t>it’s really hard to increase the size of the keyboard</a:t>
            </a:r>
            <a:r>
              <a:rPr lang="en" sz="1100">
                <a:latin typeface="Figtree"/>
                <a:ea typeface="Figtree"/>
                <a:cs typeface="Figtree"/>
                <a:sym typeface="Figtree"/>
              </a:rPr>
              <a:t>. It’s really hard for them to see the text, and so if they’re able to find </a:t>
            </a:r>
            <a:r>
              <a:rPr b="1" lang="en" sz="1100">
                <a:latin typeface="Figtree"/>
                <a:ea typeface="Figtree"/>
                <a:cs typeface="Figtree"/>
                <a:sym typeface="Figtree"/>
              </a:rPr>
              <a:t>the microphone button</a:t>
            </a:r>
            <a:r>
              <a:rPr lang="en" sz="1100">
                <a:latin typeface="Figtree"/>
                <a:ea typeface="Figtree"/>
                <a:cs typeface="Figtree"/>
                <a:sym typeface="Figtree"/>
              </a:rPr>
              <a:t>, that’s what we try to do, but sometimes they have trouble speaking as well.”</a:t>
            </a:r>
            <a:endParaRPr sz="1100">
              <a:latin typeface="Figtree"/>
              <a:ea typeface="Figtree"/>
              <a:cs typeface="Figtree"/>
              <a:sym typeface="Figtree"/>
            </a:endParaRPr>
          </a:p>
        </p:txBody>
      </p:sp>
      <p:sp>
        <p:nvSpPr>
          <p:cNvPr id="953" name="Google Shape;953;p41"/>
          <p:cNvSpPr/>
          <p:nvPr/>
        </p:nvSpPr>
        <p:spPr>
          <a:xfrm>
            <a:off x="893325" y="2270625"/>
            <a:ext cx="4028400" cy="2056500"/>
          </a:xfrm>
          <a:prstGeom prst="roundRect">
            <a:avLst>
              <a:gd fmla="val 16667" name="adj"/>
            </a:avLst>
          </a:prstGeom>
          <a:solidFill>
            <a:schemeClr val="accen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latin typeface="Figtree"/>
                <a:ea typeface="Figtree"/>
                <a:cs typeface="Figtree"/>
                <a:sym typeface="Figtree"/>
              </a:rPr>
              <a:t>“I mean, even if you look at Facebook… like the UI here is flawed. Even I struggled with like finding Facebook </a:t>
            </a:r>
            <a:r>
              <a:rPr lang="en" sz="1100">
                <a:latin typeface="Figtree"/>
                <a:ea typeface="Figtree"/>
                <a:cs typeface="Figtree"/>
                <a:sym typeface="Figtree"/>
              </a:rPr>
              <a:t>marketplace</a:t>
            </a:r>
            <a:r>
              <a:rPr lang="en" sz="1100">
                <a:latin typeface="Figtree"/>
                <a:ea typeface="Figtree"/>
                <a:cs typeface="Figtree"/>
                <a:sym typeface="Figtree"/>
              </a:rPr>
              <a:t>. Like what are all these symbols? … Like how do I find my messages? … Like I have to dig around the app just to find that. </a:t>
            </a:r>
            <a:r>
              <a:rPr b="1" lang="en" sz="1100">
                <a:latin typeface="Figtree"/>
                <a:ea typeface="Figtree"/>
                <a:cs typeface="Figtree"/>
                <a:sym typeface="Figtree"/>
              </a:rPr>
              <a:t>Even for me, who doesn’t struggle with technology, I was confused. So the people I try to help are </a:t>
            </a:r>
            <a:r>
              <a:rPr b="1" i="1" lang="en" sz="1100">
                <a:latin typeface="Figtree"/>
                <a:ea typeface="Figtree"/>
                <a:cs typeface="Figtree"/>
                <a:sym typeface="Figtree"/>
              </a:rPr>
              <a:t>even more confused</a:t>
            </a:r>
            <a:r>
              <a:rPr b="1" lang="en" sz="1100">
                <a:latin typeface="Figtree"/>
                <a:ea typeface="Figtree"/>
                <a:cs typeface="Figtree"/>
                <a:sym typeface="Figtree"/>
              </a:rPr>
              <a:t>.</a:t>
            </a:r>
            <a:r>
              <a:rPr lang="en" sz="1100">
                <a:latin typeface="Figtree"/>
                <a:ea typeface="Figtree"/>
                <a:cs typeface="Figtree"/>
                <a:sym typeface="Figtree"/>
              </a:rPr>
              <a:t> They don’t even know what the messages are suppose to look like, let alone what they’re not suppose to look like.”</a:t>
            </a:r>
            <a:endParaRPr sz="1100">
              <a:latin typeface="Figtree"/>
              <a:ea typeface="Figtree"/>
              <a:cs typeface="Figtree"/>
              <a:sym typeface="Figtree"/>
            </a:endParaRPr>
          </a:p>
        </p:txBody>
      </p:sp>
      <p:pic>
        <p:nvPicPr>
          <p:cNvPr id="954" name="Google Shape;954;p41"/>
          <p:cNvPicPr preferRelativeResize="0"/>
          <p:nvPr/>
        </p:nvPicPr>
        <p:blipFill>
          <a:blip r:embed="rId4">
            <a:alphaModFix/>
          </a:blip>
          <a:stretch>
            <a:fillRect/>
          </a:stretch>
        </p:blipFill>
        <p:spPr>
          <a:xfrm>
            <a:off x="233050" y="-144275"/>
            <a:ext cx="1144425" cy="1144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pic>
        <p:nvPicPr>
          <p:cNvPr id="959" name="Google Shape;959;p42"/>
          <p:cNvPicPr preferRelativeResize="0"/>
          <p:nvPr/>
        </p:nvPicPr>
        <p:blipFill rotWithShape="1">
          <a:blip r:embed="rId3">
            <a:alphaModFix/>
          </a:blip>
          <a:srcRect b="7149" l="8471" r="8719" t="0"/>
          <a:stretch/>
        </p:blipFill>
        <p:spPr>
          <a:xfrm>
            <a:off x="1825750" y="194375"/>
            <a:ext cx="7318248" cy="4615526"/>
          </a:xfrm>
          <a:prstGeom prst="rect">
            <a:avLst/>
          </a:prstGeom>
          <a:noFill/>
          <a:ln>
            <a:noFill/>
          </a:ln>
        </p:spPr>
      </p:pic>
      <p:pic>
        <p:nvPicPr>
          <p:cNvPr id="960" name="Google Shape;960;p42"/>
          <p:cNvPicPr preferRelativeResize="0"/>
          <p:nvPr/>
        </p:nvPicPr>
        <p:blipFill>
          <a:blip r:embed="rId4">
            <a:alphaModFix/>
          </a:blip>
          <a:stretch>
            <a:fillRect/>
          </a:stretch>
        </p:blipFill>
        <p:spPr>
          <a:xfrm>
            <a:off x="247425" y="220537"/>
            <a:ext cx="1507150" cy="1494325"/>
          </a:xfrm>
          <a:prstGeom prst="rect">
            <a:avLst/>
          </a:prstGeom>
          <a:noFill/>
          <a:ln>
            <a:noFill/>
          </a:ln>
        </p:spPr>
      </p:pic>
      <p:pic>
        <p:nvPicPr>
          <p:cNvPr id="961" name="Google Shape;961;p42"/>
          <p:cNvPicPr preferRelativeResize="0"/>
          <p:nvPr/>
        </p:nvPicPr>
        <p:blipFill>
          <a:blip r:embed="rId5">
            <a:alphaModFix/>
          </a:blip>
          <a:stretch>
            <a:fillRect/>
          </a:stretch>
        </p:blipFill>
        <p:spPr>
          <a:xfrm>
            <a:off x="247425" y="1714866"/>
            <a:ext cx="1507150" cy="1519996"/>
          </a:xfrm>
          <a:prstGeom prst="rect">
            <a:avLst/>
          </a:prstGeom>
          <a:noFill/>
          <a:ln>
            <a:noFill/>
          </a:ln>
        </p:spPr>
      </p:pic>
      <p:pic>
        <p:nvPicPr>
          <p:cNvPr id="962" name="Google Shape;962;p42"/>
          <p:cNvPicPr preferRelativeResize="0"/>
          <p:nvPr/>
        </p:nvPicPr>
        <p:blipFill>
          <a:blip r:embed="rId6">
            <a:alphaModFix/>
          </a:blip>
          <a:stretch>
            <a:fillRect/>
          </a:stretch>
        </p:blipFill>
        <p:spPr>
          <a:xfrm>
            <a:off x="247425" y="3263597"/>
            <a:ext cx="1507150" cy="15201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43"/>
          <p:cNvSpPr txBox="1"/>
          <p:nvPr>
            <p:ph idx="4294967295" type="title"/>
          </p:nvPr>
        </p:nvSpPr>
        <p:spPr>
          <a:xfrm>
            <a:off x="5573400" y="3466650"/>
            <a:ext cx="3386100" cy="75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“Isabella”</a:t>
            </a:r>
            <a:endParaRPr b="0" sz="900"/>
          </a:p>
          <a:p>
            <a:pPr indent="0" lvl="0" marL="0" rtl="0" algn="l">
              <a:spcBef>
                <a:spcPts val="0"/>
              </a:spcBef>
              <a:spcAft>
                <a:spcPts val="0"/>
              </a:spcAft>
              <a:buNone/>
            </a:pPr>
            <a:r>
              <a:t/>
            </a:r>
            <a:endParaRPr/>
          </a:p>
        </p:txBody>
      </p:sp>
      <p:sp>
        <p:nvSpPr>
          <p:cNvPr id="968" name="Google Shape;968;p43"/>
          <p:cNvSpPr txBox="1"/>
          <p:nvPr>
            <p:ph idx="4294967295" type="subTitle"/>
          </p:nvPr>
        </p:nvSpPr>
        <p:spPr>
          <a:xfrm>
            <a:off x="5573400" y="4083350"/>
            <a:ext cx="3324900" cy="72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in-person, 35 mins</a:t>
            </a:r>
            <a:endParaRPr sz="1200"/>
          </a:p>
          <a:p>
            <a:pPr indent="0" lvl="0" marL="0" rtl="0" algn="l">
              <a:spcBef>
                <a:spcPts val="0"/>
              </a:spcBef>
              <a:spcAft>
                <a:spcPts val="0"/>
              </a:spcAft>
              <a:buNone/>
            </a:pPr>
            <a:r>
              <a:rPr lang="en" sz="1200"/>
              <a:t>21 y/o, tech literacy expert</a:t>
            </a:r>
            <a:endParaRPr sz="1200"/>
          </a:p>
          <a:p>
            <a:pPr indent="0" lvl="0" marL="0" rtl="0" algn="l">
              <a:spcBef>
                <a:spcPts val="0"/>
              </a:spcBef>
              <a:spcAft>
                <a:spcPts val="0"/>
              </a:spcAft>
              <a:buNone/>
            </a:pPr>
            <a:r>
              <a:rPr lang="en" sz="1200"/>
              <a:t>(avg. / non-user)</a:t>
            </a:r>
            <a:endParaRPr sz="1200"/>
          </a:p>
        </p:txBody>
      </p:sp>
      <p:pic>
        <p:nvPicPr>
          <p:cNvPr id="969" name="Google Shape;969;p43"/>
          <p:cNvPicPr preferRelativeResize="0"/>
          <p:nvPr/>
        </p:nvPicPr>
        <p:blipFill rotWithShape="1">
          <a:blip r:embed="rId3">
            <a:alphaModFix/>
          </a:blip>
          <a:srcRect b="0" l="7080" r="0" t="14015"/>
          <a:stretch/>
        </p:blipFill>
        <p:spPr>
          <a:xfrm>
            <a:off x="5573400" y="719300"/>
            <a:ext cx="2130900" cy="2629200"/>
          </a:xfrm>
          <a:prstGeom prst="roundRect">
            <a:avLst>
              <a:gd fmla="val 16667" name="adj"/>
            </a:avLst>
          </a:prstGeom>
          <a:noFill/>
          <a:ln>
            <a:noFill/>
          </a:ln>
        </p:spPr>
      </p:pic>
      <p:sp>
        <p:nvSpPr>
          <p:cNvPr id="970" name="Google Shape;970;p43"/>
          <p:cNvSpPr txBox="1"/>
          <p:nvPr/>
        </p:nvSpPr>
        <p:spPr>
          <a:xfrm>
            <a:off x="667725" y="569575"/>
            <a:ext cx="3729300" cy="6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3C78D8"/>
                </a:solidFill>
                <a:latin typeface="Sora"/>
                <a:ea typeface="Sora"/>
                <a:cs typeface="Sora"/>
                <a:sym typeface="Sora"/>
              </a:rPr>
              <a:t>Insight</a:t>
            </a:r>
            <a:endParaRPr>
              <a:solidFill>
                <a:srgbClr val="3C78D8"/>
              </a:solidFill>
              <a:latin typeface="Figtree"/>
              <a:ea typeface="Figtree"/>
              <a:cs typeface="Figtree"/>
              <a:sym typeface="Figtree"/>
            </a:endParaRPr>
          </a:p>
        </p:txBody>
      </p:sp>
      <p:sp>
        <p:nvSpPr>
          <p:cNvPr id="971" name="Google Shape;971;p43"/>
          <p:cNvSpPr txBox="1"/>
          <p:nvPr/>
        </p:nvSpPr>
        <p:spPr>
          <a:xfrm>
            <a:off x="667725" y="2571750"/>
            <a:ext cx="3729300" cy="6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6AA84F"/>
                </a:solidFill>
                <a:latin typeface="Sora"/>
                <a:ea typeface="Sora"/>
                <a:cs typeface="Sora"/>
                <a:sym typeface="Sora"/>
              </a:rPr>
              <a:t>Need</a:t>
            </a:r>
            <a:endParaRPr>
              <a:solidFill>
                <a:srgbClr val="6AA84F"/>
              </a:solidFill>
              <a:latin typeface="Figtree"/>
              <a:ea typeface="Figtree"/>
              <a:cs typeface="Figtree"/>
              <a:sym typeface="Figtree"/>
            </a:endParaRPr>
          </a:p>
        </p:txBody>
      </p:sp>
      <p:sp>
        <p:nvSpPr>
          <p:cNvPr id="972" name="Google Shape;972;p43"/>
          <p:cNvSpPr txBox="1"/>
          <p:nvPr/>
        </p:nvSpPr>
        <p:spPr>
          <a:xfrm>
            <a:off x="765850" y="1210350"/>
            <a:ext cx="4271700" cy="11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The key </a:t>
            </a:r>
            <a:r>
              <a:rPr lang="en">
                <a:solidFill>
                  <a:schemeClr val="dk1"/>
                </a:solidFill>
                <a:latin typeface="Figtree"/>
                <a:ea typeface="Figtree"/>
                <a:cs typeface="Figtree"/>
                <a:sym typeface="Figtree"/>
              </a:rPr>
              <a:t>issues older adults have with technology are: font size, screen-responsiveness, and navigating apps. These issues stem from vision impairment, mobility and able-bodiedness, memory-loss, and confusing UI. </a:t>
            </a:r>
            <a:endParaRPr>
              <a:solidFill>
                <a:schemeClr val="dk1"/>
              </a:solidFill>
              <a:latin typeface="Figtree"/>
              <a:ea typeface="Figtree"/>
              <a:cs typeface="Figtree"/>
              <a:sym typeface="Figtree"/>
            </a:endParaRPr>
          </a:p>
        </p:txBody>
      </p:sp>
      <p:sp>
        <p:nvSpPr>
          <p:cNvPr id="973" name="Google Shape;973;p43"/>
          <p:cNvSpPr txBox="1"/>
          <p:nvPr/>
        </p:nvSpPr>
        <p:spPr>
          <a:xfrm>
            <a:off x="765850" y="3212550"/>
            <a:ext cx="4271700" cy="11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Interfaces must cater to needs of older adults that may suffer from any of the listed issues by having bigger fonts, more intuitive UI (less buttons, not nested functionality), and flexibility with microphone options.</a:t>
            </a:r>
            <a:endParaRPr>
              <a:solidFill>
                <a:schemeClr val="dk1"/>
              </a:solidFill>
              <a:latin typeface="Figtree"/>
              <a:ea typeface="Figtree"/>
              <a:cs typeface="Figtree"/>
              <a:sym typeface="Figtre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44"/>
          <p:cNvSpPr txBox="1"/>
          <p:nvPr>
            <p:ph idx="4294967295" type="title"/>
          </p:nvPr>
        </p:nvSpPr>
        <p:spPr>
          <a:xfrm>
            <a:off x="5573400" y="3466650"/>
            <a:ext cx="3386100" cy="75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“Jane”</a:t>
            </a:r>
            <a:endParaRPr b="0" sz="900"/>
          </a:p>
          <a:p>
            <a:pPr indent="0" lvl="0" marL="0" rtl="0" algn="l">
              <a:spcBef>
                <a:spcPts val="0"/>
              </a:spcBef>
              <a:spcAft>
                <a:spcPts val="0"/>
              </a:spcAft>
              <a:buNone/>
            </a:pPr>
            <a:r>
              <a:t/>
            </a:r>
            <a:endParaRPr/>
          </a:p>
        </p:txBody>
      </p:sp>
      <p:sp>
        <p:nvSpPr>
          <p:cNvPr id="979" name="Google Shape;979;p44"/>
          <p:cNvSpPr txBox="1"/>
          <p:nvPr>
            <p:ph idx="4294967295" type="subTitle"/>
          </p:nvPr>
        </p:nvSpPr>
        <p:spPr>
          <a:xfrm>
            <a:off x="5573400" y="4083350"/>
            <a:ext cx="3530100" cy="72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in-person, 60 mins</a:t>
            </a:r>
            <a:endParaRPr sz="1200"/>
          </a:p>
          <a:p>
            <a:pPr indent="0" lvl="0" marL="0" rtl="0" algn="l">
              <a:spcBef>
                <a:spcPts val="0"/>
              </a:spcBef>
              <a:spcAft>
                <a:spcPts val="0"/>
              </a:spcAft>
              <a:buNone/>
            </a:pPr>
            <a:r>
              <a:rPr lang="en" sz="1200"/>
              <a:t>74 y/o, volunteer at United Effort Organization</a:t>
            </a:r>
            <a:endParaRPr sz="1200"/>
          </a:p>
          <a:p>
            <a:pPr indent="0" lvl="0" marL="0" rtl="0" algn="l">
              <a:spcBef>
                <a:spcPts val="0"/>
              </a:spcBef>
              <a:spcAft>
                <a:spcPts val="0"/>
              </a:spcAft>
              <a:buNone/>
            </a:pPr>
            <a:r>
              <a:rPr lang="en" sz="1200"/>
              <a:t>(avg. user)</a:t>
            </a:r>
            <a:endParaRPr sz="1200"/>
          </a:p>
        </p:txBody>
      </p:sp>
      <p:sp>
        <p:nvSpPr>
          <p:cNvPr id="980" name="Google Shape;980;p44"/>
          <p:cNvSpPr/>
          <p:nvPr/>
        </p:nvSpPr>
        <p:spPr>
          <a:xfrm>
            <a:off x="893325" y="661775"/>
            <a:ext cx="4028400" cy="1490700"/>
          </a:xfrm>
          <a:prstGeom prst="roundRect">
            <a:avLst>
              <a:gd fmla="val 16667" name="adj"/>
            </a:avLst>
          </a:prstGeom>
          <a:solidFill>
            <a:schemeClr val="accen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Figtree"/>
                <a:ea typeface="Figtree"/>
                <a:cs typeface="Figtree"/>
                <a:sym typeface="Figtree"/>
              </a:rPr>
              <a:t>Do you find it frustrating? “Oh constantly, so constantly… different companies are better or worse at making their websites user-friendly but [during an automatic payment experience]... they gave me</a:t>
            </a:r>
            <a:r>
              <a:rPr b="1" lang="en" sz="1300">
                <a:latin typeface="Figtree"/>
                <a:ea typeface="Figtree"/>
                <a:cs typeface="Figtree"/>
                <a:sym typeface="Figtree"/>
              </a:rPr>
              <a:t> all these different options and none of them gave me the [correct one]</a:t>
            </a:r>
            <a:r>
              <a:rPr lang="en" sz="1300">
                <a:latin typeface="Figtree"/>
                <a:ea typeface="Figtree"/>
                <a:cs typeface="Figtree"/>
                <a:sym typeface="Figtree"/>
              </a:rPr>
              <a:t>.”</a:t>
            </a:r>
            <a:endParaRPr sz="1300">
              <a:latin typeface="Figtree"/>
              <a:ea typeface="Figtree"/>
              <a:cs typeface="Figtree"/>
              <a:sym typeface="Figtree"/>
            </a:endParaRPr>
          </a:p>
        </p:txBody>
      </p:sp>
      <p:sp>
        <p:nvSpPr>
          <p:cNvPr id="981" name="Google Shape;981;p44"/>
          <p:cNvSpPr/>
          <p:nvPr/>
        </p:nvSpPr>
        <p:spPr>
          <a:xfrm>
            <a:off x="893325" y="2270625"/>
            <a:ext cx="4028400" cy="2056500"/>
          </a:xfrm>
          <a:prstGeom prst="roundRect">
            <a:avLst>
              <a:gd fmla="val 16667" name="adj"/>
            </a:avLst>
          </a:prstGeom>
          <a:solidFill>
            <a:schemeClr val="accen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Figtree"/>
                <a:ea typeface="Figtree"/>
                <a:cs typeface="Figtree"/>
                <a:sym typeface="Figtree"/>
              </a:rPr>
              <a:t>Everything wants you to create an account, even if you’re going to do just one transaction</a:t>
            </a:r>
            <a:r>
              <a:rPr lang="en" sz="1600">
                <a:latin typeface="Figtree"/>
                <a:ea typeface="Figtree"/>
                <a:cs typeface="Figtree"/>
                <a:sym typeface="Figtree"/>
              </a:rPr>
              <a:t> or something. How many usernames and passwords can you possibly create? Why do I need an account just to do this?</a:t>
            </a:r>
            <a:endParaRPr sz="1600">
              <a:latin typeface="Figtree"/>
              <a:ea typeface="Figtree"/>
              <a:cs typeface="Figtree"/>
              <a:sym typeface="Figtree"/>
            </a:endParaRPr>
          </a:p>
        </p:txBody>
      </p:sp>
      <p:pic>
        <p:nvPicPr>
          <p:cNvPr id="982" name="Google Shape;982;p44"/>
          <p:cNvPicPr preferRelativeResize="0"/>
          <p:nvPr/>
        </p:nvPicPr>
        <p:blipFill>
          <a:blip r:embed="rId3">
            <a:alphaModFix/>
          </a:blip>
          <a:stretch>
            <a:fillRect/>
          </a:stretch>
        </p:blipFill>
        <p:spPr>
          <a:xfrm>
            <a:off x="233050" y="-144275"/>
            <a:ext cx="1144425" cy="1144425"/>
          </a:xfrm>
          <a:prstGeom prst="rect">
            <a:avLst/>
          </a:prstGeom>
          <a:noFill/>
          <a:ln>
            <a:noFill/>
          </a:ln>
        </p:spPr>
      </p:pic>
      <p:pic>
        <p:nvPicPr>
          <p:cNvPr id="983" name="Google Shape;983;p44"/>
          <p:cNvPicPr preferRelativeResize="0"/>
          <p:nvPr/>
        </p:nvPicPr>
        <p:blipFill>
          <a:blip r:embed="rId4">
            <a:alphaModFix/>
          </a:blip>
          <a:stretch>
            <a:fillRect/>
          </a:stretch>
        </p:blipFill>
        <p:spPr>
          <a:xfrm>
            <a:off x="5656550" y="1000150"/>
            <a:ext cx="2336049" cy="23360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pic>
        <p:nvPicPr>
          <p:cNvPr id="988" name="Google Shape;988;p45"/>
          <p:cNvPicPr preferRelativeResize="0"/>
          <p:nvPr/>
        </p:nvPicPr>
        <p:blipFill>
          <a:blip r:embed="rId3">
            <a:alphaModFix/>
          </a:blip>
          <a:stretch>
            <a:fillRect/>
          </a:stretch>
        </p:blipFill>
        <p:spPr>
          <a:xfrm>
            <a:off x="2009850" y="230225"/>
            <a:ext cx="7053573" cy="4742574"/>
          </a:xfrm>
          <a:prstGeom prst="rect">
            <a:avLst/>
          </a:prstGeom>
          <a:noFill/>
          <a:ln>
            <a:noFill/>
          </a:ln>
        </p:spPr>
      </p:pic>
      <p:pic>
        <p:nvPicPr>
          <p:cNvPr id="989" name="Google Shape;989;p45"/>
          <p:cNvPicPr preferRelativeResize="0"/>
          <p:nvPr/>
        </p:nvPicPr>
        <p:blipFill>
          <a:blip r:embed="rId4">
            <a:alphaModFix/>
          </a:blip>
          <a:stretch>
            <a:fillRect/>
          </a:stretch>
        </p:blipFill>
        <p:spPr>
          <a:xfrm>
            <a:off x="365950" y="353800"/>
            <a:ext cx="1381125" cy="1400175"/>
          </a:xfrm>
          <a:prstGeom prst="rect">
            <a:avLst/>
          </a:prstGeom>
          <a:noFill/>
          <a:ln>
            <a:noFill/>
          </a:ln>
        </p:spPr>
      </p:pic>
      <p:pic>
        <p:nvPicPr>
          <p:cNvPr id="990" name="Google Shape;990;p45"/>
          <p:cNvPicPr preferRelativeResize="0"/>
          <p:nvPr/>
        </p:nvPicPr>
        <p:blipFill rotWithShape="1">
          <a:blip r:embed="rId5">
            <a:alphaModFix/>
          </a:blip>
          <a:srcRect b="0" l="3344" r="0" t="0"/>
          <a:stretch/>
        </p:blipFill>
        <p:spPr>
          <a:xfrm>
            <a:off x="365950" y="1812143"/>
            <a:ext cx="1381125" cy="1400857"/>
          </a:xfrm>
          <a:prstGeom prst="rect">
            <a:avLst/>
          </a:prstGeom>
          <a:noFill/>
          <a:ln>
            <a:noFill/>
          </a:ln>
        </p:spPr>
      </p:pic>
      <p:pic>
        <p:nvPicPr>
          <p:cNvPr id="991" name="Google Shape;991;p45"/>
          <p:cNvPicPr preferRelativeResize="0"/>
          <p:nvPr/>
        </p:nvPicPr>
        <p:blipFill>
          <a:blip r:embed="rId6">
            <a:alphaModFix/>
          </a:blip>
          <a:stretch>
            <a:fillRect/>
          </a:stretch>
        </p:blipFill>
        <p:spPr>
          <a:xfrm>
            <a:off x="332625" y="3298250"/>
            <a:ext cx="1409448" cy="1400175"/>
          </a:xfrm>
          <a:prstGeom prst="rect">
            <a:avLst/>
          </a:prstGeom>
          <a:noFill/>
          <a:ln>
            <a:noFill/>
          </a:ln>
        </p:spPr>
      </p:pic>
      <p:sp>
        <p:nvSpPr>
          <p:cNvPr id="992" name="Google Shape;992;p45"/>
          <p:cNvSpPr/>
          <p:nvPr/>
        </p:nvSpPr>
        <p:spPr>
          <a:xfrm>
            <a:off x="5019875" y="1812150"/>
            <a:ext cx="1029600" cy="841800"/>
          </a:xfrm>
          <a:prstGeom prst="roundRect">
            <a:avLst>
              <a:gd fmla="val 7006" name="adj"/>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pic>
        <p:nvPicPr>
          <p:cNvPr id="993" name="Google Shape;993;p45"/>
          <p:cNvPicPr preferRelativeResize="0"/>
          <p:nvPr/>
        </p:nvPicPr>
        <p:blipFill rotWithShape="1">
          <a:blip r:embed="rId7">
            <a:alphaModFix/>
          </a:blip>
          <a:srcRect b="139" l="0" r="0" t="139"/>
          <a:stretch/>
        </p:blipFill>
        <p:spPr>
          <a:xfrm>
            <a:off x="5210838" y="1908150"/>
            <a:ext cx="651600" cy="649800"/>
          </a:xfrm>
          <a:prstGeom prst="ellipse">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46"/>
          <p:cNvSpPr txBox="1"/>
          <p:nvPr>
            <p:ph idx="4294967295" type="title"/>
          </p:nvPr>
        </p:nvSpPr>
        <p:spPr>
          <a:xfrm>
            <a:off x="5573400" y="3466650"/>
            <a:ext cx="3386100" cy="75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“Jane”</a:t>
            </a:r>
            <a:endParaRPr b="0" sz="900"/>
          </a:p>
          <a:p>
            <a:pPr indent="0" lvl="0" marL="0" rtl="0" algn="l">
              <a:spcBef>
                <a:spcPts val="0"/>
              </a:spcBef>
              <a:spcAft>
                <a:spcPts val="0"/>
              </a:spcAft>
              <a:buNone/>
            </a:pPr>
            <a:r>
              <a:t/>
            </a:r>
            <a:endParaRPr/>
          </a:p>
        </p:txBody>
      </p:sp>
      <p:sp>
        <p:nvSpPr>
          <p:cNvPr id="999" name="Google Shape;999;p46"/>
          <p:cNvSpPr txBox="1"/>
          <p:nvPr>
            <p:ph idx="4294967295" type="subTitle"/>
          </p:nvPr>
        </p:nvSpPr>
        <p:spPr>
          <a:xfrm>
            <a:off x="5573400" y="4083350"/>
            <a:ext cx="3530100" cy="72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in-person, 60 mins</a:t>
            </a:r>
            <a:endParaRPr sz="1200"/>
          </a:p>
          <a:p>
            <a:pPr indent="0" lvl="0" marL="0" rtl="0" algn="l">
              <a:spcBef>
                <a:spcPts val="0"/>
              </a:spcBef>
              <a:spcAft>
                <a:spcPts val="0"/>
              </a:spcAft>
              <a:buNone/>
            </a:pPr>
            <a:r>
              <a:rPr lang="en" sz="1200"/>
              <a:t>74 y/o, volunteer at United Effort Organization</a:t>
            </a:r>
            <a:endParaRPr sz="1200"/>
          </a:p>
          <a:p>
            <a:pPr indent="0" lvl="0" marL="0" rtl="0" algn="l">
              <a:spcBef>
                <a:spcPts val="0"/>
              </a:spcBef>
              <a:spcAft>
                <a:spcPts val="0"/>
              </a:spcAft>
              <a:buNone/>
            </a:pPr>
            <a:r>
              <a:rPr lang="en" sz="1200"/>
              <a:t>(avg. user)</a:t>
            </a:r>
            <a:endParaRPr sz="1200"/>
          </a:p>
        </p:txBody>
      </p:sp>
      <p:sp>
        <p:nvSpPr>
          <p:cNvPr id="1000" name="Google Shape;1000;p46"/>
          <p:cNvSpPr txBox="1"/>
          <p:nvPr/>
        </p:nvSpPr>
        <p:spPr>
          <a:xfrm>
            <a:off x="667725" y="569575"/>
            <a:ext cx="3729300" cy="6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3C78D8"/>
                </a:solidFill>
                <a:latin typeface="Sora"/>
                <a:ea typeface="Sora"/>
                <a:cs typeface="Sora"/>
                <a:sym typeface="Sora"/>
              </a:rPr>
              <a:t>Insight</a:t>
            </a:r>
            <a:endParaRPr>
              <a:solidFill>
                <a:srgbClr val="3C78D8"/>
              </a:solidFill>
              <a:latin typeface="Figtree"/>
              <a:ea typeface="Figtree"/>
              <a:cs typeface="Figtree"/>
              <a:sym typeface="Figtree"/>
            </a:endParaRPr>
          </a:p>
        </p:txBody>
      </p:sp>
      <p:sp>
        <p:nvSpPr>
          <p:cNvPr id="1001" name="Google Shape;1001;p46"/>
          <p:cNvSpPr txBox="1"/>
          <p:nvPr/>
        </p:nvSpPr>
        <p:spPr>
          <a:xfrm>
            <a:off x="667725" y="2571750"/>
            <a:ext cx="3729300" cy="6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6AA84F"/>
                </a:solidFill>
                <a:latin typeface="Sora"/>
                <a:ea typeface="Sora"/>
                <a:cs typeface="Sora"/>
                <a:sym typeface="Sora"/>
              </a:rPr>
              <a:t>Need</a:t>
            </a:r>
            <a:endParaRPr>
              <a:solidFill>
                <a:srgbClr val="6AA84F"/>
              </a:solidFill>
              <a:latin typeface="Figtree"/>
              <a:ea typeface="Figtree"/>
              <a:cs typeface="Figtree"/>
              <a:sym typeface="Figtree"/>
            </a:endParaRPr>
          </a:p>
        </p:txBody>
      </p:sp>
      <p:sp>
        <p:nvSpPr>
          <p:cNvPr id="1002" name="Google Shape;1002;p46"/>
          <p:cNvSpPr txBox="1"/>
          <p:nvPr/>
        </p:nvSpPr>
        <p:spPr>
          <a:xfrm>
            <a:off x="765850" y="1210350"/>
            <a:ext cx="4271700" cy="11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Complex digital procedures like login and sign up flows are often exclusionary and frustrating, especially as there are so many different websites / apps that require them.</a:t>
            </a:r>
            <a:endParaRPr>
              <a:solidFill>
                <a:schemeClr val="dk1"/>
              </a:solidFill>
              <a:latin typeface="Figtree"/>
              <a:ea typeface="Figtree"/>
              <a:cs typeface="Figtree"/>
              <a:sym typeface="Figtree"/>
            </a:endParaRPr>
          </a:p>
        </p:txBody>
      </p:sp>
      <p:sp>
        <p:nvSpPr>
          <p:cNvPr id="1003" name="Google Shape;1003;p46"/>
          <p:cNvSpPr txBox="1"/>
          <p:nvPr/>
        </p:nvSpPr>
        <p:spPr>
          <a:xfrm>
            <a:off x="765850" y="3212550"/>
            <a:ext cx="4271700" cy="11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Digital flows should be simplified to the greatest extent possible.</a:t>
            </a:r>
            <a:endParaRPr>
              <a:solidFill>
                <a:schemeClr val="dk1"/>
              </a:solidFill>
              <a:latin typeface="Figtree"/>
              <a:ea typeface="Figtree"/>
              <a:cs typeface="Figtree"/>
              <a:sym typeface="Figtree"/>
            </a:endParaRPr>
          </a:p>
        </p:txBody>
      </p:sp>
      <p:pic>
        <p:nvPicPr>
          <p:cNvPr id="1004" name="Google Shape;1004;p46"/>
          <p:cNvPicPr preferRelativeResize="0"/>
          <p:nvPr/>
        </p:nvPicPr>
        <p:blipFill>
          <a:blip r:embed="rId3">
            <a:alphaModFix/>
          </a:blip>
          <a:stretch>
            <a:fillRect/>
          </a:stretch>
        </p:blipFill>
        <p:spPr>
          <a:xfrm>
            <a:off x="5656550" y="1000150"/>
            <a:ext cx="2336049" cy="23360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47"/>
          <p:cNvSpPr txBox="1"/>
          <p:nvPr>
            <p:ph idx="4294967295" type="title"/>
          </p:nvPr>
        </p:nvSpPr>
        <p:spPr>
          <a:xfrm>
            <a:off x="5573400" y="3466650"/>
            <a:ext cx="3386100" cy="75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“Harold”</a:t>
            </a:r>
            <a:endParaRPr b="0" sz="900"/>
          </a:p>
          <a:p>
            <a:pPr indent="0" lvl="0" marL="0" rtl="0" algn="l">
              <a:spcBef>
                <a:spcPts val="0"/>
              </a:spcBef>
              <a:spcAft>
                <a:spcPts val="0"/>
              </a:spcAft>
              <a:buNone/>
            </a:pPr>
            <a:r>
              <a:t/>
            </a:r>
            <a:endParaRPr/>
          </a:p>
        </p:txBody>
      </p:sp>
      <p:sp>
        <p:nvSpPr>
          <p:cNvPr id="1010" name="Google Shape;1010;p47"/>
          <p:cNvSpPr txBox="1"/>
          <p:nvPr>
            <p:ph idx="4294967295" type="subTitle"/>
          </p:nvPr>
        </p:nvSpPr>
        <p:spPr>
          <a:xfrm>
            <a:off x="5573400" y="4083350"/>
            <a:ext cx="3530100" cy="72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in-person, 30 minutes</a:t>
            </a:r>
            <a:endParaRPr sz="1200"/>
          </a:p>
          <a:p>
            <a:pPr indent="0" lvl="0" marL="0" rtl="0" algn="l">
              <a:spcBef>
                <a:spcPts val="0"/>
              </a:spcBef>
              <a:spcAft>
                <a:spcPts val="0"/>
              </a:spcAft>
              <a:buNone/>
            </a:pPr>
            <a:r>
              <a:rPr lang="en" sz="1200"/>
              <a:t>65+ y/o man who works in teaching, wears hearing aids and has vision problems</a:t>
            </a:r>
            <a:endParaRPr sz="1200"/>
          </a:p>
          <a:p>
            <a:pPr indent="0" lvl="0" marL="0" rtl="0" algn="l">
              <a:spcBef>
                <a:spcPts val="0"/>
              </a:spcBef>
              <a:spcAft>
                <a:spcPts val="0"/>
              </a:spcAft>
              <a:buNone/>
            </a:pPr>
            <a:r>
              <a:rPr lang="en" sz="1200"/>
              <a:t>(extreme user)</a:t>
            </a:r>
            <a:endParaRPr sz="1200"/>
          </a:p>
        </p:txBody>
      </p:sp>
      <p:sp>
        <p:nvSpPr>
          <p:cNvPr id="1011" name="Google Shape;1011;p47"/>
          <p:cNvSpPr/>
          <p:nvPr/>
        </p:nvSpPr>
        <p:spPr>
          <a:xfrm>
            <a:off x="893325" y="661775"/>
            <a:ext cx="4028400" cy="2151000"/>
          </a:xfrm>
          <a:prstGeom prst="roundRect">
            <a:avLst>
              <a:gd fmla="val 16667" name="adj"/>
            </a:avLst>
          </a:prstGeom>
          <a:solidFill>
            <a:schemeClr val="accen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Figtree"/>
                <a:ea typeface="Figtree"/>
                <a:cs typeface="Figtree"/>
                <a:sym typeface="Figtree"/>
              </a:rPr>
              <a:t>“</a:t>
            </a:r>
            <a:r>
              <a:rPr b="1" lang="en" sz="1300">
                <a:latin typeface="Figtree"/>
                <a:ea typeface="Figtree"/>
                <a:cs typeface="Figtree"/>
                <a:sym typeface="Figtree"/>
              </a:rPr>
              <a:t>Things are designed now for cell phones, for children who have grown up on them</a:t>
            </a:r>
            <a:r>
              <a:rPr lang="en" sz="1300">
                <a:latin typeface="Figtree"/>
                <a:ea typeface="Figtree"/>
                <a:cs typeface="Figtree"/>
                <a:sym typeface="Figtree"/>
              </a:rPr>
              <a:t>. And have little fingers and lots of practice… and lots of time to go exploring… I’m not living in a dorm, I’m not in school where I have people around me all the time [to help with my tech problems].”</a:t>
            </a:r>
            <a:endParaRPr sz="1300">
              <a:latin typeface="Figtree"/>
              <a:ea typeface="Figtree"/>
              <a:cs typeface="Figtree"/>
              <a:sym typeface="Figtree"/>
            </a:endParaRPr>
          </a:p>
        </p:txBody>
      </p:sp>
      <p:sp>
        <p:nvSpPr>
          <p:cNvPr id="1012" name="Google Shape;1012;p47"/>
          <p:cNvSpPr/>
          <p:nvPr/>
        </p:nvSpPr>
        <p:spPr>
          <a:xfrm>
            <a:off x="893325" y="2935600"/>
            <a:ext cx="4028400" cy="1391700"/>
          </a:xfrm>
          <a:prstGeom prst="roundRect">
            <a:avLst>
              <a:gd fmla="val 16667" name="adj"/>
            </a:avLst>
          </a:prstGeom>
          <a:solidFill>
            <a:schemeClr val="accen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Figtree"/>
                <a:ea typeface="Figtree"/>
                <a:cs typeface="Figtree"/>
                <a:sym typeface="Figtree"/>
              </a:rPr>
              <a:t>“Can you see this button on your screen? No I cannot... yes we can try but </a:t>
            </a:r>
            <a:r>
              <a:rPr b="1" lang="en" sz="1300">
                <a:latin typeface="Figtree"/>
                <a:ea typeface="Figtree"/>
                <a:cs typeface="Figtree"/>
                <a:sym typeface="Figtree"/>
              </a:rPr>
              <a:t>I can’t see what you’re seeing.</a:t>
            </a:r>
            <a:r>
              <a:rPr lang="en" sz="1300">
                <a:latin typeface="Figtree"/>
                <a:ea typeface="Figtree"/>
                <a:cs typeface="Figtree"/>
                <a:sym typeface="Figtree"/>
              </a:rPr>
              <a:t>”</a:t>
            </a:r>
            <a:endParaRPr sz="1300">
              <a:latin typeface="Figtree"/>
              <a:ea typeface="Figtree"/>
              <a:cs typeface="Figtree"/>
              <a:sym typeface="Figtree"/>
            </a:endParaRPr>
          </a:p>
        </p:txBody>
      </p:sp>
      <p:pic>
        <p:nvPicPr>
          <p:cNvPr id="1013" name="Google Shape;1013;p47"/>
          <p:cNvPicPr preferRelativeResize="0"/>
          <p:nvPr/>
        </p:nvPicPr>
        <p:blipFill>
          <a:blip r:embed="rId3">
            <a:alphaModFix/>
          </a:blip>
          <a:stretch>
            <a:fillRect/>
          </a:stretch>
        </p:blipFill>
        <p:spPr>
          <a:xfrm>
            <a:off x="233050" y="-144275"/>
            <a:ext cx="1144425" cy="1144425"/>
          </a:xfrm>
          <a:prstGeom prst="rect">
            <a:avLst/>
          </a:prstGeom>
          <a:noFill/>
          <a:ln>
            <a:noFill/>
          </a:ln>
        </p:spPr>
      </p:pic>
      <p:pic>
        <p:nvPicPr>
          <p:cNvPr id="1014" name="Google Shape;1014;p47"/>
          <p:cNvPicPr preferRelativeResize="0"/>
          <p:nvPr/>
        </p:nvPicPr>
        <p:blipFill rotWithShape="1">
          <a:blip r:embed="rId4">
            <a:alphaModFix/>
          </a:blip>
          <a:srcRect b="34533" l="34228" r="34228" t="34533"/>
          <a:stretch/>
        </p:blipFill>
        <p:spPr>
          <a:xfrm>
            <a:off x="5656550" y="1000149"/>
            <a:ext cx="2366100" cy="23595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pic>
        <p:nvPicPr>
          <p:cNvPr id="1019" name="Google Shape;1019;p48"/>
          <p:cNvPicPr preferRelativeResize="0"/>
          <p:nvPr/>
        </p:nvPicPr>
        <p:blipFill rotWithShape="1">
          <a:blip r:embed="rId3">
            <a:alphaModFix/>
          </a:blip>
          <a:srcRect b="2922" l="0" r="0" t="0"/>
          <a:stretch/>
        </p:blipFill>
        <p:spPr>
          <a:xfrm>
            <a:off x="1825750" y="194375"/>
            <a:ext cx="7318252" cy="4776975"/>
          </a:xfrm>
          <a:prstGeom prst="rect">
            <a:avLst/>
          </a:prstGeom>
          <a:noFill/>
          <a:ln>
            <a:noFill/>
          </a:ln>
        </p:spPr>
      </p:pic>
      <p:pic>
        <p:nvPicPr>
          <p:cNvPr id="1020" name="Google Shape;1020;p48"/>
          <p:cNvPicPr preferRelativeResize="0"/>
          <p:nvPr/>
        </p:nvPicPr>
        <p:blipFill>
          <a:blip r:embed="rId4">
            <a:alphaModFix/>
          </a:blip>
          <a:stretch>
            <a:fillRect/>
          </a:stretch>
        </p:blipFill>
        <p:spPr>
          <a:xfrm>
            <a:off x="247425" y="1738403"/>
            <a:ext cx="1507150" cy="1524997"/>
          </a:xfrm>
          <a:prstGeom prst="rect">
            <a:avLst/>
          </a:prstGeom>
          <a:noFill/>
          <a:ln>
            <a:noFill/>
          </a:ln>
        </p:spPr>
      </p:pic>
      <p:pic>
        <p:nvPicPr>
          <p:cNvPr id="1021" name="Google Shape;1021;p48"/>
          <p:cNvPicPr preferRelativeResize="0"/>
          <p:nvPr/>
        </p:nvPicPr>
        <p:blipFill>
          <a:blip r:embed="rId5">
            <a:alphaModFix/>
          </a:blip>
          <a:stretch>
            <a:fillRect/>
          </a:stretch>
        </p:blipFill>
        <p:spPr>
          <a:xfrm>
            <a:off x="247425" y="3346709"/>
            <a:ext cx="1507150" cy="1499340"/>
          </a:xfrm>
          <a:prstGeom prst="rect">
            <a:avLst/>
          </a:prstGeom>
          <a:noFill/>
          <a:ln>
            <a:noFill/>
          </a:ln>
        </p:spPr>
      </p:pic>
      <p:pic>
        <p:nvPicPr>
          <p:cNvPr id="1022" name="Google Shape;1022;p48"/>
          <p:cNvPicPr preferRelativeResize="0"/>
          <p:nvPr/>
        </p:nvPicPr>
        <p:blipFill>
          <a:blip r:embed="rId6">
            <a:alphaModFix/>
          </a:blip>
          <a:stretch>
            <a:fillRect/>
          </a:stretch>
        </p:blipFill>
        <p:spPr>
          <a:xfrm>
            <a:off x="247418" y="147943"/>
            <a:ext cx="1507150" cy="1507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49"/>
          <p:cNvSpPr txBox="1"/>
          <p:nvPr>
            <p:ph idx="4294967295" type="title"/>
          </p:nvPr>
        </p:nvSpPr>
        <p:spPr>
          <a:xfrm>
            <a:off x="5573400" y="3466650"/>
            <a:ext cx="3386100" cy="75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“Harold”</a:t>
            </a:r>
            <a:endParaRPr b="0" sz="900"/>
          </a:p>
          <a:p>
            <a:pPr indent="0" lvl="0" marL="0" rtl="0" algn="l">
              <a:spcBef>
                <a:spcPts val="0"/>
              </a:spcBef>
              <a:spcAft>
                <a:spcPts val="0"/>
              </a:spcAft>
              <a:buNone/>
            </a:pPr>
            <a:r>
              <a:t/>
            </a:r>
            <a:endParaRPr/>
          </a:p>
        </p:txBody>
      </p:sp>
      <p:sp>
        <p:nvSpPr>
          <p:cNvPr id="1028" name="Google Shape;1028;p49"/>
          <p:cNvSpPr txBox="1"/>
          <p:nvPr>
            <p:ph idx="4294967295" type="subTitle"/>
          </p:nvPr>
        </p:nvSpPr>
        <p:spPr>
          <a:xfrm>
            <a:off x="5573400" y="4083350"/>
            <a:ext cx="3530100" cy="72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in-person, 30 minutes</a:t>
            </a:r>
            <a:endParaRPr sz="1200"/>
          </a:p>
          <a:p>
            <a:pPr indent="0" lvl="0" marL="0" rtl="0" algn="l">
              <a:spcBef>
                <a:spcPts val="0"/>
              </a:spcBef>
              <a:spcAft>
                <a:spcPts val="0"/>
              </a:spcAft>
              <a:buNone/>
            </a:pPr>
            <a:r>
              <a:rPr lang="en" sz="1200"/>
              <a:t>65+ y/o man who works in teaching, wears hearing aids and has vision problems</a:t>
            </a:r>
            <a:endParaRPr sz="1200"/>
          </a:p>
          <a:p>
            <a:pPr indent="0" lvl="0" marL="0" rtl="0" algn="l">
              <a:spcBef>
                <a:spcPts val="0"/>
              </a:spcBef>
              <a:spcAft>
                <a:spcPts val="0"/>
              </a:spcAft>
              <a:buNone/>
            </a:pPr>
            <a:r>
              <a:rPr lang="en" sz="1200"/>
              <a:t>(extreme user)</a:t>
            </a:r>
            <a:endParaRPr sz="1200"/>
          </a:p>
        </p:txBody>
      </p:sp>
      <p:sp>
        <p:nvSpPr>
          <p:cNvPr id="1029" name="Google Shape;1029;p49"/>
          <p:cNvSpPr txBox="1"/>
          <p:nvPr/>
        </p:nvSpPr>
        <p:spPr>
          <a:xfrm>
            <a:off x="667725" y="569575"/>
            <a:ext cx="3729300" cy="6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3C78D8"/>
                </a:solidFill>
                <a:latin typeface="Sora"/>
                <a:ea typeface="Sora"/>
                <a:cs typeface="Sora"/>
                <a:sym typeface="Sora"/>
              </a:rPr>
              <a:t>Insight</a:t>
            </a:r>
            <a:endParaRPr>
              <a:solidFill>
                <a:srgbClr val="3C78D8"/>
              </a:solidFill>
              <a:latin typeface="Figtree"/>
              <a:ea typeface="Figtree"/>
              <a:cs typeface="Figtree"/>
              <a:sym typeface="Figtree"/>
            </a:endParaRPr>
          </a:p>
        </p:txBody>
      </p:sp>
      <p:sp>
        <p:nvSpPr>
          <p:cNvPr id="1030" name="Google Shape;1030;p49"/>
          <p:cNvSpPr txBox="1"/>
          <p:nvPr/>
        </p:nvSpPr>
        <p:spPr>
          <a:xfrm>
            <a:off x="667725" y="2571750"/>
            <a:ext cx="3729300" cy="6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6AA84F"/>
                </a:solidFill>
                <a:latin typeface="Sora"/>
                <a:ea typeface="Sora"/>
                <a:cs typeface="Sora"/>
                <a:sym typeface="Sora"/>
              </a:rPr>
              <a:t>Need</a:t>
            </a:r>
            <a:endParaRPr>
              <a:solidFill>
                <a:srgbClr val="6AA84F"/>
              </a:solidFill>
              <a:latin typeface="Figtree"/>
              <a:ea typeface="Figtree"/>
              <a:cs typeface="Figtree"/>
              <a:sym typeface="Figtree"/>
            </a:endParaRPr>
          </a:p>
        </p:txBody>
      </p:sp>
      <p:sp>
        <p:nvSpPr>
          <p:cNvPr id="1031" name="Google Shape;1031;p49"/>
          <p:cNvSpPr txBox="1"/>
          <p:nvPr/>
        </p:nvSpPr>
        <p:spPr>
          <a:xfrm>
            <a:off x="765850" y="1210350"/>
            <a:ext cx="4271700" cy="11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Accessible design can empower those with disabilities to feel more capable of seeking connection and community. Older adults and those with disabilities may feel that technology is not designed with them in mind.</a:t>
            </a:r>
            <a:endParaRPr>
              <a:solidFill>
                <a:schemeClr val="dk1"/>
              </a:solidFill>
              <a:latin typeface="Figtree"/>
              <a:ea typeface="Figtree"/>
              <a:cs typeface="Figtree"/>
              <a:sym typeface="Figtree"/>
            </a:endParaRPr>
          </a:p>
        </p:txBody>
      </p:sp>
      <p:sp>
        <p:nvSpPr>
          <p:cNvPr id="1032" name="Google Shape;1032;p49"/>
          <p:cNvSpPr txBox="1"/>
          <p:nvPr/>
        </p:nvSpPr>
        <p:spPr>
          <a:xfrm>
            <a:off x="765850" y="3212550"/>
            <a:ext cx="4271700" cy="11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Older adults with disabilities want reassurance that the technology they use supports their needs, and that there are support systems in place for their questions and concerns.</a:t>
            </a:r>
            <a:endParaRPr>
              <a:solidFill>
                <a:schemeClr val="dk1"/>
              </a:solidFill>
              <a:latin typeface="Figtree"/>
              <a:ea typeface="Figtree"/>
              <a:cs typeface="Figtree"/>
              <a:sym typeface="Figtree"/>
            </a:endParaRPr>
          </a:p>
        </p:txBody>
      </p:sp>
      <p:pic>
        <p:nvPicPr>
          <p:cNvPr id="1033" name="Google Shape;1033;p49"/>
          <p:cNvPicPr preferRelativeResize="0"/>
          <p:nvPr/>
        </p:nvPicPr>
        <p:blipFill rotWithShape="1">
          <a:blip r:embed="rId3">
            <a:alphaModFix/>
          </a:blip>
          <a:srcRect b="34533" l="34228" r="34228" t="34533"/>
          <a:stretch/>
        </p:blipFill>
        <p:spPr>
          <a:xfrm>
            <a:off x="5656550" y="1000149"/>
            <a:ext cx="2366100" cy="2359500"/>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3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Meet Our Team</a:t>
            </a:r>
            <a:endParaRPr/>
          </a:p>
        </p:txBody>
      </p:sp>
      <p:sp>
        <p:nvSpPr>
          <p:cNvPr id="819" name="Google Shape;819;p32"/>
          <p:cNvSpPr txBox="1"/>
          <p:nvPr>
            <p:ph idx="1" type="subTitle"/>
          </p:nvPr>
        </p:nvSpPr>
        <p:spPr>
          <a:xfrm>
            <a:off x="1903398" y="19420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‘25</a:t>
            </a:r>
            <a:endParaRPr sz="1200"/>
          </a:p>
          <a:p>
            <a:pPr indent="0" lvl="0" marL="0" rtl="0" algn="l">
              <a:spcBef>
                <a:spcPts val="0"/>
              </a:spcBef>
              <a:spcAft>
                <a:spcPts val="0"/>
              </a:spcAft>
              <a:buNone/>
            </a:pPr>
            <a:r>
              <a:rPr lang="en" sz="1200"/>
              <a:t>Motueka</a:t>
            </a:r>
            <a:r>
              <a:rPr lang="en" sz="1200"/>
              <a:t>, NZ</a:t>
            </a:r>
            <a:endParaRPr sz="1200"/>
          </a:p>
        </p:txBody>
      </p:sp>
      <p:sp>
        <p:nvSpPr>
          <p:cNvPr id="820" name="Google Shape;820;p32"/>
          <p:cNvSpPr txBox="1"/>
          <p:nvPr>
            <p:ph idx="2" type="subTitle"/>
          </p:nvPr>
        </p:nvSpPr>
        <p:spPr>
          <a:xfrm>
            <a:off x="5860077" y="19420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‘26</a:t>
            </a:r>
            <a:endParaRPr sz="1200"/>
          </a:p>
          <a:p>
            <a:pPr indent="0" lvl="0" marL="0" rtl="0" algn="l">
              <a:spcBef>
                <a:spcPts val="0"/>
              </a:spcBef>
              <a:spcAft>
                <a:spcPts val="0"/>
              </a:spcAft>
              <a:buNone/>
            </a:pPr>
            <a:r>
              <a:rPr lang="en" sz="1200"/>
              <a:t>Vancouver, Canada</a:t>
            </a:r>
            <a:endParaRPr sz="1200"/>
          </a:p>
        </p:txBody>
      </p:sp>
      <p:sp>
        <p:nvSpPr>
          <p:cNvPr id="821" name="Google Shape;821;p32"/>
          <p:cNvSpPr txBox="1"/>
          <p:nvPr>
            <p:ph idx="3" type="subTitle"/>
          </p:nvPr>
        </p:nvSpPr>
        <p:spPr>
          <a:xfrm>
            <a:off x="1903398" y="3375417"/>
            <a:ext cx="19782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‘26</a:t>
            </a:r>
            <a:endParaRPr sz="1200"/>
          </a:p>
          <a:p>
            <a:pPr indent="0" lvl="0" marL="0" rtl="0" algn="l">
              <a:spcBef>
                <a:spcPts val="0"/>
              </a:spcBef>
              <a:spcAft>
                <a:spcPts val="0"/>
              </a:spcAft>
              <a:buNone/>
            </a:pPr>
            <a:r>
              <a:rPr lang="en" sz="1200"/>
              <a:t>Austin, TX</a:t>
            </a:r>
            <a:endParaRPr sz="1200"/>
          </a:p>
        </p:txBody>
      </p:sp>
      <p:sp>
        <p:nvSpPr>
          <p:cNvPr id="822" name="Google Shape;822;p32"/>
          <p:cNvSpPr txBox="1"/>
          <p:nvPr>
            <p:ph idx="4" type="subTitle"/>
          </p:nvPr>
        </p:nvSpPr>
        <p:spPr>
          <a:xfrm>
            <a:off x="5860075" y="3375425"/>
            <a:ext cx="24213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Computer Science MS ‘26</a:t>
            </a:r>
            <a:endParaRPr sz="1200"/>
          </a:p>
          <a:p>
            <a:pPr indent="0" lvl="0" marL="0" rtl="0" algn="l">
              <a:spcBef>
                <a:spcPts val="0"/>
              </a:spcBef>
              <a:spcAft>
                <a:spcPts val="0"/>
              </a:spcAft>
              <a:buNone/>
            </a:pPr>
            <a:r>
              <a:rPr lang="en" sz="1200"/>
              <a:t>ChemE B</a:t>
            </a:r>
            <a:r>
              <a:rPr lang="en" sz="1200"/>
              <a:t>.</a:t>
            </a:r>
            <a:r>
              <a:rPr lang="en" sz="1200"/>
              <a:t>S</a:t>
            </a:r>
            <a:r>
              <a:rPr lang="en" sz="1200"/>
              <a:t>.</a:t>
            </a:r>
            <a:r>
              <a:rPr lang="en" sz="1200"/>
              <a:t> (MIT)</a:t>
            </a:r>
            <a:endParaRPr sz="1200"/>
          </a:p>
          <a:p>
            <a:pPr indent="0" lvl="0" marL="0" rtl="0" algn="l">
              <a:spcBef>
                <a:spcPts val="0"/>
              </a:spcBef>
              <a:spcAft>
                <a:spcPts val="0"/>
              </a:spcAft>
              <a:buNone/>
            </a:pPr>
            <a:r>
              <a:rPr lang="en" sz="1200"/>
              <a:t>Berkeley, CA</a:t>
            </a:r>
            <a:endParaRPr sz="1200"/>
          </a:p>
        </p:txBody>
      </p:sp>
      <p:sp>
        <p:nvSpPr>
          <p:cNvPr id="823" name="Google Shape;823;p32"/>
          <p:cNvSpPr txBox="1"/>
          <p:nvPr>
            <p:ph idx="5" type="subTitle"/>
          </p:nvPr>
        </p:nvSpPr>
        <p:spPr>
          <a:xfrm>
            <a:off x="1903398" y="165255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Hera Lasseau</a:t>
            </a:r>
            <a:endParaRPr/>
          </a:p>
        </p:txBody>
      </p:sp>
      <p:sp>
        <p:nvSpPr>
          <p:cNvPr id="824" name="Google Shape;824;p32"/>
          <p:cNvSpPr txBox="1"/>
          <p:nvPr>
            <p:ph idx="6" type="subTitle"/>
          </p:nvPr>
        </p:nvSpPr>
        <p:spPr>
          <a:xfrm>
            <a:off x="5860075" y="165255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Renn Su</a:t>
            </a:r>
            <a:endParaRPr/>
          </a:p>
        </p:txBody>
      </p:sp>
      <p:sp>
        <p:nvSpPr>
          <p:cNvPr id="825" name="Google Shape;825;p32"/>
          <p:cNvSpPr txBox="1"/>
          <p:nvPr>
            <p:ph idx="7" type="subTitle"/>
          </p:nvPr>
        </p:nvSpPr>
        <p:spPr>
          <a:xfrm>
            <a:off x="1903398" y="308600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Ngoc Tran</a:t>
            </a:r>
            <a:endParaRPr/>
          </a:p>
        </p:txBody>
      </p:sp>
      <p:sp>
        <p:nvSpPr>
          <p:cNvPr id="826" name="Google Shape;826;p32"/>
          <p:cNvSpPr txBox="1"/>
          <p:nvPr>
            <p:ph idx="8" type="subTitle"/>
          </p:nvPr>
        </p:nvSpPr>
        <p:spPr>
          <a:xfrm>
            <a:off x="5860075" y="308600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Eliza Bazakas</a:t>
            </a:r>
            <a:endParaRPr/>
          </a:p>
        </p:txBody>
      </p:sp>
      <p:pic>
        <p:nvPicPr>
          <p:cNvPr id="827" name="Google Shape;827;p32"/>
          <p:cNvPicPr preferRelativeResize="0"/>
          <p:nvPr/>
        </p:nvPicPr>
        <p:blipFill rotWithShape="1">
          <a:blip r:embed="rId3">
            <a:alphaModFix/>
          </a:blip>
          <a:srcRect b="22234" l="32383" r="35737" t="30050"/>
          <a:stretch/>
        </p:blipFill>
        <p:spPr>
          <a:xfrm>
            <a:off x="4690375" y="1506613"/>
            <a:ext cx="1093500" cy="1090500"/>
          </a:xfrm>
          <a:prstGeom prst="ellipse">
            <a:avLst/>
          </a:prstGeom>
          <a:noFill/>
          <a:ln>
            <a:noFill/>
          </a:ln>
        </p:spPr>
      </p:pic>
      <p:pic>
        <p:nvPicPr>
          <p:cNvPr id="828" name="Google Shape;828;p32"/>
          <p:cNvPicPr preferRelativeResize="0"/>
          <p:nvPr/>
        </p:nvPicPr>
        <p:blipFill rotWithShape="1">
          <a:blip r:embed="rId4">
            <a:alphaModFix/>
          </a:blip>
          <a:srcRect b="139" l="0" r="0" t="139"/>
          <a:stretch/>
        </p:blipFill>
        <p:spPr>
          <a:xfrm>
            <a:off x="4690375" y="3162863"/>
            <a:ext cx="1093500" cy="1090500"/>
          </a:xfrm>
          <a:prstGeom prst="ellipse">
            <a:avLst/>
          </a:prstGeom>
          <a:noFill/>
          <a:ln>
            <a:noFill/>
          </a:ln>
        </p:spPr>
      </p:pic>
      <p:pic>
        <p:nvPicPr>
          <p:cNvPr id="829" name="Google Shape;829;p32"/>
          <p:cNvPicPr preferRelativeResize="0"/>
          <p:nvPr/>
        </p:nvPicPr>
        <p:blipFill rotWithShape="1">
          <a:blip r:embed="rId5">
            <a:alphaModFix/>
          </a:blip>
          <a:srcRect b="139" l="0" r="0" t="139"/>
          <a:stretch/>
        </p:blipFill>
        <p:spPr>
          <a:xfrm>
            <a:off x="720000" y="1506613"/>
            <a:ext cx="1093500" cy="1090500"/>
          </a:xfrm>
          <a:prstGeom prst="ellipse">
            <a:avLst/>
          </a:prstGeom>
          <a:noFill/>
          <a:ln>
            <a:noFill/>
          </a:ln>
        </p:spPr>
      </p:pic>
      <p:pic>
        <p:nvPicPr>
          <p:cNvPr id="830" name="Google Shape;830;p32"/>
          <p:cNvPicPr preferRelativeResize="0"/>
          <p:nvPr/>
        </p:nvPicPr>
        <p:blipFill rotWithShape="1">
          <a:blip r:embed="rId6">
            <a:alphaModFix/>
          </a:blip>
          <a:srcRect b="139" l="0" r="0" t="139"/>
          <a:stretch/>
        </p:blipFill>
        <p:spPr>
          <a:xfrm>
            <a:off x="667525" y="3162863"/>
            <a:ext cx="1093500" cy="1090500"/>
          </a:xfrm>
          <a:prstGeom prst="ellipse">
            <a:avLst/>
          </a:prstGeom>
          <a:noFill/>
          <a:ln>
            <a:noFill/>
          </a:ln>
        </p:spPr>
      </p:pic>
      <p:pic>
        <p:nvPicPr>
          <p:cNvPr id="831" name="Google Shape;831;p32"/>
          <p:cNvPicPr preferRelativeResize="0"/>
          <p:nvPr/>
        </p:nvPicPr>
        <p:blipFill rotWithShape="1">
          <a:blip r:embed="rId7">
            <a:alphaModFix/>
          </a:blip>
          <a:srcRect b="10685" l="29587" r="32071" t="42530"/>
          <a:stretch/>
        </p:blipFill>
        <p:spPr>
          <a:xfrm>
            <a:off x="667525" y="3162875"/>
            <a:ext cx="1093500" cy="10905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sp>
        <p:nvSpPr>
          <p:cNvPr id="1038" name="Google Shape;1038;p50"/>
          <p:cNvSpPr txBox="1"/>
          <p:nvPr>
            <p:ph idx="4294967295" type="title"/>
          </p:nvPr>
        </p:nvSpPr>
        <p:spPr>
          <a:xfrm>
            <a:off x="5573400" y="3466650"/>
            <a:ext cx="3386100" cy="75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“Helen”</a:t>
            </a:r>
            <a:endParaRPr b="0" sz="900"/>
          </a:p>
          <a:p>
            <a:pPr indent="0" lvl="0" marL="0" rtl="0" algn="l">
              <a:spcBef>
                <a:spcPts val="0"/>
              </a:spcBef>
              <a:spcAft>
                <a:spcPts val="0"/>
              </a:spcAft>
              <a:buNone/>
            </a:pPr>
            <a:r>
              <a:t/>
            </a:r>
            <a:endParaRPr/>
          </a:p>
        </p:txBody>
      </p:sp>
      <p:sp>
        <p:nvSpPr>
          <p:cNvPr id="1039" name="Google Shape;1039;p50"/>
          <p:cNvSpPr txBox="1"/>
          <p:nvPr>
            <p:ph idx="4294967295" type="subTitle"/>
          </p:nvPr>
        </p:nvSpPr>
        <p:spPr>
          <a:xfrm>
            <a:off x="5573400" y="4083350"/>
            <a:ext cx="3530100" cy="72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in-person, 30 mins</a:t>
            </a:r>
            <a:endParaRPr sz="1200"/>
          </a:p>
          <a:p>
            <a:pPr indent="0" lvl="0" marL="0" rtl="0" algn="l">
              <a:spcBef>
                <a:spcPts val="0"/>
              </a:spcBef>
              <a:spcAft>
                <a:spcPts val="0"/>
              </a:spcAft>
              <a:buNone/>
            </a:pPr>
            <a:r>
              <a:rPr lang="en" sz="1200"/>
              <a:t>65+ y/o woman who is a retired engineer</a:t>
            </a:r>
            <a:endParaRPr sz="1200"/>
          </a:p>
          <a:p>
            <a:pPr indent="0" lvl="0" marL="0" rtl="0" algn="l">
              <a:spcBef>
                <a:spcPts val="0"/>
              </a:spcBef>
              <a:spcAft>
                <a:spcPts val="0"/>
              </a:spcAft>
              <a:buNone/>
            </a:pPr>
            <a:r>
              <a:rPr lang="en" sz="1200"/>
              <a:t>(avg. user) </a:t>
            </a:r>
            <a:endParaRPr sz="1200"/>
          </a:p>
        </p:txBody>
      </p:sp>
      <p:sp>
        <p:nvSpPr>
          <p:cNvPr id="1040" name="Google Shape;1040;p50"/>
          <p:cNvSpPr/>
          <p:nvPr/>
        </p:nvSpPr>
        <p:spPr>
          <a:xfrm>
            <a:off x="923075" y="779225"/>
            <a:ext cx="4028400" cy="2583300"/>
          </a:xfrm>
          <a:prstGeom prst="roundRect">
            <a:avLst>
              <a:gd fmla="val 16667" name="adj"/>
            </a:avLst>
          </a:prstGeom>
          <a:solidFill>
            <a:schemeClr val="accen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Figtree"/>
                <a:ea typeface="Figtree"/>
                <a:cs typeface="Figtree"/>
                <a:sym typeface="Figtree"/>
              </a:rPr>
              <a:t>“I don’t have challenges with other folks [who have different] tech backgrounds... </a:t>
            </a:r>
            <a:r>
              <a:rPr b="1" lang="en" sz="1300">
                <a:latin typeface="Figtree"/>
                <a:ea typeface="Figtree"/>
                <a:cs typeface="Figtree"/>
                <a:sym typeface="Figtree"/>
              </a:rPr>
              <a:t>sometimes [it’s] a lot faster to just talk</a:t>
            </a:r>
            <a:r>
              <a:rPr lang="en" sz="1300">
                <a:latin typeface="Figtree"/>
                <a:ea typeface="Figtree"/>
                <a:cs typeface="Figtree"/>
                <a:sym typeface="Figtree"/>
              </a:rPr>
              <a:t>. There’s too much press to not pick up the phone and just talk… With family meetings we’ll do Zoom... </a:t>
            </a:r>
            <a:r>
              <a:rPr b="1" lang="en" sz="1300">
                <a:latin typeface="Figtree"/>
                <a:ea typeface="Figtree"/>
                <a:cs typeface="Figtree"/>
                <a:sym typeface="Figtree"/>
              </a:rPr>
              <a:t>it’s nice to see a face</a:t>
            </a:r>
            <a:r>
              <a:rPr lang="en" sz="1300">
                <a:latin typeface="Figtree"/>
                <a:ea typeface="Figtree"/>
                <a:cs typeface="Figtree"/>
                <a:sym typeface="Figtree"/>
              </a:rPr>
              <a:t>.”</a:t>
            </a:r>
            <a:endParaRPr sz="1300">
              <a:latin typeface="Figtree"/>
              <a:ea typeface="Figtree"/>
              <a:cs typeface="Figtree"/>
              <a:sym typeface="Figtree"/>
            </a:endParaRPr>
          </a:p>
        </p:txBody>
      </p:sp>
      <p:pic>
        <p:nvPicPr>
          <p:cNvPr id="1041" name="Google Shape;1041;p50"/>
          <p:cNvPicPr preferRelativeResize="0"/>
          <p:nvPr/>
        </p:nvPicPr>
        <p:blipFill>
          <a:blip r:embed="rId3">
            <a:alphaModFix/>
          </a:blip>
          <a:stretch>
            <a:fillRect/>
          </a:stretch>
        </p:blipFill>
        <p:spPr>
          <a:xfrm>
            <a:off x="233050" y="-144275"/>
            <a:ext cx="1144425" cy="1144425"/>
          </a:xfrm>
          <a:prstGeom prst="rect">
            <a:avLst/>
          </a:prstGeom>
          <a:noFill/>
          <a:ln>
            <a:noFill/>
          </a:ln>
        </p:spPr>
      </p:pic>
      <p:pic>
        <p:nvPicPr>
          <p:cNvPr id="1042" name="Google Shape;1042;p50"/>
          <p:cNvPicPr preferRelativeResize="0"/>
          <p:nvPr/>
        </p:nvPicPr>
        <p:blipFill rotWithShape="1">
          <a:blip r:embed="rId4">
            <a:alphaModFix/>
          </a:blip>
          <a:srcRect b="139" l="0" r="0" t="139"/>
          <a:stretch/>
        </p:blipFill>
        <p:spPr>
          <a:xfrm>
            <a:off x="5766400" y="1069914"/>
            <a:ext cx="2298900" cy="2292600"/>
          </a:xfrm>
          <a:prstGeom prst="ellipse">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pic>
        <p:nvPicPr>
          <p:cNvPr id="1047" name="Google Shape;1047;p51"/>
          <p:cNvPicPr preferRelativeResize="0"/>
          <p:nvPr/>
        </p:nvPicPr>
        <p:blipFill rotWithShape="1">
          <a:blip r:embed="rId3">
            <a:alphaModFix/>
          </a:blip>
          <a:srcRect b="4511" l="0" r="0" t="1688"/>
          <a:stretch/>
        </p:blipFill>
        <p:spPr>
          <a:xfrm>
            <a:off x="1825750" y="194375"/>
            <a:ext cx="7318246" cy="4615525"/>
          </a:xfrm>
          <a:prstGeom prst="rect">
            <a:avLst/>
          </a:prstGeom>
          <a:noFill/>
          <a:ln>
            <a:noFill/>
          </a:ln>
        </p:spPr>
      </p:pic>
      <p:pic>
        <p:nvPicPr>
          <p:cNvPr id="1048" name="Google Shape;1048;p51"/>
          <p:cNvPicPr preferRelativeResize="0"/>
          <p:nvPr/>
        </p:nvPicPr>
        <p:blipFill>
          <a:blip r:embed="rId4">
            <a:alphaModFix/>
          </a:blip>
          <a:stretch>
            <a:fillRect/>
          </a:stretch>
        </p:blipFill>
        <p:spPr>
          <a:xfrm>
            <a:off x="240525" y="3345862"/>
            <a:ext cx="1520950" cy="1529083"/>
          </a:xfrm>
          <a:prstGeom prst="rect">
            <a:avLst/>
          </a:prstGeom>
          <a:noFill/>
          <a:ln>
            <a:noFill/>
          </a:ln>
        </p:spPr>
      </p:pic>
      <p:pic>
        <p:nvPicPr>
          <p:cNvPr id="1049" name="Google Shape;1049;p51"/>
          <p:cNvPicPr preferRelativeResize="0"/>
          <p:nvPr/>
        </p:nvPicPr>
        <p:blipFill>
          <a:blip r:embed="rId5">
            <a:alphaModFix/>
          </a:blip>
          <a:stretch>
            <a:fillRect/>
          </a:stretch>
        </p:blipFill>
        <p:spPr>
          <a:xfrm>
            <a:off x="247425" y="1754570"/>
            <a:ext cx="1520950" cy="1537130"/>
          </a:xfrm>
          <a:prstGeom prst="rect">
            <a:avLst/>
          </a:prstGeom>
          <a:noFill/>
          <a:ln>
            <a:noFill/>
          </a:ln>
        </p:spPr>
      </p:pic>
      <p:pic>
        <p:nvPicPr>
          <p:cNvPr id="1050" name="Google Shape;1050;p51"/>
          <p:cNvPicPr preferRelativeResize="0"/>
          <p:nvPr/>
        </p:nvPicPr>
        <p:blipFill>
          <a:blip r:embed="rId6">
            <a:alphaModFix/>
          </a:blip>
          <a:stretch>
            <a:fillRect/>
          </a:stretch>
        </p:blipFill>
        <p:spPr>
          <a:xfrm>
            <a:off x="247425" y="179475"/>
            <a:ext cx="1520950" cy="1520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52"/>
          <p:cNvSpPr txBox="1"/>
          <p:nvPr>
            <p:ph idx="4294967295" type="title"/>
          </p:nvPr>
        </p:nvSpPr>
        <p:spPr>
          <a:xfrm>
            <a:off x="5573400" y="3466650"/>
            <a:ext cx="3386100" cy="75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“Helen”</a:t>
            </a:r>
            <a:endParaRPr b="0" sz="900"/>
          </a:p>
          <a:p>
            <a:pPr indent="0" lvl="0" marL="0" rtl="0" algn="l">
              <a:spcBef>
                <a:spcPts val="0"/>
              </a:spcBef>
              <a:spcAft>
                <a:spcPts val="0"/>
              </a:spcAft>
              <a:buNone/>
            </a:pPr>
            <a:r>
              <a:t/>
            </a:r>
            <a:endParaRPr/>
          </a:p>
        </p:txBody>
      </p:sp>
      <p:sp>
        <p:nvSpPr>
          <p:cNvPr id="1056" name="Google Shape;1056;p52"/>
          <p:cNvSpPr txBox="1"/>
          <p:nvPr>
            <p:ph idx="4294967295" type="subTitle"/>
          </p:nvPr>
        </p:nvSpPr>
        <p:spPr>
          <a:xfrm>
            <a:off x="5573400" y="4083350"/>
            <a:ext cx="3530100" cy="72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a:t>
            </a:r>
            <a:r>
              <a:rPr lang="en" sz="1200"/>
              <a:t>n-person, 30 mins</a:t>
            </a:r>
            <a:endParaRPr sz="1200"/>
          </a:p>
          <a:p>
            <a:pPr indent="0" lvl="0" marL="0" rtl="0" algn="l">
              <a:spcBef>
                <a:spcPts val="0"/>
              </a:spcBef>
              <a:spcAft>
                <a:spcPts val="0"/>
              </a:spcAft>
              <a:buNone/>
            </a:pPr>
            <a:r>
              <a:rPr lang="en" sz="1200"/>
              <a:t>65+ y/o woman who is a retired engineer</a:t>
            </a:r>
            <a:endParaRPr sz="1200"/>
          </a:p>
          <a:p>
            <a:pPr indent="0" lvl="0" marL="0" rtl="0" algn="l">
              <a:spcBef>
                <a:spcPts val="0"/>
              </a:spcBef>
              <a:spcAft>
                <a:spcPts val="0"/>
              </a:spcAft>
              <a:buNone/>
            </a:pPr>
            <a:r>
              <a:rPr lang="en" sz="1200"/>
              <a:t>(avg. user) </a:t>
            </a:r>
            <a:endParaRPr sz="1200"/>
          </a:p>
          <a:p>
            <a:pPr indent="0" lvl="0" marL="0" rtl="0" algn="l">
              <a:spcBef>
                <a:spcPts val="0"/>
              </a:spcBef>
              <a:spcAft>
                <a:spcPts val="0"/>
              </a:spcAft>
              <a:buNone/>
            </a:pPr>
            <a:r>
              <a:t/>
            </a:r>
            <a:endParaRPr sz="1200"/>
          </a:p>
        </p:txBody>
      </p:sp>
      <p:sp>
        <p:nvSpPr>
          <p:cNvPr id="1057" name="Google Shape;1057;p52"/>
          <p:cNvSpPr txBox="1"/>
          <p:nvPr/>
        </p:nvSpPr>
        <p:spPr>
          <a:xfrm>
            <a:off x="667725" y="569575"/>
            <a:ext cx="3729300" cy="6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3C78D8"/>
                </a:solidFill>
                <a:latin typeface="Sora"/>
                <a:ea typeface="Sora"/>
                <a:cs typeface="Sora"/>
                <a:sym typeface="Sora"/>
              </a:rPr>
              <a:t>Insight</a:t>
            </a:r>
            <a:endParaRPr>
              <a:solidFill>
                <a:srgbClr val="3C78D8"/>
              </a:solidFill>
              <a:latin typeface="Figtree"/>
              <a:ea typeface="Figtree"/>
              <a:cs typeface="Figtree"/>
              <a:sym typeface="Figtree"/>
            </a:endParaRPr>
          </a:p>
        </p:txBody>
      </p:sp>
      <p:sp>
        <p:nvSpPr>
          <p:cNvPr id="1058" name="Google Shape;1058;p52"/>
          <p:cNvSpPr txBox="1"/>
          <p:nvPr/>
        </p:nvSpPr>
        <p:spPr>
          <a:xfrm>
            <a:off x="667725" y="2571750"/>
            <a:ext cx="3729300" cy="6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6AA84F"/>
                </a:solidFill>
                <a:latin typeface="Sora"/>
                <a:ea typeface="Sora"/>
                <a:cs typeface="Sora"/>
                <a:sym typeface="Sora"/>
              </a:rPr>
              <a:t>Need</a:t>
            </a:r>
            <a:endParaRPr>
              <a:solidFill>
                <a:srgbClr val="6AA84F"/>
              </a:solidFill>
              <a:latin typeface="Figtree"/>
              <a:ea typeface="Figtree"/>
              <a:cs typeface="Figtree"/>
              <a:sym typeface="Figtree"/>
            </a:endParaRPr>
          </a:p>
        </p:txBody>
      </p:sp>
      <p:sp>
        <p:nvSpPr>
          <p:cNvPr id="1059" name="Google Shape;1059;p52"/>
          <p:cNvSpPr txBox="1"/>
          <p:nvPr/>
        </p:nvSpPr>
        <p:spPr>
          <a:xfrm>
            <a:off x="765850" y="1210350"/>
            <a:ext cx="4271700" cy="11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Conventional forms of communication among younger people such as texting or emailing can feel impersonal and alienating to older generations. There is more connection and fulfillment when hearing a voice and seeing a face.</a:t>
            </a:r>
            <a:endParaRPr>
              <a:solidFill>
                <a:schemeClr val="dk1"/>
              </a:solidFill>
              <a:latin typeface="Figtree"/>
              <a:ea typeface="Figtree"/>
              <a:cs typeface="Figtree"/>
              <a:sym typeface="Figtree"/>
            </a:endParaRPr>
          </a:p>
        </p:txBody>
      </p:sp>
      <p:sp>
        <p:nvSpPr>
          <p:cNvPr id="1060" name="Google Shape;1060;p52"/>
          <p:cNvSpPr txBox="1"/>
          <p:nvPr/>
        </p:nvSpPr>
        <p:spPr>
          <a:xfrm>
            <a:off x="765850" y="3212550"/>
            <a:ext cx="4271700" cy="11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Older adults want ways to see and hear people when interacting with them.</a:t>
            </a:r>
            <a:endParaRPr>
              <a:solidFill>
                <a:schemeClr val="dk1"/>
              </a:solidFill>
              <a:latin typeface="Figtree"/>
              <a:ea typeface="Figtree"/>
              <a:cs typeface="Figtree"/>
              <a:sym typeface="Figtree"/>
            </a:endParaRPr>
          </a:p>
        </p:txBody>
      </p:sp>
      <p:pic>
        <p:nvPicPr>
          <p:cNvPr id="1061" name="Google Shape;1061;p52"/>
          <p:cNvPicPr preferRelativeResize="0"/>
          <p:nvPr/>
        </p:nvPicPr>
        <p:blipFill rotWithShape="1">
          <a:blip r:embed="rId3">
            <a:alphaModFix/>
          </a:blip>
          <a:srcRect b="139" l="0" r="0" t="139"/>
          <a:stretch/>
        </p:blipFill>
        <p:spPr>
          <a:xfrm>
            <a:off x="5766400" y="1069914"/>
            <a:ext cx="2298900" cy="2292600"/>
          </a:xfrm>
          <a:prstGeom prst="ellipse">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pic>
        <p:nvPicPr>
          <p:cNvPr id="1066" name="Google Shape;1066;p53"/>
          <p:cNvPicPr preferRelativeResize="0"/>
          <p:nvPr/>
        </p:nvPicPr>
        <p:blipFill>
          <a:blip r:embed="rId3">
            <a:alphaModFix/>
          </a:blip>
          <a:stretch>
            <a:fillRect/>
          </a:stretch>
        </p:blipFill>
        <p:spPr>
          <a:xfrm>
            <a:off x="233050" y="-144275"/>
            <a:ext cx="1144425" cy="1144425"/>
          </a:xfrm>
          <a:prstGeom prst="rect">
            <a:avLst/>
          </a:prstGeom>
          <a:noFill/>
          <a:ln>
            <a:noFill/>
          </a:ln>
        </p:spPr>
      </p:pic>
      <p:sp>
        <p:nvSpPr>
          <p:cNvPr id="1067" name="Google Shape;1067;p53"/>
          <p:cNvSpPr txBox="1"/>
          <p:nvPr>
            <p:ph idx="4294967295" type="subTitle"/>
          </p:nvPr>
        </p:nvSpPr>
        <p:spPr>
          <a:xfrm>
            <a:off x="1903400" y="4075625"/>
            <a:ext cx="2421300" cy="114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80 y/o man from South Carolina, father of David, 10 minute interview</a:t>
            </a:r>
            <a:endParaRPr sz="1200"/>
          </a:p>
        </p:txBody>
      </p:sp>
      <p:sp>
        <p:nvSpPr>
          <p:cNvPr id="1068" name="Google Shape;1068;p53"/>
          <p:cNvSpPr txBox="1"/>
          <p:nvPr>
            <p:ph idx="4294967295" type="subTitle"/>
          </p:nvPr>
        </p:nvSpPr>
        <p:spPr>
          <a:xfrm>
            <a:off x="5860075" y="4075625"/>
            <a:ext cx="24213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48 y/o man living in California, son of William, 10 minute interview</a:t>
            </a:r>
            <a:endParaRPr sz="1200"/>
          </a:p>
        </p:txBody>
      </p:sp>
      <p:pic>
        <p:nvPicPr>
          <p:cNvPr id="1069" name="Google Shape;1069;p53"/>
          <p:cNvPicPr preferRelativeResize="0"/>
          <p:nvPr/>
        </p:nvPicPr>
        <p:blipFill rotWithShape="1">
          <a:blip r:embed="rId4">
            <a:alphaModFix/>
          </a:blip>
          <a:srcRect b="18578" l="18835" r="20344" t="-21111"/>
          <a:stretch/>
        </p:blipFill>
        <p:spPr>
          <a:xfrm>
            <a:off x="4690375" y="3640213"/>
            <a:ext cx="1093500" cy="1090500"/>
          </a:xfrm>
          <a:prstGeom prst="ellipse">
            <a:avLst/>
          </a:prstGeom>
          <a:noFill/>
          <a:ln>
            <a:noFill/>
          </a:ln>
        </p:spPr>
      </p:pic>
      <p:pic>
        <p:nvPicPr>
          <p:cNvPr id="1070" name="Google Shape;1070;p53"/>
          <p:cNvPicPr preferRelativeResize="0"/>
          <p:nvPr/>
        </p:nvPicPr>
        <p:blipFill rotWithShape="1">
          <a:blip r:embed="rId5">
            <a:alphaModFix/>
          </a:blip>
          <a:srcRect b="0" l="67418" r="1832" t="20723"/>
          <a:stretch/>
        </p:blipFill>
        <p:spPr>
          <a:xfrm rot="-5400000">
            <a:off x="712050" y="3674150"/>
            <a:ext cx="1077000" cy="1061100"/>
          </a:xfrm>
          <a:prstGeom prst="ellipse">
            <a:avLst/>
          </a:prstGeom>
          <a:noFill/>
          <a:ln>
            <a:noFill/>
          </a:ln>
        </p:spPr>
      </p:pic>
      <p:sp>
        <p:nvSpPr>
          <p:cNvPr id="1071" name="Google Shape;1071;p53"/>
          <p:cNvSpPr txBox="1"/>
          <p:nvPr/>
        </p:nvSpPr>
        <p:spPr>
          <a:xfrm>
            <a:off x="1903400" y="3598625"/>
            <a:ext cx="30000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900">
                <a:solidFill>
                  <a:schemeClr val="dk1"/>
                </a:solidFill>
                <a:latin typeface="Sora ExtraBold"/>
                <a:ea typeface="Sora ExtraBold"/>
                <a:cs typeface="Sora ExtraBold"/>
                <a:sym typeface="Sora ExtraBold"/>
              </a:rPr>
              <a:t>“William” </a:t>
            </a:r>
            <a:r>
              <a:rPr lang="en" sz="900">
                <a:solidFill>
                  <a:schemeClr val="dk1"/>
                </a:solidFill>
                <a:latin typeface="Sora"/>
                <a:ea typeface="Sora"/>
                <a:cs typeface="Sora"/>
                <a:sym typeface="Sora"/>
              </a:rPr>
              <a:t>(avg. user)</a:t>
            </a:r>
            <a:endParaRPr sz="1900">
              <a:solidFill>
                <a:schemeClr val="dk1"/>
              </a:solidFill>
              <a:latin typeface="Sora ExtraBold"/>
              <a:ea typeface="Sora ExtraBold"/>
              <a:cs typeface="Sora ExtraBold"/>
              <a:sym typeface="Sora ExtraBold"/>
            </a:endParaRPr>
          </a:p>
        </p:txBody>
      </p:sp>
      <p:sp>
        <p:nvSpPr>
          <p:cNvPr id="1072" name="Google Shape;1072;p53"/>
          <p:cNvSpPr txBox="1"/>
          <p:nvPr/>
        </p:nvSpPr>
        <p:spPr>
          <a:xfrm>
            <a:off x="5860075" y="3666200"/>
            <a:ext cx="30000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900">
                <a:solidFill>
                  <a:schemeClr val="dk1"/>
                </a:solidFill>
                <a:latin typeface="Sora ExtraBold"/>
                <a:ea typeface="Sora ExtraBold"/>
                <a:cs typeface="Sora ExtraBold"/>
                <a:sym typeface="Sora ExtraBold"/>
              </a:rPr>
              <a:t>“David” </a:t>
            </a:r>
            <a:r>
              <a:rPr lang="en" sz="900">
                <a:solidFill>
                  <a:schemeClr val="dk1"/>
                </a:solidFill>
                <a:latin typeface="Sora"/>
                <a:ea typeface="Sora"/>
                <a:cs typeface="Sora"/>
                <a:sym typeface="Sora"/>
              </a:rPr>
              <a:t>(non-user)</a:t>
            </a:r>
            <a:endParaRPr sz="1900">
              <a:solidFill>
                <a:schemeClr val="dk1"/>
              </a:solidFill>
              <a:latin typeface="Sora ExtraBold"/>
              <a:ea typeface="Sora ExtraBold"/>
              <a:cs typeface="Sora ExtraBold"/>
              <a:sym typeface="Sora ExtraBold"/>
            </a:endParaRPr>
          </a:p>
        </p:txBody>
      </p:sp>
      <p:sp>
        <p:nvSpPr>
          <p:cNvPr id="1073" name="Google Shape;1073;p53"/>
          <p:cNvSpPr/>
          <p:nvPr/>
        </p:nvSpPr>
        <p:spPr>
          <a:xfrm>
            <a:off x="796425" y="697550"/>
            <a:ext cx="3290700" cy="2523600"/>
          </a:xfrm>
          <a:prstGeom prst="wedgeRoundRectCallout">
            <a:avLst>
              <a:gd fmla="val -28197" name="adj1"/>
              <a:gd fmla="val 63721" name="adj2"/>
              <a:gd fmla="val 0" name="adj3"/>
            </a:avLst>
          </a:prstGeom>
          <a:solidFill>
            <a:schemeClr val="accent2"/>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Figtree"/>
                <a:ea typeface="Figtree"/>
                <a:cs typeface="Figtree"/>
                <a:sym typeface="Figtree"/>
              </a:rPr>
              <a:t>1. </a:t>
            </a:r>
            <a:r>
              <a:rPr lang="en" sz="1600">
                <a:latin typeface="Figtree"/>
                <a:ea typeface="Figtree"/>
                <a:cs typeface="Figtree"/>
                <a:sym typeface="Figtree"/>
              </a:rPr>
              <a:t>Current technology makes it easy to </a:t>
            </a:r>
            <a:r>
              <a:rPr b="1" lang="en" sz="1600">
                <a:latin typeface="Figtree"/>
                <a:ea typeface="Figtree"/>
                <a:cs typeface="Figtree"/>
                <a:sym typeface="Figtree"/>
              </a:rPr>
              <a:t>stay in touch w/his son</a:t>
            </a:r>
            <a:endParaRPr b="1" sz="1600">
              <a:latin typeface="Figtree"/>
              <a:ea typeface="Figtree"/>
              <a:cs typeface="Figtree"/>
              <a:sym typeface="Figtree"/>
            </a:endParaRPr>
          </a:p>
          <a:p>
            <a:pPr indent="0" lvl="0" marL="0" rtl="0" algn="l">
              <a:spcBef>
                <a:spcPts val="0"/>
              </a:spcBef>
              <a:spcAft>
                <a:spcPts val="0"/>
              </a:spcAft>
              <a:buNone/>
            </a:pPr>
            <a:r>
              <a:t/>
            </a:r>
            <a:endParaRPr sz="1600">
              <a:latin typeface="Figtree"/>
              <a:ea typeface="Figtree"/>
              <a:cs typeface="Figtree"/>
              <a:sym typeface="Figtree"/>
            </a:endParaRPr>
          </a:p>
          <a:p>
            <a:pPr indent="0" lvl="0" marL="0" rtl="0" algn="l">
              <a:spcBef>
                <a:spcPts val="0"/>
              </a:spcBef>
              <a:spcAft>
                <a:spcPts val="0"/>
              </a:spcAft>
              <a:buNone/>
            </a:pPr>
            <a:r>
              <a:rPr lang="en" sz="1600">
                <a:latin typeface="Figtree"/>
                <a:ea typeface="Figtree"/>
                <a:cs typeface="Figtree"/>
                <a:sym typeface="Figtree"/>
              </a:rPr>
              <a:t>2. “More bang for [his] buck” to use video call vs phone or text</a:t>
            </a:r>
            <a:endParaRPr sz="1600">
              <a:latin typeface="Figtree"/>
              <a:ea typeface="Figtree"/>
              <a:cs typeface="Figtree"/>
              <a:sym typeface="Figtree"/>
            </a:endParaRPr>
          </a:p>
          <a:p>
            <a:pPr indent="0" lvl="0" marL="0" rtl="0" algn="l">
              <a:spcBef>
                <a:spcPts val="0"/>
              </a:spcBef>
              <a:spcAft>
                <a:spcPts val="0"/>
              </a:spcAft>
              <a:buNone/>
            </a:pPr>
            <a:r>
              <a:t/>
            </a:r>
            <a:endParaRPr sz="1600">
              <a:latin typeface="Figtree"/>
              <a:ea typeface="Figtree"/>
              <a:cs typeface="Figtree"/>
              <a:sym typeface="Figtree"/>
            </a:endParaRPr>
          </a:p>
          <a:p>
            <a:pPr indent="0" lvl="0" marL="0" rtl="0" algn="l">
              <a:spcBef>
                <a:spcPts val="0"/>
              </a:spcBef>
              <a:spcAft>
                <a:spcPts val="0"/>
              </a:spcAft>
              <a:buNone/>
            </a:pPr>
            <a:r>
              <a:rPr lang="en" sz="1600">
                <a:latin typeface="Figtree"/>
                <a:ea typeface="Figtree"/>
                <a:cs typeface="Figtree"/>
                <a:sym typeface="Figtree"/>
              </a:rPr>
              <a:t>3. Feels that </a:t>
            </a:r>
            <a:r>
              <a:rPr b="1" lang="en" sz="1600">
                <a:latin typeface="Figtree"/>
                <a:ea typeface="Figtree"/>
                <a:cs typeface="Figtree"/>
                <a:sym typeface="Figtree"/>
              </a:rPr>
              <a:t>existing options “work for [him]”</a:t>
            </a:r>
            <a:r>
              <a:rPr lang="en" sz="1600">
                <a:latin typeface="Figtree"/>
                <a:ea typeface="Figtree"/>
                <a:cs typeface="Figtree"/>
                <a:sym typeface="Figtree"/>
              </a:rPr>
              <a:t> (e.g. Zoom)</a:t>
            </a:r>
            <a:endParaRPr sz="1600">
              <a:latin typeface="Figtree"/>
              <a:ea typeface="Figtree"/>
              <a:cs typeface="Figtree"/>
              <a:sym typeface="Figtree"/>
            </a:endParaRPr>
          </a:p>
        </p:txBody>
      </p:sp>
      <p:sp>
        <p:nvSpPr>
          <p:cNvPr id="1074" name="Google Shape;1074;p53"/>
          <p:cNvSpPr/>
          <p:nvPr/>
        </p:nvSpPr>
        <p:spPr>
          <a:xfrm>
            <a:off x="4903400" y="697550"/>
            <a:ext cx="3290700" cy="2523600"/>
          </a:xfrm>
          <a:prstGeom prst="wedgeRoundRectCallout">
            <a:avLst>
              <a:gd fmla="val -28952" name="adj1"/>
              <a:gd fmla="val 66663" name="adj2"/>
              <a:gd fmla="val 0" name="adj3"/>
            </a:avLst>
          </a:prstGeom>
          <a:solidFill>
            <a:schemeClr val="accent2"/>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Figtree"/>
                <a:ea typeface="Figtree"/>
                <a:cs typeface="Figtree"/>
                <a:sym typeface="Figtree"/>
              </a:rPr>
              <a:t>1. </a:t>
            </a:r>
            <a:r>
              <a:rPr b="1" lang="en" sz="1600">
                <a:latin typeface="Figtree"/>
                <a:ea typeface="Figtree"/>
                <a:cs typeface="Figtree"/>
                <a:sym typeface="Figtree"/>
              </a:rPr>
              <a:t>Able to help with his father’s technology concerns</a:t>
            </a:r>
            <a:r>
              <a:rPr lang="en" sz="1600">
                <a:latin typeface="Figtree"/>
                <a:ea typeface="Figtree"/>
                <a:cs typeface="Figtree"/>
                <a:sym typeface="Figtree"/>
              </a:rPr>
              <a:t> despite living far away from him</a:t>
            </a:r>
            <a:endParaRPr sz="1600">
              <a:latin typeface="Figtree"/>
              <a:ea typeface="Figtree"/>
              <a:cs typeface="Figtree"/>
              <a:sym typeface="Figtree"/>
            </a:endParaRPr>
          </a:p>
          <a:p>
            <a:pPr indent="0" lvl="0" marL="0" rtl="0" algn="l">
              <a:spcBef>
                <a:spcPts val="0"/>
              </a:spcBef>
              <a:spcAft>
                <a:spcPts val="0"/>
              </a:spcAft>
              <a:buNone/>
            </a:pPr>
            <a:r>
              <a:t/>
            </a:r>
            <a:endParaRPr sz="1600">
              <a:latin typeface="Figtree"/>
              <a:ea typeface="Figtree"/>
              <a:cs typeface="Figtree"/>
              <a:sym typeface="Figtree"/>
            </a:endParaRPr>
          </a:p>
          <a:p>
            <a:pPr indent="0" lvl="0" marL="0" rtl="0" algn="l">
              <a:spcBef>
                <a:spcPts val="0"/>
              </a:spcBef>
              <a:spcAft>
                <a:spcPts val="0"/>
              </a:spcAft>
              <a:buNone/>
            </a:pPr>
            <a:r>
              <a:rPr lang="en" sz="1600">
                <a:latin typeface="Figtree"/>
                <a:ea typeface="Figtree"/>
                <a:cs typeface="Figtree"/>
                <a:sym typeface="Figtree"/>
              </a:rPr>
              <a:t>2. Believes </a:t>
            </a:r>
            <a:r>
              <a:rPr b="1" lang="en" sz="1600">
                <a:latin typeface="Figtree"/>
                <a:ea typeface="Figtree"/>
                <a:cs typeface="Figtree"/>
                <a:sym typeface="Figtree"/>
              </a:rPr>
              <a:t>clear instructions</a:t>
            </a:r>
            <a:r>
              <a:rPr lang="en" sz="1600">
                <a:latin typeface="Figtree"/>
                <a:ea typeface="Figtree"/>
                <a:cs typeface="Figtree"/>
                <a:sym typeface="Figtree"/>
              </a:rPr>
              <a:t> to be important for older users</a:t>
            </a:r>
            <a:endParaRPr>
              <a:latin typeface="Figtree"/>
              <a:ea typeface="Figtree"/>
              <a:cs typeface="Figtree"/>
              <a:sym typeface="Figtre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5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Week 1 Findings</a:t>
            </a:r>
            <a:endParaRPr/>
          </a:p>
        </p:txBody>
      </p:sp>
      <p:sp>
        <p:nvSpPr>
          <p:cNvPr id="1080" name="Google Shape;1080;p54"/>
          <p:cNvSpPr/>
          <p:nvPr/>
        </p:nvSpPr>
        <p:spPr>
          <a:xfrm>
            <a:off x="1164975" y="1297975"/>
            <a:ext cx="445500" cy="451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8F8F8"/>
                </a:solidFill>
                <a:latin typeface="Figtree"/>
                <a:ea typeface="Figtree"/>
                <a:cs typeface="Figtree"/>
                <a:sym typeface="Figtree"/>
              </a:rPr>
              <a:t>1</a:t>
            </a:r>
            <a:endParaRPr b="1">
              <a:solidFill>
                <a:srgbClr val="F8F8F8"/>
              </a:solidFill>
              <a:latin typeface="Figtree"/>
              <a:ea typeface="Figtree"/>
              <a:cs typeface="Figtree"/>
              <a:sym typeface="Figtree"/>
            </a:endParaRPr>
          </a:p>
        </p:txBody>
      </p:sp>
      <p:sp>
        <p:nvSpPr>
          <p:cNvPr id="1081" name="Google Shape;1081;p54"/>
          <p:cNvSpPr/>
          <p:nvPr/>
        </p:nvSpPr>
        <p:spPr>
          <a:xfrm>
            <a:off x="1164975" y="2156850"/>
            <a:ext cx="445500" cy="4515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8F8F8"/>
                </a:solidFill>
                <a:latin typeface="Figtree"/>
                <a:ea typeface="Figtree"/>
                <a:cs typeface="Figtree"/>
                <a:sym typeface="Figtree"/>
              </a:rPr>
              <a:t>2</a:t>
            </a:r>
            <a:endParaRPr b="1">
              <a:solidFill>
                <a:srgbClr val="F8F8F8"/>
              </a:solidFill>
              <a:latin typeface="Figtree"/>
              <a:ea typeface="Figtree"/>
              <a:cs typeface="Figtree"/>
              <a:sym typeface="Figtree"/>
            </a:endParaRPr>
          </a:p>
        </p:txBody>
      </p:sp>
      <p:sp>
        <p:nvSpPr>
          <p:cNvPr id="1082" name="Google Shape;1082;p54"/>
          <p:cNvSpPr/>
          <p:nvPr/>
        </p:nvSpPr>
        <p:spPr>
          <a:xfrm>
            <a:off x="1164975" y="3015725"/>
            <a:ext cx="445500" cy="451500"/>
          </a:xfrm>
          <a:prstGeom prst="ellipse">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8F8F8"/>
                </a:solidFill>
                <a:latin typeface="Figtree"/>
                <a:ea typeface="Figtree"/>
                <a:cs typeface="Figtree"/>
                <a:sym typeface="Figtree"/>
              </a:rPr>
              <a:t>3</a:t>
            </a:r>
            <a:endParaRPr b="1">
              <a:solidFill>
                <a:srgbClr val="F8F8F8"/>
              </a:solidFill>
              <a:latin typeface="Figtree"/>
              <a:ea typeface="Figtree"/>
              <a:cs typeface="Figtree"/>
              <a:sym typeface="Figtree"/>
            </a:endParaRPr>
          </a:p>
        </p:txBody>
      </p:sp>
      <p:sp>
        <p:nvSpPr>
          <p:cNvPr id="1083" name="Google Shape;1083;p54"/>
          <p:cNvSpPr/>
          <p:nvPr/>
        </p:nvSpPr>
        <p:spPr>
          <a:xfrm>
            <a:off x="1164975" y="3874600"/>
            <a:ext cx="445500" cy="451500"/>
          </a:xfrm>
          <a:prstGeom prst="ellipse">
            <a:avLst/>
          </a:pr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8F8F8"/>
                </a:solidFill>
                <a:latin typeface="Figtree"/>
                <a:ea typeface="Figtree"/>
                <a:cs typeface="Figtree"/>
                <a:sym typeface="Figtree"/>
              </a:rPr>
              <a:t>4</a:t>
            </a:r>
            <a:endParaRPr b="1">
              <a:solidFill>
                <a:srgbClr val="F8F8F8"/>
              </a:solidFill>
              <a:latin typeface="Figtree"/>
              <a:ea typeface="Figtree"/>
              <a:cs typeface="Figtree"/>
              <a:sym typeface="Figtree"/>
            </a:endParaRPr>
          </a:p>
        </p:txBody>
      </p:sp>
      <p:sp>
        <p:nvSpPr>
          <p:cNvPr id="1084" name="Google Shape;1084;p54"/>
          <p:cNvSpPr txBox="1"/>
          <p:nvPr/>
        </p:nvSpPr>
        <p:spPr>
          <a:xfrm>
            <a:off x="1799525" y="1215063"/>
            <a:ext cx="55707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Accessible UI should include microphone options, bigger fonts, and less nested folders / less clicks to do a task.</a:t>
            </a:r>
            <a:endParaRPr>
              <a:solidFill>
                <a:schemeClr val="dk1"/>
              </a:solidFill>
              <a:latin typeface="Figtree"/>
              <a:ea typeface="Figtree"/>
              <a:cs typeface="Figtree"/>
              <a:sym typeface="Figtree"/>
            </a:endParaRPr>
          </a:p>
        </p:txBody>
      </p:sp>
      <p:sp>
        <p:nvSpPr>
          <p:cNvPr id="1085" name="Google Shape;1085;p54"/>
          <p:cNvSpPr txBox="1"/>
          <p:nvPr/>
        </p:nvSpPr>
        <p:spPr>
          <a:xfrm>
            <a:off x="1799525" y="2059200"/>
            <a:ext cx="61503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Older adults like physicality– the physical </a:t>
            </a:r>
            <a:r>
              <a:rPr lang="en">
                <a:solidFill>
                  <a:schemeClr val="dk1"/>
                </a:solidFill>
                <a:latin typeface="Figtree"/>
                <a:ea typeface="Figtree"/>
                <a:cs typeface="Figtree"/>
                <a:sym typeface="Figtree"/>
              </a:rPr>
              <a:t>presence</a:t>
            </a:r>
            <a:r>
              <a:rPr lang="en">
                <a:solidFill>
                  <a:schemeClr val="dk1"/>
                </a:solidFill>
                <a:latin typeface="Figtree"/>
                <a:ea typeface="Figtree"/>
                <a:cs typeface="Figtree"/>
                <a:sym typeface="Figtree"/>
              </a:rPr>
              <a:t> of things – for not only human interactions, but also for things like papers and documents. </a:t>
            </a:r>
            <a:endParaRPr>
              <a:solidFill>
                <a:schemeClr val="dk1"/>
              </a:solidFill>
              <a:latin typeface="Figtree"/>
              <a:ea typeface="Figtree"/>
              <a:cs typeface="Figtree"/>
              <a:sym typeface="Figtree"/>
            </a:endParaRPr>
          </a:p>
        </p:txBody>
      </p:sp>
      <p:sp>
        <p:nvSpPr>
          <p:cNvPr id="1086" name="Google Shape;1086;p54"/>
          <p:cNvSpPr txBox="1"/>
          <p:nvPr/>
        </p:nvSpPr>
        <p:spPr>
          <a:xfrm>
            <a:off x="1799525" y="2918075"/>
            <a:ext cx="55707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Older adults with disabilities want to be heard and considered when technology is being designed. </a:t>
            </a:r>
            <a:endParaRPr>
              <a:solidFill>
                <a:schemeClr val="dk1"/>
              </a:solidFill>
              <a:latin typeface="Figtree"/>
              <a:ea typeface="Figtree"/>
              <a:cs typeface="Figtree"/>
              <a:sym typeface="Figtree"/>
            </a:endParaRPr>
          </a:p>
        </p:txBody>
      </p:sp>
      <p:sp>
        <p:nvSpPr>
          <p:cNvPr id="1087" name="Google Shape;1087;p54"/>
          <p:cNvSpPr txBox="1"/>
          <p:nvPr/>
        </p:nvSpPr>
        <p:spPr>
          <a:xfrm>
            <a:off x="1799525" y="3776950"/>
            <a:ext cx="61503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Overly complex digital flows are difficult and exclusionary for older adults, especially for those who may not have their own devices.  </a:t>
            </a:r>
            <a:endParaRPr>
              <a:solidFill>
                <a:schemeClr val="dk1"/>
              </a:solidFill>
              <a:latin typeface="Figtree"/>
              <a:ea typeface="Figtree"/>
              <a:cs typeface="Figtree"/>
              <a:sym typeface="Figtre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5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Next? – Future Steps</a:t>
            </a:r>
            <a:endParaRPr/>
          </a:p>
        </p:txBody>
      </p:sp>
      <p:sp>
        <p:nvSpPr>
          <p:cNvPr id="1093" name="Google Shape;1093;p55"/>
          <p:cNvSpPr/>
          <p:nvPr/>
        </p:nvSpPr>
        <p:spPr>
          <a:xfrm>
            <a:off x="1171075" y="1479750"/>
            <a:ext cx="445500" cy="451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8F8F8"/>
                </a:solidFill>
                <a:latin typeface="Figtree"/>
                <a:ea typeface="Figtree"/>
                <a:cs typeface="Figtree"/>
                <a:sym typeface="Figtree"/>
              </a:rPr>
              <a:t>1</a:t>
            </a:r>
            <a:endParaRPr b="1">
              <a:solidFill>
                <a:srgbClr val="F8F8F8"/>
              </a:solidFill>
              <a:latin typeface="Figtree"/>
              <a:ea typeface="Figtree"/>
              <a:cs typeface="Figtree"/>
              <a:sym typeface="Figtree"/>
            </a:endParaRPr>
          </a:p>
        </p:txBody>
      </p:sp>
      <p:sp>
        <p:nvSpPr>
          <p:cNvPr id="1094" name="Google Shape;1094;p55"/>
          <p:cNvSpPr/>
          <p:nvPr/>
        </p:nvSpPr>
        <p:spPr>
          <a:xfrm>
            <a:off x="1171075" y="2338625"/>
            <a:ext cx="445500" cy="4515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8F8F8"/>
                </a:solidFill>
                <a:latin typeface="Figtree"/>
                <a:ea typeface="Figtree"/>
                <a:cs typeface="Figtree"/>
                <a:sym typeface="Figtree"/>
              </a:rPr>
              <a:t>2</a:t>
            </a:r>
            <a:endParaRPr b="1">
              <a:solidFill>
                <a:srgbClr val="F8F8F8"/>
              </a:solidFill>
              <a:latin typeface="Figtree"/>
              <a:ea typeface="Figtree"/>
              <a:cs typeface="Figtree"/>
              <a:sym typeface="Figtree"/>
            </a:endParaRPr>
          </a:p>
        </p:txBody>
      </p:sp>
      <p:sp>
        <p:nvSpPr>
          <p:cNvPr id="1095" name="Google Shape;1095;p55"/>
          <p:cNvSpPr/>
          <p:nvPr/>
        </p:nvSpPr>
        <p:spPr>
          <a:xfrm>
            <a:off x="1171075" y="3197500"/>
            <a:ext cx="445500" cy="451500"/>
          </a:xfrm>
          <a:prstGeom prst="ellipse">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8F8F8"/>
                </a:solidFill>
                <a:latin typeface="Figtree"/>
                <a:ea typeface="Figtree"/>
                <a:cs typeface="Figtree"/>
                <a:sym typeface="Figtree"/>
              </a:rPr>
              <a:t>3</a:t>
            </a:r>
            <a:endParaRPr b="1">
              <a:solidFill>
                <a:srgbClr val="F8F8F8"/>
              </a:solidFill>
              <a:latin typeface="Figtree"/>
              <a:ea typeface="Figtree"/>
              <a:cs typeface="Figtree"/>
              <a:sym typeface="Figtree"/>
            </a:endParaRPr>
          </a:p>
        </p:txBody>
      </p:sp>
      <p:sp>
        <p:nvSpPr>
          <p:cNvPr id="1096" name="Google Shape;1096;p55"/>
          <p:cNvSpPr txBox="1"/>
          <p:nvPr/>
        </p:nvSpPr>
        <p:spPr>
          <a:xfrm>
            <a:off x="1805625" y="1396850"/>
            <a:ext cx="60159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Expand our scope to consider different demographics of older adults, with different needs (language barriers, other forms of disabilities, etc.)  </a:t>
            </a:r>
            <a:endParaRPr>
              <a:solidFill>
                <a:schemeClr val="dk1"/>
              </a:solidFill>
              <a:latin typeface="Figtree"/>
              <a:ea typeface="Figtree"/>
              <a:cs typeface="Figtree"/>
              <a:sym typeface="Figtree"/>
            </a:endParaRPr>
          </a:p>
        </p:txBody>
      </p:sp>
      <p:sp>
        <p:nvSpPr>
          <p:cNvPr id="1097" name="Google Shape;1097;p55"/>
          <p:cNvSpPr txBox="1"/>
          <p:nvPr/>
        </p:nvSpPr>
        <p:spPr>
          <a:xfrm>
            <a:off x="1805625" y="2240975"/>
            <a:ext cx="60159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Narrow down the direction of our app and how it can fit the needs we found this week. </a:t>
            </a:r>
            <a:endParaRPr>
              <a:solidFill>
                <a:schemeClr val="dk1"/>
              </a:solidFill>
              <a:latin typeface="Figtree"/>
              <a:ea typeface="Figtree"/>
              <a:cs typeface="Figtree"/>
              <a:sym typeface="Figtree"/>
            </a:endParaRPr>
          </a:p>
        </p:txBody>
      </p:sp>
      <p:sp>
        <p:nvSpPr>
          <p:cNvPr id="1098" name="Google Shape;1098;p55"/>
          <p:cNvSpPr txBox="1"/>
          <p:nvPr/>
        </p:nvSpPr>
        <p:spPr>
          <a:xfrm>
            <a:off x="1805625" y="3099850"/>
            <a:ext cx="60159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Figtree"/>
                <a:ea typeface="Figtree"/>
                <a:cs typeface="Figtree"/>
                <a:sym typeface="Figtree"/>
              </a:rPr>
              <a:t>Generate HMW statements and begin the next </a:t>
            </a:r>
            <a:r>
              <a:rPr lang="en">
                <a:solidFill>
                  <a:schemeClr val="dk1"/>
                </a:solidFill>
                <a:latin typeface="Figtree"/>
                <a:ea typeface="Figtree"/>
                <a:cs typeface="Figtree"/>
                <a:sym typeface="Figtree"/>
              </a:rPr>
              <a:t>steps towards </a:t>
            </a:r>
            <a:r>
              <a:rPr lang="en">
                <a:solidFill>
                  <a:schemeClr val="dk1"/>
                </a:solidFill>
                <a:latin typeface="Figtree"/>
                <a:ea typeface="Figtree"/>
                <a:cs typeface="Figtree"/>
                <a:sym typeface="Figtree"/>
              </a:rPr>
              <a:t>experience prototyping.</a:t>
            </a:r>
            <a:endParaRPr>
              <a:solidFill>
                <a:schemeClr val="dk1"/>
              </a:solidFill>
              <a:latin typeface="Figtree"/>
              <a:ea typeface="Figtree"/>
              <a:cs typeface="Figtree"/>
              <a:sym typeface="Figtre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56"/>
          <p:cNvSpPr txBox="1"/>
          <p:nvPr>
            <p:ph type="ctrTitle"/>
          </p:nvPr>
        </p:nvSpPr>
        <p:spPr>
          <a:xfrm>
            <a:off x="692675" y="1200538"/>
            <a:ext cx="56463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1104" name="Google Shape;1104;p56"/>
          <p:cNvSpPr txBox="1"/>
          <p:nvPr>
            <p:ph idx="1" type="subTitle"/>
          </p:nvPr>
        </p:nvSpPr>
        <p:spPr>
          <a:xfrm>
            <a:off x="692675" y="3270663"/>
            <a:ext cx="5646300" cy="6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learnings and future steps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05" name="Google Shape;1105;p56"/>
          <p:cNvSpPr txBox="1"/>
          <p:nvPr>
            <p:ph idx="4294967295" type="title"/>
          </p:nvPr>
        </p:nvSpPr>
        <p:spPr>
          <a:xfrm>
            <a:off x="720000" y="633975"/>
            <a:ext cx="17025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03</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5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of This Week</a:t>
            </a:r>
            <a:endParaRPr/>
          </a:p>
        </p:txBody>
      </p:sp>
      <p:sp>
        <p:nvSpPr>
          <p:cNvPr id="1111" name="Google Shape;1111;p57"/>
          <p:cNvSpPr txBox="1"/>
          <p:nvPr/>
        </p:nvSpPr>
        <p:spPr>
          <a:xfrm>
            <a:off x="905100" y="1108825"/>
            <a:ext cx="7333800" cy="3447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Figtree"/>
              <a:buChar char="●"/>
            </a:pPr>
            <a:r>
              <a:rPr lang="en" sz="1800">
                <a:solidFill>
                  <a:schemeClr val="dk1"/>
                </a:solidFill>
                <a:latin typeface="Figtree"/>
                <a:ea typeface="Figtree"/>
                <a:cs typeface="Figtree"/>
                <a:sym typeface="Figtree"/>
              </a:rPr>
              <a:t>We had </a:t>
            </a:r>
            <a:r>
              <a:rPr b="1" lang="en" sz="1800">
                <a:solidFill>
                  <a:srgbClr val="6FA8DC"/>
                </a:solidFill>
                <a:latin typeface="Figtree"/>
                <a:ea typeface="Figtree"/>
                <a:cs typeface="Figtree"/>
                <a:sym typeface="Figtree"/>
              </a:rPr>
              <a:t>three longer interviews</a:t>
            </a:r>
            <a:r>
              <a:rPr lang="en" sz="1800">
                <a:solidFill>
                  <a:schemeClr val="dk1"/>
                </a:solidFill>
                <a:latin typeface="Figtree"/>
                <a:ea typeface="Figtree"/>
                <a:cs typeface="Figtree"/>
                <a:sym typeface="Figtree"/>
              </a:rPr>
              <a:t> with a young tech literacy expert, an older tech literacy volunteer, and with two retired engineers. </a:t>
            </a:r>
            <a:endParaRPr sz="1800">
              <a:solidFill>
                <a:schemeClr val="dk1"/>
              </a:solidFill>
              <a:latin typeface="Figtree"/>
              <a:ea typeface="Figtree"/>
              <a:cs typeface="Figtree"/>
              <a:sym typeface="Figtree"/>
            </a:endParaRPr>
          </a:p>
          <a:p>
            <a:pPr indent="0" lvl="0" marL="457200" rtl="0" algn="l">
              <a:spcBef>
                <a:spcPts val="0"/>
              </a:spcBef>
              <a:spcAft>
                <a:spcPts val="0"/>
              </a:spcAft>
              <a:buNone/>
            </a:pPr>
            <a:r>
              <a:t/>
            </a:r>
            <a:endParaRPr sz="1800">
              <a:solidFill>
                <a:schemeClr val="dk1"/>
              </a:solidFill>
              <a:latin typeface="Figtree"/>
              <a:ea typeface="Figtree"/>
              <a:cs typeface="Figtree"/>
              <a:sym typeface="Figtree"/>
            </a:endParaRPr>
          </a:p>
          <a:p>
            <a:pPr indent="-342900" lvl="0" marL="457200" rtl="0" algn="l">
              <a:spcBef>
                <a:spcPts val="0"/>
              </a:spcBef>
              <a:spcAft>
                <a:spcPts val="0"/>
              </a:spcAft>
              <a:buClr>
                <a:schemeClr val="dk1"/>
              </a:buClr>
              <a:buSzPts val="1800"/>
              <a:buFont typeface="Figtree"/>
              <a:buChar char="●"/>
            </a:pPr>
            <a:r>
              <a:rPr lang="en" sz="1800">
                <a:solidFill>
                  <a:schemeClr val="dk1"/>
                </a:solidFill>
                <a:latin typeface="Figtree"/>
                <a:ea typeface="Figtree"/>
                <a:cs typeface="Figtree"/>
                <a:sym typeface="Figtree"/>
              </a:rPr>
              <a:t>We had </a:t>
            </a:r>
            <a:r>
              <a:rPr b="1" lang="en" sz="1800">
                <a:solidFill>
                  <a:srgbClr val="E06666"/>
                </a:solidFill>
                <a:latin typeface="Figtree"/>
                <a:ea typeface="Figtree"/>
                <a:cs typeface="Figtree"/>
                <a:sym typeface="Figtree"/>
              </a:rPr>
              <a:t>two shorter interviews</a:t>
            </a:r>
            <a:r>
              <a:rPr lang="en" sz="1800">
                <a:solidFill>
                  <a:schemeClr val="dk1"/>
                </a:solidFill>
                <a:latin typeface="Figtree"/>
                <a:ea typeface="Figtree"/>
                <a:cs typeface="Figtree"/>
                <a:sym typeface="Figtree"/>
              </a:rPr>
              <a:t> with an older adult and his son. </a:t>
            </a:r>
            <a:endParaRPr sz="1800">
              <a:solidFill>
                <a:schemeClr val="dk1"/>
              </a:solidFill>
              <a:latin typeface="Figtree"/>
              <a:ea typeface="Figtree"/>
              <a:cs typeface="Figtree"/>
              <a:sym typeface="Figtree"/>
            </a:endParaRPr>
          </a:p>
          <a:p>
            <a:pPr indent="0" lvl="0" marL="457200" rtl="0" algn="l">
              <a:spcBef>
                <a:spcPts val="0"/>
              </a:spcBef>
              <a:spcAft>
                <a:spcPts val="0"/>
              </a:spcAft>
              <a:buNone/>
            </a:pPr>
            <a:r>
              <a:t/>
            </a:r>
            <a:endParaRPr sz="1800">
              <a:solidFill>
                <a:schemeClr val="dk1"/>
              </a:solidFill>
              <a:latin typeface="Figtree"/>
              <a:ea typeface="Figtree"/>
              <a:cs typeface="Figtree"/>
              <a:sym typeface="Figtree"/>
            </a:endParaRPr>
          </a:p>
          <a:p>
            <a:pPr indent="-342900" lvl="0" marL="457200" rtl="0" algn="l">
              <a:spcBef>
                <a:spcPts val="0"/>
              </a:spcBef>
              <a:spcAft>
                <a:spcPts val="0"/>
              </a:spcAft>
              <a:buClr>
                <a:schemeClr val="dk1"/>
              </a:buClr>
              <a:buSzPts val="1800"/>
              <a:buFont typeface="Figtree"/>
              <a:buChar char="●"/>
            </a:pPr>
            <a:r>
              <a:rPr lang="en" sz="1800">
                <a:solidFill>
                  <a:schemeClr val="dk1"/>
                </a:solidFill>
                <a:latin typeface="Figtree"/>
                <a:ea typeface="Figtree"/>
                <a:cs typeface="Figtree"/>
                <a:sym typeface="Figtree"/>
              </a:rPr>
              <a:t>We learned </a:t>
            </a:r>
            <a:r>
              <a:rPr b="1" lang="en" sz="1800">
                <a:solidFill>
                  <a:schemeClr val="dk2"/>
                </a:solidFill>
                <a:latin typeface="Figtree"/>
                <a:ea typeface="Figtree"/>
                <a:cs typeface="Figtree"/>
                <a:sym typeface="Figtree"/>
              </a:rPr>
              <a:t>what older adults need</a:t>
            </a:r>
            <a:r>
              <a:rPr lang="en" sz="1800">
                <a:solidFill>
                  <a:schemeClr val="dk1"/>
                </a:solidFill>
                <a:latin typeface="Figtree"/>
                <a:ea typeface="Figtree"/>
                <a:cs typeface="Figtree"/>
                <a:sym typeface="Figtree"/>
              </a:rPr>
              <a:t> in technology and </a:t>
            </a:r>
            <a:r>
              <a:rPr b="1" lang="en" sz="1800">
                <a:solidFill>
                  <a:srgbClr val="93C47D"/>
                </a:solidFill>
                <a:latin typeface="Figtree"/>
                <a:ea typeface="Figtree"/>
                <a:cs typeface="Figtree"/>
                <a:sym typeface="Figtree"/>
              </a:rPr>
              <a:t>what they find difficult</a:t>
            </a:r>
            <a:r>
              <a:rPr lang="en" sz="1800">
                <a:solidFill>
                  <a:schemeClr val="dk1"/>
                </a:solidFill>
                <a:latin typeface="Figtree"/>
                <a:ea typeface="Figtree"/>
                <a:cs typeface="Figtree"/>
                <a:sym typeface="Figtree"/>
              </a:rPr>
              <a:t>. </a:t>
            </a:r>
            <a:endParaRPr sz="1800">
              <a:solidFill>
                <a:schemeClr val="dk1"/>
              </a:solidFill>
              <a:latin typeface="Figtree"/>
              <a:ea typeface="Figtree"/>
              <a:cs typeface="Figtree"/>
              <a:sym typeface="Figtree"/>
            </a:endParaRPr>
          </a:p>
          <a:p>
            <a:pPr indent="0" lvl="0" marL="457200" rtl="0" algn="l">
              <a:spcBef>
                <a:spcPts val="0"/>
              </a:spcBef>
              <a:spcAft>
                <a:spcPts val="0"/>
              </a:spcAft>
              <a:buNone/>
            </a:pPr>
            <a:r>
              <a:t/>
            </a:r>
            <a:endParaRPr sz="1800">
              <a:solidFill>
                <a:schemeClr val="dk1"/>
              </a:solidFill>
              <a:latin typeface="Figtree"/>
              <a:ea typeface="Figtree"/>
              <a:cs typeface="Figtree"/>
              <a:sym typeface="Figtree"/>
            </a:endParaRPr>
          </a:p>
          <a:p>
            <a:pPr indent="-342900" lvl="0" marL="457200" rtl="0" algn="l">
              <a:spcBef>
                <a:spcPts val="0"/>
              </a:spcBef>
              <a:spcAft>
                <a:spcPts val="0"/>
              </a:spcAft>
              <a:buClr>
                <a:schemeClr val="dk1"/>
              </a:buClr>
              <a:buSzPts val="1800"/>
              <a:buFont typeface="Figtree"/>
              <a:buChar char="●"/>
            </a:pPr>
            <a:r>
              <a:rPr lang="en" sz="1800">
                <a:solidFill>
                  <a:schemeClr val="dk1"/>
                </a:solidFill>
                <a:latin typeface="Figtree"/>
                <a:ea typeface="Figtree"/>
                <a:cs typeface="Figtree"/>
                <a:sym typeface="Figtree"/>
              </a:rPr>
              <a:t>We identified ways we can </a:t>
            </a:r>
            <a:r>
              <a:rPr b="1" lang="en" sz="1800">
                <a:solidFill>
                  <a:srgbClr val="C27BA0"/>
                </a:solidFill>
                <a:latin typeface="Figtree"/>
                <a:ea typeface="Figtree"/>
                <a:cs typeface="Figtree"/>
                <a:sym typeface="Figtree"/>
              </a:rPr>
              <a:t>address these needs</a:t>
            </a:r>
            <a:r>
              <a:rPr lang="en" sz="1800">
                <a:solidFill>
                  <a:schemeClr val="dk1"/>
                </a:solidFill>
                <a:latin typeface="Figtree"/>
                <a:ea typeface="Figtree"/>
                <a:cs typeface="Figtree"/>
                <a:sym typeface="Figtree"/>
              </a:rPr>
              <a:t>. </a:t>
            </a:r>
            <a:endParaRPr sz="1800">
              <a:solidFill>
                <a:schemeClr val="dk1"/>
              </a:solidFill>
              <a:latin typeface="Figtree"/>
              <a:ea typeface="Figtree"/>
              <a:cs typeface="Figtree"/>
              <a:sym typeface="Figtre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sp>
        <p:nvSpPr>
          <p:cNvPr id="1116" name="Google Shape;1116;p58"/>
          <p:cNvSpPr txBox="1"/>
          <p:nvPr>
            <p:ph type="ctrTitle"/>
          </p:nvPr>
        </p:nvSpPr>
        <p:spPr>
          <a:xfrm>
            <a:off x="692675" y="1200538"/>
            <a:ext cx="56463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Appendix</a:t>
            </a:r>
            <a:endParaRPr/>
          </a:p>
        </p:txBody>
      </p:sp>
      <p:sp>
        <p:nvSpPr>
          <p:cNvPr id="1117" name="Google Shape;1117;p58"/>
          <p:cNvSpPr txBox="1"/>
          <p:nvPr>
            <p:ph idx="1" type="subTitle"/>
          </p:nvPr>
        </p:nvSpPr>
        <p:spPr>
          <a:xfrm>
            <a:off x="692675" y="3270663"/>
            <a:ext cx="5646300" cy="6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18" name="Google Shape;1118;p58"/>
          <p:cNvSpPr txBox="1"/>
          <p:nvPr>
            <p:ph idx="4294967295" type="title"/>
          </p:nvPr>
        </p:nvSpPr>
        <p:spPr>
          <a:xfrm>
            <a:off x="720000" y="633975"/>
            <a:ext cx="17025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59"/>
          <p:cNvSpPr txBox="1"/>
          <p:nvPr>
            <p:ph type="title"/>
          </p:nvPr>
        </p:nvSpPr>
        <p:spPr>
          <a:xfrm>
            <a:off x="1368450" y="1423988"/>
            <a:ext cx="3884100" cy="7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t>Consent Forms</a:t>
            </a:r>
            <a:endParaRPr b="0"/>
          </a:p>
        </p:txBody>
      </p:sp>
      <p:sp>
        <p:nvSpPr>
          <p:cNvPr id="1124" name="Google Shape;1124;p59"/>
          <p:cNvSpPr txBox="1"/>
          <p:nvPr>
            <p:ph idx="1" type="subTitle"/>
          </p:nvPr>
        </p:nvSpPr>
        <p:spPr>
          <a:xfrm>
            <a:off x="1368450" y="2041318"/>
            <a:ext cx="3884100" cy="36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6FA8DC"/>
                </a:solidFill>
                <a:hlinkClick r:id="rId3">
                  <a:extLst>
                    <a:ext uri="{A12FA001-AC4F-418D-AE19-62706E023703}">
                      <ahyp:hlinkClr val="tx"/>
                    </a:ext>
                  </a:extLst>
                </a:hlinkClick>
              </a:rPr>
              <a:t>Link</a:t>
            </a:r>
            <a:endParaRPr b="1">
              <a:solidFill>
                <a:srgbClr val="6FA8DC"/>
              </a:solidFill>
            </a:endParaRPr>
          </a:p>
        </p:txBody>
      </p:sp>
      <p:sp>
        <p:nvSpPr>
          <p:cNvPr id="1125" name="Google Shape;1125;p59"/>
          <p:cNvSpPr txBox="1"/>
          <p:nvPr>
            <p:ph idx="2" type="title"/>
          </p:nvPr>
        </p:nvSpPr>
        <p:spPr>
          <a:xfrm>
            <a:off x="1368450" y="2721688"/>
            <a:ext cx="5623500" cy="7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t>Empathy Maps Folder</a:t>
            </a:r>
            <a:endParaRPr b="0"/>
          </a:p>
        </p:txBody>
      </p:sp>
      <p:sp>
        <p:nvSpPr>
          <p:cNvPr id="1126" name="Google Shape;1126;p59"/>
          <p:cNvSpPr txBox="1"/>
          <p:nvPr>
            <p:ph idx="3" type="subTitle"/>
          </p:nvPr>
        </p:nvSpPr>
        <p:spPr>
          <a:xfrm>
            <a:off x="1368450" y="3330403"/>
            <a:ext cx="3884100" cy="38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6FA8DC"/>
                </a:solidFill>
                <a:hlinkClick r:id="rId4">
                  <a:extLst>
                    <a:ext uri="{A12FA001-AC4F-418D-AE19-62706E023703}">
                      <ahyp:hlinkClr val="tx"/>
                    </a:ext>
                  </a:extLst>
                </a:hlinkClick>
              </a:rPr>
              <a:t>Link</a:t>
            </a:r>
            <a:r>
              <a:rPr b="1" lang="en">
                <a:solidFill>
                  <a:srgbClr val="6FA8DC"/>
                </a:solidFill>
              </a:rPr>
              <a:t> </a:t>
            </a:r>
            <a:endParaRPr b="1">
              <a:solidFill>
                <a:srgbClr val="6FA8DC"/>
              </a:solidFill>
            </a:endParaRPr>
          </a:p>
        </p:txBody>
      </p:sp>
      <p:sp>
        <p:nvSpPr>
          <p:cNvPr id="1127" name="Google Shape;1127;p59"/>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Additional Assign 1 Deliverables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33"/>
          <p:cNvSpPr txBox="1"/>
          <p:nvPr>
            <p:ph type="ctrTitle"/>
          </p:nvPr>
        </p:nvSpPr>
        <p:spPr>
          <a:xfrm>
            <a:off x="692675" y="1200538"/>
            <a:ext cx="5646300" cy="199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Needfinding </a:t>
            </a:r>
            <a:r>
              <a:rPr lang="en"/>
              <a:t>methodology</a:t>
            </a:r>
            <a:endParaRPr/>
          </a:p>
        </p:txBody>
      </p:sp>
      <p:sp>
        <p:nvSpPr>
          <p:cNvPr id="837" name="Google Shape;837;p33"/>
          <p:cNvSpPr txBox="1"/>
          <p:nvPr>
            <p:ph idx="1" type="subTitle"/>
          </p:nvPr>
        </p:nvSpPr>
        <p:spPr>
          <a:xfrm>
            <a:off x="692675" y="3270663"/>
            <a:ext cx="5646300" cy="67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p</a:t>
            </a:r>
            <a:r>
              <a:rPr lang="en"/>
              <a:t>articipants, guiding questions, types of users / demographics, team roles, apparatus</a:t>
            </a:r>
            <a:endParaRPr/>
          </a:p>
        </p:txBody>
      </p:sp>
      <p:sp>
        <p:nvSpPr>
          <p:cNvPr id="838" name="Google Shape;838;p33"/>
          <p:cNvSpPr txBox="1"/>
          <p:nvPr>
            <p:ph idx="4294967295" type="title"/>
          </p:nvPr>
        </p:nvSpPr>
        <p:spPr>
          <a:xfrm>
            <a:off x="720000" y="633975"/>
            <a:ext cx="17025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60"/>
          <p:cNvSpPr txBox="1"/>
          <p:nvPr>
            <p:ph type="title"/>
          </p:nvPr>
        </p:nvSpPr>
        <p:spPr>
          <a:xfrm>
            <a:off x="720000" y="445025"/>
            <a:ext cx="77040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Image and Graphic References</a:t>
            </a:r>
            <a:endParaRPr/>
          </a:p>
        </p:txBody>
      </p:sp>
      <p:sp>
        <p:nvSpPr>
          <p:cNvPr id="1133" name="Google Shape;1133;p60"/>
          <p:cNvSpPr txBox="1"/>
          <p:nvPr/>
        </p:nvSpPr>
        <p:spPr>
          <a:xfrm>
            <a:off x="872100" y="1157650"/>
            <a:ext cx="7132500" cy="35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Placeholder Images for Interviewees: </a:t>
            </a:r>
            <a:r>
              <a:rPr lang="en" u="sng">
                <a:solidFill>
                  <a:schemeClr val="hlink"/>
                </a:solidFill>
                <a:latin typeface="Figtree"/>
                <a:ea typeface="Figtree"/>
                <a:cs typeface="Figtree"/>
                <a:sym typeface="Figtree"/>
                <a:hlinkClick r:id="rId3"/>
              </a:rPr>
              <a:t>Figma Notion-Style Drawkit</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a:solidFill>
                  <a:schemeClr val="dk1"/>
                </a:solidFill>
                <a:latin typeface="Figtree"/>
                <a:ea typeface="Figtree"/>
                <a:cs typeface="Figtree"/>
                <a:sym typeface="Figtree"/>
              </a:rPr>
              <a:t>Slide Theme: </a:t>
            </a:r>
            <a:r>
              <a:rPr lang="en" u="sng">
                <a:solidFill>
                  <a:schemeClr val="hlink"/>
                </a:solidFill>
                <a:latin typeface="Figtree"/>
                <a:ea typeface="Figtree"/>
                <a:cs typeface="Figtree"/>
                <a:sym typeface="Figtree"/>
                <a:hlinkClick r:id="rId4"/>
              </a:rPr>
              <a:t>Design Thinking Workshop Slides - SlidesGo</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a:solidFill>
                  <a:schemeClr val="dk1"/>
                </a:solidFill>
                <a:latin typeface="Figtree"/>
                <a:ea typeface="Figtree"/>
                <a:cs typeface="Figtree"/>
                <a:sym typeface="Figtree"/>
              </a:rPr>
              <a:t>Team member photos provided by team</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rPr lang="en">
                <a:solidFill>
                  <a:schemeClr val="dk1"/>
                </a:solidFill>
                <a:latin typeface="Figtree"/>
                <a:ea typeface="Figtree"/>
                <a:cs typeface="Figtree"/>
                <a:sym typeface="Figtree"/>
              </a:rPr>
              <a:t>Interviewee photos provided by interviewees and used with permission</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a:p>
            <a:pPr indent="0" lvl="0" marL="0" rtl="0" algn="l">
              <a:spcBef>
                <a:spcPts val="0"/>
              </a:spcBef>
              <a:spcAft>
                <a:spcPts val="0"/>
              </a:spcAft>
              <a:buNone/>
            </a:pPr>
            <a:r>
              <a:t/>
            </a:r>
            <a:endParaRPr>
              <a:solidFill>
                <a:schemeClr val="dk1"/>
              </a:solidFill>
              <a:latin typeface="Figtree"/>
              <a:ea typeface="Figtree"/>
              <a:cs typeface="Figtree"/>
              <a:sym typeface="Figtre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Domain Selection</a:t>
            </a:r>
            <a:endParaRPr/>
          </a:p>
        </p:txBody>
      </p:sp>
      <p:sp>
        <p:nvSpPr>
          <p:cNvPr id="844" name="Google Shape;844;p34"/>
          <p:cNvSpPr/>
          <p:nvPr/>
        </p:nvSpPr>
        <p:spPr>
          <a:xfrm>
            <a:off x="3294501" y="2297767"/>
            <a:ext cx="2633700" cy="2466900"/>
          </a:xfrm>
          <a:prstGeom prst="ellipse">
            <a:avLst/>
          </a:prstGeom>
          <a:solidFill>
            <a:srgbClr val="6FA8DC">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845" name="Google Shape;845;p34"/>
          <p:cNvSpPr/>
          <p:nvPr/>
        </p:nvSpPr>
        <p:spPr>
          <a:xfrm>
            <a:off x="4084302" y="1289100"/>
            <a:ext cx="2633700" cy="2466900"/>
          </a:xfrm>
          <a:prstGeom prst="ellipse">
            <a:avLst/>
          </a:prstGeom>
          <a:solidFill>
            <a:srgbClr val="FFD96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846" name="Google Shape;846;p34"/>
          <p:cNvSpPr/>
          <p:nvPr/>
        </p:nvSpPr>
        <p:spPr>
          <a:xfrm>
            <a:off x="2426000" y="1289100"/>
            <a:ext cx="2633700" cy="2466900"/>
          </a:xfrm>
          <a:prstGeom prst="ellipse">
            <a:avLst/>
          </a:prstGeom>
          <a:solidFill>
            <a:srgbClr val="E0666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sp>
        <p:nvSpPr>
          <p:cNvPr id="847" name="Google Shape;847;p34"/>
          <p:cNvSpPr txBox="1"/>
          <p:nvPr/>
        </p:nvSpPr>
        <p:spPr>
          <a:xfrm>
            <a:off x="3707550" y="2425975"/>
            <a:ext cx="1854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Figtree"/>
                <a:ea typeface="Figtree"/>
                <a:cs typeface="Figtree"/>
                <a:sym typeface="Figtree"/>
              </a:rPr>
              <a:t>Multi-generational</a:t>
            </a:r>
            <a:endParaRPr b="1" sz="1200">
              <a:latin typeface="Figtree"/>
              <a:ea typeface="Figtree"/>
              <a:cs typeface="Figtree"/>
              <a:sym typeface="Figtree"/>
            </a:endParaRPr>
          </a:p>
          <a:p>
            <a:pPr indent="0" lvl="0" marL="0" rtl="0" algn="ctr">
              <a:spcBef>
                <a:spcPts val="0"/>
              </a:spcBef>
              <a:spcAft>
                <a:spcPts val="0"/>
              </a:spcAft>
              <a:buNone/>
            </a:pPr>
            <a:r>
              <a:rPr b="1" lang="en" sz="1200">
                <a:latin typeface="Figtree"/>
                <a:ea typeface="Figtree"/>
                <a:cs typeface="Figtree"/>
                <a:sym typeface="Figtree"/>
              </a:rPr>
              <a:t>Communication and Tech Literacy</a:t>
            </a:r>
            <a:endParaRPr b="1" sz="1200">
              <a:latin typeface="Figtree"/>
              <a:ea typeface="Figtree"/>
              <a:cs typeface="Figtree"/>
              <a:sym typeface="Figtree"/>
            </a:endParaRPr>
          </a:p>
        </p:txBody>
      </p:sp>
      <p:sp>
        <p:nvSpPr>
          <p:cNvPr id="848" name="Google Shape;848;p34"/>
          <p:cNvSpPr txBox="1"/>
          <p:nvPr/>
        </p:nvSpPr>
        <p:spPr>
          <a:xfrm>
            <a:off x="501575" y="1441225"/>
            <a:ext cx="1854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Figtree"/>
                <a:ea typeface="Figtree"/>
                <a:cs typeface="Figtree"/>
                <a:sym typeface="Figtree"/>
              </a:rPr>
              <a:t>How can we more effectively help older adults in particular?</a:t>
            </a:r>
            <a:endParaRPr sz="1200">
              <a:latin typeface="Figtree"/>
              <a:ea typeface="Figtree"/>
              <a:cs typeface="Figtree"/>
              <a:sym typeface="Figtree"/>
            </a:endParaRPr>
          </a:p>
        </p:txBody>
      </p:sp>
      <p:sp>
        <p:nvSpPr>
          <p:cNvPr id="849" name="Google Shape;849;p34"/>
          <p:cNvSpPr txBox="1"/>
          <p:nvPr/>
        </p:nvSpPr>
        <p:spPr>
          <a:xfrm>
            <a:off x="5966575" y="3873800"/>
            <a:ext cx="1854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Figtree"/>
                <a:ea typeface="Figtree"/>
                <a:cs typeface="Figtree"/>
                <a:sym typeface="Figtree"/>
              </a:rPr>
              <a:t>What are we most passionate about addressing?</a:t>
            </a:r>
            <a:endParaRPr sz="1200">
              <a:latin typeface="Figtree"/>
              <a:ea typeface="Figtree"/>
              <a:cs typeface="Figtree"/>
              <a:sym typeface="Figtree"/>
            </a:endParaRPr>
          </a:p>
        </p:txBody>
      </p:sp>
      <p:sp>
        <p:nvSpPr>
          <p:cNvPr id="850" name="Google Shape;850;p34"/>
          <p:cNvSpPr txBox="1"/>
          <p:nvPr/>
        </p:nvSpPr>
        <p:spPr>
          <a:xfrm>
            <a:off x="6718000" y="1086250"/>
            <a:ext cx="1854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Figtree"/>
                <a:ea typeface="Figtree"/>
                <a:cs typeface="Figtree"/>
                <a:sym typeface="Figtree"/>
              </a:rPr>
              <a:t>What types of ideas do we find relevant to our lives and to those around us?</a:t>
            </a:r>
            <a:endParaRPr sz="1200">
              <a:latin typeface="Figtree"/>
              <a:ea typeface="Figtree"/>
              <a:cs typeface="Figtree"/>
              <a:sym typeface="Figtree"/>
            </a:endParaRPr>
          </a:p>
        </p:txBody>
      </p:sp>
      <p:sp>
        <p:nvSpPr>
          <p:cNvPr id="851" name="Google Shape;851;p34"/>
          <p:cNvSpPr txBox="1"/>
          <p:nvPr/>
        </p:nvSpPr>
        <p:spPr>
          <a:xfrm>
            <a:off x="2426000" y="2017650"/>
            <a:ext cx="1854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Figtree"/>
                <a:ea typeface="Figtree"/>
                <a:cs typeface="Figtree"/>
                <a:sym typeface="Figtree"/>
              </a:rPr>
              <a:t>Target Audience</a:t>
            </a:r>
            <a:endParaRPr b="1" sz="1200">
              <a:latin typeface="Figtree"/>
              <a:ea typeface="Figtree"/>
              <a:cs typeface="Figtree"/>
              <a:sym typeface="Figtree"/>
            </a:endParaRPr>
          </a:p>
        </p:txBody>
      </p:sp>
      <p:sp>
        <p:nvSpPr>
          <p:cNvPr id="852" name="Google Shape;852;p34"/>
          <p:cNvSpPr txBox="1"/>
          <p:nvPr/>
        </p:nvSpPr>
        <p:spPr>
          <a:xfrm>
            <a:off x="4940200" y="1983425"/>
            <a:ext cx="1854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Figtree"/>
                <a:ea typeface="Figtree"/>
                <a:cs typeface="Figtree"/>
                <a:sym typeface="Figtree"/>
              </a:rPr>
              <a:t>Relevance</a:t>
            </a:r>
            <a:endParaRPr b="1" sz="1200">
              <a:latin typeface="Figtree"/>
              <a:ea typeface="Figtree"/>
              <a:cs typeface="Figtree"/>
              <a:sym typeface="Figtree"/>
            </a:endParaRPr>
          </a:p>
        </p:txBody>
      </p:sp>
      <p:sp>
        <p:nvSpPr>
          <p:cNvPr id="853" name="Google Shape;853;p34"/>
          <p:cNvSpPr txBox="1"/>
          <p:nvPr/>
        </p:nvSpPr>
        <p:spPr>
          <a:xfrm>
            <a:off x="3644700" y="3990300"/>
            <a:ext cx="1854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Figtree"/>
                <a:ea typeface="Figtree"/>
                <a:cs typeface="Figtree"/>
                <a:sym typeface="Figtree"/>
              </a:rPr>
              <a:t>Interest</a:t>
            </a:r>
            <a:endParaRPr b="1" sz="1200">
              <a:latin typeface="Figtree"/>
              <a:ea typeface="Figtree"/>
              <a:cs typeface="Figtree"/>
              <a:sym typeface="Figtre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35"/>
          <p:cNvSpPr/>
          <p:nvPr/>
        </p:nvSpPr>
        <p:spPr>
          <a:xfrm>
            <a:off x="3815450" y="2272525"/>
            <a:ext cx="1487100" cy="973800"/>
          </a:xfrm>
          <a:prstGeom prst="roundRect">
            <a:avLst>
              <a:gd fmla="val 16667" name="adj"/>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Figtree"/>
                <a:ea typeface="Figtree"/>
                <a:cs typeface="Figtree"/>
                <a:sym typeface="Figtree"/>
              </a:rPr>
              <a:t>Our Participants</a:t>
            </a:r>
            <a:endParaRPr b="1">
              <a:latin typeface="Figtree"/>
              <a:ea typeface="Figtree"/>
              <a:cs typeface="Figtree"/>
              <a:sym typeface="Figtree"/>
            </a:endParaRPr>
          </a:p>
        </p:txBody>
      </p:sp>
      <p:sp>
        <p:nvSpPr>
          <p:cNvPr id="859" name="Google Shape;859;p35"/>
          <p:cNvSpPr/>
          <p:nvPr/>
        </p:nvSpPr>
        <p:spPr>
          <a:xfrm>
            <a:off x="2483550" y="2769125"/>
            <a:ext cx="1061400" cy="851400"/>
          </a:xfrm>
          <a:prstGeom prst="roundRect">
            <a:avLst>
              <a:gd fmla="val 16667" name="adj"/>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Figtree"/>
                <a:ea typeface="Figtree"/>
                <a:cs typeface="Figtree"/>
                <a:sym typeface="Figtree"/>
              </a:rPr>
              <a:t>A variety of ages and generations</a:t>
            </a:r>
            <a:endParaRPr>
              <a:latin typeface="Figtree"/>
              <a:ea typeface="Figtree"/>
              <a:cs typeface="Figtree"/>
              <a:sym typeface="Figtree"/>
            </a:endParaRPr>
          </a:p>
        </p:txBody>
      </p:sp>
      <p:sp>
        <p:nvSpPr>
          <p:cNvPr id="860" name="Google Shape;860;p35"/>
          <p:cNvSpPr/>
          <p:nvPr/>
        </p:nvSpPr>
        <p:spPr>
          <a:xfrm>
            <a:off x="5713075" y="2560025"/>
            <a:ext cx="1124100" cy="908100"/>
          </a:xfrm>
          <a:prstGeom prst="roundRect">
            <a:avLst>
              <a:gd fmla="val 16667" name="adj"/>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Figtree"/>
                <a:ea typeface="Figtree"/>
                <a:cs typeface="Figtree"/>
                <a:sym typeface="Figtree"/>
              </a:rPr>
              <a:t>Varying</a:t>
            </a:r>
            <a:r>
              <a:rPr b="1" lang="en" sz="1100">
                <a:latin typeface="Figtree"/>
                <a:ea typeface="Figtree"/>
                <a:cs typeface="Figtree"/>
                <a:sym typeface="Figtree"/>
              </a:rPr>
              <a:t> </a:t>
            </a:r>
            <a:r>
              <a:rPr b="1" lang="en" sz="1100">
                <a:latin typeface="Figtree"/>
                <a:ea typeface="Figtree"/>
                <a:cs typeface="Figtree"/>
                <a:sym typeface="Figtree"/>
              </a:rPr>
              <a:t>tech backgrounds</a:t>
            </a:r>
            <a:endParaRPr>
              <a:latin typeface="Figtree"/>
              <a:ea typeface="Figtree"/>
              <a:cs typeface="Figtree"/>
              <a:sym typeface="Figtree"/>
            </a:endParaRPr>
          </a:p>
        </p:txBody>
      </p:sp>
      <p:sp>
        <p:nvSpPr>
          <p:cNvPr id="861" name="Google Shape;861;p35"/>
          <p:cNvSpPr/>
          <p:nvPr/>
        </p:nvSpPr>
        <p:spPr>
          <a:xfrm>
            <a:off x="4009938" y="1140925"/>
            <a:ext cx="1124100" cy="908100"/>
          </a:xfrm>
          <a:prstGeom prst="roundRect">
            <a:avLst>
              <a:gd fmla="val 16667" name="adj"/>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Figtree"/>
                <a:ea typeface="Figtree"/>
                <a:cs typeface="Figtree"/>
                <a:sym typeface="Figtree"/>
              </a:rPr>
              <a:t>Unique needs and extreme users</a:t>
            </a:r>
            <a:endParaRPr>
              <a:latin typeface="Figtree"/>
              <a:ea typeface="Figtree"/>
              <a:cs typeface="Figtree"/>
              <a:sym typeface="Figtree"/>
            </a:endParaRPr>
          </a:p>
        </p:txBody>
      </p:sp>
      <p:cxnSp>
        <p:nvCxnSpPr>
          <p:cNvPr id="862" name="Google Shape;862;p35"/>
          <p:cNvCxnSpPr>
            <a:stCxn id="861" idx="2"/>
            <a:endCxn id="858" idx="0"/>
          </p:cNvCxnSpPr>
          <p:nvPr/>
        </p:nvCxnSpPr>
        <p:spPr>
          <a:xfrm rot="5400000">
            <a:off x="4453788" y="2154325"/>
            <a:ext cx="223500" cy="129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863" name="Google Shape;863;p35"/>
          <p:cNvCxnSpPr>
            <a:stCxn id="859" idx="3"/>
            <a:endCxn id="858" idx="1"/>
          </p:cNvCxnSpPr>
          <p:nvPr/>
        </p:nvCxnSpPr>
        <p:spPr>
          <a:xfrm flipH="1" rot="10800000">
            <a:off x="3544950" y="2759525"/>
            <a:ext cx="270600" cy="435300"/>
          </a:xfrm>
          <a:prstGeom prst="curvedConnector3">
            <a:avLst>
              <a:gd fmla="val 49982" name="adj1"/>
            </a:avLst>
          </a:prstGeom>
          <a:noFill/>
          <a:ln cap="flat" cmpd="sng" w="19050">
            <a:solidFill>
              <a:schemeClr val="lt2"/>
            </a:solidFill>
            <a:prstDash val="solid"/>
            <a:round/>
            <a:headEnd len="med" w="med" type="none"/>
            <a:tailEnd len="med" w="med" type="none"/>
          </a:ln>
        </p:spPr>
      </p:cxnSp>
      <p:cxnSp>
        <p:nvCxnSpPr>
          <p:cNvPr id="864" name="Google Shape;864;p35"/>
          <p:cNvCxnSpPr>
            <a:stCxn id="858" idx="3"/>
            <a:endCxn id="860" idx="1"/>
          </p:cNvCxnSpPr>
          <p:nvPr/>
        </p:nvCxnSpPr>
        <p:spPr>
          <a:xfrm>
            <a:off x="5302550" y="2759425"/>
            <a:ext cx="410400" cy="254700"/>
          </a:xfrm>
          <a:prstGeom prst="curvedConnector3">
            <a:avLst>
              <a:gd fmla="val 50015" name="adj1"/>
            </a:avLst>
          </a:prstGeom>
          <a:noFill/>
          <a:ln cap="flat" cmpd="sng" w="19050">
            <a:solidFill>
              <a:schemeClr val="lt2"/>
            </a:solidFill>
            <a:prstDash val="solid"/>
            <a:round/>
            <a:headEnd len="med" w="med" type="none"/>
            <a:tailEnd len="med" w="med" type="none"/>
          </a:ln>
        </p:spPr>
      </p:cxnSp>
      <p:sp>
        <p:nvSpPr>
          <p:cNvPr id="865" name="Google Shape;865;p35"/>
          <p:cNvSpPr txBox="1"/>
          <p:nvPr>
            <p:ph type="title"/>
          </p:nvPr>
        </p:nvSpPr>
        <p:spPr>
          <a:xfrm>
            <a:off x="720000" y="151833"/>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Finding Participants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36"/>
          <p:cNvSpPr txBox="1"/>
          <p:nvPr>
            <p:ph type="title"/>
          </p:nvPr>
        </p:nvSpPr>
        <p:spPr>
          <a:xfrm>
            <a:off x="720000" y="151833"/>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Finding Participants</a:t>
            </a:r>
            <a:endParaRPr/>
          </a:p>
        </p:txBody>
      </p:sp>
      <p:sp>
        <p:nvSpPr>
          <p:cNvPr id="871" name="Google Shape;871;p36"/>
          <p:cNvSpPr/>
          <p:nvPr/>
        </p:nvSpPr>
        <p:spPr>
          <a:xfrm>
            <a:off x="3815450" y="2272525"/>
            <a:ext cx="1487100" cy="973800"/>
          </a:xfrm>
          <a:prstGeom prst="roundRect">
            <a:avLst>
              <a:gd fmla="val 16667" name="adj"/>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Figtree"/>
                <a:ea typeface="Figtree"/>
                <a:cs typeface="Figtree"/>
                <a:sym typeface="Figtree"/>
              </a:rPr>
              <a:t>Our Participants</a:t>
            </a:r>
            <a:endParaRPr b="1">
              <a:latin typeface="Figtree"/>
              <a:ea typeface="Figtree"/>
              <a:cs typeface="Figtree"/>
              <a:sym typeface="Figtree"/>
            </a:endParaRPr>
          </a:p>
        </p:txBody>
      </p:sp>
      <p:sp>
        <p:nvSpPr>
          <p:cNvPr id="872" name="Google Shape;872;p36"/>
          <p:cNvSpPr/>
          <p:nvPr/>
        </p:nvSpPr>
        <p:spPr>
          <a:xfrm>
            <a:off x="331025" y="3109725"/>
            <a:ext cx="1335300" cy="8514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Figtree"/>
                <a:ea typeface="Figtree"/>
                <a:cs typeface="Figtree"/>
                <a:sym typeface="Figtree"/>
              </a:rPr>
              <a:t> Older Adults </a:t>
            </a:r>
            <a:r>
              <a:rPr lang="en" sz="1100">
                <a:latin typeface="Figtree"/>
                <a:ea typeface="Figtree"/>
                <a:cs typeface="Figtree"/>
                <a:sym typeface="Figtree"/>
              </a:rPr>
              <a:t>(ages 65+)</a:t>
            </a:r>
            <a:endParaRPr>
              <a:latin typeface="Figtree"/>
              <a:ea typeface="Figtree"/>
              <a:cs typeface="Figtree"/>
              <a:sym typeface="Figtree"/>
            </a:endParaRPr>
          </a:p>
        </p:txBody>
      </p:sp>
      <p:sp>
        <p:nvSpPr>
          <p:cNvPr id="873" name="Google Shape;873;p36"/>
          <p:cNvSpPr/>
          <p:nvPr/>
        </p:nvSpPr>
        <p:spPr>
          <a:xfrm>
            <a:off x="2483550" y="2769125"/>
            <a:ext cx="1061400" cy="851400"/>
          </a:xfrm>
          <a:prstGeom prst="roundRect">
            <a:avLst>
              <a:gd fmla="val 16667" name="adj"/>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Figtree"/>
                <a:ea typeface="Figtree"/>
                <a:cs typeface="Figtree"/>
                <a:sym typeface="Figtree"/>
              </a:rPr>
              <a:t>A variety of ages and generations</a:t>
            </a:r>
            <a:endParaRPr>
              <a:latin typeface="Figtree"/>
              <a:ea typeface="Figtree"/>
              <a:cs typeface="Figtree"/>
              <a:sym typeface="Figtree"/>
            </a:endParaRPr>
          </a:p>
        </p:txBody>
      </p:sp>
      <p:sp>
        <p:nvSpPr>
          <p:cNvPr id="874" name="Google Shape;874;p36"/>
          <p:cNvSpPr/>
          <p:nvPr/>
        </p:nvSpPr>
        <p:spPr>
          <a:xfrm>
            <a:off x="5713075" y="2560025"/>
            <a:ext cx="1124100" cy="908100"/>
          </a:xfrm>
          <a:prstGeom prst="roundRect">
            <a:avLst>
              <a:gd fmla="val 16667" name="adj"/>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Figtree"/>
                <a:ea typeface="Figtree"/>
                <a:cs typeface="Figtree"/>
                <a:sym typeface="Figtree"/>
              </a:rPr>
              <a:t>Varying tech backgrounds</a:t>
            </a:r>
            <a:endParaRPr>
              <a:latin typeface="Figtree"/>
              <a:ea typeface="Figtree"/>
              <a:cs typeface="Figtree"/>
              <a:sym typeface="Figtree"/>
            </a:endParaRPr>
          </a:p>
        </p:txBody>
      </p:sp>
      <p:sp>
        <p:nvSpPr>
          <p:cNvPr id="875" name="Google Shape;875;p36"/>
          <p:cNvSpPr/>
          <p:nvPr/>
        </p:nvSpPr>
        <p:spPr>
          <a:xfrm>
            <a:off x="1815450" y="900400"/>
            <a:ext cx="1647900" cy="10032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Figtree"/>
                <a:ea typeface="Figtree"/>
                <a:cs typeface="Figtree"/>
                <a:sym typeface="Figtree"/>
              </a:rPr>
              <a:t>Disability needs: </a:t>
            </a:r>
            <a:r>
              <a:rPr lang="en" sz="1100">
                <a:latin typeface="Figtree"/>
                <a:ea typeface="Figtree"/>
                <a:cs typeface="Figtree"/>
                <a:sym typeface="Figtree"/>
              </a:rPr>
              <a:t>hearing impairments, visual impairments, mobility concerns</a:t>
            </a:r>
            <a:endParaRPr>
              <a:latin typeface="Figtree"/>
              <a:ea typeface="Figtree"/>
              <a:cs typeface="Figtree"/>
              <a:sym typeface="Figtree"/>
            </a:endParaRPr>
          </a:p>
        </p:txBody>
      </p:sp>
      <p:sp>
        <p:nvSpPr>
          <p:cNvPr id="876" name="Google Shape;876;p36"/>
          <p:cNvSpPr/>
          <p:nvPr/>
        </p:nvSpPr>
        <p:spPr>
          <a:xfrm>
            <a:off x="5680650" y="900400"/>
            <a:ext cx="1124100" cy="9081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Figtree"/>
                <a:ea typeface="Figtree"/>
                <a:cs typeface="Figtree"/>
                <a:sym typeface="Figtree"/>
              </a:rPr>
              <a:t>People who the status quo works for</a:t>
            </a:r>
            <a:endParaRPr>
              <a:latin typeface="Figtree"/>
              <a:ea typeface="Figtree"/>
              <a:cs typeface="Figtree"/>
              <a:sym typeface="Figtree"/>
            </a:endParaRPr>
          </a:p>
        </p:txBody>
      </p:sp>
      <p:sp>
        <p:nvSpPr>
          <p:cNvPr id="877" name="Google Shape;877;p36"/>
          <p:cNvSpPr/>
          <p:nvPr/>
        </p:nvSpPr>
        <p:spPr>
          <a:xfrm>
            <a:off x="4009938" y="1140925"/>
            <a:ext cx="1124100" cy="908100"/>
          </a:xfrm>
          <a:prstGeom prst="roundRect">
            <a:avLst>
              <a:gd fmla="val 16667" name="adj"/>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Figtree"/>
                <a:ea typeface="Figtree"/>
                <a:cs typeface="Figtree"/>
                <a:sym typeface="Figtree"/>
              </a:rPr>
              <a:t>Unique needs and extreme users</a:t>
            </a:r>
            <a:endParaRPr>
              <a:latin typeface="Figtree"/>
              <a:ea typeface="Figtree"/>
              <a:cs typeface="Figtree"/>
              <a:sym typeface="Figtree"/>
            </a:endParaRPr>
          </a:p>
        </p:txBody>
      </p:sp>
      <p:sp>
        <p:nvSpPr>
          <p:cNvPr id="878" name="Google Shape;878;p36"/>
          <p:cNvSpPr/>
          <p:nvPr/>
        </p:nvSpPr>
        <p:spPr>
          <a:xfrm>
            <a:off x="908225" y="4265225"/>
            <a:ext cx="979800" cy="7968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Figtree"/>
                <a:ea typeface="Figtree"/>
                <a:cs typeface="Figtree"/>
                <a:sym typeface="Figtree"/>
              </a:rPr>
              <a:t>Children of older adults</a:t>
            </a:r>
            <a:endParaRPr>
              <a:latin typeface="Figtree"/>
              <a:ea typeface="Figtree"/>
              <a:cs typeface="Figtree"/>
              <a:sym typeface="Figtree"/>
            </a:endParaRPr>
          </a:p>
        </p:txBody>
      </p:sp>
      <p:sp>
        <p:nvSpPr>
          <p:cNvPr id="879" name="Google Shape;879;p36"/>
          <p:cNvSpPr/>
          <p:nvPr/>
        </p:nvSpPr>
        <p:spPr>
          <a:xfrm>
            <a:off x="2197825" y="4265225"/>
            <a:ext cx="979800" cy="7968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Figtree"/>
                <a:ea typeface="Figtree"/>
                <a:cs typeface="Figtree"/>
                <a:sym typeface="Figtree"/>
              </a:rPr>
              <a:t>Younger people</a:t>
            </a:r>
            <a:endParaRPr>
              <a:latin typeface="Figtree"/>
              <a:ea typeface="Figtree"/>
              <a:cs typeface="Figtree"/>
              <a:sym typeface="Figtree"/>
            </a:endParaRPr>
          </a:p>
        </p:txBody>
      </p:sp>
      <p:sp>
        <p:nvSpPr>
          <p:cNvPr id="880" name="Google Shape;880;p36"/>
          <p:cNvSpPr/>
          <p:nvPr/>
        </p:nvSpPr>
        <p:spPr>
          <a:xfrm>
            <a:off x="6986675" y="4141150"/>
            <a:ext cx="1455600" cy="7968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Figtree"/>
                <a:ea typeface="Figtree"/>
                <a:cs typeface="Figtree"/>
                <a:sym typeface="Figtree"/>
              </a:rPr>
              <a:t>Those in tech: </a:t>
            </a:r>
            <a:r>
              <a:rPr lang="en" sz="1100">
                <a:latin typeface="Figtree"/>
                <a:ea typeface="Figtree"/>
                <a:cs typeface="Figtree"/>
                <a:sym typeface="Figtree"/>
              </a:rPr>
              <a:t>Current or former engineers, tech workers, </a:t>
            </a:r>
            <a:endParaRPr>
              <a:latin typeface="Figtree"/>
              <a:ea typeface="Figtree"/>
              <a:cs typeface="Figtree"/>
              <a:sym typeface="Figtree"/>
            </a:endParaRPr>
          </a:p>
        </p:txBody>
      </p:sp>
      <p:sp>
        <p:nvSpPr>
          <p:cNvPr id="881" name="Google Shape;881;p36"/>
          <p:cNvSpPr/>
          <p:nvPr/>
        </p:nvSpPr>
        <p:spPr>
          <a:xfrm>
            <a:off x="5831900" y="4077825"/>
            <a:ext cx="979800" cy="7968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Figtree"/>
                <a:ea typeface="Figtree"/>
                <a:cs typeface="Figtree"/>
                <a:sym typeface="Figtree"/>
              </a:rPr>
              <a:t>Tech literacy experts</a:t>
            </a:r>
            <a:endParaRPr>
              <a:latin typeface="Figtree"/>
              <a:ea typeface="Figtree"/>
              <a:cs typeface="Figtree"/>
              <a:sym typeface="Figtree"/>
            </a:endParaRPr>
          </a:p>
        </p:txBody>
      </p:sp>
      <p:sp>
        <p:nvSpPr>
          <p:cNvPr id="882" name="Google Shape;882;p36"/>
          <p:cNvSpPr/>
          <p:nvPr/>
        </p:nvSpPr>
        <p:spPr>
          <a:xfrm>
            <a:off x="7664125" y="3222175"/>
            <a:ext cx="1228500" cy="7968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Figtree"/>
                <a:ea typeface="Figtree"/>
                <a:cs typeface="Figtree"/>
                <a:sym typeface="Figtree"/>
              </a:rPr>
              <a:t>Non-technical people</a:t>
            </a:r>
            <a:endParaRPr>
              <a:latin typeface="Figtree"/>
              <a:ea typeface="Figtree"/>
              <a:cs typeface="Figtree"/>
              <a:sym typeface="Figtree"/>
            </a:endParaRPr>
          </a:p>
        </p:txBody>
      </p:sp>
      <p:cxnSp>
        <p:nvCxnSpPr>
          <p:cNvPr id="883" name="Google Shape;883;p36"/>
          <p:cNvCxnSpPr>
            <a:endCxn id="877" idx="1"/>
          </p:cNvCxnSpPr>
          <p:nvPr/>
        </p:nvCxnSpPr>
        <p:spPr>
          <a:xfrm>
            <a:off x="3463338" y="1402075"/>
            <a:ext cx="546600" cy="1929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884" name="Google Shape;884;p36"/>
          <p:cNvCxnSpPr>
            <a:endCxn id="876" idx="1"/>
          </p:cNvCxnSpPr>
          <p:nvPr/>
        </p:nvCxnSpPr>
        <p:spPr>
          <a:xfrm flipH="1" rot="10800000">
            <a:off x="5134050" y="1354450"/>
            <a:ext cx="546600" cy="2406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885" name="Google Shape;885;p36"/>
          <p:cNvCxnSpPr>
            <a:stCxn id="877" idx="2"/>
            <a:endCxn id="871" idx="0"/>
          </p:cNvCxnSpPr>
          <p:nvPr/>
        </p:nvCxnSpPr>
        <p:spPr>
          <a:xfrm rot="5400000">
            <a:off x="4453788" y="2154325"/>
            <a:ext cx="223500" cy="129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886" name="Google Shape;886;p36"/>
          <p:cNvCxnSpPr>
            <a:stCxn id="872" idx="3"/>
            <a:endCxn id="873" idx="2"/>
          </p:cNvCxnSpPr>
          <p:nvPr/>
        </p:nvCxnSpPr>
        <p:spPr>
          <a:xfrm>
            <a:off x="1666325" y="3535425"/>
            <a:ext cx="1347900" cy="85200"/>
          </a:xfrm>
          <a:prstGeom prst="curvedConnector4">
            <a:avLst>
              <a:gd fmla="val 30315" name="adj1"/>
              <a:gd fmla="val 379372" name="adj2"/>
            </a:avLst>
          </a:prstGeom>
          <a:noFill/>
          <a:ln cap="flat" cmpd="sng" w="19050">
            <a:solidFill>
              <a:schemeClr val="lt2"/>
            </a:solidFill>
            <a:prstDash val="solid"/>
            <a:round/>
            <a:headEnd len="med" w="med" type="none"/>
            <a:tailEnd len="med" w="med" type="none"/>
          </a:ln>
        </p:spPr>
      </p:cxnSp>
      <p:cxnSp>
        <p:nvCxnSpPr>
          <p:cNvPr id="887" name="Google Shape;887;p36"/>
          <p:cNvCxnSpPr>
            <a:stCxn id="878" idx="0"/>
            <a:endCxn id="873" idx="2"/>
          </p:cNvCxnSpPr>
          <p:nvPr/>
        </p:nvCxnSpPr>
        <p:spPr>
          <a:xfrm rot="-5400000">
            <a:off x="1883825" y="3134825"/>
            <a:ext cx="644700" cy="16161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888" name="Google Shape;888;p36"/>
          <p:cNvCxnSpPr>
            <a:stCxn id="879" idx="0"/>
            <a:endCxn id="873" idx="2"/>
          </p:cNvCxnSpPr>
          <p:nvPr/>
        </p:nvCxnSpPr>
        <p:spPr>
          <a:xfrm rot="-5400000">
            <a:off x="2528575" y="3779675"/>
            <a:ext cx="644700" cy="326400"/>
          </a:xfrm>
          <a:prstGeom prst="curvedConnector3">
            <a:avLst>
              <a:gd fmla="val 50000" name="adj1"/>
            </a:avLst>
          </a:prstGeom>
          <a:noFill/>
          <a:ln cap="flat" cmpd="sng" w="19050">
            <a:solidFill>
              <a:schemeClr val="lt2"/>
            </a:solidFill>
            <a:prstDash val="solid"/>
            <a:round/>
            <a:headEnd len="med" w="med" type="none"/>
            <a:tailEnd len="med" w="med" type="none"/>
          </a:ln>
        </p:spPr>
      </p:cxnSp>
      <p:cxnSp>
        <p:nvCxnSpPr>
          <p:cNvPr id="889" name="Google Shape;889;p36"/>
          <p:cNvCxnSpPr>
            <a:stCxn id="874" idx="2"/>
            <a:endCxn id="881" idx="0"/>
          </p:cNvCxnSpPr>
          <p:nvPr/>
        </p:nvCxnSpPr>
        <p:spPr>
          <a:xfrm flipH="1" rot="-5400000">
            <a:off x="5993725" y="3749525"/>
            <a:ext cx="609600" cy="46800"/>
          </a:xfrm>
          <a:prstGeom prst="curvedConnector3">
            <a:avLst>
              <a:gd fmla="val 50008" name="adj1"/>
            </a:avLst>
          </a:prstGeom>
          <a:noFill/>
          <a:ln cap="flat" cmpd="sng" w="19050">
            <a:solidFill>
              <a:schemeClr val="lt2"/>
            </a:solidFill>
            <a:prstDash val="solid"/>
            <a:round/>
            <a:headEnd len="med" w="med" type="none"/>
            <a:tailEnd len="med" w="med" type="none"/>
          </a:ln>
        </p:spPr>
      </p:cxnSp>
      <p:cxnSp>
        <p:nvCxnSpPr>
          <p:cNvPr id="890" name="Google Shape;890;p36"/>
          <p:cNvCxnSpPr>
            <a:stCxn id="874" idx="2"/>
            <a:endCxn id="880" idx="0"/>
          </p:cNvCxnSpPr>
          <p:nvPr/>
        </p:nvCxnSpPr>
        <p:spPr>
          <a:xfrm flipH="1" rot="-5400000">
            <a:off x="6658375" y="3084875"/>
            <a:ext cx="672900" cy="1439400"/>
          </a:xfrm>
          <a:prstGeom prst="curvedConnector3">
            <a:avLst>
              <a:gd fmla="val 50009" name="adj1"/>
            </a:avLst>
          </a:prstGeom>
          <a:noFill/>
          <a:ln cap="flat" cmpd="sng" w="19050">
            <a:solidFill>
              <a:schemeClr val="lt2"/>
            </a:solidFill>
            <a:prstDash val="solid"/>
            <a:round/>
            <a:headEnd len="med" w="med" type="none"/>
            <a:tailEnd len="med" w="med" type="none"/>
          </a:ln>
        </p:spPr>
      </p:cxnSp>
      <p:cxnSp>
        <p:nvCxnSpPr>
          <p:cNvPr id="891" name="Google Shape;891;p36"/>
          <p:cNvCxnSpPr>
            <a:stCxn id="874" idx="2"/>
            <a:endCxn id="882" idx="1"/>
          </p:cNvCxnSpPr>
          <p:nvPr/>
        </p:nvCxnSpPr>
        <p:spPr>
          <a:xfrm flipH="1" rot="-5400000">
            <a:off x="6893425" y="2849825"/>
            <a:ext cx="152400" cy="1389000"/>
          </a:xfrm>
          <a:prstGeom prst="curvedConnector2">
            <a:avLst/>
          </a:prstGeom>
          <a:noFill/>
          <a:ln cap="flat" cmpd="sng" w="19050">
            <a:solidFill>
              <a:schemeClr val="lt2"/>
            </a:solidFill>
            <a:prstDash val="solid"/>
            <a:round/>
            <a:headEnd len="med" w="med" type="none"/>
            <a:tailEnd len="med" w="med" type="none"/>
          </a:ln>
        </p:spPr>
      </p:cxnSp>
      <p:cxnSp>
        <p:nvCxnSpPr>
          <p:cNvPr id="892" name="Google Shape;892;p36"/>
          <p:cNvCxnSpPr>
            <a:stCxn id="873" idx="3"/>
            <a:endCxn id="871" idx="1"/>
          </p:cNvCxnSpPr>
          <p:nvPr/>
        </p:nvCxnSpPr>
        <p:spPr>
          <a:xfrm flipH="1" rot="10800000">
            <a:off x="3544950" y="2759525"/>
            <a:ext cx="270600" cy="435300"/>
          </a:xfrm>
          <a:prstGeom prst="curvedConnector3">
            <a:avLst>
              <a:gd fmla="val 49982" name="adj1"/>
            </a:avLst>
          </a:prstGeom>
          <a:noFill/>
          <a:ln cap="flat" cmpd="sng" w="19050">
            <a:solidFill>
              <a:schemeClr val="lt2"/>
            </a:solidFill>
            <a:prstDash val="solid"/>
            <a:round/>
            <a:headEnd len="med" w="med" type="none"/>
            <a:tailEnd len="med" w="med" type="none"/>
          </a:ln>
        </p:spPr>
      </p:cxnSp>
      <p:cxnSp>
        <p:nvCxnSpPr>
          <p:cNvPr id="893" name="Google Shape;893;p36"/>
          <p:cNvCxnSpPr>
            <a:stCxn id="871" idx="3"/>
            <a:endCxn id="874" idx="1"/>
          </p:cNvCxnSpPr>
          <p:nvPr/>
        </p:nvCxnSpPr>
        <p:spPr>
          <a:xfrm>
            <a:off x="5302550" y="2759425"/>
            <a:ext cx="410400" cy="254700"/>
          </a:xfrm>
          <a:prstGeom prst="curvedConnector3">
            <a:avLst>
              <a:gd fmla="val 50015" name="adj1"/>
            </a:avLst>
          </a:prstGeom>
          <a:noFill/>
          <a:ln cap="flat" cmpd="sng" w="19050">
            <a:solidFill>
              <a:schemeClr val="lt2"/>
            </a:solidFill>
            <a:prstDash val="solid"/>
            <a:round/>
            <a:headEnd len="med" w="med" type="none"/>
            <a:tailEnd len="med" w="med" type="none"/>
          </a:ln>
        </p:spPr>
      </p:cxnSp>
      <p:sp>
        <p:nvSpPr>
          <p:cNvPr id="894" name="Google Shape;894;p36"/>
          <p:cNvSpPr/>
          <p:nvPr/>
        </p:nvSpPr>
        <p:spPr>
          <a:xfrm>
            <a:off x="7438650" y="101075"/>
            <a:ext cx="1616100" cy="908100"/>
          </a:xfrm>
          <a:prstGeom prst="roundRect">
            <a:avLst>
              <a:gd fmla="val 16667" name="adj"/>
            </a:avLst>
          </a:prstGeom>
          <a:solidFill>
            <a:schemeClr val="accent2"/>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Figtree"/>
                <a:ea typeface="Figtree"/>
                <a:cs typeface="Figtree"/>
                <a:sym typeface="Figtree"/>
              </a:rPr>
              <a:t>Location of Interviews: </a:t>
            </a:r>
            <a:r>
              <a:rPr lang="en" sz="1100">
                <a:latin typeface="Figtree"/>
                <a:ea typeface="Figtree"/>
                <a:cs typeface="Figtree"/>
                <a:sym typeface="Figtree"/>
              </a:rPr>
              <a:t>in-person, Bay Area-based</a:t>
            </a:r>
            <a:endParaRPr sz="1100">
              <a:latin typeface="Figtree"/>
              <a:ea typeface="Figtree"/>
              <a:cs typeface="Figtree"/>
              <a:sym typeface="Figtre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37"/>
          <p:cNvSpPr txBox="1"/>
          <p:nvPr>
            <p:ph type="title"/>
          </p:nvPr>
        </p:nvSpPr>
        <p:spPr>
          <a:xfrm>
            <a:off x="720000" y="2909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Guiding Questions</a:t>
            </a:r>
            <a:endParaRPr/>
          </a:p>
        </p:txBody>
      </p:sp>
      <p:sp>
        <p:nvSpPr>
          <p:cNvPr id="900" name="Google Shape;900;p37"/>
          <p:cNvSpPr/>
          <p:nvPr/>
        </p:nvSpPr>
        <p:spPr>
          <a:xfrm>
            <a:off x="809200" y="1376350"/>
            <a:ext cx="2297700" cy="1178100"/>
          </a:xfrm>
          <a:prstGeom prst="wedgeRoundRectCallout">
            <a:avLst>
              <a:gd fmla="val -27158" name="adj1"/>
              <a:gd fmla="val 74741" name="adj2"/>
              <a:gd fmla="val 0" name="adj3"/>
            </a:avLst>
          </a:prstGeom>
          <a:solidFill>
            <a:srgbClr val="CFE2F3"/>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gtree"/>
                <a:ea typeface="Figtree"/>
                <a:cs typeface="Figtree"/>
                <a:sym typeface="Figtree"/>
              </a:rPr>
              <a:t>How do you use technology to connect with your generation or other generations?</a:t>
            </a:r>
            <a:endParaRPr>
              <a:latin typeface="Figtree"/>
              <a:ea typeface="Figtree"/>
              <a:cs typeface="Figtree"/>
              <a:sym typeface="Figtree"/>
            </a:endParaRPr>
          </a:p>
        </p:txBody>
      </p:sp>
      <p:sp>
        <p:nvSpPr>
          <p:cNvPr id="901" name="Google Shape;901;p37"/>
          <p:cNvSpPr/>
          <p:nvPr/>
        </p:nvSpPr>
        <p:spPr>
          <a:xfrm>
            <a:off x="809200" y="3388400"/>
            <a:ext cx="2297700" cy="1178100"/>
          </a:xfrm>
          <a:prstGeom prst="wedgeRoundRectCallout">
            <a:avLst>
              <a:gd fmla="val -27158" name="adj1"/>
              <a:gd fmla="val 74741" name="adj2"/>
              <a:gd fmla="val 0" name="adj3"/>
            </a:avLst>
          </a:prstGeom>
          <a:solidFill>
            <a:srgbClr val="FCE5CD"/>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gtree"/>
                <a:ea typeface="Figtree"/>
                <a:cs typeface="Figtree"/>
                <a:sym typeface="Figtree"/>
              </a:rPr>
              <a:t>What are the most challenging parts about trying to communicate with older relatives? What is the easiest part?</a:t>
            </a:r>
            <a:endParaRPr sz="1200">
              <a:latin typeface="Figtree"/>
              <a:ea typeface="Figtree"/>
              <a:cs typeface="Figtree"/>
              <a:sym typeface="Figtree"/>
            </a:endParaRPr>
          </a:p>
        </p:txBody>
      </p:sp>
      <p:sp>
        <p:nvSpPr>
          <p:cNvPr id="902" name="Google Shape;902;p37"/>
          <p:cNvSpPr/>
          <p:nvPr/>
        </p:nvSpPr>
        <p:spPr>
          <a:xfrm>
            <a:off x="3423150" y="1376350"/>
            <a:ext cx="2297700" cy="1178100"/>
          </a:xfrm>
          <a:prstGeom prst="wedgeRoundRectCallout">
            <a:avLst>
              <a:gd fmla="val -27158" name="adj1"/>
              <a:gd fmla="val 74741" name="adj2"/>
              <a:gd fmla="val 0" name="adj3"/>
            </a:avLst>
          </a:prstGeom>
          <a:solidFill>
            <a:srgbClr val="D0E0E3"/>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gtree"/>
                <a:ea typeface="Figtree"/>
                <a:cs typeface="Figtree"/>
                <a:sym typeface="Figtree"/>
              </a:rPr>
              <a:t>What specific types of technology do you feel confident using, and which ones do you avoid?</a:t>
            </a:r>
            <a:endParaRPr>
              <a:latin typeface="Figtree"/>
              <a:ea typeface="Figtree"/>
              <a:cs typeface="Figtree"/>
              <a:sym typeface="Figtree"/>
            </a:endParaRPr>
          </a:p>
        </p:txBody>
      </p:sp>
      <p:sp>
        <p:nvSpPr>
          <p:cNvPr id="903" name="Google Shape;903;p37"/>
          <p:cNvSpPr/>
          <p:nvPr/>
        </p:nvSpPr>
        <p:spPr>
          <a:xfrm>
            <a:off x="3423150" y="3388400"/>
            <a:ext cx="2297700" cy="1178100"/>
          </a:xfrm>
          <a:prstGeom prst="wedgeRoundRectCallout">
            <a:avLst>
              <a:gd fmla="val -27158" name="adj1"/>
              <a:gd fmla="val 74741" name="adj2"/>
              <a:gd fmla="val 0" name="adj3"/>
            </a:avLst>
          </a:prstGeom>
          <a:solidFill>
            <a:srgbClr val="F4CCCC"/>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gtree"/>
                <a:ea typeface="Figtree"/>
                <a:cs typeface="Figtree"/>
                <a:sym typeface="Figtree"/>
              </a:rPr>
              <a:t>What are the most common complaints about technology from older people?</a:t>
            </a:r>
            <a:endParaRPr sz="1200">
              <a:latin typeface="Figtree"/>
              <a:ea typeface="Figtree"/>
              <a:cs typeface="Figtree"/>
              <a:sym typeface="Figtree"/>
            </a:endParaRPr>
          </a:p>
        </p:txBody>
      </p:sp>
      <p:sp>
        <p:nvSpPr>
          <p:cNvPr id="904" name="Google Shape;904;p37"/>
          <p:cNvSpPr/>
          <p:nvPr/>
        </p:nvSpPr>
        <p:spPr>
          <a:xfrm>
            <a:off x="6037100" y="1376350"/>
            <a:ext cx="2297700" cy="1178100"/>
          </a:xfrm>
          <a:prstGeom prst="wedgeRoundRectCallout">
            <a:avLst>
              <a:gd fmla="val -27158" name="adj1"/>
              <a:gd fmla="val 74741" name="adj2"/>
              <a:gd fmla="val 0" name="adj3"/>
            </a:avLst>
          </a:prstGeom>
          <a:solidFill>
            <a:srgbClr val="D9D2E9"/>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Figtree"/>
                <a:ea typeface="Figtree"/>
                <a:cs typeface="Figtree"/>
                <a:sym typeface="Figtree"/>
              </a:rPr>
              <a:t>Are there any technological devices or features that you wish existed?</a:t>
            </a:r>
            <a:endParaRPr sz="1200">
              <a:latin typeface="Figtree"/>
              <a:ea typeface="Figtree"/>
              <a:cs typeface="Figtree"/>
              <a:sym typeface="Figtree"/>
            </a:endParaRPr>
          </a:p>
        </p:txBody>
      </p:sp>
      <p:sp>
        <p:nvSpPr>
          <p:cNvPr id="905" name="Google Shape;905;p37"/>
          <p:cNvSpPr txBox="1"/>
          <p:nvPr/>
        </p:nvSpPr>
        <p:spPr>
          <a:xfrm>
            <a:off x="809200" y="950450"/>
            <a:ext cx="229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Figtree"/>
                <a:ea typeface="Figtree"/>
                <a:cs typeface="Figtree"/>
                <a:sym typeface="Figtree"/>
              </a:rPr>
              <a:t>Connection through Tech</a:t>
            </a:r>
            <a:endParaRPr/>
          </a:p>
        </p:txBody>
      </p:sp>
      <p:sp>
        <p:nvSpPr>
          <p:cNvPr id="906" name="Google Shape;906;p37"/>
          <p:cNvSpPr txBox="1"/>
          <p:nvPr/>
        </p:nvSpPr>
        <p:spPr>
          <a:xfrm>
            <a:off x="3448550" y="950450"/>
            <a:ext cx="229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Figtree"/>
                <a:ea typeface="Figtree"/>
                <a:cs typeface="Figtree"/>
                <a:sym typeface="Figtree"/>
              </a:rPr>
              <a:t>Tech Experiences</a:t>
            </a:r>
            <a:endParaRPr/>
          </a:p>
        </p:txBody>
      </p:sp>
      <p:sp>
        <p:nvSpPr>
          <p:cNvPr id="907" name="Google Shape;907;p37"/>
          <p:cNvSpPr txBox="1"/>
          <p:nvPr/>
        </p:nvSpPr>
        <p:spPr>
          <a:xfrm>
            <a:off x="6087900" y="950450"/>
            <a:ext cx="229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Figtree"/>
                <a:ea typeface="Figtree"/>
                <a:cs typeface="Figtree"/>
                <a:sym typeface="Figtree"/>
              </a:rPr>
              <a:t>Desires in Tech</a:t>
            </a:r>
            <a:endParaRPr/>
          </a:p>
        </p:txBody>
      </p:sp>
      <p:sp>
        <p:nvSpPr>
          <p:cNvPr id="908" name="Google Shape;908;p37"/>
          <p:cNvSpPr txBox="1"/>
          <p:nvPr/>
        </p:nvSpPr>
        <p:spPr>
          <a:xfrm>
            <a:off x="809200" y="3019475"/>
            <a:ext cx="229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Figtree"/>
                <a:ea typeface="Figtree"/>
                <a:cs typeface="Figtree"/>
                <a:sym typeface="Figtree"/>
              </a:rPr>
              <a:t>Personal Experiences</a:t>
            </a:r>
            <a:endParaRPr/>
          </a:p>
        </p:txBody>
      </p:sp>
      <p:sp>
        <p:nvSpPr>
          <p:cNvPr id="909" name="Google Shape;909;p37"/>
          <p:cNvSpPr txBox="1"/>
          <p:nvPr/>
        </p:nvSpPr>
        <p:spPr>
          <a:xfrm>
            <a:off x="3423150" y="3019475"/>
            <a:ext cx="229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Figtree"/>
                <a:ea typeface="Figtree"/>
                <a:cs typeface="Figtree"/>
                <a:sym typeface="Figtree"/>
              </a:rPr>
              <a:t>Tech Difficulties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Participants / Interviewees</a:t>
            </a:r>
            <a:endParaRPr/>
          </a:p>
        </p:txBody>
      </p:sp>
      <p:sp>
        <p:nvSpPr>
          <p:cNvPr id="915" name="Google Shape;915;p38"/>
          <p:cNvSpPr txBox="1"/>
          <p:nvPr>
            <p:ph idx="1" type="subTitle"/>
          </p:nvPr>
        </p:nvSpPr>
        <p:spPr>
          <a:xfrm>
            <a:off x="1903400" y="1942025"/>
            <a:ext cx="2421300" cy="114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21 y/o woman who does a tech literacy project @ </a:t>
            </a:r>
            <a:r>
              <a:rPr lang="en" sz="1200"/>
              <a:t>Veterans</a:t>
            </a:r>
            <a:r>
              <a:rPr lang="en" sz="1200"/>
              <a:t> Affair (VA) Hospital </a:t>
            </a:r>
            <a:endParaRPr sz="1200"/>
          </a:p>
        </p:txBody>
      </p:sp>
      <p:sp>
        <p:nvSpPr>
          <p:cNvPr id="916" name="Google Shape;916;p38"/>
          <p:cNvSpPr txBox="1"/>
          <p:nvPr>
            <p:ph idx="2" type="subTitle"/>
          </p:nvPr>
        </p:nvSpPr>
        <p:spPr>
          <a:xfrm>
            <a:off x="5860075" y="1942025"/>
            <a:ext cx="24213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65+ y/o man who works in teaching, wears hearing aids and has vision problems</a:t>
            </a:r>
            <a:endParaRPr sz="1200"/>
          </a:p>
        </p:txBody>
      </p:sp>
      <p:sp>
        <p:nvSpPr>
          <p:cNvPr id="917" name="Google Shape;917;p38"/>
          <p:cNvSpPr txBox="1"/>
          <p:nvPr>
            <p:ph idx="3" type="subTitle"/>
          </p:nvPr>
        </p:nvSpPr>
        <p:spPr>
          <a:xfrm>
            <a:off x="1903400" y="3375425"/>
            <a:ext cx="2421300" cy="162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74 y/o woman who volunteers at the United Effort Organization* for Hope’s Corner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800"/>
              <a:t>* Non-profit organization that helps with homelessness and housing</a:t>
            </a:r>
            <a:endParaRPr sz="800"/>
          </a:p>
        </p:txBody>
      </p:sp>
      <p:sp>
        <p:nvSpPr>
          <p:cNvPr id="918" name="Google Shape;918;p38"/>
          <p:cNvSpPr txBox="1"/>
          <p:nvPr>
            <p:ph idx="4" type="subTitle"/>
          </p:nvPr>
        </p:nvSpPr>
        <p:spPr>
          <a:xfrm>
            <a:off x="5860075" y="3375425"/>
            <a:ext cx="24213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65+ y/o woman who is a retired engineer</a:t>
            </a:r>
            <a:endParaRPr sz="1200"/>
          </a:p>
        </p:txBody>
      </p:sp>
      <p:sp>
        <p:nvSpPr>
          <p:cNvPr id="919" name="Google Shape;919;p38"/>
          <p:cNvSpPr txBox="1"/>
          <p:nvPr>
            <p:ph idx="5" type="subTitle"/>
          </p:nvPr>
        </p:nvSpPr>
        <p:spPr>
          <a:xfrm>
            <a:off x="1903400" y="1652550"/>
            <a:ext cx="28170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a:r>
            <a:r>
              <a:rPr lang="en"/>
              <a:t>Isabella</a:t>
            </a:r>
            <a:r>
              <a:rPr lang="en"/>
              <a:t>” </a:t>
            </a:r>
            <a:r>
              <a:rPr lang="en" sz="900">
                <a:latin typeface="Sora"/>
                <a:ea typeface="Sora"/>
                <a:cs typeface="Sora"/>
                <a:sym typeface="Sora"/>
              </a:rPr>
              <a:t>(avg. / non-user)</a:t>
            </a:r>
            <a:endParaRPr sz="900">
              <a:latin typeface="Sora"/>
              <a:ea typeface="Sora"/>
              <a:cs typeface="Sora"/>
              <a:sym typeface="Sora"/>
            </a:endParaRPr>
          </a:p>
        </p:txBody>
      </p:sp>
      <p:sp>
        <p:nvSpPr>
          <p:cNvPr id="920" name="Google Shape;920;p38"/>
          <p:cNvSpPr txBox="1"/>
          <p:nvPr>
            <p:ph idx="6" type="subTitle"/>
          </p:nvPr>
        </p:nvSpPr>
        <p:spPr>
          <a:xfrm>
            <a:off x="5860075" y="1652550"/>
            <a:ext cx="22980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“Harold” </a:t>
            </a:r>
            <a:r>
              <a:rPr lang="en" sz="900">
                <a:latin typeface="Sora"/>
                <a:ea typeface="Sora"/>
                <a:cs typeface="Sora"/>
                <a:sym typeface="Sora"/>
              </a:rPr>
              <a:t>(extreme user)</a:t>
            </a:r>
            <a:endParaRPr/>
          </a:p>
        </p:txBody>
      </p:sp>
      <p:sp>
        <p:nvSpPr>
          <p:cNvPr id="921" name="Google Shape;921;p38"/>
          <p:cNvSpPr txBox="1"/>
          <p:nvPr>
            <p:ph idx="7" type="subTitle"/>
          </p:nvPr>
        </p:nvSpPr>
        <p:spPr>
          <a:xfrm>
            <a:off x="1903398" y="308600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“Jane” </a:t>
            </a:r>
            <a:r>
              <a:rPr lang="en" sz="900">
                <a:latin typeface="Sora"/>
                <a:ea typeface="Sora"/>
                <a:cs typeface="Sora"/>
                <a:sym typeface="Sora"/>
              </a:rPr>
              <a:t>(avg. user)</a:t>
            </a:r>
            <a:endParaRPr/>
          </a:p>
        </p:txBody>
      </p:sp>
      <p:sp>
        <p:nvSpPr>
          <p:cNvPr id="922" name="Google Shape;922;p38"/>
          <p:cNvSpPr txBox="1"/>
          <p:nvPr>
            <p:ph idx="8" type="subTitle"/>
          </p:nvPr>
        </p:nvSpPr>
        <p:spPr>
          <a:xfrm>
            <a:off x="5860075" y="3086000"/>
            <a:ext cx="19782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“Helen” </a:t>
            </a:r>
            <a:r>
              <a:rPr lang="en" sz="900">
                <a:latin typeface="Sora"/>
                <a:ea typeface="Sora"/>
                <a:cs typeface="Sora"/>
                <a:sym typeface="Sora"/>
              </a:rPr>
              <a:t>(avg. user)</a:t>
            </a:r>
            <a:endParaRPr/>
          </a:p>
        </p:txBody>
      </p:sp>
      <p:pic>
        <p:nvPicPr>
          <p:cNvPr id="923" name="Google Shape;923;p38"/>
          <p:cNvPicPr preferRelativeResize="0"/>
          <p:nvPr/>
        </p:nvPicPr>
        <p:blipFill rotWithShape="1">
          <a:blip r:embed="rId3">
            <a:alphaModFix/>
          </a:blip>
          <a:srcRect b="34533" l="34228" r="34228" t="34533"/>
          <a:stretch/>
        </p:blipFill>
        <p:spPr>
          <a:xfrm>
            <a:off x="4690375" y="1506613"/>
            <a:ext cx="1093500" cy="1090500"/>
          </a:xfrm>
          <a:prstGeom prst="ellipse">
            <a:avLst/>
          </a:prstGeom>
          <a:noFill/>
          <a:ln>
            <a:noFill/>
          </a:ln>
        </p:spPr>
      </p:pic>
      <p:pic>
        <p:nvPicPr>
          <p:cNvPr id="924" name="Google Shape;924;p38"/>
          <p:cNvPicPr preferRelativeResize="0"/>
          <p:nvPr/>
        </p:nvPicPr>
        <p:blipFill rotWithShape="1">
          <a:blip r:embed="rId4">
            <a:alphaModFix/>
          </a:blip>
          <a:srcRect b="139" l="0" r="0" t="139"/>
          <a:stretch/>
        </p:blipFill>
        <p:spPr>
          <a:xfrm>
            <a:off x="4690375" y="3162863"/>
            <a:ext cx="1093500" cy="1090500"/>
          </a:xfrm>
          <a:prstGeom prst="ellipse">
            <a:avLst/>
          </a:prstGeom>
          <a:noFill/>
          <a:ln>
            <a:noFill/>
          </a:ln>
        </p:spPr>
      </p:pic>
      <p:pic>
        <p:nvPicPr>
          <p:cNvPr id="925" name="Google Shape;925;p38"/>
          <p:cNvPicPr preferRelativeResize="0"/>
          <p:nvPr/>
        </p:nvPicPr>
        <p:blipFill rotWithShape="1">
          <a:blip r:embed="rId5">
            <a:alphaModFix/>
          </a:blip>
          <a:srcRect b="25580" l="15889" r="5451" t="15585"/>
          <a:stretch/>
        </p:blipFill>
        <p:spPr>
          <a:xfrm>
            <a:off x="720000" y="1506613"/>
            <a:ext cx="1093500" cy="1090500"/>
          </a:xfrm>
          <a:prstGeom prst="ellipse">
            <a:avLst/>
          </a:prstGeom>
          <a:noFill/>
          <a:ln>
            <a:noFill/>
          </a:ln>
        </p:spPr>
      </p:pic>
      <p:pic>
        <p:nvPicPr>
          <p:cNvPr id="926" name="Google Shape;926;p38"/>
          <p:cNvPicPr preferRelativeResize="0"/>
          <p:nvPr/>
        </p:nvPicPr>
        <p:blipFill rotWithShape="1">
          <a:blip r:embed="rId6">
            <a:alphaModFix/>
          </a:blip>
          <a:srcRect b="139" l="0" r="0" t="139"/>
          <a:stretch/>
        </p:blipFill>
        <p:spPr>
          <a:xfrm>
            <a:off x="667525" y="3162875"/>
            <a:ext cx="1093500" cy="1090500"/>
          </a:xfrm>
          <a:prstGeom prst="ellipse">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talked to… </a:t>
            </a:r>
            <a:endParaRPr/>
          </a:p>
        </p:txBody>
      </p:sp>
      <p:sp>
        <p:nvSpPr>
          <p:cNvPr id="932" name="Google Shape;932;p39"/>
          <p:cNvSpPr txBox="1"/>
          <p:nvPr>
            <p:ph idx="1" type="subTitle"/>
          </p:nvPr>
        </p:nvSpPr>
        <p:spPr>
          <a:xfrm>
            <a:off x="1903400" y="2246825"/>
            <a:ext cx="2421300" cy="114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80</a:t>
            </a:r>
            <a:r>
              <a:rPr lang="en" sz="1200"/>
              <a:t> y/o man from South Carolina, father of David, 10 minute interview</a:t>
            </a:r>
            <a:endParaRPr sz="1200"/>
          </a:p>
        </p:txBody>
      </p:sp>
      <p:sp>
        <p:nvSpPr>
          <p:cNvPr id="933" name="Google Shape;933;p39"/>
          <p:cNvSpPr txBox="1"/>
          <p:nvPr>
            <p:ph idx="2" type="subTitle"/>
          </p:nvPr>
        </p:nvSpPr>
        <p:spPr>
          <a:xfrm>
            <a:off x="5860075" y="2246825"/>
            <a:ext cx="24213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48 y/o man living in California, son of William, 10 minute interview</a:t>
            </a:r>
            <a:endParaRPr sz="1200"/>
          </a:p>
        </p:txBody>
      </p:sp>
      <p:sp>
        <p:nvSpPr>
          <p:cNvPr id="934" name="Google Shape;934;p39"/>
          <p:cNvSpPr txBox="1"/>
          <p:nvPr>
            <p:ph idx="5" type="subTitle"/>
          </p:nvPr>
        </p:nvSpPr>
        <p:spPr>
          <a:xfrm>
            <a:off x="1903401" y="1957350"/>
            <a:ext cx="26829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“William” </a:t>
            </a:r>
            <a:r>
              <a:rPr lang="en" sz="900">
                <a:latin typeface="Sora"/>
                <a:ea typeface="Sora"/>
                <a:cs typeface="Sora"/>
                <a:sym typeface="Sora"/>
              </a:rPr>
              <a:t>(avg. user)</a:t>
            </a:r>
            <a:endParaRPr/>
          </a:p>
        </p:txBody>
      </p:sp>
      <p:sp>
        <p:nvSpPr>
          <p:cNvPr id="935" name="Google Shape;935;p39"/>
          <p:cNvSpPr txBox="1"/>
          <p:nvPr>
            <p:ph idx="6" type="subTitle"/>
          </p:nvPr>
        </p:nvSpPr>
        <p:spPr>
          <a:xfrm>
            <a:off x="5860075" y="1957350"/>
            <a:ext cx="2623800" cy="405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“David” </a:t>
            </a:r>
            <a:r>
              <a:rPr lang="en" sz="900">
                <a:latin typeface="Sora"/>
                <a:ea typeface="Sora"/>
                <a:cs typeface="Sora"/>
                <a:sym typeface="Sora"/>
              </a:rPr>
              <a:t>(non-user)</a:t>
            </a:r>
            <a:endParaRPr/>
          </a:p>
        </p:txBody>
      </p:sp>
      <p:pic>
        <p:nvPicPr>
          <p:cNvPr id="936" name="Google Shape;936;p39"/>
          <p:cNvPicPr preferRelativeResize="0"/>
          <p:nvPr/>
        </p:nvPicPr>
        <p:blipFill rotWithShape="1">
          <a:blip r:embed="rId3">
            <a:alphaModFix/>
          </a:blip>
          <a:srcRect b="18578" l="18835" r="20344" t="-21111"/>
          <a:stretch/>
        </p:blipFill>
        <p:spPr>
          <a:xfrm>
            <a:off x="4690375" y="1811413"/>
            <a:ext cx="1093500" cy="1090500"/>
          </a:xfrm>
          <a:prstGeom prst="ellipse">
            <a:avLst/>
          </a:prstGeom>
          <a:noFill/>
          <a:ln>
            <a:noFill/>
          </a:ln>
        </p:spPr>
      </p:pic>
      <p:pic>
        <p:nvPicPr>
          <p:cNvPr id="937" name="Google Shape;937;p39"/>
          <p:cNvPicPr preferRelativeResize="0"/>
          <p:nvPr/>
        </p:nvPicPr>
        <p:blipFill rotWithShape="1">
          <a:blip r:embed="rId4">
            <a:alphaModFix/>
          </a:blip>
          <a:srcRect b="0" l="67418" r="1832" t="20723"/>
          <a:stretch/>
        </p:blipFill>
        <p:spPr>
          <a:xfrm rot="-5400000">
            <a:off x="712050" y="1845350"/>
            <a:ext cx="1077000" cy="1061100"/>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sign Thinking Workshop by Slidesgo">
  <a:themeElements>
    <a:clrScheme name="Simple Light">
      <a:dk1>
        <a:srgbClr val="333333"/>
      </a:dk1>
      <a:lt1>
        <a:srgbClr val="F8F8F8"/>
      </a:lt1>
      <a:dk2>
        <a:srgbClr val="EBC122"/>
      </a:dk2>
      <a:lt2>
        <a:srgbClr val="6E6E6C"/>
      </a:lt2>
      <a:accent1>
        <a:srgbClr val="B4B4B2"/>
      </a:accent1>
      <a:accent2>
        <a:srgbClr val="E7E7E5"/>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