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Lora SemiBold"/>
      <p:regular r:id="rId7"/>
      <p:bold r:id="rId8"/>
      <p:italic r:id="rId9"/>
      <p:boldItalic r:id="rId10"/>
    </p:embeddedFont>
    <p:embeddedFont>
      <p:font typeface="Albert Sans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lbertSans-regular.fntdata"/><Relationship Id="rId10" Type="http://schemas.openxmlformats.org/officeDocument/2006/relationships/font" Target="fonts/LoraSemiBold-boldItalic.fntdata"/><Relationship Id="rId13" Type="http://schemas.openxmlformats.org/officeDocument/2006/relationships/font" Target="fonts/AlbertSans-italic.fntdata"/><Relationship Id="rId12" Type="http://schemas.openxmlformats.org/officeDocument/2006/relationships/font" Target="fonts/AlbertSans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LoraSemiBold-italic.fntdata"/><Relationship Id="rId14" Type="http://schemas.openxmlformats.org/officeDocument/2006/relationships/font" Target="fonts/AlbertSans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LoraSemiBold-regular.fntdata"/><Relationship Id="rId8" Type="http://schemas.openxmlformats.org/officeDocument/2006/relationships/font" Target="fonts/LoraSemiBo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1be5157f4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1be5157f4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3.png"/><Relationship Id="rId6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667200" y="0"/>
            <a:ext cx="5476800" cy="5143500"/>
          </a:xfrm>
          <a:prstGeom prst="rect">
            <a:avLst/>
          </a:prstGeom>
          <a:solidFill>
            <a:srgbClr val="EBEB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823492">
            <a:off x="4324687" y="1103860"/>
            <a:ext cx="1634243" cy="34322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899996">
            <a:off x="6972563" y="1103860"/>
            <a:ext cx="1637965" cy="3432274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619031" y="890650"/>
            <a:ext cx="1741144" cy="3648476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>
            <p:ph type="ctrTitle"/>
          </p:nvPr>
        </p:nvSpPr>
        <p:spPr>
          <a:xfrm>
            <a:off x="602500" y="2276055"/>
            <a:ext cx="2412300" cy="91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900">
                <a:latin typeface="Lora SemiBold"/>
                <a:ea typeface="Lora SemiBold"/>
                <a:cs typeface="Lora SemiBold"/>
                <a:sym typeface="Lora SemiBold"/>
              </a:rPr>
              <a:t>Lunar</a:t>
            </a:r>
            <a:endParaRPr sz="3900">
              <a:latin typeface="Lora SemiBold"/>
              <a:ea typeface="Lora SemiBold"/>
              <a:cs typeface="Lora SemiBold"/>
              <a:sym typeface="Lora SemiBold"/>
            </a:endParaRPr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702700" y="3159335"/>
            <a:ext cx="22119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Albert Sans"/>
                <a:ea typeface="Albert Sans"/>
                <a:cs typeface="Albert Sans"/>
                <a:sym typeface="Albert Sans"/>
              </a:rPr>
              <a:t>Closer connections, no matter the hour</a:t>
            </a:r>
            <a:endParaRPr sz="1600">
              <a:latin typeface="Albert Sans"/>
              <a:ea typeface="Albert Sans"/>
              <a:cs typeface="Albert Sans"/>
              <a:sym typeface="Albert Sans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015002" y="1309200"/>
            <a:ext cx="1554909" cy="1140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