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238500" cx="57531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hiivqeqz8aN+ZYmi8Rs6+0AYcP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631e7baa9f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631e7baa9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2631e7baa9f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753099" cy="3235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