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y="5143500" cx="9144000"/>
  <p:notesSz cx="6858000" cy="9144000"/>
  <p:embeddedFontLst>
    <p:embeddedFont>
      <p:font typeface="Raleway"/>
      <p:regular r:id="rId56"/>
      <p:bold r:id="rId57"/>
      <p:italic r:id="rId58"/>
      <p:boldItalic r:id="rId59"/>
    </p:embeddedFont>
    <p:embeddedFont>
      <p:font typeface="Teko"/>
      <p:regular r:id="rId60"/>
      <p:bold r:id="rId61"/>
    </p:embeddedFont>
    <p:embeddedFont>
      <p:font typeface="Noto Sans"/>
      <p:regular r:id="rId62"/>
      <p:bold r:id="rId63"/>
      <p:italic r:id="rId64"/>
      <p:boldItalic r:id="rId65"/>
    </p:embeddedFont>
    <p:embeddedFont>
      <p:font typeface="Bebas Neue"/>
      <p:regular r:id="rId66"/>
    </p:embeddedFont>
    <p:embeddedFont>
      <p:font typeface="Teko Medium"/>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NotoSans-regular.fntdata"/><Relationship Id="rId61" Type="http://schemas.openxmlformats.org/officeDocument/2006/relationships/font" Target="fonts/Teko-bold.fntdata"/><Relationship Id="rId20" Type="http://schemas.openxmlformats.org/officeDocument/2006/relationships/slide" Target="slides/slide16.xml"/><Relationship Id="rId64" Type="http://schemas.openxmlformats.org/officeDocument/2006/relationships/font" Target="fonts/NotoSans-italic.fntdata"/><Relationship Id="rId63" Type="http://schemas.openxmlformats.org/officeDocument/2006/relationships/font" Target="fonts/NotoSans-bold.fntdata"/><Relationship Id="rId22" Type="http://schemas.openxmlformats.org/officeDocument/2006/relationships/slide" Target="slides/slide18.xml"/><Relationship Id="rId66" Type="http://schemas.openxmlformats.org/officeDocument/2006/relationships/font" Target="fonts/BebasNeue-regular.fntdata"/><Relationship Id="rId21" Type="http://schemas.openxmlformats.org/officeDocument/2006/relationships/slide" Target="slides/slide17.xml"/><Relationship Id="rId65" Type="http://schemas.openxmlformats.org/officeDocument/2006/relationships/font" Target="fonts/NotoSans-boldItalic.fntdata"/><Relationship Id="rId24" Type="http://schemas.openxmlformats.org/officeDocument/2006/relationships/slide" Target="slides/slide20.xml"/><Relationship Id="rId68" Type="http://schemas.openxmlformats.org/officeDocument/2006/relationships/font" Target="fonts/TekoMedium-bold.fntdata"/><Relationship Id="rId23" Type="http://schemas.openxmlformats.org/officeDocument/2006/relationships/slide" Target="slides/slide19.xml"/><Relationship Id="rId67" Type="http://schemas.openxmlformats.org/officeDocument/2006/relationships/font" Target="fonts/TekoMedium-regular.fntdata"/><Relationship Id="rId60" Type="http://schemas.openxmlformats.org/officeDocument/2006/relationships/font" Target="fonts/Teko-regular.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Raleway-bold.fntdata"/><Relationship Id="rId12" Type="http://schemas.openxmlformats.org/officeDocument/2006/relationships/slide" Target="slides/slide8.xml"/><Relationship Id="rId56" Type="http://schemas.openxmlformats.org/officeDocument/2006/relationships/font" Target="fonts/Raleway-regular.fntdata"/><Relationship Id="rId15" Type="http://schemas.openxmlformats.org/officeDocument/2006/relationships/slide" Target="slides/slide11.xml"/><Relationship Id="rId59" Type="http://schemas.openxmlformats.org/officeDocument/2006/relationships/font" Target="fonts/Raleway-boldItalic.fntdata"/><Relationship Id="rId14" Type="http://schemas.openxmlformats.org/officeDocument/2006/relationships/slide" Target="slides/slide10.xml"/><Relationship Id="rId58" Type="http://schemas.openxmlformats.org/officeDocument/2006/relationships/font" Target="fonts/Raleway-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29f81075b9b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29f81075b9b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9efc076c72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9efc076c72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9f81075b9b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9f81075b9b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a070f391f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a070f391f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2a070f391f1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2a070f391f1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2a070f391f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2a070f391f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a070f391f1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2a070f391f1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2a070f391f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2a070f391f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2a070f391f1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2a070f391f1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a070f391f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a070f391f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efc076c7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efc076c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a070f391f1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a070f391f1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2a0824eeac0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2a0824eeac0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a0824eeac0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a0824eeac0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62a8cb05d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62a8cb05d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29efc076c72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29efc076c72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2a0fe1e3d9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2a0fe1e3d9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g262a8cb05d3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2" name="Google Shape;722;g262a8cb05d3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262a8cb05d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8" name="Google Shape;728;g262a8cb05d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g2a0fe1e3d9d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4" name="Google Shape;734;g2a0fe1e3d9d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3" name="Shape 743"/>
        <p:cNvGrpSpPr/>
        <p:nvPr/>
      </p:nvGrpSpPr>
      <p:grpSpPr>
        <a:xfrm>
          <a:off x="0" y="0"/>
          <a:ext cx="0" cy="0"/>
          <a:chOff x="0" y="0"/>
          <a:chExt cx="0" cy="0"/>
        </a:xfrm>
      </p:grpSpPr>
      <p:sp>
        <p:nvSpPr>
          <p:cNvPr id="744" name="Google Shape;744;g2a0fe1e3d9d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2a0fe1e3d9d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efc076c72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9efc076c72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2a0fe1e3d9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2a0fe1e3d9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a0fe1e3d9d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2a0fe1e3d9d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2a0fe1e3d9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2a0fe1e3d9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2a0fe1e3d9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2a0fe1e3d9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a0fe1e3d9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6" name="Google Shape;786;g2a0fe1e3d9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g29efc076c72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2" name="Google Shape;792;g29efc076c72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2a0fe1e3d9d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2a0fe1e3d9d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262a8cb05d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262a8cb05d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g262a8cb05d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262a8cb05d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2a1546ebd3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2a1546ebd3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f81075b9b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9f81075b9b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262a8cb05d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262a8cb05d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g2a1546ebd3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2a1546ebd3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5" name="Shape 875"/>
        <p:cNvGrpSpPr/>
        <p:nvPr/>
      </p:nvGrpSpPr>
      <p:grpSpPr>
        <a:xfrm>
          <a:off x="0" y="0"/>
          <a:ext cx="0" cy="0"/>
          <a:chOff x="0" y="0"/>
          <a:chExt cx="0" cy="0"/>
        </a:xfrm>
      </p:grpSpPr>
      <p:sp>
        <p:nvSpPr>
          <p:cNvPr id="876" name="Google Shape;876;g262a8cb05d3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7" name="Google Shape;877;g262a8cb05d3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262a8cb05d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262a8cb05d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262a8cb05d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262a8cb05d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262a8cb05d3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262a8cb05d3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2a1546ebd3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5" name="Google Shape;905;g2a1546ebd3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2a1546ebd31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2a1546ebd31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a1546ebd3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2a1546ebd3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g2a1546ebd3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6" name="Google Shape;926;g2a1546ebd3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ff18b49f31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1ff18b49f31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262a8cb05d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262a8cb05d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62a8cb05d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262a8cb05d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3376c313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3376c313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9f81075b9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9f81075b9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9f81075b9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29f81075b9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9f81075b9b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9f81075b9b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715275" y="1183925"/>
            <a:ext cx="7713600" cy="2300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rgbClr val="191919"/>
              </a:buClr>
              <a:buSzPts val="5200"/>
              <a:buNone/>
              <a:defRPr sz="7200"/>
            </a:lvl1pPr>
            <a:lvl2pPr lvl="1" algn="ctr">
              <a:lnSpc>
                <a:spcPct val="100000"/>
              </a:lnSpc>
              <a:spcBef>
                <a:spcPts val="0"/>
              </a:spcBef>
              <a:spcAft>
                <a:spcPts val="0"/>
              </a:spcAft>
              <a:buClr>
                <a:srgbClr val="191919"/>
              </a:buClr>
              <a:buSzPts val="5200"/>
              <a:buNone/>
              <a:defRPr sz="5200">
                <a:solidFill>
                  <a:srgbClr val="191919"/>
                </a:solidFill>
              </a:defRPr>
            </a:lvl2pPr>
            <a:lvl3pPr lvl="2" algn="ctr">
              <a:lnSpc>
                <a:spcPct val="100000"/>
              </a:lnSpc>
              <a:spcBef>
                <a:spcPts val="0"/>
              </a:spcBef>
              <a:spcAft>
                <a:spcPts val="0"/>
              </a:spcAft>
              <a:buClr>
                <a:srgbClr val="191919"/>
              </a:buClr>
              <a:buSzPts val="5200"/>
              <a:buNone/>
              <a:defRPr sz="5200">
                <a:solidFill>
                  <a:srgbClr val="191919"/>
                </a:solidFill>
              </a:defRPr>
            </a:lvl3pPr>
            <a:lvl4pPr lvl="3" algn="ctr">
              <a:lnSpc>
                <a:spcPct val="100000"/>
              </a:lnSpc>
              <a:spcBef>
                <a:spcPts val="0"/>
              </a:spcBef>
              <a:spcAft>
                <a:spcPts val="0"/>
              </a:spcAft>
              <a:buClr>
                <a:srgbClr val="191919"/>
              </a:buClr>
              <a:buSzPts val="5200"/>
              <a:buNone/>
              <a:defRPr sz="5200">
                <a:solidFill>
                  <a:srgbClr val="191919"/>
                </a:solidFill>
              </a:defRPr>
            </a:lvl4pPr>
            <a:lvl5pPr lvl="4" algn="ctr">
              <a:lnSpc>
                <a:spcPct val="100000"/>
              </a:lnSpc>
              <a:spcBef>
                <a:spcPts val="0"/>
              </a:spcBef>
              <a:spcAft>
                <a:spcPts val="0"/>
              </a:spcAft>
              <a:buClr>
                <a:srgbClr val="191919"/>
              </a:buClr>
              <a:buSzPts val="5200"/>
              <a:buNone/>
              <a:defRPr sz="5200">
                <a:solidFill>
                  <a:srgbClr val="191919"/>
                </a:solidFill>
              </a:defRPr>
            </a:lvl5pPr>
            <a:lvl6pPr lvl="5" algn="ctr">
              <a:lnSpc>
                <a:spcPct val="100000"/>
              </a:lnSpc>
              <a:spcBef>
                <a:spcPts val="0"/>
              </a:spcBef>
              <a:spcAft>
                <a:spcPts val="0"/>
              </a:spcAft>
              <a:buClr>
                <a:srgbClr val="191919"/>
              </a:buClr>
              <a:buSzPts val="5200"/>
              <a:buNone/>
              <a:defRPr sz="5200">
                <a:solidFill>
                  <a:srgbClr val="191919"/>
                </a:solidFill>
              </a:defRPr>
            </a:lvl6pPr>
            <a:lvl7pPr lvl="6" algn="ctr">
              <a:lnSpc>
                <a:spcPct val="100000"/>
              </a:lnSpc>
              <a:spcBef>
                <a:spcPts val="0"/>
              </a:spcBef>
              <a:spcAft>
                <a:spcPts val="0"/>
              </a:spcAft>
              <a:buClr>
                <a:srgbClr val="191919"/>
              </a:buClr>
              <a:buSzPts val="5200"/>
              <a:buNone/>
              <a:defRPr sz="5200">
                <a:solidFill>
                  <a:srgbClr val="191919"/>
                </a:solidFill>
              </a:defRPr>
            </a:lvl7pPr>
            <a:lvl8pPr lvl="7" algn="ctr">
              <a:lnSpc>
                <a:spcPct val="100000"/>
              </a:lnSpc>
              <a:spcBef>
                <a:spcPts val="0"/>
              </a:spcBef>
              <a:spcAft>
                <a:spcPts val="0"/>
              </a:spcAft>
              <a:buClr>
                <a:srgbClr val="191919"/>
              </a:buClr>
              <a:buSzPts val="5200"/>
              <a:buNone/>
              <a:defRPr sz="5200">
                <a:solidFill>
                  <a:srgbClr val="191919"/>
                </a:solidFill>
              </a:defRPr>
            </a:lvl8pPr>
            <a:lvl9pPr lvl="8" algn="ctr">
              <a:lnSpc>
                <a:spcPct val="100000"/>
              </a:lnSpc>
              <a:spcBef>
                <a:spcPts val="0"/>
              </a:spcBef>
              <a:spcAft>
                <a:spcPts val="0"/>
              </a:spcAft>
              <a:buClr>
                <a:srgbClr val="191919"/>
              </a:buClr>
              <a:buSzPts val="5200"/>
              <a:buNone/>
              <a:defRPr sz="5200">
                <a:solidFill>
                  <a:srgbClr val="191919"/>
                </a:solidFill>
              </a:defRPr>
            </a:lvl9pPr>
          </a:lstStyle>
          <a:p/>
        </p:txBody>
      </p:sp>
      <p:sp>
        <p:nvSpPr>
          <p:cNvPr id="10" name="Google Shape;10;p2"/>
          <p:cNvSpPr txBox="1"/>
          <p:nvPr>
            <p:ph idx="1" type="subTitle"/>
          </p:nvPr>
        </p:nvSpPr>
        <p:spPr>
          <a:xfrm>
            <a:off x="715125" y="3550075"/>
            <a:ext cx="7713600" cy="409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200"/>
              <a:buNone/>
              <a:defRPr sz="1600">
                <a:latin typeface="Noto Sans"/>
                <a:ea typeface="Noto Sans"/>
                <a:cs typeface="Noto Sans"/>
                <a:sym typeface="Noto Sans"/>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11" name="Google Shape;11;p2"/>
          <p:cNvSpPr/>
          <p:nvPr/>
        </p:nvSpPr>
        <p:spPr>
          <a:xfrm>
            <a:off x="8617050" y="1465150"/>
            <a:ext cx="1275878" cy="127587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0"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50475" y="2343626"/>
            <a:ext cx="1376845" cy="137684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167350" y="-6777"/>
            <a:ext cx="2976644" cy="1022147"/>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3" name="Shape 63"/>
        <p:cNvGrpSpPr/>
        <p:nvPr/>
      </p:nvGrpSpPr>
      <p:grpSpPr>
        <a:xfrm>
          <a:off x="0" y="0"/>
          <a:ext cx="0" cy="0"/>
          <a:chOff x="0" y="0"/>
          <a:chExt cx="0" cy="0"/>
        </a:xfrm>
      </p:grpSpPr>
      <p:sp>
        <p:nvSpPr>
          <p:cNvPr id="64" name="Google Shape;64;p11"/>
          <p:cNvSpPr txBox="1"/>
          <p:nvPr>
            <p:ph hasCustomPrompt="1" type="title"/>
          </p:nvPr>
        </p:nvSpPr>
        <p:spPr>
          <a:xfrm>
            <a:off x="1650975" y="1573338"/>
            <a:ext cx="5842200" cy="15111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9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65" name="Google Shape;65;p11"/>
          <p:cNvSpPr txBox="1"/>
          <p:nvPr>
            <p:ph idx="1" type="subTitle"/>
          </p:nvPr>
        </p:nvSpPr>
        <p:spPr>
          <a:xfrm>
            <a:off x="1650975" y="3118363"/>
            <a:ext cx="5842200" cy="45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6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
        <p:nvSpPr>
          <p:cNvPr id="66" name="Google Shape;66;p11"/>
          <p:cNvSpPr/>
          <p:nvPr/>
        </p:nvSpPr>
        <p:spPr>
          <a:xfrm flipH="1">
            <a:off x="6170859"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1"/>
          <p:cNvSpPr/>
          <p:nvPr/>
        </p:nvSpPr>
        <p:spPr>
          <a:xfrm flipH="1" rot="10800000">
            <a:off x="-2864" y="0"/>
            <a:ext cx="2976644" cy="1022147"/>
          </a:xfrm>
          <a:custGeom>
            <a:rect b="b" l="l" r="r" t="t"/>
            <a:pathLst>
              <a:path extrusionOk="0" h="72326" w="210624">
                <a:moveTo>
                  <a:pt x="0" y="72325"/>
                </a:moveTo>
                <a:lnTo>
                  <a:pt x="0" y="0"/>
                </a:lnTo>
                <a:lnTo>
                  <a:pt x="210624" y="723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1"/>
          <p:cNvSpPr/>
          <p:nvPr/>
        </p:nvSpPr>
        <p:spPr>
          <a:xfrm flipH="1">
            <a:off x="-923172" y="1415182"/>
            <a:ext cx="1635402" cy="1635402"/>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flipH="1">
            <a:off x="8572169" y="2648226"/>
            <a:ext cx="1022185" cy="102218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5"/>
        </a:solidFill>
      </p:bgPr>
    </p:bg>
    <p:spTree>
      <p:nvGrpSpPr>
        <p:cNvPr id="70" name="Shape 7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71" name="Shape 71"/>
        <p:cNvGrpSpPr/>
        <p:nvPr/>
      </p:nvGrpSpPr>
      <p:grpSpPr>
        <a:xfrm>
          <a:off x="0" y="0"/>
          <a:ext cx="0" cy="0"/>
          <a:chOff x="0" y="0"/>
          <a:chExt cx="0" cy="0"/>
        </a:xfrm>
      </p:grpSpPr>
      <p:sp>
        <p:nvSpPr>
          <p:cNvPr id="72" name="Google Shape;72;p13"/>
          <p:cNvSpPr/>
          <p:nvPr/>
        </p:nvSpPr>
        <p:spPr>
          <a:xfrm>
            <a:off x="0" y="4389949"/>
            <a:ext cx="2194702" cy="75363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rot="10800000">
            <a:off x="6899273" y="-64"/>
            <a:ext cx="2244725" cy="770814"/>
          </a:xfrm>
          <a:custGeom>
            <a:rect b="b" l="l" r="r" t="t"/>
            <a:pathLst>
              <a:path extrusionOk="0" h="72326" w="210624">
                <a:moveTo>
                  <a:pt x="0" y="72325"/>
                </a:moveTo>
                <a:lnTo>
                  <a:pt x="0" y="0"/>
                </a:lnTo>
                <a:lnTo>
                  <a:pt x="210624" y="72325"/>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75" name="Google Shape;75;p13"/>
          <p:cNvSpPr txBox="1"/>
          <p:nvPr>
            <p:ph hasCustomPrompt="1" idx="2" type="title"/>
          </p:nvPr>
        </p:nvSpPr>
        <p:spPr>
          <a:xfrm>
            <a:off x="1505400" y="1355773"/>
            <a:ext cx="734700" cy="572700"/>
          </a:xfrm>
          <a:prstGeom prst="rect">
            <a:avLst/>
          </a:prstGeom>
          <a:solidFill>
            <a:schemeClr val="lt2"/>
          </a:solidFill>
          <a:ln cap="flat" cmpd="sng" w="38100">
            <a:solidFill>
              <a:schemeClr val="lt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6" name="Google Shape;76;p13"/>
          <p:cNvSpPr txBox="1"/>
          <p:nvPr>
            <p:ph hasCustomPrompt="1" idx="3" type="title"/>
          </p:nvPr>
        </p:nvSpPr>
        <p:spPr>
          <a:xfrm>
            <a:off x="1505400" y="2941602"/>
            <a:ext cx="734700" cy="572700"/>
          </a:xfrm>
          <a:prstGeom prst="rect">
            <a:avLst/>
          </a:prstGeom>
          <a:solidFill>
            <a:schemeClr val="lt2"/>
          </a:solidFill>
          <a:ln cap="flat" cmpd="sng" w="38100">
            <a:solidFill>
              <a:schemeClr val="lt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7" name="Google Shape;77;p13"/>
          <p:cNvSpPr txBox="1"/>
          <p:nvPr>
            <p:ph hasCustomPrompt="1" idx="4" type="title"/>
          </p:nvPr>
        </p:nvSpPr>
        <p:spPr>
          <a:xfrm>
            <a:off x="4204675" y="1355773"/>
            <a:ext cx="734700" cy="572700"/>
          </a:xfrm>
          <a:prstGeom prst="rect">
            <a:avLst/>
          </a:prstGeom>
          <a:solidFill>
            <a:schemeClr val="lt2"/>
          </a:solidFill>
          <a:ln cap="flat" cmpd="sng" w="38100">
            <a:solidFill>
              <a:schemeClr val="lt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8" name="Google Shape;78;p13"/>
          <p:cNvSpPr txBox="1"/>
          <p:nvPr>
            <p:ph hasCustomPrompt="1" idx="5" type="title"/>
          </p:nvPr>
        </p:nvSpPr>
        <p:spPr>
          <a:xfrm>
            <a:off x="4204675" y="2941602"/>
            <a:ext cx="734700" cy="572700"/>
          </a:xfrm>
          <a:prstGeom prst="rect">
            <a:avLst/>
          </a:prstGeom>
          <a:solidFill>
            <a:schemeClr val="lt2"/>
          </a:solidFill>
          <a:ln cap="flat" cmpd="sng" w="38100">
            <a:solidFill>
              <a:schemeClr val="lt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9" name="Google Shape;79;p13"/>
          <p:cNvSpPr txBox="1"/>
          <p:nvPr>
            <p:ph hasCustomPrompt="1" idx="6" type="title"/>
          </p:nvPr>
        </p:nvSpPr>
        <p:spPr>
          <a:xfrm>
            <a:off x="6903950" y="1355773"/>
            <a:ext cx="734700" cy="572700"/>
          </a:xfrm>
          <a:prstGeom prst="rect">
            <a:avLst/>
          </a:prstGeom>
          <a:solidFill>
            <a:schemeClr val="lt2"/>
          </a:solidFill>
          <a:ln cap="flat" cmpd="sng" w="38100">
            <a:solidFill>
              <a:schemeClr val="lt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0" name="Google Shape;80;p13"/>
          <p:cNvSpPr txBox="1"/>
          <p:nvPr>
            <p:ph hasCustomPrompt="1" idx="7" type="title"/>
          </p:nvPr>
        </p:nvSpPr>
        <p:spPr>
          <a:xfrm>
            <a:off x="6903950" y="2941602"/>
            <a:ext cx="734700" cy="572700"/>
          </a:xfrm>
          <a:prstGeom prst="rect">
            <a:avLst/>
          </a:prstGeom>
          <a:solidFill>
            <a:schemeClr val="lt2"/>
          </a:solidFill>
          <a:ln cap="flat" cmpd="sng" w="38100">
            <a:solidFill>
              <a:schemeClr val="lt2"/>
            </a:solidFill>
            <a:prstDash val="solid"/>
            <a:round/>
            <a:headEnd len="sm" w="sm" type="none"/>
            <a:tailEnd len="sm" w="sm" type="none"/>
          </a:ln>
        </p:spPr>
        <p:txBody>
          <a:bodyPr anchorCtr="0" anchor="b"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1" name="Google Shape;81;p13"/>
          <p:cNvSpPr txBox="1"/>
          <p:nvPr>
            <p:ph idx="1" type="subTitle"/>
          </p:nvPr>
        </p:nvSpPr>
        <p:spPr>
          <a:xfrm>
            <a:off x="720000" y="1921475"/>
            <a:ext cx="2305500" cy="85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Raleway"/>
              <a:buNone/>
              <a:defRPr b="1" sz="2400">
                <a:solidFill>
                  <a:schemeClr val="dk1"/>
                </a:solidFill>
                <a:latin typeface="Teko"/>
                <a:ea typeface="Teko"/>
                <a:cs typeface="Teko"/>
                <a:sym typeface="Teko"/>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2" name="Google Shape;82;p13"/>
          <p:cNvSpPr txBox="1"/>
          <p:nvPr>
            <p:ph idx="8" type="subTitle"/>
          </p:nvPr>
        </p:nvSpPr>
        <p:spPr>
          <a:xfrm>
            <a:off x="3419275" y="1921475"/>
            <a:ext cx="2305500" cy="85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Raleway"/>
              <a:buNone/>
              <a:defRPr b="1" sz="2400">
                <a:solidFill>
                  <a:schemeClr val="dk1"/>
                </a:solidFill>
                <a:latin typeface="Teko"/>
                <a:ea typeface="Teko"/>
                <a:cs typeface="Teko"/>
                <a:sym typeface="Teko"/>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3" name="Google Shape;83;p13"/>
          <p:cNvSpPr txBox="1"/>
          <p:nvPr>
            <p:ph idx="9" type="subTitle"/>
          </p:nvPr>
        </p:nvSpPr>
        <p:spPr>
          <a:xfrm>
            <a:off x="6118550" y="1921475"/>
            <a:ext cx="2305500" cy="85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Raleway"/>
              <a:buNone/>
              <a:defRPr b="1" sz="2400">
                <a:solidFill>
                  <a:schemeClr val="dk1"/>
                </a:solidFill>
                <a:latin typeface="Teko"/>
                <a:ea typeface="Teko"/>
                <a:cs typeface="Teko"/>
                <a:sym typeface="Teko"/>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4" name="Google Shape;84;p13"/>
          <p:cNvSpPr txBox="1"/>
          <p:nvPr>
            <p:ph idx="13" type="subTitle"/>
          </p:nvPr>
        </p:nvSpPr>
        <p:spPr>
          <a:xfrm>
            <a:off x="720000" y="3507350"/>
            <a:ext cx="2305500" cy="85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Raleway"/>
              <a:buNone/>
              <a:defRPr b="1" sz="2400">
                <a:solidFill>
                  <a:schemeClr val="dk1"/>
                </a:solidFill>
                <a:latin typeface="Teko"/>
                <a:ea typeface="Teko"/>
                <a:cs typeface="Teko"/>
                <a:sym typeface="Teko"/>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5" name="Google Shape;85;p13"/>
          <p:cNvSpPr txBox="1"/>
          <p:nvPr>
            <p:ph idx="14" type="subTitle"/>
          </p:nvPr>
        </p:nvSpPr>
        <p:spPr>
          <a:xfrm>
            <a:off x="3419275" y="3507350"/>
            <a:ext cx="2305500" cy="85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Raleway"/>
              <a:buNone/>
              <a:defRPr b="1" sz="2400">
                <a:solidFill>
                  <a:schemeClr val="dk1"/>
                </a:solidFill>
                <a:latin typeface="Teko"/>
                <a:ea typeface="Teko"/>
                <a:cs typeface="Teko"/>
                <a:sym typeface="Teko"/>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6" name="Google Shape;86;p13"/>
          <p:cNvSpPr txBox="1"/>
          <p:nvPr>
            <p:ph idx="15" type="subTitle"/>
          </p:nvPr>
        </p:nvSpPr>
        <p:spPr>
          <a:xfrm>
            <a:off x="6118550" y="3507350"/>
            <a:ext cx="2305500" cy="852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000"/>
              <a:buFont typeface="Raleway"/>
              <a:buNone/>
              <a:defRPr b="1" sz="2400">
                <a:solidFill>
                  <a:schemeClr val="dk1"/>
                </a:solidFill>
                <a:latin typeface="Teko"/>
                <a:ea typeface="Teko"/>
                <a:cs typeface="Teko"/>
                <a:sym typeface="Teko"/>
              </a:defRPr>
            </a:lvl1pPr>
            <a:lvl2pPr lvl="1" rtl="0">
              <a:lnSpc>
                <a:spcPct val="100000"/>
              </a:lnSpc>
              <a:spcBef>
                <a:spcPts val="0"/>
              </a:spcBef>
              <a:spcAft>
                <a:spcPts val="0"/>
              </a:spcAft>
              <a:buSzPts val="2000"/>
              <a:buFont typeface="Raleway"/>
              <a:buNone/>
              <a:defRPr b="1" sz="2000">
                <a:latin typeface="Raleway"/>
                <a:ea typeface="Raleway"/>
                <a:cs typeface="Raleway"/>
                <a:sym typeface="Raleway"/>
              </a:defRPr>
            </a:lvl2pPr>
            <a:lvl3pPr lvl="2" rtl="0">
              <a:lnSpc>
                <a:spcPct val="100000"/>
              </a:lnSpc>
              <a:spcBef>
                <a:spcPts val="0"/>
              </a:spcBef>
              <a:spcAft>
                <a:spcPts val="0"/>
              </a:spcAft>
              <a:buSzPts val="2000"/>
              <a:buFont typeface="Raleway"/>
              <a:buNone/>
              <a:defRPr b="1" sz="2000">
                <a:latin typeface="Raleway"/>
                <a:ea typeface="Raleway"/>
                <a:cs typeface="Raleway"/>
                <a:sym typeface="Raleway"/>
              </a:defRPr>
            </a:lvl3pPr>
            <a:lvl4pPr lvl="3" rtl="0">
              <a:lnSpc>
                <a:spcPct val="100000"/>
              </a:lnSpc>
              <a:spcBef>
                <a:spcPts val="0"/>
              </a:spcBef>
              <a:spcAft>
                <a:spcPts val="0"/>
              </a:spcAft>
              <a:buSzPts val="2000"/>
              <a:buFont typeface="Raleway"/>
              <a:buNone/>
              <a:defRPr b="1" sz="2000">
                <a:latin typeface="Raleway"/>
                <a:ea typeface="Raleway"/>
                <a:cs typeface="Raleway"/>
                <a:sym typeface="Raleway"/>
              </a:defRPr>
            </a:lvl4pPr>
            <a:lvl5pPr lvl="4" rtl="0">
              <a:lnSpc>
                <a:spcPct val="100000"/>
              </a:lnSpc>
              <a:spcBef>
                <a:spcPts val="0"/>
              </a:spcBef>
              <a:spcAft>
                <a:spcPts val="0"/>
              </a:spcAft>
              <a:buSzPts val="2000"/>
              <a:buFont typeface="Raleway"/>
              <a:buNone/>
              <a:defRPr b="1" sz="2000">
                <a:latin typeface="Raleway"/>
                <a:ea typeface="Raleway"/>
                <a:cs typeface="Raleway"/>
                <a:sym typeface="Raleway"/>
              </a:defRPr>
            </a:lvl5pPr>
            <a:lvl6pPr lvl="5" rtl="0">
              <a:lnSpc>
                <a:spcPct val="100000"/>
              </a:lnSpc>
              <a:spcBef>
                <a:spcPts val="0"/>
              </a:spcBef>
              <a:spcAft>
                <a:spcPts val="0"/>
              </a:spcAft>
              <a:buSzPts val="2000"/>
              <a:buFont typeface="Raleway"/>
              <a:buNone/>
              <a:defRPr b="1" sz="2000">
                <a:latin typeface="Raleway"/>
                <a:ea typeface="Raleway"/>
                <a:cs typeface="Raleway"/>
                <a:sym typeface="Raleway"/>
              </a:defRPr>
            </a:lvl6pPr>
            <a:lvl7pPr lvl="6" rtl="0">
              <a:lnSpc>
                <a:spcPct val="100000"/>
              </a:lnSpc>
              <a:spcBef>
                <a:spcPts val="0"/>
              </a:spcBef>
              <a:spcAft>
                <a:spcPts val="0"/>
              </a:spcAft>
              <a:buSzPts val="2000"/>
              <a:buFont typeface="Raleway"/>
              <a:buNone/>
              <a:defRPr b="1" sz="2000">
                <a:latin typeface="Raleway"/>
                <a:ea typeface="Raleway"/>
                <a:cs typeface="Raleway"/>
                <a:sym typeface="Raleway"/>
              </a:defRPr>
            </a:lvl7pPr>
            <a:lvl8pPr lvl="7" rtl="0">
              <a:lnSpc>
                <a:spcPct val="100000"/>
              </a:lnSpc>
              <a:spcBef>
                <a:spcPts val="0"/>
              </a:spcBef>
              <a:spcAft>
                <a:spcPts val="0"/>
              </a:spcAft>
              <a:buSzPts val="2000"/>
              <a:buFont typeface="Raleway"/>
              <a:buNone/>
              <a:defRPr b="1" sz="2000">
                <a:latin typeface="Raleway"/>
                <a:ea typeface="Raleway"/>
                <a:cs typeface="Raleway"/>
                <a:sym typeface="Raleway"/>
              </a:defRPr>
            </a:lvl8pPr>
            <a:lvl9pPr lvl="8" rtl="0">
              <a:lnSpc>
                <a:spcPct val="100000"/>
              </a:lnSpc>
              <a:spcBef>
                <a:spcPts val="0"/>
              </a:spcBef>
              <a:spcAft>
                <a:spcPts val="0"/>
              </a:spcAft>
              <a:buSzPts val="2000"/>
              <a:buFont typeface="Raleway"/>
              <a:buNone/>
              <a:defRPr b="1" sz="2000">
                <a:latin typeface="Raleway"/>
                <a:ea typeface="Raleway"/>
                <a:cs typeface="Raleway"/>
                <a:sym typeface="Raleway"/>
              </a:defRPr>
            </a:lvl9pPr>
          </a:lstStyle>
          <a:p/>
        </p:txBody>
      </p:sp>
      <p:sp>
        <p:nvSpPr>
          <p:cNvPr id="87" name="Google Shape;87;p13"/>
          <p:cNvSpPr/>
          <p:nvPr/>
        </p:nvSpPr>
        <p:spPr>
          <a:xfrm>
            <a:off x="7963775" y="4711526"/>
            <a:ext cx="930238" cy="93023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88" name="Shape 88"/>
        <p:cNvGrpSpPr/>
        <p:nvPr/>
      </p:nvGrpSpPr>
      <p:grpSpPr>
        <a:xfrm>
          <a:off x="0" y="0"/>
          <a:ext cx="0" cy="0"/>
          <a:chOff x="0" y="0"/>
          <a:chExt cx="0" cy="0"/>
        </a:xfrm>
      </p:grpSpPr>
      <p:sp>
        <p:nvSpPr>
          <p:cNvPr id="89" name="Google Shape;89;p14"/>
          <p:cNvSpPr txBox="1"/>
          <p:nvPr>
            <p:ph idx="1" type="subTitle"/>
          </p:nvPr>
        </p:nvSpPr>
        <p:spPr>
          <a:xfrm>
            <a:off x="4572050" y="2046100"/>
            <a:ext cx="3856800" cy="192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AutoNum type="arabicPeriod"/>
              <a:defRPr/>
            </a:lvl1pPr>
            <a:lvl2pPr lvl="1" rtl="0">
              <a:lnSpc>
                <a:spcPct val="100000"/>
              </a:lnSpc>
              <a:spcBef>
                <a:spcPts val="0"/>
              </a:spcBef>
              <a:spcAft>
                <a:spcPts val="0"/>
              </a:spcAft>
              <a:buSzPts val="1600"/>
              <a:buAutoNum type="alphaLcPeriod"/>
              <a:defRPr sz="1600"/>
            </a:lvl2pPr>
            <a:lvl3pPr lvl="2" rtl="0">
              <a:lnSpc>
                <a:spcPct val="100000"/>
              </a:lnSpc>
              <a:spcBef>
                <a:spcPts val="0"/>
              </a:spcBef>
              <a:spcAft>
                <a:spcPts val="0"/>
              </a:spcAft>
              <a:buSzPts val="1600"/>
              <a:buAutoNum type="romanLcPeriod"/>
              <a:defRPr sz="1600"/>
            </a:lvl3pPr>
            <a:lvl4pPr lvl="3" rtl="0">
              <a:lnSpc>
                <a:spcPct val="100000"/>
              </a:lnSpc>
              <a:spcBef>
                <a:spcPts val="0"/>
              </a:spcBef>
              <a:spcAft>
                <a:spcPts val="0"/>
              </a:spcAft>
              <a:buSzPts val="1600"/>
              <a:buAutoNum type="arabicPeriod"/>
              <a:defRPr sz="1600"/>
            </a:lvl4pPr>
            <a:lvl5pPr lvl="4" rtl="0">
              <a:lnSpc>
                <a:spcPct val="100000"/>
              </a:lnSpc>
              <a:spcBef>
                <a:spcPts val="0"/>
              </a:spcBef>
              <a:spcAft>
                <a:spcPts val="0"/>
              </a:spcAft>
              <a:buSzPts val="1600"/>
              <a:buAutoNum type="alphaLcPeriod"/>
              <a:defRPr sz="1600"/>
            </a:lvl5pPr>
            <a:lvl6pPr lvl="5" rtl="0">
              <a:lnSpc>
                <a:spcPct val="100000"/>
              </a:lnSpc>
              <a:spcBef>
                <a:spcPts val="0"/>
              </a:spcBef>
              <a:spcAft>
                <a:spcPts val="0"/>
              </a:spcAft>
              <a:buSzPts val="1600"/>
              <a:buAutoNum type="romanLcPeriod"/>
              <a:defRPr sz="1600"/>
            </a:lvl6pPr>
            <a:lvl7pPr lvl="6" rtl="0">
              <a:lnSpc>
                <a:spcPct val="100000"/>
              </a:lnSpc>
              <a:spcBef>
                <a:spcPts val="0"/>
              </a:spcBef>
              <a:spcAft>
                <a:spcPts val="0"/>
              </a:spcAft>
              <a:buSzPts val="1600"/>
              <a:buAutoNum type="arabicPeriod"/>
              <a:defRPr sz="1600"/>
            </a:lvl7pPr>
            <a:lvl8pPr lvl="7" rtl="0">
              <a:lnSpc>
                <a:spcPct val="100000"/>
              </a:lnSpc>
              <a:spcBef>
                <a:spcPts val="0"/>
              </a:spcBef>
              <a:spcAft>
                <a:spcPts val="0"/>
              </a:spcAft>
              <a:buSzPts val="1600"/>
              <a:buAutoNum type="alphaLcPeriod"/>
              <a:defRPr sz="1600"/>
            </a:lvl8pPr>
            <a:lvl9pPr lvl="8" rtl="0">
              <a:lnSpc>
                <a:spcPct val="100000"/>
              </a:lnSpc>
              <a:spcBef>
                <a:spcPts val="0"/>
              </a:spcBef>
              <a:spcAft>
                <a:spcPts val="0"/>
              </a:spcAft>
              <a:buSzPts val="1600"/>
              <a:buAutoNum type="romanLcPeriod"/>
              <a:defRPr sz="1600"/>
            </a:lvl9pPr>
          </a:lstStyle>
          <a:p/>
        </p:txBody>
      </p:sp>
      <p:sp>
        <p:nvSpPr>
          <p:cNvPr id="90" name="Google Shape;90;p14"/>
          <p:cNvSpPr txBox="1"/>
          <p:nvPr>
            <p:ph type="title"/>
          </p:nvPr>
        </p:nvSpPr>
        <p:spPr>
          <a:xfrm>
            <a:off x="4572050" y="931125"/>
            <a:ext cx="3856800" cy="10632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1" name="Google Shape;91;p14"/>
          <p:cNvSpPr/>
          <p:nvPr/>
        </p:nvSpPr>
        <p:spPr>
          <a:xfrm rot="10800000">
            <a:off x="6899273" y="-6841"/>
            <a:ext cx="2244725" cy="770814"/>
          </a:xfrm>
          <a:custGeom>
            <a:rect b="b" l="l" r="r" t="t"/>
            <a:pathLst>
              <a:path extrusionOk="0" h="72326" w="210624">
                <a:moveTo>
                  <a:pt x="0" y="72325"/>
                </a:moveTo>
                <a:lnTo>
                  <a:pt x="0" y="0"/>
                </a:lnTo>
                <a:lnTo>
                  <a:pt x="210624" y="723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flipH="1">
            <a:off x="6949300" y="4389949"/>
            <a:ext cx="2194702" cy="75363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591825" y="3592025"/>
            <a:ext cx="1216610" cy="1216610"/>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1">
    <p:spTree>
      <p:nvGrpSpPr>
        <p:cNvPr id="94" name="Shape 94"/>
        <p:cNvGrpSpPr/>
        <p:nvPr/>
      </p:nvGrpSpPr>
      <p:grpSpPr>
        <a:xfrm>
          <a:off x="0" y="0"/>
          <a:ext cx="0" cy="0"/>
          <a:chOff x="0" y="0"/>
          <a:chExt cx="0" cy="0"/>
        </a:xfrm>
      </p:grpSpPr>
      <p:sp>
        <p:nvSpPr>
          <p:cNvPr id="95" name="Google Shape;95;p15"/>
          <p:cNvSpPr txBox="1"/>
          <p:nvPr>
            <p:ph idx="1" type="subTitle"/>
          </p:nvPr>
        </p:nvSpPr>
        <p:spPr>
          <a:xfrm>
            <a:off x="721621" y="1355300"/>
            <a:ext cx="3021300" cy="662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96" name="Google Shape;96;p15"/>
          <p:cNvSpPr txBox="1"/>
          <p:nvPr>
            <p:ph type="title"/>
          </p:nvPr>
        </p:nvSpPr>
        <p:spPr>
          <a:xfrm>
            <a:off x="715100" y="382600"/>
            <a:ext cx="3021300" cy="10872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97" name="Google Shape;97;p15"/>
          <p:cNvSpPr/>
          <p:nvPr>
            <p:ph idx="2" type="pic"/>
          </p:nvPr>
        </p:nvSpPr>
        <p:spPr>
          <a:xfrm>
            <a:off x="6040625" y="-3200"/>
            <a:ext cx="3111300" cy="5143500"/>
          </a:xfrm>
          <a:prstGeom prst="rect">
            <a:avLst/>
          </a:prstGeom>
          <a:noFill/>
          <a:ln>
            <a:noFill/>
          </a:ln>
        </p:spPr>
      </p:sp>
      <p:sp>
        <p:nvSpPr>
          <p:cNvPr id="98" name="Google Shape;98;p15"/>
          <p:cNvSpPr/>
          <p:nvPr>
            <p:ph idx="3" type="pic"/>
          </p:nvPr>
        </p:nvSpPr>
        <p:spPr>
          <a:xfrm>
            <a:off x="-6100" y="2238900"/>
            <a:ext cx="6039000" cy="2904600"/>
          </a:xfrm>
          <a:prstGeom prst="rect">
            <a:avLst/>
          </a:prstGeom>
          <a:noFill/>
          <a:ln>
            <a:noFill/>
          </a:ln>
        </p:spPr>
      </p:sp>
      <p:sp>
        <p:nvSpPr>
          <p:cNvPr id="99" name="Google Shape;99;p15"/>
          <p:cNvSpPr/>
          <p:nvPr>
            <p:ph idx="4" type="pic"/>
          </p:nvPr>
        </p:nvSpPr>
        <p:spPr>
          <a:xfrm>
            <a:off x="3971525" y="0"/>
            <a:ext cx="2069100" cy="2238900"/>
          </a:xfrm>
          <a:prstGeom prst="rect">
            <a:avLst/>
          </a:prstGeom>
          <a:noFill/>
          <a:ln>
            <a:noFill/>
          </a:ln>
        </p:spPr>
      </p:sp>
      <p:sp>
        <p:nvSpPr>
          <p:cNvPr id="100" name="Google Shape;100;p15"/>
          <p:cNvSpPr/>
          <p:nvPr/>
        </p:nvSpPr>
        <p:spPr>
          <a:xfrm flipH="1" rot="10800000">
            <a:off x="-6102" y="-64"/>
            <a:ext cx="2244725" cy="770814"/>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101" name="Shape 101"/>
        <p:cNvGrpSpPr/>
        <p:nvPr/>
      </p:nvGrpSpPr>
      <p:grpSpPr>
        <a:xfrm>
          <a:off x="0" y="0"/>
          <a:ext cx="0" cy="0"/>
          <a:chOff x="0" y="0"/>
          <a:chExt cx="0" cy="0"/>
        </a:xfrm>
      </p:grpSpPr>
      <p:sp>
        <p:nvSpPr>
          <p:cNvPr id="102" name="Google Shape;102;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03" name="Google Shape;103;p16"/>
          <p:cNvSpPr txBox="1"/>
          <p:nvPr>
            <p:ph idx="1" type="subTitle"/>
          </p:nvPr>
        </p:nvSpPr>
        <p:spPr>
          <a:xfrm>
            <a:off x="714973" y="2469500"/>
            <a:ext cx="2180400" cy="41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4" name="Google Shape;104;p16"/>
          <p:cNvSpPr txBox="1"/>
          <p:nvPr>
            <p:ph idx="2" type="subTitle"/>
          </p:nvPr>
        </p:nvSpPr>
        <p:spPr>
          <a:xfrm>
            <a:off x="714975" y="2816700"/>
            <a:ext cx="2180400" cy="15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5" name="Google Shape;105;p16"/>
          <p:cNvSpPr txBox="1"/>
          <p:nvPr>
            <p:ph idx="3" type="subTitle"/>
          </p:nvPr>
        </p:nvSpPr>
        <p:spPr>
          <a:xfrm>
            <a:off x="3481788" y="2816700"/>
            <a:ext cx="2180400" cy="15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6" name="Google Shape;106;p16"/>
          <p:cNvSpPr txBox="1"/>
          <p:nvPr>
            <p:ph idx="4" type="subTitle"/>
          </p:nvPr>
        </p:nvSpPr>
        <p:spPr>
          <a:xfrm>
            <a:off x="6248626" y="2816700"/>
            <a:ext cx="2180400" cy="155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07" name="Google Shape;107;p16"/>
          <p:cNvSpPr txBox="1"/>
          <p:nvPr>
            <p:ph idx="5" type="subTitle"/>
          </p:nvPr>
        </p:nvSpPr>
        <p:spPr>
          <a:xfrm>
            <a:off x="3481788" y="2469500"/>
            <a:ext cx="2180400" cy="41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8" name="Google Shape;108;p16"/>
          <p:cNvSpPr txBox="1"/>
          <p:nvPr>
            <p:ph idx="6" type="subTitle"/>
          </p:nvPr>
        </p:nvSpPr>
        <p:spPr>
          <a:xfrm>
            <a:off x="6248627" y="2469500"/>
            <a:ext cx="2180400" cy="4182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09" name="Google Shape;109;p16"/>
          <p:cNvSpPr/>
          <p:nvPr/>
        </p:nvSpPr>
        <p:spPr>
          <a:xfrm>
            <a:off x="0" y="4389949"/>
            <a:ext cx="2194702" cy="75363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rot="10800000">
            <a:off x="6899273" y="-64"/>
            <a:ext cx="2244725" cy="770814"/>
          </a:xfrm>
          <a:custGeom>
            <a:rect b="b" l="l" r="r" t="t"/>
            <a:pathLst>
              <a:path extrusionOk="0" h="72326" w="210624">
                <a:moveTo>
                  <a:pt x="0" y="72325"/>
                </a:moveTo>
                <a:lnTo>
                  <a:pt x="0" y="0"/>
                </a:lnTo>
                <a:lnTo>
                  <a:pt x="210624" y="72325"/>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6"/>
          <p:cNvGrpSpPr/>
          <p:nvPr/>
        </p:nvGrpSpPr>
        <p:grpSpPr>
          <a:xfrm flipH="1" rot="226009">
            <a:off x="8161198" y="4365918"/>
            <a:ext cx="828000" cy="710693"/>
            <a:chOff x="3122700" y="481200"/>
            <a:chExt cx="827950" cy="710650"/>
          </a:xfrm>
        </p:grpSpPr>
        <p:sp>
          <p:nvSpPr>
            <p:cNvPr id="112" name="Google Shape;112;p16"/>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 name="Google Shape;114;p16"/>
          <p:cNvSpPr/>
          <p:nvPr/>
        </p:nvSpPr>
        <p:spPr>
          <a:xfrm>
            <a:off x="-950975" y="171182"/>
            <a:ext cx="1635402" cy="1635402"/>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115" name="Shape 115"/>
        <p:cNvGrpSpPr/>
        <p:nvPr/>
      </p:nvGrpSpPr>
      <p:grpSpPr>
        <a:xfrm>
          <a:off x="0" y="0"/>
          <a:ext cx="0" cy="0"/>
          <a:chOff x="0" y="0"/>
          <a:chExt cx="0" cy="0"/>
        </a:xfrm>
      </p:grpSpPr>
      <p:sp>
        <p:nvSpPr>
          <p:cNvPr id="116" name="Google Shape;116;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17" name="Google Shape;117;p17"/>
          <p:cNvSpPr txBox="1"/>
          <p:nvPr>
            <p:ph idx="1" type="subTitle"/>
          </p:nvPr>
        </p:nvSpPr>
        <p:spPr>
          <a:xfrm>
            <a:off x="2029853" y="1600821"/>
            <a:ext cx="53409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Teko"/>
                <a:ea typeface="Teko"/>
                <a:cs typeface="Teko"/>
                <a:sym typeface="Tek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8" name="Google Shape;118;p17"/>
          <p:cNvSpPr txBox="1"/>
          <p:nvPr>
            <p:ph idx="2" type="subTitle"/>
          </p:nvPr>
        </p:nvSpPr>
        <p:spPr>
          <a:xfrm>
            <a:off x="2029853" y="2792534"/>
            <a:ext cx="53409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Teko"/>
                <a:ea typeface="Teko"/>
                <a:cs typeface="Teko"/>
                <a:sym typeface="Tek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19" name="Google Shape;119;p17"/>
          <p:cNvSpPr txBox="1"/>
          <p:nvPr>
            <p:ph idx="3" type="subTitle"/>
          </p:nvPr>
        </p:nvSpPr>
        <p:spPr>
          <a:xfrm>
            <a:off x="2029853" y="3984247"/>
            <a:ext cx="5340900" cy="526200"/>
          </a:xfrm>
          <a:prstGeom prst="rect">
            <a:avLst/>
          </a:prstGeom>
          <a:ln>
            <a:noFill/>
          </a:ln>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2400"/>
              <a:buFont typeface="Bebas Neue"/>
              <a:buNone/>
              <a:defRPr b="1" sz="2000">
                <a:solidFill>
                  <a:schemeClr val="dk1"/>
                </a:solidFill>
                <a:latin typeface="Teko"/>
                <a:ea typeface="Teko"/>
                <a:cs typeface="Teko"/>
                <a:sym typeface="Teko"/>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0" name="Google Shape;120;p17"/>
          <p:cNvSpPr txBox="1"/>
          <p:nvPr>
            <p:ph idx="4" type="subTitle"/>
          </p:nvPr>
        </p:nvSpPr>
        <p:spPr>
          <a:xfrm>
            <a:off x="2029853" y="1245425"/>
            <a:ext cx="53409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1" name="Google Shape;121;p17"/>
          <p:cNvSpPr txBox="1"/>
          <p:nvPr>
            <p:ph idx="5" type="subTitle"/>
          </p:nvPr>
        </p:nvSpPr>
        <p:spPr>
          <a:xfrm>
            <a:off x="2029853" y="2437143"/>
            <a:ext cx="53409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2" name="Google Shape;122;p17"/>
          <p:cNvSpPr txBox="1"/>
          <p:nvPr>
            <p:ph idx="6" type="subTitle"/>
          </p:nvPr>
        </p:nvSpPr>
        <p:spPr>
          <a:xfrm>
            <a:off x="2029853" y="3628860"/>
            <a:ext cx="5340900" cy="458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23" name="Google Shape;123;p17"/>
          <p:cNvSpPr/>
          <p:nvPr/>
        </p:nvSpPr>
        <p:spPr>
          <a:xfrm flipH="1" rot="10800000">
            <a:off x="0" y="-6868"/>
            <a:ext cx="2571719" cy="883100"/>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7"/>
          <p:cNvSpPr/>
          <p:nvPr/>
        </p:nvSpPr>
        <p:spPr>
          <a:xfrm flipH="1">
            <a:off x="6747120" y="4318149"/>
            <a:ext cx="2403746" cy="82542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701775" y="4400375"/>
            <a:ext cx="1275878" cy="127587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126" name="Shape 126"/>
        <p:cNvGrpSpPr/>
        <p:nvPr/>
      </p:nvGrpSpPr>
      <p:grpSpPr>
        <a:xfrm>
          <a:off x="0" y="0"/>
          <a:ext cx="0" cy="0"/>
          <a:chOff x="0" y="0"/>
          <a:chExt cx="0" cy="0"/>
        </a:xfrm>
      </p:grpSpPr>
      <p:sp>
        <p:nvSpPr>
          <p:cNvPr id="127" name="Google Shape;127;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28" name="Google Shape;128;p18"/>
          <p:cNvSpPr txBox="1"/>
          <p:nvPr>
            <p:ph idx="1" type="subTitle"/>
          </p:nvPr>
        </p:nvSpPr>
        <p:spPr>
          <a:xfrm>
            <a:off x="834274" y="1306475"/>
            <a:ext cx="34107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29" name="Google Shape;129;p18"/>
          <p:cNvSpPr txBox="1"/>
          <p:nvPr>
            <p:ph idx="2" type="subTitle"/>
          </p:nvPr>
        </p:nvSpPr>
        <p:spPr>
          <a:xfrm>
            <a:off x="834275" y="1756175"/>
            <a:ext cx="34107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0" name="Google Shape;130;p18"/>
          <p:cNvSpPr txBox="1"/>
          <p:nvPr>
            <p:ph idx="3" type="subTitle"/>
          </p:nvPr>
        </p:nvSpPr>
        <p:spPr>
          <a:xfrm>
            <a:off x="4899026" y="1756175"/>
            <a:ext cx="34107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1" name="Google Shape;131;p18"/>
          <p:cNvSpPr txBox="1"/>
          <p:nvPr>
            <p:ph idx="4" type="subTitle"/>
          </p:nvPr>
        </p:nvSpPr>
        <p:spPr>
          <a:xfrm>
            <a:off x="834275" y="3352100"/>
            <a:ext cx="34107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2" name="Google Shape;132;p18"/>
          <p:cNvSpPr txBox="1"/>
          <p:nvPr>
            <p:ph idx="5" type="subTitle"/>
          </p:nvPr>
        </p:nvSpPr>
        <p:spPr>
          <a:xfrm>
            <a:off x="4899026" y="3352100"/>
            <a:ext cx="3410700" cy="10278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33" name="Google Shape;133;p18"/>
          <p:cNvSpPr txBox="1"/>
          <p:nvPr>
            <p:ph idx="6" type="subTitle"/>
          </p:nvPr>
        </p:nvSpPr>
        <p:spPr>
          <a:xfrm>
            <a:off x="834274" y="2902400"/>
            <a:ext cx="34107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4" name="Google Shape;134;p18"/>
          <p:cNvSpPr txBox="1"/>
          <p:nvPr>
            <p:ph idx="7" type="subTitle"/>
          </p:nvPr>
        </p:nvSpPr>
        <p:spPr>
          <a:xfrm>
            <a:off x="4899024" y="1306475"/>
            <a:ext cx="34107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5" name="Google Shape;135;p18"/>
          <p:cNvSpPr txBox="1"/>
          <p:nvPr>
            <p:ph idx="8" type="subTitle"/>
          </p:nvPr>
        </p:nvSpPr>
        <p:spPr>
          <a:xfrm>
            <a:off x="4899024" y="2902400"/>
            <a:ext cx="3410700" cy="5259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6" name="Google Shape;136;p18"/>
          <p:cNvSpPr/>
          <p:nvPr/>
        </p:nvSpPr>
        <p:spPr>
          <a:xfrm flipH="1" rot="10800000">
            <a:off x="0" y="0"/>
            <a:ext cx="2571719" cy="883100"/>
          </a:xfrm>
          <a:custGeom>
            <a:rect b="b" l="l" r="r" t="t"/>
            <a:pathLst>
              <a:path extrusionOk="0" h="72326" w="210624">
                <a:moveTo>
                  <a:pt x="0" y="72325"/>
                </a:moveTo>
                <a:lnTo>
                  <a:pt x="0" y="0"/>
                </a:lnTo>
                <a:lnTo>
                  <a:pt x="210624" y="7232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flipH="1">
            <a:off x="6740252" y="4318149"/>
            <a:ext cx="2403746" cy="82542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8" name="Google Shape;138;p18"/>
          <p:cNvGrpSpPr/>
          <p:nvPr/>
        </p:nvGrpSpPr>
        <p:grpSpPr>
          <a:xfrm flipH="1">
            <a:off x="-653300" y="3861400"/>
            <a:ext cx="1340300" cy="1022175"/>
            <a:chOff x="4552025" y="1720300"/>
            <a:chExt cx="1340300" cy="1022175"/>
          </a:xfrm>
        </p:grpSpPr>
        <p:sp>
          <p:nvSpPr>
            <p:cNvPr id="139" name="Google Shape;139;p18"/>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8"/>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46" name="Shape 146"/>
        <p:cNvGrpSpPr/>
        <p:nvPr/>
      </p:nvGrpSpPr>
      <p:grpSpPr>
        <a:xfrm>
          <a:off x="0" y="0"/>
          <a:ext cx="0" cy="0"/>
          <a:chOff x="0" y="0"/>
          <a:chExt cx="0" cy="0"/>
        </a:xfrm>
      </p:grpSpPr>
      <p:sp>
        <p:nvSpPr>
          <p:cNvPr id="147" name="Google Shape;147;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48" name="Google Shape;148;p19"/>
          <p:cNvSpPr/>
          <p:nvPr/>
        </p:nvSpPr>
        <p:spPr>
          <a:xfrm rot="10800000">
            <a:off x="6579147" y="-6868"/>
            <a:ext cx="2571719" cy="883100"/>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p:nvPr/>
        </p:nvSpPr>
        <p:spPr>
          <a:xfrm>
            <a:off x="0" y="4318149"/>
            <a:ext cx="2403746" cy="825420"/>
          </a:xfrm>
          <a:custGeom>
            <a:rect b="b" l="l" r="r" t="t"/>
            <a:pathLst>
              <a:path extrusionOk="0" h="72326" w="210624">
                <a:moveTo>
                  <a:pt x="0" y="72325"/>
                </a:moveTo>
                <a:lnTo>
                  <a:pt x="0" y="0"/>
                </a:lnTo>
                <a:lnTo>
                  <a:pt x="210624" y="723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p:nvPr/>
        </p:nvSpPr>
        <p:spPr>
          <a:xfrm flipH="1">
            <a:off x="-799852" y="445025"/>
            <a:ext cx="1421850" cy="1421850"/>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151" name="Shape 151"/>
        <p:cNvGrpSpPr/>
        <p:nvPr/>
      </p:nvGrpSpPr>
      <p:grpSpPr>
        <a:xfrm>
          <a:off x="0" y="0"/>
          <a:ext cx="0" cy="0"/>
          <a:chOff x="0" y="0"/>
          <a:chExt cx="0" cy="0"/>
        </a:xfrm>
      </p:grpSpPr>
      <p:sp>
        <p:nvSpPr>
          <p:cNvPr id="152" name="Google Shape;152;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3" name="Google Shape;153;p20"/>
          <p:cNvSpPr/>
          <p:nvPr/>
        </p:nvSpPr>
        <p:spPr>
          <a:xfrm flipH="1" rot="10800000">
            <a:off x="0" y="-6868"/>
            <a:ext cx="2571719" cy="883100"/>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0"/>
          <p:cNvSpPr/>
          <p:nvPr/>
        </p:nvSpPr>
        <p:spPr>
          <a:xfrm flipH="1">
            <a:off x="6747120" y="4318149"/>
            <a:ext cx="2403746" cy="82542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
          <p:cNvSpPr/>
          <p:nvPr/>
        </p:nvSpPr>
        <p:spPr>
          <a:xfrm>
            <a:off x="-975350" y="4195157"/>
            <a:ext cx="1635402" cy="1635402"/>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2391900" y="2308077"/>
            <a:ext cx="4360200" cy="1757400"/>
          </a:xfrm>
          <a:prstGeom prst="rect">
            <a:avLst/>
          </a:prstGeom>
        </p:spPr>
        <p:txBody>
          <a:bodyPr anchorCtr="0" anchor="t" bIns="91425" lIns="91425" spcFirstLastPara="1" rIns="91425" wrap="square" tIns="91425">
            <a:noAutofit/>
          </a:bodyPr>
          <a:lstStyle>
            <a:lvl1pPr lvl="0" algn="ctr">
              <a:spcBef>
                <a:spcPts val="0"/>
              </a:spcBef>
              <a:spcAft>
                <a:spcPts val="0"/>
              </a:spcAft>
              <a:buSzPts val="5000"/>
              <a:buNone/>
              <a:defRPr sz="5000"/>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p:txBody>
      </p:sp>
      <p:sp>
        <p:nvSpPr>
          <p:cNvPr id="17" name="Google Shape;17;p3"/>
          <p:cNvSpPr txBox="1"/>
          <p:nvPr>
            <p:ph hasCustomPrompt="1" idx="2" type="title"/>
          </p:nvPr>
        </p:nvSpPr>
        <p:spPr>
          <a:xfrm>
            <a:off x="4027150" y="1196535"/>
            <a:ext cx="1089900" cy="890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6000"/>
              <a:buNone/>
              <a:defRPr sz="5000">
                <a:solidFill>
                  <a:schemeClr val="lt1"/>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8" name="Google Shape;18;p3"/>
          <p:cNvSpPr/>
          <p:nvPr/>
        </p:nvSpPr>
        <p:spPr>
          <a:xfrm>
            <a:off x="0"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rot="10800000">
            <a:off x="6167350" y="0"/>
            <a:ext cx="2976644" cy="1022147"/>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8428900" y="1415182"/>
            <a:ext cx="1635402" cy="1635402"/>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453225" y="2648226"/>
            <a:ext cx="1022185" cy="102218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56" name="Shape 156"/>
        <p:cNvGrpSpPr/>
        <p:nvPr/>
      </p:nvGrpSpPr>
      <p:grpSpPr>
        <a:xfrm>
          <a:off x="0" y="0"/>
          <a:ext cx="0" cy="0"/>
          <a:chOff x="0" y="0"/>
          <a:chExt cx="0" cy="0"/>
        </a:xfrm>
      </p:grpSpPr>
      <p:sp>
        <p:nvSpPr>
          <p:cNvPr id="157" name="Google Shape;157;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58" name="Google Shape;158;p21"/>
          <p:cNvSpPr txBox="1"/>
          <p:nvPr>
            <p:ph idx="1" type="subTitle"/>
          </p:nvPr>
        </p:nvSpPr>
        <p:spPr>
          <a:xfrm>
            <a:off x="720000" y="1819969"/>
            <a:ext cx="2459100" cy="906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59" name="Google Shape;159;p21"/>
          <p:cNvSpPr txBox="1"/>
          <p:nvPr>
            <p:ph idx="2" type="subTitle"/>
          </p:nvPr>
        </p:nvSpPr>
        <p:spPr>
          <a:xfrm>
            <a:off x="3342473" y="1819969"/>
            <a:ext cx="2459100" cy="906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0" name="Google Shape;160;p21"/>
          <p:cNvSpPr txBox="1"/>
          <p:nvPr>
            <p:ph idx="3" type="subTitle"/>
          </p:nvPr>
        </p:nvSpPr>
        <p:spPr>
          <a:xfrm>
            <a:off x="5964606" y="1819969"/>
            <a:ext cx="2459700" cy="906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1" name="Google Shape;161;p21"/>
          <p:cNvSpPr txBox="1"/>
          <p:nvPr>
            <p:ph idx="4" type="subTitle"/>
          </p:nvPr>
        </p:nvSpPr>
        <p:spPr>
          <a:xfrm>
            <a:off x="720000" y="3436425"/>
            <a:ext cx="2459100" cy="906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2" name="Google Shape;162;p21"/>
          <p:cNvSpPr txBox="1"/>
          <p:nvPr>
            <p:ph idx="5" type="subTitle"/>
          </p:nvPr>
        </p:nvSpPr>
        <p:spPr>
          <a:xfrm>
            <a:off x="3342473" y="3436425"/>
            <a:ext cx="2459100" cy="906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3" name="Google Shape;163;p21"/>
          <p:cNvSpPr txBox="1"/>
          <p:nvPr>
            <p:ph idx="6" type="subTitle"/>
          </p:nvPr>
        </p:nvSpPr>
        <p:spPr>
          <a:xfrm>
            <a:off x="5970306" y="3436425"/>
            <a:ext cx="2454000" cy="906300"/>
          </a:xfrm>
          <a:prstGeom prst="rect">
            <a:avLst/>
          </a:prstGeom>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164" name="Google Shape;164;p21"/>
          <p:cNvSpPr txBox="1"/>
          <p:nvPr>
            <p:ph idx="7" type="subTitle"/>
          </p:nvPr>
        </p:nvSpPr>
        <p:spPr>
          <a:xfrm>
            <a:off x="720000" y="13528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5" name="Google Shape;165;p21"/>
          <p:cNvSpPr txBox="1"/>
          <p:nvPr>
            <p:ph idx="8" type="subTitle"/>
          </p:nvPr>
        </p:nvSpPr>
        <p:spPr>
          <a:xfrm>
            <a:off x="3342479" y="13528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6" name="Google Shape;166;p21"/>
          <p:cNvSpPr txBox="1"/>
          <p:nvPr>
            <p:ph idx="9" type="subTitle"/>
          </p:nvPr>
        </p:nvSpPr>
        <p:spPr>
          <a:xfrm>
            <a:off x="5964606" y="1352875"/>
            <a:ext cx="24597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7" name="Google Shape;167;p21"/>
          <p:cNvSpPr txBox="1"/>
          <p:nvPr>
            <p:ph idx="13" type="subTitle"/>
          </p:nvPr>
        </p:nvSpPr>
        <p:spPr>
          <a:xfrm>
            <a:off x="720000" y="29732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8" name="Google Shape;168;p21"/>
          <p:cNvSpPr txBox="1"/>
          <p:nvPr>
            <p:ph idx="14" type="subTitle"/>
          </p:nvPr>
        </p:nvSpPr>
        <p:spPr>
          <a:xfrm>
            <a:off x="3342479" y="29732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69" name="Google Shape;169;p21"/>
          <p:cNvSpPr txBox="1"/>
          <p:nvPr>
            <p:ph idx="15" type="subTitle"/>
          </p:nvPr>
        </p:nvSpPr>
        <p:spPr>
          <a:xfrm>
            <a:off x="5965206" y="2973275"/>
            <a:ext cx="2459100" cy="537300"/>
          </a:xfrm>
          <a:prstGeom prst="rect">
            <a:avLst/>
          </a:prstGeom>
          <a:ln>
            <a:noFill/>
          </a:ln>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70" name="Google Shape;170;p21"/>
          <p:cNvSpPr/>
          <p:nvPr/>
        </p:nvSpPr>
        <p:spPr>
          <a:xfrm rot="10800000">
            <a:off x="6572280" y="0"/>
            <a:ext cx="2571719" cy="883100"/>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
          <p:cNvSpPr/>
          <p:nvPr/>
        </p:nvSpPr>
        <p:spPr>
          <a:xfrm>
            <a:off x="0" y="4318149"/>
            <a:ext cx="2403746" cy="82542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1"/>
          <p:cNvSpPr/>
          <p:nvPr/>
        </p:nvSpPr>
        <p:spPr>
          <a:xfrm>
            <a:off x="7660725" y="4535125"/>
            <a:ext cx="1168535" cy="116853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73" name="Shape 173"/>
        <p:cNvGrpSpPr/>
        <p:nvPr/>
      </p:nvGrpSpPr>
      <p:grpSpPr>
        <a:xfrm>
          <a:off x="0" y="0"/>
          <a:ext cx="0" cy="0"/>
          <a:chOff x="0" y="0"/>
          <a:chExt cx="0" cy="0"/>
        </a:xfrm>
      </p:grpSpPr>
      <p:sp>
        <p:nvSpPr>
          <p:cNvPr id="174" name="Google Shape;174;p22"/>
          <p:cNvSpPr txBox="1"/>
          <p:nvPr>
            <p:ph type="ctrTitle"/>
          </p:nvPr>
        </p:nvSpPr>
        <p:spPr>
          <a:xfrm>
            <a:off x="2382250" y="611200"/>
            <a:ext cx="4379400" cy="1056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7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75" name="Google Shape;175;p22"/>
          <p:cNvSpPr txBox="1"/>
          <p:nvPr>
            <p:ph idx="1" type="subTitle"/>
          </p:nvPr>
        </p:nvSpPr>
        <p:spPr>
          <a:xfrm>
            <a:off x="2382350" y="1624200"/>
            <a:ext cx="4379400" cy="1026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76" name="Google Shape;176;p22"/>
          <p:cNvSpPr txBox="1"/>
          <p:nvPr/>
        </p:nvSpPr>
        <p:spPr>
          <a:xfrm>
            <a:off x="2382325" y="3792050"/>
            <a:ext cx="43794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Noto Sans"/>
                <a:ea typeface="Noto Sans"/>
                <a:cs typeface="Noto Sans"/>
                <a:sym typeface="Noto Sans"/>
              </a:rPr>
              <a:t>CREDITS: This presentation template was created by </a:t>
            </a:r>
            <a:r>
              <a:rPr b="1" lang="en" sz="1000" u="sng">
                <a:solidFill>
                  <a:schemeClr val="dk1"/>
                </a:solidFill>
                <a:latin typeface="Noto Sans"/>
                <a:ea typeface="Noto Sans"/>
                <a:cs typeface="Noto Sans"/>
                <a:sym typeface="Noto Sans"/>
                <a:hlinkClick r:id="rId2">
                  <a:extLst>
                    <a:ext uri="{A12FA001-AC4F-418D-AE19-62706E023703}">
                      <ahyp:hlinkClr val="tx"/>
                    </a:ext>
                  </a:extLst>
                </a:hlinkClick>
              </a:rPr>
              <a:t>Slidesgo</a:t>
            </a:r>
            <a:r>
              <a:rPr lang="en" sz="1000" u="sng">
                <a:solidFill>
                  <a:schemeClr val="dk1"/>
                </a:solidFill>
                <a:latin typeface="Noto Sans"/>
                <a:ea typeface="Noto Sans"/>
                <a:cs typeface="Noto Sans"/>
                <a:sym typeface="Noto Sans"/>
              </a:rPr>
              <a:t>,</a:t>
            </a:r>
            <a:r>
              <a:rPr lang="en" sz="1000">
                <a:solidFill>
                  <a:schemeClr val="dk1"/>
                </a:solidFill>
                <a:latin typeface="Noto Sans"/>
                <a:ea typeface="Noto Sans"/>
                <a:cs typeface="Noto Sans"/>
                <a:sym typeface="Noto Sans"/>
              </a:rPr>
              <a:t> including icons by </a:t>
            </a:r>
            <a:r>
              <a:rPr b="1" lang="en" sz="1000" u="sng">
                <a:solidFill>
                  <a:schemeClr val="dk1"/>
                </a:solidFill>
                <a:latin typeface="Noto Sans"/>
                <a:ea typeface="Noto Sans"/>
                <a:cs typeface="Noto Sans"/>
                <a:sym typeface="Noto Sans"/>
                <a:hlinkClick r:id="rId3">
                  <a:extLst>
                    <a:ext uri="{A12FA001-AC4F-418D-AE19-62706E023703}">
                      <ahyp:hlinkClr val="tx"/>
                    </a:ext>
                  </a:extLst>
                </a:hlinkClick>
              </a:rPr>
              <a:t>Flaticon</a:t>
            </a:r>
            <a:r>
              <a:rPr lang="en" sz="1000" u="sng">
                <a:solidFill>
                  <a:schemeClr val="dk1"/>
                </a:solidFill>
                <a:latin typeface="Noto Sans"/>
                <a:ea typeface="Noto Sans"/>
                <a:cs typeface="Noto Sans"/>
                <a:sym typeface="Noto Sans"/>
              </a:rPr>
              <a:t>,</a:t>
            </a:r>
            <a:r>
              <a:rPr lang="en" sz="1000">
                <a:solidFill>
                  <a:schemeClr val="dk1"/>
                </a:solidFill>
                <a:latin typeface="Noto Sans"/>
                <a:ea typeface="Noto Sans"/>
                <a:cs typeface="Noto Sans"/>
                <a:sym typeface="Noto Sans"/>
              </a:rPr>
              <a:t> and infographics &amp; images by </a:t>
            </a:r>
            <a:r>
              <a:rPr b="1" lang="en" sz="1000" u="sng">
                <a:solidFill>
                  <a:schemeClr val="dk1"/>
                </a:solidFill>
                <a:latin typeface="Noto Sans"/>
                <a:ea typeface="Noto Sans"/>
                <a:cs typeface="Noto Sans"/>
                <a:sym typeface="Noto Sans"/>
                <a:hlinkClick r:id="rId4">
                  <a:extLst>
                    <a:ext uri="{A12FA001-AC4F-418D-AE19-62706E023703}">
                      <ahyp:hlinkClr val="tx"/>
                    </a:ext>
                  </a:extLst>
                </a:hlinkClick>
              </a:rPr>
              <a:t>Freepik</a:t>
            </a:r>
            <a:endParaRPr b="1" sz="1000" u="sng">
              <a:solidFill>
                <a:schemeClr val="dk1"/>
              </a:solidFill>
              <a:latin typeface="Noto Sans"/>
              <a:ea typeface="Noto Sans"/>
              <a:cs typeface="Noto Sans"/>
              <a:sym typeface="Noto Sans"/>
            </a:endParaRPr>
          </a:p>
        </p:txBody>
      </p:sp>
      <p:sp>
        <p:nvSpPr>
          <p:cNvPr id="177" name="Google Shape;177;p22"/>
          <p:cNvSpPr/>
          <p:nvPr/>
        </p:nvSpPr>
        <p:spPr>
          <a:xfrm flipH="1">
            <a:off x="-750475" y="1465150"/>
            <a:ext cx="1275878" cy="127587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flipH="1">
            <a:off x="6165809"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flipH="1">
            <a:off x="8516083" y="2343626"/>
            <a:ext cx="1376845" cy="137684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p:nvPr/>
        </p:nvSpPr>
        <p:spPr>
          <a:xfrm flipH="1" rot="10800000">
            <a:off x="-1541" y="0"/>
            <a:ext cx="2976644" cy="1022147"/>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81" name="Shape 181"/>
        <p:cNvGrpSpPr/>
        <p:nvPr/>
      </p:nvGrpSpPr>
      <p:grpSpPr>
        <a:xfrm>
          <a:off x="0" y="0"/>
          <a:ext cx="0" cy="0"/>
          <a:chOff x="0" y="0"/>
          <a:chExt cx="0" cy="0"/>
        </a:xfrm>
      </p:grpSpPr>
      <p:sp>
        <p:nvSpPr>
          <p:cNvPr id="182" name="Google Shape;182;p23"/>
          <p:cNvSpPr/>
          <p:nvPr/>
        </p:nvSpPr>
        <p:spPr>
          <a:xfrm rot="10800000">
            <a:off x="6579147" y="-6868"/>
            <a:ext cx="2571719" cy="883100"/>
          </a:xfrm>
          <a:custGeom>
            <a:rect b="b" l="l" r="r" t="t"/>
            <a:pathLst>
              <a:path extrusionOk="0" h="72326" w="210624">
                <a:moveTo>
                  <a:pt x="0" y="72325"/>
                </a:moveTo>
                <a:lnTo>
                  <a:pt x="0" y="0"/>
                </a:lnTo>
                <a:lnTo>
                  <a:pt x="210624" y="7232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
          <p:cNvSpPr/>
          <p:nvPr/>
        </p:nvSpPr>
        <p:spPr>
          <a:xfrm>
            <a:off x="0" y="4318149"/>
            <a:ext cx="2403746" cy="82542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p:nvPr/>
        </p:nvSpPr>
        <p:spPr>
          <a:xfrm flipH="1">
            <a:off x="8572169" y="3334026"/>
            <a:ext cx="1022185" cy="102218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
    <p:spTree>
      <p:nvGrpSpPr>
        <p:cNvPr id="185" name="Shape 185"/>
        <p:cNvGrpSpPr/>
        <p:nvPr/>
      </p:nvGrpSpPr>
      <p:grpSpPr>
        <a:xfrm>
          <a:off x="0" y="0"/>
          <a:ext cx="0" cy="0"/>
          <a:chOff x="0" y="0"/>
          <a:chExt cx="0" cy="0"/>
        </a:xfrm>
      </p:grpSpPr>
      <p:sp>
        <p:nvSpPr>
          <p:cNvPr id="186" name="Google Shape;186;p24"/>
          <p:cNvSpPr/>
          <p:nvPr/>
        </p:nvSpPr>
        <p:spPr>
          <a:xfrm flipH="1">
            <a:off x="-750475" y="1465150"/>
            <a:ext cx="1275878" cy="127587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4"/>
          <p:cNvSpPr/>
          <p:nvPr/>
        </p:nvSpPr>
        <p:spPr>
          <a:xfrm flipH="1">
            <a:off x="6165809"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
          <p:cNvSpPr/>
          <p:nvPr/>
        </p:nvSpPr>
        <p:spPr>
          <a:xfrm flipH="1">
            <a:off x="8516083" y="2343626"/>
            <a:ext cx="1376845" cy="137684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4"/>
          <p:cNvSpPr/>
          <p:nvPr/>
        </p:nvSpPr>
        <p:spPr>
          <a:xfrm flipH="1" rot="10800000">
            <a:off x="-1541" y="0"/>
            <a:ext cx="2976644" cy="1022147"/>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3000"/>
              <a:buNone/>
              <a:defRPr/>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24" name="Google Shape;24;p4"/>
          <p:cNvSpPr txBox="1"/>
          <p:nvPr>
            <p:ph idx="1" type="body"/>
          </p:nvPr>
        </p:nvSpPr>
        <p:spPr>
          <a:xfrm>
            <a:off x="720000" y="1152475"/>
            <a:ext cx="7704000" cy="3477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Char char="●"/>
              <a:defRPr/>
            </a:lvl1pPr>
            <a:lvl2pPr indent="-304800" lvl="1" marL="914400" rtl="0">
              <a:lnSpc>
                <a:spcPct val="100000"/>
              </a:lnSpc>
              <a:spcBef>
                <a:spcPts val="0"/>
              </a:spcBef>
              <a:spcAft>
                <a:spcPts val="0"/>
              </a:spcAft>
              <a:buSzPts val="1200"/>
              <a:buChar char="○"/>
              <a:defRPr/>
            </a:lvl2pPr>
            <a:lvl3pPr indent="-304800" lvl="2" marL="1371600" rtl="0">
              <a:lnSpc>
                <a:spcPct val="100000"/>
              </a:lnSpc>
              <a:spcBef>
                <a:spcPts val="0"/>
              </a:spcBef>
              <a:spcAft>
                <a:spcPts val="0"/>
              </a:spcAft>
              <a:buSzPts val="1200"/>
              <a:buChar char="■"/>
              <a:defRPr/>
            </a:lvl3pPr>
            <a:lvl4pPr indent="-304800" lvl="3" marL="1828800" rtl="0">
              <a:lnSpc>
                <a:spcPct val="100000"/>
              </a:lnSpc>
              <a:spcBef>
                <a:spcPts val="0"/>
              </a:spcBef>
              <a:spcAft>
                <a:spcPts val="0"/>
              </a:spcAft>
              <a:buSzPts val="1200"/>
              <a:buChar char="●"/>
              <a:defRPr/>
            </a:lvl4pPr>
            <a:lvl5pPr indent="-304800" lvl="4" marL="2286000" rtl="0">
              <a:lnSpc>
                <a:spcPct val="100000"/>
              </a:lnSpc>
              <a:spcBef>
                <a:spcPts val="0"/>
              </a:spcBef>
              <a:spcAft>
                <a:spcPts val="0"/>
              </a:spcAft>
              <a:buSzPts val="1200"/>
              <a:buChar char="○"/>
              <a:defRPr/>
            </a:lvl5pPr>
            <a:lvl6pPr indent="-304800" lvl="5" marL="2743200" rtl="0">
              <a:lnSpc>
                <a:spcPct val="100000"/>
              </a:lnSpc>
              <a:spcBef>
                <a:spcPts val="0"/>
              </a:spcBef>
              <a:spcAft>
                <a:spcPts val="0"/>
              </a:spcAft>
              <a:buSzPts val="1200"/>
              <a:buChar char="■"/>
              <a:defRPr/>
            </a:lvl6pPr>
            <a:lvl7pPr indent="-304800" lvl="6" marL="3200400" rtl="0">
              <a:lnSpc>
                <a:spcPct val="100000"/>
              </a:lnSpc>
              <a:spcBef>
                <a:spcPts val="0"/>
              </a:spcBef>
              <a:spcAft>
                <a:spcPts val="0"/>
              </a:spcAft>
              <a:buSzPts val="1200"/>
              <a:buChar char="●"/>
              <a:defRPr/>
            </a:lvl7pPr>
            <a:lvl8pPr indent="-304800" lvl="7" marL="3657600" rtl="0">
              <a:lnSpc>
                <a:spcPct val="100000"/>
              </a:lnSpc>
              <a:spcBef>
                <a:spcPts val="0"/>
              </a:spcBef>
              <a:spcAft>
                <a:spcPts val="0"/>
              </a:spcAft>
              <a:buSzPts val="1200"/>
              <a:buChar char="○"/>
              <a:defRPr/>
            </a:lvl8pPr>
            <a:lvl9pPr indent="-304800" lvl="8" marL="4114800" rtl="0">
              <a:lnSpc>
                <a:spcPct val="100000"/>
              </a:lnSpc>
              <a:spcBef>
                <a:spcPts val="0"/>
              </a:spcBef>
              <a:spcAft>
                <a:spcPts val="0"/>
              </a:spcAft>
              <a:buSzPts val="1200"/>
              <a:buChar char="■"/>
              <a:defRPr/>
            </a:lvl9pPr>
          </a:lstStyle>
          <a:p/>
        </p:txBody>
      </p:sp>
      <p:sp>
        <p:nvSpPr>
          <p:cNvPr id="25" name="Google Shape;25;p4"/>
          <p:cNvSpPr/>
          <p:nvPr/>
        </p:nvSpPr>
        <p:spPr>
          <a:xfrm>
            <a:off x="8519175" y="266251"/>
            <a:ext cx="930238" cy="93023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4"/>
          <p:cNvSpPr/>
          <p:nvPr/>
        </p:nvSpPr>
        <p:spPr>
          <a:xfrm flipH="1" rot="10800000">
            <a:off x="0" y="0"/>
            <a:ext cx="2571719" cy="883100"/>
          </a:xfrm>
          <a:custGeom>
            <a:rect b="b" l="l" r="r" t="t"/>
            <a:pathLst>
              <a:path extrusionOk="0" h="72326" w="210624">
                <a:moveTo>
                  <a:pt x="0" y="72325"/>
                </a:moveTo>
                <a:lnTo>
                  <a:pt x="0" y="0"/>
                </a:lnTo>
                <a:lnTo>
                  <a:pt x="210624" y="7232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flipH="1">
            <a:off x="6740252" y="4318149"/>
            <a:ext cx="2403746" cy="825420"/>
          </a:xfrm>
          <a:custGeom>
            <a:rect b="b" l="l" r="r" t="t"/>
            <a:pathLst>
              <a:path extrusionOk="0" h="72326" w="210624">
                <a:moveTo>
                  <a:pt x="0" y="72325"/>
                </a:moveTo>
                <a:lnTo>
                  <a:pt x="0" y="0"/>
                </a:lnTo>
                <a:lnTo>
                  <a:pt x="210624" y="723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sp>
        <p:nvSpPr>
          <p:cNvPr id="29" name="Google Shape;29;p5"/>
          <p:cNvSpPr txBox="1"/>
          <p:nvPr>
            <p:ph idx="1" type="subTitle"/>
          </p:nvPr>
        </p:nvSpPr>
        <p:spPr>
          <a:xfrm>
            <a:off x="1290775" y="2288770"/>
            <a:ext cx="2907600" cy="4995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0" name="Google Shape;30;p5"/>
          <p:cNvSpPr txBox="1"/>
          <p:nvPr>
            <p:ph idx="2" type="subTitle"/>
          </p:nvPr>
        </p:nvSpPr>
        <p:spPr>
          <a:xfrm>
            <a:off x="4945650" y="2288770"/>
            <a:ext cx="2907600" cy="499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400">
                <a:solidFill>
                  <a:schemeClr val="dk1"/>
                </a:solidFill>
                <a:latin typeface="Teko"/>
                <a:ea typeface="Teko"/>
                <a:cs typeface="Teko"/>
                <a:sym typeface="Teko"/>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31" name="Google Shape;31;p5"/>
          <p:cNvSpPr txBox="1"/>
          <p:nvPr>
            <p:ph idx="3" type="subTitle"/>
          </p:nvPr>
        </p:nvSpPr>
        <p:spPr>
          <a:xfrm>
            <a:off x="1290775" y="2715970"/>
            <a:ext cx="2907600" cy="181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2" name="Google Shape;32;p5"/>
          <p:cNvSpPr txBox="1"/>
          <p:nvPr>
            <p:ph idx="4" type="subTitle"/>
          </p:nvPr>
        </p:nvSpPr>
        <p:spPr>
          <a:xfrm>
            <a:off x="4945650" y="2715970"/>
            <a:ext cx="2907600" cy="1812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33" name="Google Shape;33;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4" name="Google Shape;34;p5"/>
          <p:cNvSpPr/>
          <p:nvPr/>
        </p:nvSpPr>
        <p:spPr>
          <a:xfrm flipH="1" rot="10800000">
            <a:off x="0" y="0"/>
            <a:ext cx="2571719" cy="88310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flipH="1">
            <a:off x="6740252" y="4318149"/>
            <a:ext cx="2403746" cy="825420"/>
          </a:xfrm>
          <a:custGeom>
            <a:rect b="b" l="l" r="r" t="t"/>
            <a:pathLst>
              <a:path extrusionOk="0" h="72326" w="210624">
                <a:moveTo>
                  <a:pt x="0" y="72325"/>
                </a:moveTo>
                <a:lnTo>
                  <a:pt x="0" y="0"/>
                </a:lnTo>
                <a:lnTo>
                  <a:pt x="210624" y="723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p:nvPr/>
        </p:nvSpPr>
        <p:spPr>
          <a:xfrm rot="10800000">
            <a:off x="6579147" y="-6868"/>
            <a:ext cx="2571719" cy="883100"/>
          </a:xfrm>
          <a:custGeom>
            <a:rect b="b" l="l" r="r" t="t"/>
            <a:pathLst>
              <a:path extrusionOk="0" h="72326" w="210624">
                <a:moveTo>
                  <a:pt x="0" y="72325"/>
                </a:moveTo>
                <a:lnTo>
                  <a:pt x="0" y="0"/>
                </a:lnTo>
                <a:lnTo>
                  <a:pt x="210624" y="7232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0" y="4318149"/>
            <a:ext cx="2403746" cy="825420"/>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p:nvPr/>
        </p:nvSpPr>
        <p:spPr>
          <a:xfrm flipH="1">
            <a:off x="8572169" y="3334026"/>
            <a:ext cx="1022185" cy="102218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1" name="Shape 41"/>
        <p:cNvGrpSpPr/>
        <p:nvPr/>
      </p:nvGrpSpPr>
      <p:grpSpPr>
        <a:xfrm>
          <a:off x="0" y="0"/>
          <a:ext cx="0" cy="0"/>
          <a:chOff x="0" y="0"/>
          <a:chExt cx="0" cy="0"/>
        </a:xfrm>
      </p:grpSpPr>
      <p:sp>
        <p:nvSpPr>
          <p:cNvPr id="42" name="Google Shape;42;p7"/>
          <p:cNvSpPr txBox="1"/>
          <p:nvPr>
            <p:ph type="title"/>
          </p:nvPr>
        </p:nvSpPr>
        <p:spPr>
          <a:xfrm>
            <a:off x="4184500" y="917375"/>
            <a:ext cx="4244400" cy="1068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000"/>
              <a:buNone/>
              <a:defRPr sz="2900"/>
            </a:lvl1pPr>
            <a:lvl2pPr lvl="1" rtl="0">
              <a:lnSpc>
                <a:spcPct val="100000"/>
              </a:lnSpc>
              <a:spcBef>
                <a:spcPts val="0"/>
              </a:spcBef>
              <a:spcAft>
                <a:spcPts val="0"/>
              </a:spcAft>
              <a:buSzPts val="3000"/>
              <a:buNone/>
              <a:defRPr/>
            </a:lvl2pPr>
            <a:lvl3pPr lvl="2" rtl="0">
              <a:lnSpc>
                <a:spcPct val="100000"/>
              </a:lnSpc>
              <a:spcBef>
                <a:spcPts val="0"/>
              </a:spcBef>
              <a:spcAft>
                <a:spcPts val="0"/>
              </a:spcAft>
              <a:buSzPts val="3000"/>
              <a:buNone/>
              <a:defRPr/>
            </a:lvl3pPr>
            <a:lvl4pPr lvl="3" rtl="0">
              <a:lnSpc>
                <a:spcPct val="100000"/>
              </a:lnSpc>
              <a:spcBef>
                <a:spcPts val="0"/>
              </a:spcBef>
              <a:spcAft>
                <a:spcPts val="0"/>
              </a:spcAft>
              <a:buSzPts val="3000"/>
              <a:buNone/>
              <a:defRPr/>
            </a:lvl4pPr>
            <a:lvl5pPr lvl="4" rtl="0">
              <a:lnSpc>
                <a:spcPct val="100000"/>
              </a:lnSpc>
              <a:spcBef>
                <a:spcPts val="0"/>
              </a:spcBef>
              <a:spcAft>
                <a:spcPts val="0"/>
              </a:spcAft>
              <a:buSzPts val="3000"/>
              <a:buNone/>
              <a:defRPr/>
            </a:lvl5pPr>
            <a:lvl6pPr lvl="5" rtl="0">
              <a:lnSpc>
                <a:spcPct val="100000"/>
              </a:lnSpc>
              <a:spcBef>
                <a:spcPts val="0"/>
              </a:spcBef>
              <a:spcAft>
                <a:spcPts val="0"/>
              </a:spcAft>
              <a:buSzPts val="3000"/>
              <a:buNone/>
              <a:defRPr/>
            </a:lvl6pPr>
            <a:lvl7pPr lvl="6" rtl="0">
              <a:lnSpc>
                <a:spcPct val="100000"/>
              </a:lnSpc>
              <a:spcBef>
                <a:spcPts val="0"/>
              </a:spcBef>
              <a:spcAft>
                <a:spcPts val="0"/>
              </a:spcAft>
              <a:buSzPts val="3000"/>
              <a:buNone/>
              <a:defRPr/>
            </a:lvl7pPr>
            <a:lvl8pPr lvl="7" rtl="0">
              <a:lnSpc>
                <a:spcPct val="100000"/>
              </a:lnSpc>
              <a:spcBef>
                <a:spcPts val="0"/>
              </a:spcBef>
              <a:spcAft>
                <a:spcPts val="0"/>
              </a:spcAft>
              <a:buSzPts val="3000"/>
              <a:buNone/>
              <a:defRPr/>
            </a:lvl8pPr>
            <a:lvl9pPr lvl="8" rtl="0">
              <a:lnSpc>
                <a:spcPct val="100000"/>
              </a:lnSpc>
              <a:spcBef>
                <a:spcPts val="0"/>
              </a:spcBef>
              <a:spcAft>
                <a:spcPts val="0"/>
              </a:spcAft>
              <a:buSzPts val="3000"/>
              <a:buNone/>
              <a:defRPr/>
            </a:lvl9pPr>
          </a:lstStyle>
          <a:p/>
        </p:txBody>
      </p:sp>
      <p:sp>
        <p:nvSpPr>
          <p:cNvPr id="43" name="Google Shape;43;p7"/>
          <p:cNvSpPr txBox="1"/>
          <p:nvPr>
            <p:ph idx="1" type="body"/>
          </p:nvPr>
        </p:nvSpPr>
        <p:spPr>
          <a:xfrm>
            <a:off x="4184500" y="2019925"/>
            <a:ext cx="4244400" cy="22062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SzPts val="1200"/>
              <a:buFont typeface="Nunito Light"/>
              <a:buChar char="●"/>
              <a:defRPr/>
            </a:lvl1pPr>
            <a:lvl2pPr indent="-304800" lvl="1" marL="914400" rtl="0">
              <a:lnSpc>
                <a:spcPct val="100000"/>
              </a:lnSpc>
              <a:spcBef>
                <a:spcPts val="0"/>
              </a:spcBef>
              <a:spcAft>
                <a:spcPts val="0"/>
              </a:spcAft>
              <a:buClr>
                <a:srgbClr val="E76A28"/>
              </a:buClr>
              <a:buSzPts val="1200"/>
              <a:buFont typeface="Nunito Light"/>
              <a:buChar char="○"/>
              <a:defRPr/>
            </a:lvl2pPr>
            <a:lvl3pPr indent="-304800" lvl="2" marL="1371600" rtl="0">
              <a:lnSpc>
                <a:spcPct val="100000"/>
              </a:lnSpc>
              <a:spcBef>
                <a:spcPts val="0"/>
              </a:spcBef>
              <a:spcAft>
                <a:spcPts val="0"/>
              </a:spcAft>
              <a:buClr>
                <a:srgbClr val="E76A28"/>
              </a:buClr>
              <a:buSzPts val="1200"/>
              <a:buFont typeface="Nunito Light"/>
              <a:buChar char="■"/>
              <a:defRPr/>
            </a:lvl3pPr>
            <a:lvl4pPr indent="-304800" lvl="3" marL="1828800" rtl="0">
              <a:lnSpc>
                <a:spcPct val="100000"/>
              </a:lnSpc>
              <a:spcBef>
                <a:spcPts val="0"/>
              </a:spcBef>
              <a:spcAft>
                <a:spcPts val="0"/>
              </a:spcAft>
              <a:buClr>
                <a:srgbClr val="E76A28"/>
              </a:buClr>
              <a:buSzPts val="1200"/>
              <a:buFont typeface="Nunito Light"/>
              <a:buChar char="●"/>
              <a:defRPr/>
            </a:lvl4pPr>
            <a:lvl5pPr indent="-304800" lvl="4" marL="2286000" rtl="0">
              <a:lnSpc>
                <a:spcPct val="100000"/>
              </a:lnSpc>
              <a:spcBef>
                <a:spcPts val="0"/>
              </a:spcBef>
              <a:spcAft>
                <a:spcPts val="0"/>
              </a:spcAft>
              <a:buClr>
                <a:srgbClr val="E76A28"/>
              </a:buClr>
              <a:buSzPts val="1200"/>
              <a:buFont typeface="Nunito Light"/>
              <a:buChar char="○"/>
              <a:defRPr/>
            </a:lvl5pPr>
            <a:lvl6pPr indent="-304800" lvl="5" marL="2743200" rtl="0">
              <a:lnSpc>
                <a:spcPct val="100000"/>
              </a:lnSpc>
              <a:spcBef>
                <a:spcPts val="0"/>
              </a:spcBef>
              <a:spcAft>
                <a:spcPts val="0"/>
              </a:spcAft>
              <a:buClr>
                <a:srgbClr val="999999"/>
              </a:buClr>
              <a:buSzPts val="1200"/>
              <a:buFont typeface="Nunito Light"/>
              <a:buChar char="■"/>
              <a:defRPr/>
            </a:lvl6pPr>
            <a:lvl7pPr indent="-304800" lvl="6" marL="3200400" rtl="0">
              <a:lnSpc>
                <a:spcPct val="100000"/>
              </a:lnSpc>
              <a:spcBef>
                <a:spcPts val="0"/>
              </a:spcBef>
              <a:spcAft>
                <a:spcPts val="0"/>
              </a:spcAft>
              <a:buClr>
                <a:srgbClr val="999999"/>
              </a:buClr>
              <a:buSzPts val="1200"/>
              <a:buFont typeface="Nunito Light"/>
              <a:buChar char="●"/>
              <a:defRPr/>
            </a:lvl7pPr>
            <a:lvl8pPr indent="-304800" lvl="7" marL="3657600" rtl="0">
              <a:lnSpc>
                <a:spcPct val="100000"/>
              </a:lnSpc>
              <a:spcBef>
                <a:spcPts val="0"/>
              </a:spcBef>
              <a:spcAft>
                <a:spcPts val="0"/>
              </a:spcAft>
              <a:buClr>
                <a:srgbClr val="999999"/>
              </a:buClr>
              <a:buSzPts val="1200"/>
              <a:buFont typeface="Nunito Light"/>
              <a:buChar char="○"/>
              <a:defRPr/>
            </a:lvl8pPr>
            <a:lvl9pPr indent="-304800" lvl="8" marL="4114800" rtl="0">
              <a:lnSpc>
                <a:spcPct val="100000"/>
              </a:lnSpc>
              <a:spcBef>
                <a:spcPts val="0"/>
              </a:spcBef>
              <a:spcAft>
                <a:spcPts val="0"/>
              </a:spcAft>
              <a:buClr>
                <a:srgbClr val="999999"/>
              </a:buClr>
              <a:buSzPts val="1200"/>
              <a:buFont typeface="Nunito Light"/>
              <a:buChar char="■"/>
              <a:defRPr/>
            </a:lvl9pPr>
          </a:lstStyle>
          <a:p/>
        </p:txBody>
      </p:sp>
      <p:sp>
        <p:nvSpPr>
          <p:cNvPr id="44" name="Google Shape;44;p7"/>
          <p:cNvSpPr/>
          <p:nvPr>
            <p:ph idx="2" type="pic"/>
          </p:nvPr>
        </p:nvSpPr>
        <p:spPr>
          <a:xfrm>
            <a:off x="0" y="0"/>
            <a:ext cx="3513000" cy="5143500"/>
          </a:xfrm>
          <a:prstGeom prst="rect">
            <a:avLst/>
          </a:prstGeom>
          <a:noFill/>
          <a:ln>
            <a:noFill/>
          </a:ln>
        </p:spPr>
      </p:sp>
      <p:sp>
        <p:nvSpPr>
          <p:cNvPr id="45" name="Google Shape;45;p7"/>
          <p:cNvSpPr/>
          <p:nvPr/>
        </p:nvSpPr>
        <p:spPr>
          <a:xfrm rot="10800000">
            <a:off x="6899273" y="-64"/>
            <a:ext cx="2244725" cy="770814"/>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p:nvPr/>
        </p:nvSpPr>
        <p:spPr>
          <a:xfrm flipH="1">
            <a:off x="6899273" y="4372686"/>
            <a:ext cx="2244725" cy="770814"/>
          </a:xfrm>
          <a:custGeom>
            <a:rect b="b" l="l" r="r" t="t"/>
            <a:pathLst>
              <a:path extrusionOk="0" h="72326" w="210624">
                <a:moveTo>
                  <a:pt x="0" y="72325"/>
                </a:moveTo>
                <a:lnTo>
                  <a:pt x="0" y="0"/>
                </a:lnTo>
                <a:lnTo>
                  <a:pt x="210624" y="72325"/>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7" name="Shape 47"/>
        <p:cNvGrpSpPr/>
        <p:nvPr/>
      </p:nvGrpSpPr>
      <p:grpSpPr>
        <a:xfrm>
          <a:off x="0" y="0"/>
          <a:ext cx="0" cy="0"/>
          <a:chOff x="0" y="0"/>
          <a:chExt cx="0" cy="0"/>
        </a:xfrm>
      </p:grpSpPr>
      <p:sp>
        <p:nvSpPr>
          <p:cNvPr id="48" name="Google Shape;48;p8"/>
          <p:cNvSpPr txBox="1"/>
          <p:nvPr>
            <p:ph type="title"/>
          </p:nvPr>
        </p:nvSpPr>
        <p:spPr>
          <a:xfrm>
            <a:off x="1388100" y="1307100"/>
            <a:ext cx="6367800" cy="25293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49" name="Google Shape;49;p8"/>
          <p:cNvSpPr/>
          <p:nvPr/>
        </p:nvSpPr>
        <p:spPr>
          <a:xfrm flipH="1">
            <a:off x="6170859"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p:nvPr/>
        </p:nvSpPr>
        <p:spPr>
          <a:xfrm flipH="1" rot="10800000">
            <a:off x="-2864" y="0"/>
            <a:ext cx="2976644" cy="1022147"/>
          </a:xfrm>
          <a:custGeom>
            <a:rect b="b" l="l" r="r" t="t"/>
            <a:pathLst>
              <a:path extrusionOk="0" h="72326" w="210624">
                <a:moveTo>
                  <a:pt x="0" y="72325"/>
                </a:moveTo>
                <a:lnTo>
                  <a:pt x="0" y="0"/>
                </a:lnTo>
                <a:lnTo>
                  <a:pt x="210624" y="72325"/>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flipH="1">
            <a:off x="-923172" y="1415182"/>
            <a:ext cx="1635402" cy="1635402"/>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p:nvPr/>
        </p:nvSpPr>
        <p:spPr>
          <a:xfrm flipH="1">
            <a:off x="8572169" y="2648226"/>
            <a:ext cx="1022185" cy="102218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3" name="Shape 53"/>
        <p:cNvGrpSpPr/>
        <p:nvPr/>
      </p:nvGrpSpPr>
      <p:grpSpPr>
        <a:xfrm>
          <a:off x="0" y="0"/>
          <a:ext cx="0" cy="0"/>
          <a:chOff x="0" y="0"/>
          <a:chExt cx="0" cy="0"/>
        </a:xfrm>
      </p:grpSpPr>
      <p:sp>
        <p:nvSpPr>
          <p:cNvPr id="54" name="Google Shape;54;p9"/>
          <p:cNvSpPr txBox="1"/>
          <p:nvPr>
            <p:ph type="title"/>
          </p:nvPr>
        </p:nvSpPr>
        <p:spPr>
          <a:xfrm>
            <a:off x="2241425" y="1293100"/>
            <a:ext cx="4661100" cy="841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600"/>
              <a:buNone/>
              <a:defRPr sz="45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55" name="Google Shape;55;p9"/>
          <p:cNvSpPr txBox="1"/>
          <p:nvPr>
            <p:ph idx="1" type="subTitle"/>
          </p:nvPr>
        </p:nvSpPr>
        <p:spPr>
          <a:xfrm>
            <a:off x="2241475" y="2168600"/>
            <a:ext cx="4661100" cy="1681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1600"/>
            </a:lvl1pPr>
            <a:lvl2pPr lvl="1" rtl="0" algn="ctr">
              <a:lnSpc>
                <a:spcPct val="100000"/>
              </a:lnSpc>
              <a:spcBef>
                <a:spcPts val="0"/>
              </a:spcBef>
              <a:spcAft>
                <a:spcPts val="0"/>
              </a:spcAft>
              <a:buSzPts val="12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56" name="Google Shape;56;p9"/>
          <p:cNvSpPr/>
          <p:nvPr/>
        </p:nvSpPr>
        <p:spPr>
          <a:xfrm flipH="1">
            <a:off x="-750475" y="1465150"/>
            <a:ext cx="1275878" cy="1275878"/>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9"/>
          <p:cNvSpPr/>
          <p:nvPr/>
        </p:nvSpPr>
        <p:spPr>
          <a:xfrm flipH="1">
            <a:off x="6165809" y="4121350"/>
            <a:ext cx="2976644" cy="1022147"/>
          </a:xfrm>
          <a:custGeom>
            <a:rect b="b" l="l" r="r" t="t"/>
            <a:pathLst>
              <a:path extrusionOk="0" h="72326" w="210624">
                <a:moveTo>
                  <a:pt x="0" y="72325"/>
                </a:moveTo>
                <a:lnTo>
                  <a:pt x="0" y="0"/>
                </a:lnTo>
                <a:lnTo>
                  <a:pt x="210624" y="72325"/>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9"/>
          <p:cNvSpPr/>
          <p:nvPr/>
        </p:nvSpPr>
        <p:spPr>
          <a:xfrm flipH="1">
            <a:off x="8516083" y="2343626"/>
            <a:ext cx="1376845" cy="1376845"/>
          </a:xfrm>
          <a:custGeom>
            <a:rect b="b" l="l" r="r" t="t"/>
            <a:pathLst>
              <a:path extrusionOk="0" h="18890" w="18890">
                <a:moveTo>
                  <a:pt x="15528" y="3361"/>
                </a:moveTo>
                <a:cubicBezTo>
                  <a:pt x="12169" y="1"/>
                  <a:pt x="6721" y="1"/>
                  <a:pt x="3360" y="3361"/>
                </a:cubicBezTo>
                <a:cubicBezTo>
                  <a:pt x="1" y="6721"/>
                  <a:pt x="1" y="12169"/>
                  <a:pt x="3360" y="15530"/>
                </a:cubicBezTo>
                <a:cubicBezTo>
                  <a:pt x="6721" y="18889"/>
                  <a:pt x="12169" y="18889"/>
                  <a:pt x="15528" y="15530"/>
                </a:cubicBezTo>
                <a:cubicBezTo>
                  <a:pt x="18889" y="12169"/>
                  <a:pt x="18889" y="6721"/>
                  <a:pt x="15528" y="3361"/>
                </a:cubicBezTo>
                <a:close/>
                <a:moveTo>
                  <a:pt x="11918" y="11918"/>
                </a:moveTo>
                <a:cubicBezTo>
                  <a:pt x="10551" y="13283"/>
                  <a:pt x="8337" y="13283"/>
                  <a:pt x="6972" y="11918"/>
                </a:cubicBezTo>
                <a:cubicBezTo>
                  <a:pt x="5607" y="10553"/>
                  <a:pt x="5607" y="8338"/>
                  <a:pt x="6972" y="6972"/>
                </a:cubicBezTo>
                <a:cubicBezTo>
                  <a:pt x="8337" y="5607"/>
                  <a:pt x="10551" y="5607"/>
                  <a:pt x="11918" y="6972"/>
                </a:cubicBezTo>
                <a:cubicBezTo>
                  <a:pt x="13283" y="8338"/>
                  <a:pt x="13283" y="10553"/>
                  <a:pt x="11918" y="1191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9"/>
          <p:cNvSpPr/>
          <p:nvPr/>
        </p:nvSpPr>
        <p:spPr>
          <a:xfrm flipH="1" rot="10800000">
            <a:off x="-1541" y="0"/>
            <a:ext cx="2976644" cy="1022147"/>
          </a:xfrm>
          <a:custGeom>
            <a:rect b="b" l="l" r="r" t="t"/>
            <a:pathLst>
              <a:path extrusionOk="0" h="72326" w="210624">
                <a:moveTo>
                  <a:pt x="0" y="72325"/>
                </a:moveTo>
                <a:lnTo>
                  <a:pt x="0" y="0"/>
                </a:lnTo>
                <a:lnTo>
                  <a:pt x="210624" y="72325"/>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10"/>
          <p:cNvSpPr txBox="1"/>
          <p:nvPr>
            <p:ph type="title"/>
          </p:nvPr>
        </p:nvSpPr>
        <p:spPr>
          <a:xfrm>
            <a:off x="1952525" y="3988200"/>
            <a:ext cx="5238900" cy="468000"/>
          </a:xfrm>
          <a:prstGeom prst="rect">
            <a:avLst/>
          </a:prstGeom>
          <a:solidFill>
            <a:schemeClr val="lt1"/>
          </a:solid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lvl1pPr lvl="0" rtl="0" algn="ctr">
              <a:spcBef>
                <a:spcPts val="0"/>
              </a:spcBef>
              <a:spcAft>
                <a:spcPts val="0"/>
              </a:spcAft>
              <a:buSzPts val="3000"/>
              <a:buNone/>
              <a:defRPr sz="24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62" name="Google Shape;62;p10"/>
          <p:cNvSpPr/>
          <p:nvPr>
            <p:ph idx="2" type="pic"/>
          </p:nvPr>
        </p:nvSpPr>
        <p:spPr>
          <a:xfrm>
            <a:off x="0" y="0"/>
            <a:ext cx="9144000" cy="51435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5100" y="445025"/>
            <a:ext cx="77139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1pPr>
            <a:lvl2pPr lvl="1"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2pPr>
            <a:lvl3pPr lvl="2"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3pPr>
            <a:lvl4pPr lvl="3"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4pPr>
            <a:lvl5pPr lvl="4"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5pPr>
            <a:lvl6pPr lvl="5"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6pPr>
            <a:lvl7pPr lvl="6"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7pPr>
            <a:lvl8pPr lvl="7"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8pPr>
            <a:lvl9pPr lvl="8" rtl="0">
              <a:spcBef>
                <a:spcPts val="0"/>
              </a:spcBef>
              <a:spcAft>
                <a:spcPts val="0"/>
              </a:spcAft>
              <a:buClr>
                <a:schemeClr val="dk1"/>
              </a:buClr>
              <a:buSzPts val="3000"/>
              <a:buFont typeface="Teko"/>
              <a:buNone/>
              <a:defRPr b="1" sz="3000">
                <a:solidFill>
                  <a:schemeClr val="dk1"/>
                </a:solidFill>
                <a:latin typeface="Teko"/>
                <a:ea typeface="Teko"/>
                <a:cs typeface="Teko"/>
                <a:sym typeface="Teko"/>
              </a:defRPr>
            </a:lvl9pPr>
          </a:lstStyle>
          <a:p/>
        </p:txBody>
      </p:sp>
      <p:sp>
        <p:nvSpPr>
          <p:cNvPr id="7" name="Google Shape;7;p1"/>
          <p:cNvSpPr txBox="1"/>
          <p:nvPr>
            <p:ph idx="1" type="body"/>
          </p:nvPr>
        </p:nvSpPr>
        <p:spPr>
          <a:xfrm>
            <a:off x="715100" y="1152475"/>
            <a:ext cx="7713900" cy="3416400"/>
          </a:xfrm>
          <a:prstGeom prst="rect">
            <a:avLst/>
          </a:prstGeom>
          <a:noFill/>
          <a:ln>
            <a:noFill/>
          </a:ln>
        </p:spPr>
        <p:txBody>
          <a:bodyPr anchorCtr="0" anchor="t" bIns="91425" lIns="91425" spcFirstLastPara="1" rIns="91425" wrap="square" tIns="91425">
            <a:noAutofit/>
          </a:bodyPr>
          <a:lstStyle>
            <a:lvl1pPr indent="-304800" lvl="0" marL="4572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1pPr>
            <a:lvl2pPr indent="-304800" lvl="1" marL="9144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2pPr>
            <a:lvl3pPr indent="-304800" lvl="2" marL="13716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3pPr>
            <a:lvl4pPr indent="-304800" lvl="3" marL="18288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4pPr>
            <a:lvl5pPr indent="-304800" lvl="4" marL="22860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5pPr>
            <a:lvl6pPr indent="-304800" lvl="5" marL="27432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6pPr>
            <a:lvl7pPr indent="-304800" lvl="6" marL="32004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7pPr>
            <a:lvl8pPr indent="-304800" lvl="7" marL="36576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8pPr>
            <a:lvl9pPr indent="-304800" lvl="8" marL="4114800">
              <a:lnSpc>
                <a:spcPct val="100000"/>
              </a:lnSpc>
              <a:spcBef>
                <a:spcPts val="0"/>
              </a:spcBef>
              <a:spcAft>
                <a:spcPts val="0"/>
              </a:spcAft>
              <a:buClr>
                <a:schemeClr val="dk1"/>
              </a:buClr>
              <a:buSzPts val="1200"/>
              <a:buFont typeface="Noto Sans"/>
              <a:buChar char="■"/>
              <a:defRPr sz="1200">
                <a:solidFill>
                  <a:schemeClr val="dk1"/>
                </a:solidFill>
                <a:latin typeface="Noto Sans"/>
                <a:ea typeface="Noto Sans"/>
                <a:cs typeface="Noto Sans"/>
                <a:sym typeface="Noto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6.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2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22.png"/><Relationship Id="rId5"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8.png"/><Relationship Id="rId4" Type="http://schemas.openxmlformats.org/officeDocument/2006/relationships/image" Target="../media/image45.png"/><Relationship Id="rId5" Type="http://schemas.openxmlformats.org/officeDocument/2006/relationships/image" Target="../media/image41.png"/><Relationship Id="rId6"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drive.google.com/file/d/1joj2EBWBfDiNaRseZOhMdLmS3fDipCmA/view" TargetMode="External"/><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0.png"/><Relationship Id="rId4"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2.pn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3.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4.png"/><Relationship Id="rId4" Type="http://schemas.openxmlformats.org/officeDocument/2006/relationships/image" Target="../media/image3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7.png"/><Relationship Id="rId4"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4.png"/><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1.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png"/><Relationship Id="rId4" Type="http://schemas.openxmlformats.org/officeDocument/2006/relationships/image" Target="../media/image5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6.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grpSp>
        <p:nvGrpSpPr>
          <p:cNvPr id="194" name="Google Shape;194;p25"/>
          <p:cNvGrpSpPr/>
          <p:nvPr/>
        </p:nvGrpSpPr>
        <p:grpSpPr>
          <a:xfrm>
            <a:off x="4724450" y="3351325"/>
            <a:ext cx="4323250" cy="2122250"/>
            <a:chOff x="4482575" y="2774525"/>
            <a:chExt cx="4323250" cy="2122250"/>
          </a:xfrm>
        </p:grpSpPr>
        <p:sp>
          <p:nvSpPr>
            <p:cNvPr id="195" name="Google Shape;195;p25"/>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5"/>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4" name="Google Shape;204;p25"/>
          <p:cNvSpPr txBox="1"/>
          <p:nvPr>
            <p:ph type="ctrTitle"/>
          </p:nvPr>
        </p:nvSpPr>
        <p:spPr>
          <a:xfrm>
            <a:off x="715275" y="1183925"/>
            <a:ext cx="7713600" cy="230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400">
                <a:solidFill>
                  <a:schemeClr val="lt2"/>
                </a:solidFill>
              </a:rPr>
              <a:t>A8</a:t>
            </a:r>
            <a:br>
              <a:rPr lang="en" sz="6100"/>
            </a:br>
            <a:r>
              <a:rPr lang="en" sz="5000"/>
              <a:t>Fitbud High-Fi Prototype</a:t>
            </a:r>
            <a:endParaRPr sz="5000"/>
          </a:p>
        </p:txBody>
      </p:sp>
      <p:sp>
        <p:nvSpPr>
          <p:cNvPr id="205" name="Google Shape;205;p25"/>
          <p:cNvSpPr txBox="1"/>
          <p:nvPr>
            <p:ph idx="1" type="subTitle"/>
          </p:nvPr>
        </p:nvSpPr>
        <p:spPr>
          <a:xfrm>
            <a:off x="715125" y="3550075"/>
            <a:ext cx="7713600" cy="40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Christelle Millos-Lopez, Akanshya Bhat, Jake Restiano, Ethan Yuen</a:t>
            </a:r>
            <a:endParaRPr/>
          </a:p>
        </p:txBody>
      </p:sp>
      <p:grpSp>
        <p:nvGrpSpPr>
          <p:cNvPr id="206" name="Google Shape;206;p25"/>
          <p:cNvGrpSpPr/>
          <p:nvPr/>
        </p:nvGrpSpPr>
        <p:grpSpPr>
          <a:xfrm>
            <a:off x="333025" y="122325"/>
            <a:ext cx="1551350" cy="1342825"/>
            <a:chOff x="305350" y="253700"/>
            <a:chExt cx="1551350" cy="1342825"/>
          </a:xfrm>
        </p:grpSpPr>
        <p:sp>
          <p:nvSpPr>
            <p:cNvPr id="207" name="Google Shape;207;p25"/>
            <p:cNvSpPr/>
            <p:nvPr/>
          </p:nvSpPr>
          <p:spPr>
            <a:xfrm>
              <a:off x="305350" y="743175"/>
              <a:ext cx="721625" cy="853350"/>
            </a:xfrm>
            <a:custGeom>
              <a:rect b="b" l="l" r="r" t="t"/>
              <a:pathLst>
                <a:path extrusionOk="0" h="34134" w="28865">
                  <a:moveTo>
                    <a:pt x="22788" y="30913"/>
                  </a:moveTo>
                  <a:lnTo>
                    <a:pt x="24099" y="30157"/>
                  </a:lnTo>
                  <a:lnTo>
                    <a:pt x="24028" y="30034"/>
                  </a:lnTo>
                  <a:cubicBezTo>
                    <a:pt x="28463" y="26270"/>
                    <a:pt x="28864" y="18121"/>
                    <a:pt x="24708" y="10924"/>
                  </a:cubicBezTo>
                  <a:cubicBezTo>
                    <a:pt x="20554" y="3727"/>
                    <a:pt x="13296" y="1"/>
                    <a:pt x="7820" y="1960"/>
                  </a:cubicBezTo>
                  <a:lnTo>
                    <a:pt x="7753" y="1845"/>
                  </a:lnTo>
                  <a:lnTo>
                    <a:pt x="6698" y="2456"/>
                  </a:lnTo>
                  <a:cubicBezTo>
                    <a:pt x="6611" y="2501"/>
                    <a:pt x="6523" y="2545"/>
                    <a:pt x="6437" y="2593"/>
                  </a:cubicBezTo>
                  <a:cubicBezTo>
                    <a:pt x="862" y="5814"/>
                    <a:pt x="0" y="14763"/>
                    <a:pt x="4516" y="22584"/>
                  </a:cubicBezTo>
                  <a:cubicBezTo>
                    <a:pt x="9031" y="30403"/>
                    <a:pt x="17212" y="34133"/>
                    <a:pt x="22788" y="309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346775" y="703625"/>
              <a:ext cx="730600" cy="868975"/>
            </a:xfrm>
            <a:custGeom>
              <a:rect b="b" l="l" r="r" t="t"/>
              <a:pathLst>
                <a:path extrusionOk="0" h="34759" w="29224">
                  <a:moveTo>
                    <a:pt x="4515" y="23208"/>
                  </a:moveTo>
                  <a:cubicBezTo>
                    <a:pt x="0" y="15388"/>
                    <a:pt x="860" y="6438"/>
                    <a:pt x="6437" y="3219"/>
                  </a:cubicBezTo>
                  <a:cubicBezTo>
                    <a:pt x="12013" y="0"/>
                    <a:pt x="20193" y="3730"/>
                    <a:pt x="24708" y="11550"/>
                  </a:cubicBezTo>
                  <a:cubicBezTo>
                    <a:pt x="29223" y="19371"/>
                    <a:pt x="28363" y="28320"/>
                    <a:pt x="22787" y="31539"/>
                  </a:cubicBezTo>
                  <a:cubicBezTo>
                    <a:pt x="17212" y="34758"/>
                    <a:pt x="9030" y="31029"/>
                    <a:pt x="4515" y="232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580850" y="1000550"/>
              <a:ext cx="250425" cy="275000"/>
            </a:xfrm>
            <a:custGeom>
              <a:rect b="b" l="l" r="r" t="t"/>
              <a:pathLst>
                <a:path extrusionOk="0" h="11000" w="10017">
                  <a:moveTo>
                    <a:pt x="3911" y="1"/>
                  </a:moveTo>
                  <a:cubicBezTo>
                    <a:pt x="3345" y="1"/>
                    <a:pt x="2801" y="134"/>
                    <a:pt x="2313" y="416"/>
                  </a:cubicBezTo>
                  <a:cubicBezTo>
                    <a:pt x="310" y="1573"/>
                    <a:pt x="1" y="4787"/>
                    <a:pt x="1623" y="7594"/>
                  </a:cubicBezTo>
                  <a:cubicBezTo>
                    <a:pt x="2402" y="8943"/>
                    <a:pt x="3530" y="10015"/>
                    <a:pt x="4761" y="10576"/>
                  </a:cubicBezTo>
                  <a:cubicBezTo>
                    <a:pt x="5379" y="10858"/>
                    <a:pt x="5998" y="10999"/>
                    <a:pt x="6583" y="10999"/>
                  </a:cubicBezTo>
                  <a:cubicBezTo>
                    <a:pt x="7161" y="10999"/>
                    <a:pt x="7706" y="10862"/>
                    <a:pt x="8183" y="10586"/>
                  </a:cubicBezTo>
                  <a:cubicBezTo>
                    <a:pt x="9146" y="10031"/>
                    <a:pt x="9758" y="8963"/>
                    <a:pt x="9887" y="7617"/>
                  </a:cubicBezTo>
                  <a:cubicBezTo>
                    <a:pt x="10017" y="6271"/>
                    <a:pt x="9652" y="4757"/>
                    <a:pt x="8873" y="3408"/>
                  </a:cubicBezTo>
                  <a:cubicBezTo>
                    <a:pt x="7648" y="1284"/>
                    <a:pt x="5669" y="1"/>
                    <a:pt x="3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648250" y="1062175"/>
              <a:ext cx="127675" cy="151850"/>
            </a:xfrm>
            <a:custGeom>
              <a:rect b="b" l="l" r="r" t="t"/>
              <a:pathLst>
                <a:path extrusionOk="0" h="6074" w="5107">
                  <a:moveTo>
                    <a:pt x="789" y="4055"/>
                  </a:moveTo>
                  <a:cubicBezTo>
                    <a:pt x="0" y="2689"/>
                    <a:pt x="150" y="1125"/>
                    <a:pt x="1125" y="564"/>
                  </a:cubicBezTo>
                  <a:cubicBezTo>
                    <a:pt x="2098" y="1"/>
                    <a:pt x="3528" y="653"/>
                    <a:pt x="4317" y="2019"/>
                  </a:cubicBezTo>
                  <a:cubicBezTo>
                    <a:pt x="5107" y="3386"/>
                    <a:pt x="4955" y="4949"/>
                    <a:pt x="3982" y="5511"/>
                  </a:cubicBezTo>
                  <a:cubicBezTo>
                    <a:pt x="3007" y="6074"/>
                    <a:pt x="1577" y="5422"/>
                    <a:pt x="789" y="40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676350" y="672825"/>
              <a:ext cx="770175" cy="527125"/>
            </a:xfrm>
            <a:custGeom>
              <a:rect b="b" l="l" r="r" t="t"/>
              <a:pathLst>
                <a:path extrusionOk="0" h="21085" w="30807">
                  <a:moveTo>
                    <a:pt x="1" y="16138"/>
                  </a:moveTo>
                  <a:lnTo>
                    <a:pt x="27951" y="1"/>
                  </a:lnTo>
                  <a:lnTo>
                    <a:pt x="30806" y="4950"/>
                  </a:lnTo>
                  <a:lnTo>
                    <a:pt x="2858" y="21085"/>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1058775" y="326700"/>
              <a:ext cx="712450" cy="834800"/>
            </a:xfrm>
            <a:custGeom>
              <a:rect b="b" l="l" r="r" t="t"/>
              <a:pathLst>
                <a:path extrusionOk="0" h="33392" w="28498">
                  <a:moveTo>
                    <a:pt x="22787" y="30173"/>
                  </a:moveTo>
                  <a:lnTo>
                    <a:pt x="25480" y="28619"/>
                  </a:lnTo>
                  <a:lnTo>
                    <a:pt x="25184" y="28106"/>
                  </a:lnTo>
                  <a:cubicBezTo>
                    <a:pt x="28497" y="23988"/>
                    <a:pt x="28469" y="16696"/>
                    <a:pt x="24709" y="10184"/>
                  </a:cubicBezTo>
                  <a:cubicBezTo>
                    <a:pt x="20949" y="3672"/>
                    <a:pt x="14649" y="1"/>
                    <a:pt x="9427" y="812"/>
                  </a:cubicBezTo>
                  <a:lnTo>
                    <a:pt x="9130" y="299"/>
                  </a:lnTo>
                  <a:lnTo>
                    <a:pt x="6437" y="1853"/>
                  </a:lnTo>
                  <a:cubicBezTo>
                    <a:pt x="861" y="5072"/>
                    <a:pt x="1" y="14021"/>
                    <a:pt x="4516" y="21842"/>
                  </a:cubicBezTo>
                  <a:cubicBezTo>
                    <a:pt x="9031" y="29663"/>
                    <a:pt x="17212" y="33392"/>
                    <a:pt x="22787" y="301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1126075" y="253700"/>
              <a:ext cx="730625" cy="868950"/>
            </a:xfrm>
            <a:custGeom>
              <a:rect b="b" l="l" r="r" t="t"/>
              <a:pathLst>
                <a:path extrusionOk="0" h="34758" w="29225">
                  <a:moveTo>
                    <a:pt x="4516" y="23208"/>
                  </a:moveTo>
                  <a:cubicBezTo>
                    <a:pt x="1" y="15387"/>
                    <a:pt x="861" y="6438"/>
                    <a:pt x="6438" y="3219"/>
                  </a:cubicBezTo>
                  <a:cubicBezTo>
                    <a:pt x="12014" y="0"/>
                    <a:pt x="20194" y="3729"/>
                    <a:pt x="24709" y="11550"/>
                  </a:cubicBezTo>
                  <a:cubicBezTo>
                    <a:pt x="29224" y="19369"/>
                    <a:pt x="28364" y="28320"/>
                    <a:pt x="22788" y="31539"/>
                  </a:cubicBezTo>
                  <a:cubicBezTo>
                    <a:pt x="17212" y="34758"/>
                    <a:pt x="9031" y="31028"/>
                    <a:pt x="4516" y="23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1206025" y="360425"/>
              <a:ext cx="574075" cy="672650"/>
            </a:xfrm>
            <a:custGeom>
              <a:rect b="b" l="l" r="r" t="t"/>
              <a:pathLst>
                <a:path extrusionOk="0" h="26906" w="22963">
                  <a:moveTo>
                    <a:pt x="18361" y="24312"/>
                  </a:moveTo>
                  <a:lnTo>
                    <a:pt x="20531" y="23058"/>
                  </a:lnTo>
                  <a:lnTo>
                    <a:pt x="20292" y="22645"/>
                  </a:lnTo>
                  <a:cubicBezTo>
                    <a:pt x="22962" y="19328"/>
                    <a:pt x="22938" y="13453"/>
                    <a:pt x="19910" y="8206"/>
                  </a:cubicBezTo>
                  <a:cubicBezTo>
                    <a:pt x="16880" y="2959"/>
                    <a:pt x="11803" y="0"/>
                    <a:pt x="7595" y="654"/>
                  </a:cubicBezTo>
                  <a:lnTo>
                    <a:pt x="7356" y="241"/>
                  </a:lnTo>
                  <a:lnTo>
                    <a:pt x="5187" y="1493"/>
                  </a:lnTo>
                  <a:cubicBezTo>
                    <a:pt x="694" y="4088"/>
                    <a:pt x="0" y="11298"/>
                    <a:pt x="3639" y="17599"/>
                  </a:cubicBezTo>
                  <a:cubicBezTo>
                    <a:pt x="7277" y="23900"/>
                    <a:pt x="13869" y="26905"/>
                    <a:pt x="18361" y="24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1260275" y="301600"/>
              <a:ext cx="588675" cy="700175"/>
            </a:xfrm>
            <a:custGeom>
              <a:rect b="b" l="l" r="r" t="t"/>
              <a:pathLst>
                <a:path extrusionOk="0" h="28007" w="23547">
                  <a:moveTo>
                    <a:pt x="3638" y="18699"/>
                  </a:moveTo>
                  <a:cubicBezTo>
                    <a:pt x="0" y="12398"/>
                    <a:pt x="693" y="5188"/>
                    <a:pt x="5186" y="2594"/>
                  </a:cubicBezTo>
                  <a:cubicBezTo>
                    <a:pt x="9679" y="0"/>
                    <a:pt x="16270" y="3004"/>
                    <a:pt x="19908" y="9306"/>
                  </a:cubicBezTo>
                  <a:cubicBezTo>
                    <a:pt x="23547" y="15607"/>
                    <a:pt x="22853" y="22818"/>
                    <a:pt x="18361" y="25411"/>
                  </a:cubicBezTo>
                  <a:cubicBezTo>
                    <a:pt x="13867" y="28007"/>
                    <a:pt x="7277" y="25001"/>
                    <a:pt x="3638" y="186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1473500" y="589800"/>
              <a:ext cx="124325" cy="147775"/>
            </a:xfrm>
            <a:custGeom>
              <a:rect b="b" l="l" r="r" t="t"/>
              <a:pathLst>
                <a:path extrusionOk="0" h="5911" w="4973">
                  <a:moveTo>
                    <a:pt x="3982" y="5347"/>
                  </a:moveTo>
                  <a:lnTo>
                    <a:pt x="4672" y="4949"/>
                  </a:lnTo>
                  <a:lnTo>
                    <a:pt x="4559" y="4752"/>
                  </a:lnTo>
                  <a:cubicBezTo>
                    <a:pt x="4972" y="4011"/>
                    <a:pt x="4909" y="2878"/>
                    <a:pt x="4319" y="1856"/>
                  </a:cubicBezTo>
                  <a:cubicBezTo>
                    <a:pt x="3727" y="832"/>
                    <a:pt x="2778" y="210"/>
                    <a:pt x="1930" y="197"/>
                  </a:cubicBezTo>
                  <a:lnTo>
                    <a:pt x="1815" y="0"/>
                  </a:lnTo>
                  <a:lnTo>
                    <a:pt x="1125" y="400"/>
                  </a:lnTo>
                  <a:cubicBezTo>
                    <a:pt x="150" y="962"/>
                    <a:pt x="1" y="2525"/>
                    <a:pt x="789" y="3892"/>
                  </a:cubicBezTo>
                  <a:cubicBezTo>
                    <a:pt x="1579" y="5258"/>
                    <a:pt x="3008" y="5910"/>
                    <a:pt x="3982" y="53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1490750" y="575750"/>
              <a:ext cx="127700" cy="151875"/>
            </a:xfrm>
            <a:custGeom>
              <a:rect b="b" l="l" r="r" t="t"/>
              <a:pathLst>
                <a:path extrusionOk="0" h="6075" w="5108">
                  <a:moveTo>
                    <a:pt x="790" y="4055"/>
                  </a:moveTo>
                  <a:cubicBezTo>
                    <a:pt x="1" y="2689"/>
                    <a:pt x="152" y="1125"/>
                    <a:pt x="1125" y="562"/>
                  </a:cubicBezTo>
                  <a:cubicBezTo>
                    <a:pt x="2100" y="1"/>
                    <a:pt x="3530" y="651"/>
                    <a:pt x="4319" y="2018"/>
                  </a:cubicBezTo>
                  <a:cubicBezTo>
                    <a:pt x="5107" y="3384"/>
                    <a:pt x="4957" y="4948"/>
                    <a:pt x="3982" y="5511"/>
                  </a:cubicBezTo>
                  <a:cubicBezTo>
                    <a:pt x="3009" y="6074"/>
                    <a:pt x="1579" y="5422"/>
                    <a:pt x="790" y="4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8" name="Google Shape;218;p25"/>
          <p:cNvGrpSpPr/>
          <p:nvPr/>
        </p:nvGrpSpPr>
        <p:grpSpPr>
          <a:xfrm flipH="1" rot="-5190866">
            <a:off x="1105994" y="4165564"/>
            <a:ext cx="827991" cy="710685"/>
            <a:chOff x="3122700" y="481200"/>
            <a:chExt cx="827950" cy="710650"/>
          </a:xfrm>
        </p:grpSpPr>
        <p:sp>
          <p:nvSpPr>
            <p:cNvPr id="219" name="Google Shape;219;p25"/>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25"/>
          <p:cNvGrpSpPr/>
          <p:nvPr/>
        </p:nvGrpSpPr>
        <p:grpSpPr>
          <a:xfrm flipH="1" rot="485327">
            <a:off x="6631205" y="100466"/>
            <a:ext cx="827907" cy="710613"/>
            <a:chOff x="3122700" y="481200"/>
            <a:chExt cx="827950" cy="710650"/>
          </a:xfrm>
        </p:grpSpPr>
        <p:sp>
          <p:nvSpPr>
            <p:cNvPr id="222" name="Google Shape;222;p25"/>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MOST VIOLATED HEURISTICS</a:t>
            </a:r>
            <a:endParaRPr/>
          </a:p>
        </p:txBody>
      </p:sp>
      <p:sp>
        <p:nvSpPr>
          <p:cNvPr id="468" name="Google Shape;468;p34"/>
          <p:cNvSpPr txBox="1"/>
          <p:nvPr>
            <p:ph idx="4294967295" type="subTitle"/>
          </p:nvPr>
        </p:nvSpPr>
        <p:spPr>
          <a:xfrm>
            <a:off x="1321150" y="3055980"/>
            <a:ext cx="2144400" cy="36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200">
                <a:latin typeface="Teko"/>
                <a:ea typeface="Teko"/>
                <a:cs typeface="Teko"/>
                <a:sym typeface="Teko"/>
              </a:rPr>
              <a:t>H4</a:t>
            </a:r>
            <a:endParaRPr b="1" sz="2200">
              <a:latin typeface="Teko"/>
              <a:ea typeface="Teko"/>
              <a:cs typeface="Teko"/>
              <a:sym typeface="Teko"/>
            </a:endParaRPr>
          </a:p>
        </p:txBody>
      </p:sp>
      <p:sp>
        <p:nvSpPr>
          <p:cNvPr id="469" name="Google Shape;469;p34"/>
          <p:cNvSpPr txBox="1"/>
          <p:nvPr>
            <p:ph idx="4294967295" type="subTitle"/>
          </p:nvPr>
        </p:nvSpPr>
        <p:spPr>
          <a:xfrm>
            <a:off x="1321150" y="3413225"/>
            <a:ext cx="2144400" cy="49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Consistency &amp; Standards</a:t>
            </a:r>
            <a:endParaRPr/>
          </a:p>
          <a:p>
            <a:pPr indent="0" lvl="0" marL="0" rtl="0" algn="ctr">
              <a:spcBef>
                <a:spcPts val="0"/>
              </a:spcBef>
              <a:spcAft>
                <a:spcPts val="0"/>
              </a:spcAft>
              <a:buNone/>
            </a:pPr>
            <a:r>
              <a:rPr b="1" i="1" lang="en"/>
              <a:t>8 violations</a:t>
            </a:r>
            <a:endParaRPr b="1" i="1"/>
          </a:p>
        </p:txBody>
      </p:sp>
      <p:sp>
        <p:nvSpPr>
          <p:cNvPr id="470" name="Google Shape;470;p34"/>
          <p:cNvSpPr/>
          <p:nvPr/>
        </p:nvSpPr>
        <p:spPr>
          <a:xfrm>
            <a:off x="1987188" y="1994700"/>
            <a:ext cx="812400" cy="812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4142134" y="1962350"/>
            <a:ext cx="825300" cy="8253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6407966" y="1962350"/>
            <a:ext cx="825000" cy="825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3" name="Google Shape;473;p34"/>
          <p:cNvGrpSpPr/>
          <p:nvPr/>
        </p:nvGrpSpPr>
        <p:grpSpPr>
          <a:xfrm>
            <a:off x="2092459" y="2099987"/>
            <a:ext cx="601779" cy="601779"/>
            <a:chOff x="6216367" y="1970156"/>
            <a:chExt cx="361147" cy="361147"/>
          </a:xfrm>
        </p:grpSpPr>
        <p:sp>
          <p:nvSpPr>
            <p:cNvPr id="474" name="Google Shape;474;p34"/>
            <p:cNvSpPr/>
            <p:nvPr/>
          </p:nvSpPr>
          <p:spPr>
            <a:xfrm>
              <a:off x="6247813" y="2069522"/>
              <a:ext cx="329701" cy="261781"/>
            </a:xfrm>
            <a:custGeom>
              <a:rect b="b" l="l" r="r" t="t"/>
              <a:pathLst>
                <a:path extrusionOk="0" h="8225" w="10359">
                  <a:moveTo>
                    <a:pt x="9663" y="0"/>
                  </a:moveTo>
                  <a:cubicBezTo>
                    <a:pt x="9637" y="0"/>
                    <a:pt x="9611" y="7"/>
                    <a:pt x="9585" y="22"/>
                  </a:cubicBezTo>
                  <a:cubicBezTo>
                    <a:pt x="9490" y="69"/>
                    <a:pt x="9466" y="153"/>
                    <a:pt x="9502" y="248"/>
                  </a:cubicBezTo>
                  <a:cubicBezTo>
                    <a:pt x="9847" y="962"/>
                    <a:pt x="10026" y="1736"/>
                    <a:pt x="10026" y="2534"/>
                  </a:cubicBezTo>
                  <a:cubicBezTo>
                    <a:pt x="10026" y="3963"/>
                    <a:pt x="9478" y="5308"/>
                    <a:pt x="8466" y="6320"/>
                  </a:cubicBezTo>
                  <a:cubicBezTo>
                    <a:pt x="7454" y="7332"/>
                    <a:pt x="6108" y="7880"/>
                    <a:pt x="4680" y="7880"/>
                  </a:cubicBezTo>
                  <a:cubicBezTo>
                    <a:pt x="3834" y="7880"/>
                    <a:pt x="3037" y="7689"/>
                    <a:pt x="2287" y="7308"/>
                  </a:cubicBezTo>
                  <a:cubicBezTo>
                    <a:pt x="1667" y="6999"/>
                    <a:pt x="1096" y="6558"/>
                    <a:pt x="632" y="6022"/>
                  </a:cubicBezTo>
                  <a:lnTo>
                    <a:pt x="632" y="6022"/>
                  </a:lnTo>
                  <a:lnTo>
                    <a:pt x="1286" y="6237"/>
                  </a:lnTo>
                  <a:cubicBezTo>
                    <a:pt x="1308" y="6245"/>
                    <a:pt x="1329" y="6249"/>
                    <a:pt x="1350" y="6249"/>
                  </a:cubicBezTo>
                  <a:cubicBezTo>
                    <a:pt x="1417" y="6249"/>
                    <a:pt x="1473" y="6206"/>
                    <a:pt x="1501" y="6141"/>
                  </a:cubicBezTo>
                  <a:cubicBezTo>
                    <a:pt x="1525" y="6046"/>
                    <a:pt x="1489" y="5963"/>
                    <a:pt x="1394" y="5927"/>
                  </a:cubicBezTo>
                  <a:lnTo>
                    <a:pt x="215" y="5546"/>
                  </a:lnTo>
                  <a:cubicBezTo>
                    <a:pt x="197" y="5539"/>
                    <a:pt x="180" y="5536"/>
                    <a:pt x="163" y="5536"/>
                  </a:cubicBezTo>
                  <a:cubicBezTo>
                    <a:pt x="122" y="5536"/>
                    <a:pt x="85" y="5553"/>
                    <a:pt x="60" y="5570"/>
                  </a:cubicBezTo>
                  <a:cubicBezTo>
                    <a:pt x="12" y="5606"/>
                    <a:pt x="1" y="5665"/>
                    <a:pt x="1" y="5725"/>
                  </a:cubicBezTo>
                  <a:lnTo>
                    <a:pt x="191" y="7094"/>
                  </a:lnTo>
                  <a:cubicBezTo>
                    <a:pt x="203" y="7177"/>
                    <a:pt x="274" y="7237"/>
                    <a:pt x="358" y="7237"/>
                  </a:cubicBezTo>
                  <a:lnTo>
                    <a:pt x="382" y="7237"/>
                  </a:lnTo>
                  <a:cubicBezTo>
                    <a:pt x="477" y="7225"/>
                    <a:pt x="536" y="7130"/>
                    <a:pt x="512" y="7046"/>
                  </a:cubicBezTo>
                  <a:lnTo>
                    <a:pt x="417" y="6272"/>
                  </a:lnTo>
                  <a:lnTo>
                    <a:pt x="417" y="6272"/>
                  </a:lnTo>
                  <a:cubicBezTo>
                    <a:pt x="893" y="6820"/>
                    <a:pt x="1489" y="7284"/>
                    <a:pt x="2120" y="7606"/>
                  </a:cubicBezTo>
                  <a:cubicBezTo>
                    <a:pt x="2918" y="8011"/>
                    <a:pt x="3775" y="8225"/>
                    <a:pt x="4680" y="8225"/>
                  </a:cubicBezTo>
                  <a:cubicBezTo>
                    <a:pt x="6204" y="8225"/>
                    <a:pt x="7621" y="7630"/>
                    <a:pt x="8692" y="6558"/>
                  </a:cubicBezTo>
                  <a:cubicBezTo>
                    <a:pt x="9764" y="5487"/>
                    <a:pt x="10359" y="4058"/>
                    <a:pt x="10359" y="2558"/>
                  </a:cubicBezTo>
                  <a:cubicBezTo>
                    <a:pt x="10359" y="1677"/>
                    <a:pt x="10157" y="855"/>
                    <a:pt x="9799" y="93"/>
                  </a:cubicBezTo>
                  <a:cubicBezTo>
                    <a:pt x="9775" y="35"/>
                    <a:pt x="9721" y="0"/>
                    <a:pt x="96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6216367" y="1970156"/>
              <a:ext cx="329701" cy="260731"/>
            </a:xfrm>
            <a:custGeom>
              <a:rect b="b" l="l" r="r" t="t"/>
              <a:pathLst>
                <a:path extrusionOk="0" h="8192" w="10359">
                  <a:moveTo>
                    <a:pt x="5668" y="0"/>
                  </a:moveTo>
                  <a:cubicBezTo>
                    <a:pt x="4156" y="0"/>
                    <a:pt x="2739" y="596"/>
                    <a:pt x="1667" y="1667"/>
                  </a:cubicBezTo>
                  <a:cubicBezTo>
                    <a:pt x="596" y="2739"/>
                    <a:pt x="0" y="4168"/>
                    <a:pt x="0" y="5680"/>
                  </a:cubicBezTo>
                  <a:cubicBezTo>
                    <a:pt x="0" y="6525"/>
                    <a:pt x="179" y="7346"/>
                    <a:pt x="548" y="8097"/>
                  </a:cubicBezTo>
                  <a:cubicBezTo>
                    <a:pt x="584" y="8156"/>
                    <a:pt x="643" y="8192"/>
                    <a:pt x="703" y="8192"/>
                  </a:cubicBezTo>
                  <a:cubicBezTo>
                    <a:pt x="727" y="8192"/>
                    <a:pt x="750" y="8192"/>
                    <a:pt x="774" y="8180"/>
                  </a:cubicBezTo>
                  <a:cubicBezTo>
                    <a:pt x="858" y="8132"/>
                    <a:pt x="893" y="8037"/>
                    <a:pt x="846" y="7954"/>
                  </a:cubicBezTo>
                  <a:cubicBezTo>
                    <a:pt x="512" y="7239"/>
                    <a:pt x="334" y="6465"/>
                    <a:pt x="334" y="5656"/>
                  </a:cubicBezTo>
                  <a:cubicBezTo>
                    <a:pt x="334" y="4227"/>
                    <a:pt x="881" y="2894"/>
                    <a:pt x="1893" y="1882"/>
                  </a:cubicBezTo>
                  <a:cubicBezTo>
                    <a:pt x="2905" y="869"/>
                    <a:pt x="4239" y="322"/>
                    <a:pt x="5668" y="322"/>
                  </a:cubicBezTo>
                  <a:cubicBezTo>
                    <a:pt x="7239" y="322"/>
                    <a:pt x="8704" y="989"/>
                    <a:pt x="9716" y="2179"/>
                  </a:cubicBezTo>
                  <a:lnTo>
                    <a:pt x="9061" y="1953"/>
                  </a:lnTo>
                  <a:cubicBezTo>
                    <a:pt x="9044" y="1948"/>
                    <a:pt x="9027" y="1946"/>
                    <a:pt x="9010" y="1946"/>
                  </a:cubicBezTo>
                  <a:cubicBezTo>
                    <a:pt x="8942" y="1946"/>
                    <a:pt x="8878" y="1984"/>
                    <a:pt x="8859" y="2060"/>
                  </a:cubicBezTo>
                  <a:cubicBezTo>
                    <a:pt x="8823" y="2143"/>
                    <a:pt x="8870" y="2239"/>
                    <a:pt x="8966" y="2263"/>
                  </a:cubicBezTo>
                  <a:lnTo>
                    <a:pt x="10133" y="2655"/>
                  </a:lnTo>
                  <a:cubicBezTo>
                    <a:pt x="10156" y="2655"/>
                    <a:pt x="10168" y="2667"/>
                    <a:pt x="10192" y="2667"/>
                  </a:cubicBezTo>
                  <a:cubicBezTo>
                    <a:pt x="10240" y="2667"/>
                    <a:pt x="10275" y="2655"/>
                    <a:pt x="10299" y="2620"/>
                  </a:cubicBezTo>
                  <a:cubicBezTo>
                    <a:pt x="10347" y="2596"/>
                    <a:pt x="10359" y="2536"/>
                    <a:pt x="10359" y="2477"/>
                  </a:cubicBezTo>
                  <a:lnTo>
                    <a:pt x="10168" y="1108"/>
                  </a:lnTo>
                  <a:cubicBezTo>
                    <a:pt x="10158" y="1027"/>
                    <a:pt x="10088" y="971"/>
                    <a:pt x="10016" y="971"/>
                  </a:cubicBezTo>
                  <a:cubicBezTo>
                    <a:pt x="10003" y="971"/>
                    <a:pt x="9990" y="973"/>
                    <a:pt x="9978" y="977"/>
                  </a:cubicBezTo>
                  <a:cubicBezTo>
                    <a:pt x="9882" y="989"/>
                    <a:pt x="9823" y="1072"/>
                    <a:pt x="9835" y="1167"/>
                  </a:cubicBezTo>
                  <a:lnTo>
                    <a:pt x="9942" y="1941"/>
                  </a:lnTo>
                  <a:cubicBezTo>
                    <a:pt x="8870" y="703"/>
                    <a:pt x="7323" y="0"/>
                    <a:pt x="56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6351252" y="2064875"/>
              <a:ext cx="17855" cy="28072"/>
            </a:xfrm>
            <a:custGeom>
              <a:rect b="b" l="l" r="r" t="t"/>
              <a:pathLst>
                <a:path extrusionOk="0" h="882" w="561">
                  <a:moveTo>
                    <a:pt x="358" y="1"/>
                  </a:moveTo>
                  <a:cubicBezTo>
                    <a:pt x="275" y="1"/>
                    <a:pt x="203" y="84"/>
                    <a:pt x="203" y="168"/>
                  </a:cubicBezTo>
                  <a:lnTo>
                    <a:pt x="203" y="477"/>
                  </a:lnTo>
                  <a:lnTo>
                    <a:pt x="84" y="596"/>
                  </a:lnTo>
                  <a:cubicBezTo>
                    <a:pt x="25" y="656"/>
                    <a:pt x="1" y="763"/>
                    <a:pt x="84" y="834"/>
                  </a:cubicBezTo>
                  <a:cubicBezTo>
                    <a:pt x="108" y="870"/>
                    <a:pt x="156" y="882"/>
                    <a:pt x="203" y="882"/>
                  </a:cubicBezTo>
                  <a:cubicBezTo>
                    <a:pt x="239" y="882"/>
                    <a:pt x="287" y="870"/>
                    <a:pt x="322" y="834"/>
                  </a:cubicBezTo>
                  <a:lnTo>
                    <a:pt x="501" y="680"/>
                  </a:lnTo>
                  <a:cubicBezTo>
                    <a:pt x="525" y="644"/>
                    <a:pt x="561" y="596"/>
                    <a:pt x="537" y="560"/>
                  </a:cubicBezTo>
                  <a:lnTo>
                    <a:pt x="525" y="168"/>
                  </a:lnTo>
                  <a:cubicBezTo>
                    <a:pt x="525" y="84"/>
                    <a:pt x="453" y="1"/>
                    <a:pt x="3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6260321" y="2016688"/>
              <a:ext cx="272857" cy="269929"/>
            </a:xfrm>
            <a:custGeom>
              <a:rect b="b" l="l" r="r" t="t"/>
              <a:pathLst>
                <a:path extrusionOk="0" h="8481" w="8573">
                  <a:moveTo>
                    <a:pt x="2822" y="3182"/>
                  </a:moveTo>
                  <a:lnTo>
                    <a:pt x="3037" y="3217"/>
                  </a:lnTo>
                  <a:lnTo>
                    <a:pt x="3144" y="3217"/>
                  </a:lnTo>
                  <a:lnTo>
                    <a:pt x="2965" y="3598"/>
                  </a:lnTo>
                  <a:lnTo>
                    <a:pt x="2679" y="3527"/>
                  </a:lnTo>
                  <a:lnTo>
                    <a:pt x="2822" y="3182"/>
                  </a:lnTo>
                  <a:close/>
                  <a:moveTo>
                    <a:pt x="3918" y="3110"/>
                  </a:moveTo>
                  <a:lnTo>
                    <a:pt x="4251" y="3515"/>
                  </a:lnTo>
                  <a:lnTo>
                    <a:pt x="4203" y="3634"/>
                  </a:lnTo>
                  <a:cubicBezTo>
                    <a:pt x="4168" y="3718"/>
                    <a:pt x="4215" y="3813"/>
                    <a:pt x="4310" y="3837"/>
                  </a:cubicBezTo>
                  <a:cubicBezTo>
                    <a:pt x="4322" y="3837"/>
                    <a:pt x="4334" y="3860"/>
                    <a:pt x="4370" y="3860"/>
                  </a:cubicBezTo>
                  <a:cubicBezTo>
                    <a:pt x="4441" y="3860"/>
                    <a:pt x="4501" y="3813"/>
                    <a:pt x="4525" y="3741"/>
                  </a:cubicBezTo>
                  <a:lnTo>
                    <a:pt x="4572" y="3622"/>
                  </a:lnTo>
                  <a:cubicBezTo>
                    <a:pt x="4608" y="3515"/>
                    <a:pt x="4584" y="3408"/>
                    <a:pt x="4513" y="3325"/>
                  </a:cubicBezTo>
                  <a:lnTo>
                    <a:pt x="4430" y="3217"/>
                  </a:lnTo>
                  <a:lnTo>
                    <a:pt x="4727" y="3444"/>
                  </a:lnTo>
                  <a:cubicBezTo>
                    <a:pt x="4749" y="3458"/>
                    <a:pt x="4780" y="3469"/>
                    <a:pt x="4815" y="3469"/>
                  </a:cubicBezTo>
                  <a:cubicBezTo>
                    <a:pt x="4836" y="3469"/>
                    <a:pt x="4859" y="3465"/>
                    <a:pt x="4882" y="3456"/>
                  </a:cubicBezTo>
                  <a:lnTo>
                    <a:pt x="5096" y="3360"/>
                  </a:lnTo>
                  <a:lnTo>
                    <a:pt x="5227" y="3515"/>
                  </a:lnTo>
                  <a:cubicBezTo>
                    <a:pt x="5263" y="3563"/>
                    <a:pt x="5323" y="3575"/>
                    <a:pt x="5358" y="3575"/>
                  </a:cubicBezTo>
                  <a:lnTo>
                    <a:pt x="5775" y="3539"/>
                  </a:lnTo>
                  <a:lnTo>
                    <a:pt x="5799" y="3622"/>
                  </a:lnTo>
                  <a:cubicBezTo>
                    <a:pt x="5811" y="3658"/>
                    <a:pt x="5775" y="3694"/>
                    <a:pt x="5775" y="3706"/>
                  </a:cubicBezTo>
                  <a:cubicBezTo>
                    <a:pt x="5763" y="3718"/>
                    <a:pt x="5739" y="3753"/>
                    <a:pt x="5692" y="3753"/>
                  </a:cubicBezTo>
                  <a:lnTo>
                    <a:pt x="4977" y="3813"/>
                  </a:lnTo>
                  <a:cubicBezTo>
                    <a:pt x="4882" y="3813"/>
                    <a:pt x="4811" y="3872"/>
                    <a:pt x="4751" y="3944"/>
                  </a:cubicBezTo>
                  <a:cubicBezTo>
                    <a:pt x="4727" y="4003"/>
                    <a:pt x="4691" y="4063"/>
                    <a:pt x="4703" y="4122"/>
                  </a:cubicBezTo>
                  <a:lnTo>
                    <a:pt x="4227" y="3956"/>
                  </a:lnTo>
                  <a:cubicBezTo>
                    <a:pt x="4215" y="3956"/>
                    <a:pt x="4215" y="3944"/>
                    <a:pt x="4203" y="3932"/>
                  </a:cubicBezTo>
                  <a:cubicBezTo>
                    <a:pt x="4168" y="3753"/>
                    <a:pt x="4025" y="3610"/>
                    <a:pt x="3846" y="3610"/>
                  </a:cubicBezTo>
                  <a:lnTo>
                    <a:pt x="3834" y="3610"/>
                  </a:lnTo>
                  <a:lnTo>
                    <a:pt x="3322" y="3634"/>
                  </a:lnTo>
                  <a:lnTo>
                    <a:pt x="3477" y="3289"/>
                  </a:lnTo>
                  <a:cubicBezTo>
                    <a:pt x="3489" y="3265"/>
                    <a:pt x="3513" y="3229"/>
                    <a:pt x="3548" y="3229"/>
                  </a:cubicBezTo>
                  <a:lnTo>
                    <a:pt x="3918" y="3110"/>
                  </a:lnTo>
                  <a:close/>
                  <a:moveTo>
                    <a:pt x="7775" y="3646"/>
                  </a:moveTo>
                  <a:cubicBezTo>
                    <a:pt x="7787" y="3646"/>
                    <a:pt x="7835" y="3646"/>
                    <a:pt x="7859" y="3682"/>
                  </a:cubicBezTo>
                  <a:lnTo>
                    <a:pt x="8204" y="4003"/>
                  </a:lnTo>
                  <a:lnTo>
                    <a:pt x="8204" y="4349"/>
                  </a:lnTo>
                  <a:cubicBezTo>
                    <a:pt x="8156" y="5325"/>
                    <a:pt x="7763" y="6254"/>
                    <a:pt x="7061" y="6956"/>
                  </a:cubicBezTo>
                  <a:cubicBezTo>
                    <a:pt x="6954" y="7051"/>
                    <a:pt x="6835" y="7158"/>
                    <a:pt x="6716" y="7254"/>
                  </a:cubicBezTo>
                  <a:cubicBezTo>
                    <a:pt x="6775" y="7158"/>
                    <a:pt x="6835" y="7075"/>
                    <a:pt x="6870" y="6968"/>
                  </a:cubicBezTo>
                  <a:lnTo>
                    <a:pt x="7620" y="5194"/>
                  </a:lnTo>
                  <a:cubicBezTo>
                    <a:pt x="7656" y="5134"/>
                    <a:pt x="7644" y="5075"/>
                    <a:pt x="7609" y="5027"/>
                  </a:cubicBezTo>
                  <a:cubicBezTo>
                    <a:pt x="7585" y="4992"/>
                    <a:pt x="7525" y="4956"/>
                    <a:pt x="7466" y="4956"/>
                  </a:cubicBezTo>
                  <a:lnTo>
                    <a:pt x="7382" y="4956"/>
                  </a:lnTo>
                  <a:lnTo>
                    <a:pt x="7799" y="4134"/>
                  </a:lnTo>
                  <a:cubicBezTo>
                    <a:pt x="7882" y="4003"/>
                    <a:pt x="7835" y="3837"/>
                    <a:pt x="7704" y="3753"/>
                  </a:cubicBezTo>
                  <a:lnTo>
                    <a:pt x="7668" y="3718"/>
                  </a:lnTo>
                  <a:lnTo>
                    <a:pt x="7680" y="3706"/>
                  </a:lnTo>
                  <a:cubicBezTo>
                    <a:pt x="7716" y="3658"/>
                    <a:pt x="7739" y="3658"/>
                    <a:pt x="7775" y="3646"/>
                  </a:cubicBezTo>
                  <a:close/>
                  <a:moveTo>
                    <a:pt x="4257" y="0"/>
                  </a:moveTo>
                  <a:cubicBezTo>
                    <a:pt x="4208" y="0"/>
                    <a:pt x="4158" y="1"/>
                    <a:pt x="4108" y="3"/>
                  </a:cubicBezTo>
                  <a:cubicBezTo>
                    <a:pt x="3037" y="50"/>
                    <a:pt x="2048" y="491"/>
                    <a:pt x="1286" y="1241"/>
                  </a:cubicBezTo>
                  <a:cubicBezTo>
                    <a:pt x="524" y="1991"/>
                    <a:pt x="96" y="2991"/>
                    <a:pt x="48" y="4063"/>
                  </a:cubicBezTo>
                  <a:cubicBezTo>
                    <a:pt x="0" y="5122"/>
                    <a:pt x="358" y="6158"/>
                    <a:pt x="1048" y="6968"/>
                  </a:cubicBezTo>
                  <a:cubicBezTo>
                    <a:pt x="1072" y="7016"/>
                    <a:pt x="1120" y="7027"/>
                    <a:pt x="1179" y="7027"/>
                  </a:cubicBezTo>
                  <a:cubicBezTo>
                    <a:pt x="1227" y="7027"/>
                    <a:pt x="1251" y="7016"/>
                    <a:pt x="1286" y="6980"/>
                  </a:cubicBezTo>
                  <a:cubicBezTo>
                    <a:pt x="1358" y="6920"/>
                    <a:pt x="1358" y="6813"/>
                    <a:pt x="1298" y="6742"/>
                  </a:cubicBezTo>
                  <a:cubicBezTo>
                    <a:pt x="679" y="6004"/>
                    <a:pt x="346" y="5051"/>
                    <a:pt x="393" y="4063"/>
                  </a:cubicBezTo>
                  <a:cubicBezTo>
                    <a:pt x="441" y="3087"/>
                    <a:pt x="834" y="2158"/>
                    <a:pt x="1536" y="1455"/>
                  </a:cubicBezTo>
                  <a:cubicBezTo>
                    <a:pt x="2239" y="765"/>
                    <a:pt x="3156" y="360"/>
                    <a:pt x="4144" y="312"/>
                  </a:cubicBezTo>
                  <a:cubicBezTo>
                    <a:pt x="4200" y="309"/>
                    <a:pt x="4256" y="308"/>
                    <a:pt x="4312" y="308"/>
                  </a:cubicBezTo>
                  <a:cubicBezTo>
                    <a:pt x="4478" y="308"/>
                    <a:pt x="4641" y="321"/>
                    <a:pt x="4811" y="348"/>
                  </a:cubicBezTo>
                  <a:lnTo>
                    <a:pt x="5037" y="622"/>
                  </a:lnTo>
                  <a:lnTo>
                    <a:pt x="4942" y="848"/>
                  </a:lnTo>
                  <a:lnTo>
                    <a:pt x="4811" y="610"/>
                  </a:lnTo>
                  <a:cubicBezTo>
                    <a:pt x="4787" y="550"/>
                    <a:pt x="4727" y="527"/>
                    <a:pt x="4668" y="527"/>
                  </a:cubicBezTo>
                  <a:lnTo>
                    <a:pt x="4132" y="527"/>
                  </a:lnTo>
                  <a:cubicBezTo>
                    <a:pt x="4072" y="527"/>
                    <a:pt x="4013" y="550"/>
                    <a:pt x="3977" y="610"/>
                  </a:cubicBezTo>
                  <a:lnTo>
                    <a:pt x="3608" y="1324"/>
                  </a:lnTo>
                  <a:cubicBezTo>
                    <a:pt x="3560" y="1432"/>
                    <a:pt x="3560" y="1539"/>
                    <a:pt x="3608" y="1634"/>
                  </a:cubicBezTo>
                  <a:cubicBezTo>
                    <a:pt x="3668" y="1729"/>
                    <a:pt x="3751" y="1801"/>
                    <a:pt x="3858" y="1801"/>
                  </a:cubicBezTo>
                  <a:lnTo>
                    <a:pt x="4156" y="1836"/>
                  </a:lnTo>
                  <a:cubicBezTo>
                    <a:pt x="4215" y="1836"/>
                    <a:pt x="4275" y="1813"/>
                    <a:pt x="4310" y="1753"/>
                  </a:cubicBezTo>
                  <a:lnTo>
                    <a:pt x="4430" y="1598"/>
                  </a:lnTo>
                  <a:lnTo>
                    <a:pt x="4489" y="1670"/>
                  </a:lnTo>
                  <a:lnTo>
                    <a:pt x="4441" y="1955"/>
                  </a:lnTo>
                  <a:lnTo>
                    <a:pt x="3929" y="2027"/>
                  </a:lnTo>
                  <a:cubicBezTo>
                    <a:pt x="3906" y="2027"/>
                    <a:pt x="3894" y="2039"/>
                    <a:pt x="3858" y="2051"/>
                  </a:cubicBezTo>
                  <a:lnTo>
                    <a:pt x="3203" y="2527"/>
                  </a:lnTo>
                  <a:cubicBezTo>
                    <a:pt x="3179" y="2563"/>
                    <a:pt x="3144" y="2586"/>
                    <a:pt x="3144" y="2622"/>
                  </a:cubicBezTo>
                  <a:lnTo>
                    <a:pt x="3072" y="2920"/>
                  </a:lnTo>
                  <a:lnTo>
                    <a:pt x="2846" y="2884"/>
                  </a:lnTo>
                  <a:cubicBezTo>
                    <a:pt x="2836" y="2883"/>
                    <a:pt x="2826" y="2883"/>
                    <a:pt x="2816" y="2883"/>
                  </a:cubicBezTo>
                  <a:cubicBezTo>
                    <a:pt x="2686" y="2883"/>
                    <a:pt x="2580" y="2954"/>
                    <a:pt x="2525" y="3087"/>
                  </a:cubicBezTo>
                  <a:lnTo>
                    <a:pt x="2382" y="3456"/>
                  </a:lnTo>
                  <a:cubicBezTo>
                    <a:pt x="2358" y="3527"/>
                    <a:pt x="2358" y="3622"/>
                    <a:pt x="2405" y="3694"/>
                  </a:cubicBezTo>
                  <a:cubicBezTo>
                    <a:pt x="2441" y="3765"/>
                    <a:pt x="2501" y="3825"/>
                    <a:pt x="2596" y="3860"/>
                  </a:cubicBezTo>
                  <a:cubicBezTo>
                    <a:pt x="2441" y="3932"/>
                    <a:pt x="2322" y="4075"/>
                    <a:pt x="2322" y="4241"/>
                  </a:cubicBezTo>
                  <a:lnTo>
                    <a:pt x="2322" y="4313"/>
                  </a:lnTo>
                  <a:lnTo>
                    <a:pt x="1870" y="4849"/>
                  </a:lnTo>
                  <a:cubicBezTo>
                    <a:pt x="1786" y="4932"/>
                    <a:pt x="1763" y="5051"/>
                    <a:pt x="1763" y="5146"/>
                  </a:cubicBezTo>
                  <a:lnTo>
                    <a:pt x="1763" y="5777"/>
                  </a:lnTo>
                  <a:cubicBezTo>
                    <a:pt x="1763" y="5944"/>
                    <a:pt x="1822" y="6087"/>
                    <a:pt x="1941" y="6194"/>
                  </a:cubicBezTo>
                  <a:lnTo>
                    <a:pt x="2382" y="6623"/>
                  </a:lnTo>
                  <a:cubicBezTo>
                    <a:pt x="2489" y="6718"/>
                    <a:pt x="2608" y="6777"/>
                    <a:pt x="2739" y="6789"/>
                  </a:cubicBezTo>
                  <a:lnTo>
                    <a:pt x="4049" y="6908"/>
                  </a:lnTo>
                  <a:lnTo>
                    <a:pt x="4049" y="6956"/>
                  </a:lnTo>
                  <a:cubicBezTo>
                    <a:pt x="4037" y="7111"/>
                    <a:pt x="4096" y="7266"/>
                    <a:pt x="4227" y="7373"/>
                  </a:cubicBezTo>
                  <a:lnTo>
                    <a:pt x="4465" y="7551"/>
                  </a:lnTo>
                  <a:lnTo>
                    <a:pt x="4453" y="7587"/>
                  </a:lnTo>
                  <a:cubicBezTo>
                    <a:pt x="4394" y="7766"/>
                    <a:pt x="4453" y="7944"/>
                    <a:pt x="4584" y="8063"/>
                  </a:cubicBezTo>
                  <a:lnTo>
                    <a:pt x="4668" y="8123"/>
                  </a:lnTo>
                  <a:cubicBezTo>
                    <a:pt x="4608" y="8123"/>
                    <a:pt x="4561" y="8147"/>
                    <a:pt x="4501" y="8147"/>
                  </a:cubicBezTo>
                  <a:cubicBezTo>
                    <a:pt x="4451" y="8148"/>
                    <a:pt x="4402" y="8149"/>
                    <a:pt x="4353" y="8149"/>
                  </a:cubicBezTo>
                  <a:cubicBezTo>
                    <a:pt x="3418" y="8149"/>
                    <a:pt x="2523" y="7829"/>
                    <a:pt x="1822" y="7230"/>
                  </a:cubicBezTo>
                  <a:cubicBezTo>
                    <a:pt x="1793" y="7206"/>
                    <a:pt x="1759" y="7195"/>
                    <a:pt x="1724" y="7195"/>
                  </a:cubicBezTo>
                  <a:cubicBezTo>
                    <a:pt x="1672" y="7195"/>
                    <a:pt x="1619" y="7218"/>
                    <a:pt x="1584" y="7254"/>
                  </a:cubicBezTo>
                  <a:cubicBezTo>
                    <a:pt x="1524" y="7325"/>
                    <a:pt x="1536" y="7432"/>
                    <a:pt x="1596" y="7492"/>
                  </a:cubicBezTo>
                  <a:cubicBezTo>
                    <a:pt x="2358" y="8123"/>
                    <a:pt x="3322" y="8480"/>
                    <a:pt x="4322" y="8480"/>
                  </a:cubicBezTo>
                  <a:lnTo>
                    <a:pt x="4501" y="8480"/>
                  </a:lnTo>
                  <a:cubicBezTo>
                    <a:pt x="5573" y="8444"/>
                    <a:pt x="6573" y="7992"/>
                    <a:pt x="7323" y="7254"/>
                  </a:cubicBezTo>
                  <a:cubicBezTo>
                    <a:pt x="8085" y="6492"/>
                    <a:pt x="8513" y="5492"/>
                    <a:pt x="8561" y="4420"/>
                  </a:cubicBezTo>
                  <a:cubicBezTo>
                    <a:pt x="8573" y="3289"/>
                    <a:pt x="8216" y="2265"/>
                    <a:pt x="7537" y="1455"/>
                  </a:cubicBezTo>
                  <a:cubicBezTo>
                    <a:pt x="7506" y="1418"/>
                    <a:pt x="7462" y="1400"/>
                    <a:pt x="7417" y="1400"/>
                  </a:cubicBezTo>
                  <a:cubicBezTo>
                    <a:pt x="7375" y="1400"/>
                    <a:pt x="7333" y="1415"/>
                    <a:pt x="7299" y="1443"/>
                  </a:cubicBezTo>
                  <a:cubicBezTo>
                    <a:pt x="7228" y="1503"/>
                    <a:pt x="7228" y="1610"/>
                    <a:pt x="7287" y="1682"/>
                  </a:cubicBezTo>
                  <a:cubicBezTo>
                    <a:pt x="7728" y="2217"/>
                    <a:pt x="8025" y="2860"/>
                    <a:pt x="8144" y="3539"/>
                  </a:cubicBezTo>
                  <a:lnTo>
                    <a:pt x="8097" y="3503"/>
                  </a:lnTo>
                  <a:cubicBezTo>
                    <a:pt x="8018" y="3424"/>
                    <a:pt x="7923" y="3378"/>
                    <a:pt x="7804" y="3378"/>
                  </a:cubicBezTo>
                  <a:cubicBezTo>
                    <a:pt x="7780" y="3378"/>
                    <a:pt x="7754" y="3380"/>
                    <a:pt x="7728" y="3384"/>
                  </a:cubicBezTo>
                  <a:cubicBezTo>
                    <a:pt x="7597" y="3396"/>
                    <a:pt x="7478" y="3468"/>
                    <a:pt x="7406" y="3587"/>
                  </a:cubicBezTo>
                  <a:lnTo>
                    <a:pt x="7370" y="3634"/>
                  </a:lnTo>
                  <a:cubicBezTo>
                    <a:pt x="7299" y="3634"/>
                    <a:pt x="7228" y="3658"/>
                    <a:pt x="7168" y="3718"/>
                  </a:cubicBezTo>
                  <a:lnTo>
                    <a:pt x="6942" y="3468"/>
                  </a:lnTo>
                  <a:cubicBezTo>
                    <a:pt x="6911" y="3430"/>
                    <a:pt x="6866" y="3412"/>
                    <a:pt x="6821" y="3412"/>
                  </a:cubicBezTo>
                  <a:cubicBezTo>
                    <a:pt x="6780" y="3412"/>
                    <a:pt x="6738" y="3427"/>
                    <a:pt x="6704" y="3456"/>
                  </a:cubicBezTo>
                  <a:cubicBezTo>
                    <a:pt x="6632" y="3515"/>
                    <a:pt x="6632" y="3622"/>
                    <a:pt x="6692" y="3694"/>
                  </a:cubicBezTo>
                  <a:lnTo>
                    <a:pt x="7013" y="4099"/>
                  </a:lnTo>
                  <a:cubicBezTo>
                    <a:pt x="7049" y="4122"/>
                    <a:pt x="7085" y="4146"/>
                    <a:pt x="7132" y="4146"/>
                  </a:cubicBezTo>
                  <a:cubicBezTo>
                    <a:pt x="7180" y="4146"/>
                    <a:pt x="7228" y="4134"/>
                    <a:pt x="7251" y="4110"/>
                  </a:cubicBezTo>
                  <a:lnTo>
                    <a:pt x="7358" y="4003"/>
                  </a:lnTo>
                  <a:lnTo>
                    <a:pt x="7489" y="4099"/>
                  </a:lnTo>
                  <a:lnTo>
                    <a:pt x="7001" y="5075"/>
                  </a:lnTo>
                  <a:lnTo>
                    <a:pt x="6966" y="5075"/>
                  </a:lnTo>
                  <a:cubicBezTo>
                    <a:pt x="6930" y="5075"/>
                    <a:pt x="6894" y="5063"/>
                    <a:pt x="6870" y="5027"/>
                  </a:cubicBezTo>
                  <a:lnTo>
                    <a:pt x="6215" y="4230"/>
                  </a:lnTo>
                  <a:cubicBezTo>
                    <a:pt x="6181" y="4188"/>
                    <a:pt x="6129" y="4170"/>
                    <a:pt x="6079" y="4170"/>
                  </a:cubicBezTo>
                  <a:cubicBezTo>
                    <a:pt x="6043" y="4170"/>
                    <a:pt x="6007" y="4179"/>
                    <a:pt x="5977" y="4194"/>
                  </a:cubicBezTo>
                  <a:cubicBezTo>
                    <a:pt x="5894" y="4253"/>
                    <a:pt x="5894" y="4360"/>
                    <a:pt x="5942" y="4432"/>
                  </a:cubicBezTo>
                  <a:lnTo>
                    <a:pt x="6596" y="5242"/>
                  </a:lnTo>
                  <a:cubicBezTo>
                    <a:pt x="6684" y="5351"/>
                    <a:pt x="6811" y="5410"/>
                    <a:pt x="6932" y="5410"/>
                  </a:cubicBezTo>
                  <a:cubicBezTo>
                    <a:pt x="6944" y="5410"/>
                    <a:pt x="6955" y="5409"/>
                    <a:pt x="6966" y="5408"/>
                  </a:cubicBezTo>
                  <a:lnTo>
                    <a:pt x="7180" y="5384"/>
                  </a:lnTo>
                  <a:lnTo>
                    <a:pt x="6525" y="6908"/>
                  </a:lnTo>
                  <a:cubicBezTo>
                    <a:pt x="6477" y="7016"/>
                    <a:pt x="6418" y="7111"/>
                    <a:pt x="6335" y="7206"/>
                  </a:cubicBezTo>
                  <a:lnTo>
                    <a:pt x="5811" y="7825"/>
                  </a:lnTo>
                  <a:cubicBezTo>
                    <a:pt x="5537" y="7944"/>
                    <a:pt x="5275" y="8028"/>
                    <a:pt x="4989" y="8087"/>
                  </a:cubicBezTo>
                  <a:lnTo>
                    <a:pt x="4703" y="7825"/>
                  </a:lnTo>
                  <a:cubicBezTo>
                    <a:pt x="4680" y="7801"/>
                    <a:pt x="4668" y="7754"/>
                    <a:pt x="4680" y="7706"/>
                  </a:cubicBezTo>
                  <a:lnTo>
                    <a:pt x="4727" y="7551"/>
                  </a:lnTo>
                  <a:cubicBezTo>
                    <a:pt x="4739" y="7468"/>
                    <a:pt x="4727" y="7408"/>
                    <a:pt x="4668" y="7373"/>
                  </a:cubicBezTo>
                  <a:lnTo>
                    <a:pt x="4334" y="7123"/>
                  </a:lnTo>
                  <a:cubicBezTo>
                    <a:pt x="4310" y="7099"/>
                    <a:pt x="4287" y="7075"/>
                    <a:pt x="4287" y="7027"/>
                  </a:cubicBezTo>
                  <a:lnTo>
                    <a:pt x="4322" y="6813"/>
                  </a:lnTo>
                  <a:cubicBezTo>
                    <a:pt x="4322" y="6777"/>
                    <a:pt x="4322" y="6730"/>
                    <a:pt x="4287" y="6694"/>
                  </a:cubicBezTo>
                  <a:cubicBezTo>
                    <a:pt x="4263" y="6670"/>
                    <a:pt x="4215" y="6635"/>
                    <a:pt x="4168" y="6635"/>
                  </a:cubicBezTo>
                  <a:lnTo>
                    <a:pt x="2679" y="6504"/>
                  </a:lnTo>
                  <a:cubicBezTo>
                    <a:pt x="2620" y="6504"/>
                    <a:pt x="2560" y="6480"/>
                    <a:pt x="2536" y="6432"/>
                  </a:cubicBezTo>
                  <a:lnTo>
                    <a:pt x="2084" y="6004"/>
                  </a:lnTo>
                  <a:cubicBezTo>
                    <a:pt x="2048" y="5956"/>
                    <a:pt x="2013" y="5884"/>
                    <a:pt x="2013" y="5825"/>
                  </a:cubicBezTo>
                  <a:lnTo>
                    <a:pt x="2013" y="5194"/>
                  </a:lnTo>
                  <a:cubicBezTo>
                    <a:pt x="2013" y="5170"/>
                    <a:pt x="2024" y="5134"/>
                    <a:pt x="2048" y="5122"/>
                  </a:cubicBezTo>
                  <a:lnTo>
                    <a:pt x="2548" y="4539"/>
                  </a:lnTo>
                  <a:cubicBezTo>
                    <a:pt x="2584" y="4515"/>
                    <a:pt x="2596" y="4480"/>
                    <a:pt x="2596" y="4432"/>
                  </a:cubicBezTo>
                  <a:lnTo>
                    <a:pt x="2596" y="4301"/>
                  </a:lnTo>
                  <a:cubicBezTo>
                    <a:pt x="2596" y="4253"/>
                    <a:pt x="2620" y="4218"/>
                    <a:pt x="2667" y="4194"/>
                  </a:cubicBezTo>
                  <a:lnTo>
                    <a:pt x="3072" y="4015"/>
                  </a:lnTo>
                  <a:lnTo>
                    <a:pt x="3810" y="4003"/>
                  </a:lnTo>
                  <a:cubicBezTo>
                    <a:pt x="3834" y="4003"/>
                    <a:pt x="3846" y="4015"/>
                    <a:pt x="3846" y="4039"/>
                  </a:cubicBezTo>
                  <a:cubicBezTo>
                    <a:pt x="3858" y="4170"/>
                    <a:pt x="3965" y="4289"/>
                    <a:pt x="4096" y="4313"/>
                  </a:cubicBezTo>
                  <a:lnTo>
                    <a:pt x="4632" y="4491"/>
                  </a:lnTo>
                  <a:cubicBezTo>
                    <a:pt x="4668" y="4503"/>
                    <a:pt x="4705" y="4510"/>
                    <a:pt x="4741" y="4510"/>
                  </a:cubicBezTo>
                  <a:cubicBezTo>
                    <a:pt x="4813" y="4510"/>
                    <a:pt x="4882" y="4484"/>
                    <a:pt x="4930" y="4420"/>
                  </a:cubicBezTo>
                  <a:cubicBezTo>
                    <a:pt x="5001" y="4360"/>
                    <a:pt x="5037" y="4253"/>
                    <a:pt x="5025" y="4170"/>
                  </a:cubicBezTo>
                  <a:lnTo>
                    <a:pt x="5692" y="4110"/>
                  </a:lnTo>
                  <a:cubicBezTo>
                    <a:pt x="5823" y="4099"/>
                    <a:pt x="5930" y="4039"/>
                    <a:pt x="6013" y="3932"/>
                  </a:cubicBezTo>
                  <a:cubicBezTo>
                    <a:pt x="6096" y="3825"/>
                    <a:pt x="6120" y="3694"/>
                    <a:pt x="6096" y="3575"/>
                  </a:cubicBezTo>
                  <a:lnTo>
                    <a:pt x="6073" y="3479"/>
                  </a:lnTo>
                  <a:cubicBezTo>
                    <a:pt x="6050" y="3344"/>
                    <a:pt x="5931" y="3240"/>
                    <a:pt x="5776" y="3240"/>
                  </a:cubicBezTo>
                  <a:cubicBezTo>
                    <a:pt x="5768" y="3240"/>
                    <a:pt x="5760" y="3241"/>
                    <a:pt x="5751" y="3241"/>
                  </a:cubicBezTo>
                  <a:lnTo>
                    <a:pt x="5406" y="3277"/>
                  </a:lnTo>
                  <a:lnTo>
                    <a:pt x="5346" y="3217"/>
                  </a:lnTo>
                  <a:lnTo>
                    <a:pt x="5811" y="2753"/>
                  </a:lnTo>
                  <a:cubicBezTo>
                    <a:pt x="5870" y="2694"/>
                    <a:pt x="5870" y="2586"/>
                    <a:pt x="5811" y="2515"/>
                  </a:cubicBezTo>
                  <a:cubicBezTo>
                    <a:pt x="5781" y="2485"/>
                    <a:pt x="5739" y="2470"/>
                    <a:pt x="5696" y="2470"/>
                  </a:cubicBezTo>
                  <a:cubicBezTo>
                    <a:pt x="5653" y="2470"/>
                    <a:pt x="5608" y="2485"/>
                    <a:pt x="5573" y="2515"/>
                  </a:cubicBezTo>
                  <a:lnTo>
                    <a:pt x="5001" y="3063"/>
                  </a:lnTo>
                  <a:lnTo>
                    <a:pt x="4811" y="3146"/>
                  </a:lnTo>
                  <a:lnTo>
                    <a:pt x="4287" y="2741"/>
                  </a:lnTo>
                  <a:cubicBezTo>
                    <a:pt x="4260" y="2714"/>
                    <a:pt x="4220" y="2701"/>
                    <a:pt x="4181" y="2701"/>
                  </a:cubicBezTo>
                  <a:cubicBezTo>
                    <a:pt x="4168" y="2701"/>
                    <a:pt x="4156" y="2703"/>
                    <a:pt x="4144" y="2706"/>
                  </a:cubicBezTo>
                  <a:lnTo>
                    <a:pt x="3418" y="2944"/>
                  </a:lnTo>
                  <a:cubicBezTo>
                    <a:pt x="3394" y="2944"/>
                    <a:pt x="3370" y="2967"/>
                    <a:pt x="3358" y="2979"/>
                  </a:cubicBezTo>
                  <a:lnTo>
                    <a:pt x="3394" y="2753"/>
                  </a:lnTo>
                  <a:lnTo>
                    <a:pt x="3977" y="2336"/>
                  </a:lnTo>
                  <a:lnTo>
                    <a:pt x="4572" y="2253"/>
                  </a:lnTo>
                  <a:cubicBezTo>
                    <a:pt x="4644" y="2229"/>
                    <a:pt x="4703" y="2170"/>
                    <a:pt x="4703" y="2110"/>
                  </a:cubicBezTo>
                  <a:lnTo>
                    <a:pt x="4787" y="1634"/>
                  </a:lnTo>
                  <a:cubicBezTo>
                    <a:pt x="4787" y="1598"/>
                    <a:pt x="4787" y="1551"/>
                    <a:pt x="4751" y="1515"/>
                  </a:cubicBezTo>
                  <a:lnTo>
                    <a:pt x="4513" y="1205"/>
                  </a:lnTo>
                  <a:cubicBezTo>
                    <a:pt x="4489" y="1158"/>
                    <a:pt x="4430" y="1146"/>
                    <a:pt x="4382" y="1146"/>
                  </a:cubicBezTo>
                  <a:cubicBezTo>
                    <a:pt x="4322" y="1146"/>
                    <a:pt x="4275" y="1182"/>
                    <a:pt x="4251" y="1217"/>
                  </a:cubicBezTo>
                  <a:lnTo>
                    <a:pt x="4072" y="1491"/>
                  </a:lnTo>
                  <a:lnTo>
                    <a:pt x="3870" y="1479"/>
                  </a:lnTo>
                  <a:lnTo>
                    <a:pt x="4203" y="860"/>
                  </a:lnTo>
                  <a:lnTo>
                    <a:pt x="4525" y="860"/>
                  </a:lnTo>
                  <a:lnTo>
                    <a:pt x="4787" y="1324"/>
                  </a:lnTo>
                  <a:cubicBezTo>
                    <a:pt x="4811" y="1384"/>
                    <a:pt x="4870" y="1420"/>
                    <a:pt x="4930" y="1420"/>
                  </a:cubicBezTo>
                  <a:cubicBezTo>
                    <a:pt x="4989" y="1420"/>
                    <a:pt x="5049" y="1372"/>
                    <a:pt x="5084" y="1312"/>
                  </a:cubicBezTo>
                  <a:lnTo>
                    <a:pt x="5323" y="765"/>
                  </a:lnTo>
                  <a:cubicBezTo>
                    <a:pt x="5358" y="658"/>
                    <a:pt x="5346" y="550"/>
                    <a:pt x="5287" y="467"/>
                  </a:cubicBezTo>
                  <a:lnTo>
                    <a:pt x="5287" y="467"/>
                  </a:lnTo>
                  <a:cubicBezTo>
                    <a:pt x="5834" y="610"/>
                    <a:pt x="6346" y="884"/>
                    <a:pt x="6787" y="1253"/>
                  </a:cubicBezTo>
                  <a:cubicBezTo>
                    <a:pt x="6825" y="1280"/>
                    <a:pt x="6864" y="1292"/>
                    <a:pt x="6903" y="1292"/>
                  </a:cubicBezTo>
                  <a:cubicBezTo>
                    <a:pt x="6949" y="1292"/>
                    <a:pt x="6992" y="1274"/>
                    <a:pt x="7025" y="1241"/>
                  </a:cubicBezTo>
                  <a:cubicBezTo>
                    <a:pt x="7085" y="1158"/>
                    <a:pt x="7073" y="1062"/>
                    <a:pt x="7013" y="1003"/>
                  </a:cubicBezTo>
                  <a:cubicBezTo>
                    <a:pt x="6253" y="345"/>
                    <a:pt x="5266" y="0"/>
                    <a:pt x="425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8" name="Google Shape;478;p34"/>
          <p:cNvGrpSpPr/>
          <p:nvPr/>
        </p:nvGrpSpPr>
        <p:grpSpPr>
          <a:xfrm>
            <a:off x="4247973" y="2068366"/>
            <a:ext cx="612074" cy="613026"/>
            <a:chOff x="6259175" y="1559008"/>
            <a:chExt cx="271743" cy="272093"/>
          </a:xfrm>
        </p:grpSpPr>
        <p:sp>
          <p:nvSpPr>
            <p:cNvPr id="479" name="Google Shape;479;p34"/>
            <p:cNvSpPr/>
            <p:nvPr/>
          </p:nvSpPr>
          <p:spPr>
            <a:xfrm>
              <a:off x="6259175" y="1559008"/>
              <a:ext cx="271743" cy="272093"/>
            </a:xfrm>
            <a:custGeom>
              <a:rect b="b" l="l" r="r" t="t"/>
              <a:pathLst>
                <a:path extrusionOk="0" h="8549" w="8538">
                  <a:moveTo>
                    <a:pt x="4263" y="0"/>
                  </a:moveTo>
                  <a:cubicBezTo>
                    <a:pt x="3120" y="0"/>
                    <a:pt x="2049" y="453"/>
                    <a:pt x="1251" y="1250"/>
                  </a:cubicBezTo>
                  <a:cubicBezTo>
                    <a:pt x="441" y="2060"/>
                    <a:pt x="1" y="3131"/>
                    <a:pt x="1" y="4274"/>
                  </a:cubicBezTo>
                  <a:cubicBezTo>
                    <a:pt x="1" y="5417"/>
                    <a:pt x="441" y="6489"/>
                    <a:pt x="1251" y="7299"/>
                  </a:cubicBezTo>
                  <a:cubicBezTo>
                    <a:pt x="2049" y="8096"/>
                    <a:pt x="3120" y="8549"/>
                    <a:pt x="4263" y="8549"/>
                  </a:cubicBezTo>
                  <a:cubicBezTo>
                    <a:pt x="5418" y="8549"/>
                    <a:pt x="6490" y="8096"/>
                    <a:pt x="7287" y="7299"/>
                  </a:cubicBezTo>
                  <a:cubicBezTo>
                    <a:pt x="8097" y="6489"/>
                    <a:pt x="8537" y="5417"/>
                    <a:pt x="8537" y="4274"/>
                  </a:cubicBezTo>
                  <a:cubicBezTo>
                    <a:pt x="8526" y="4179"/>
                    <a:pt x="8526" y="4108"/>
                    <a:pt x="8526" y="4036"/>
                  </a:cubicBezTo>
                  <a:cubicBezTo>
                    <a:pt x="8526" y="3965"/>
                    <a:pt x="8466" y="3917"/>
                    <a:pt x="8383" y="3917"/>
                  </a:cubicBezTo>
                  <a:cubicBezTo>
                    <a:pt x="8311" y="3917"/>
                    <a:pt x="8276" y="3977"/>
                    <a:pt x="8276" y="4048"/>
                  </a:cubicBezTo>
                  <a:lnTo>
                    <a:pt x="8276" y="4274"/>
                  </a:lnTo>
                  <a:cubicBezTo>
                    <a:pt x="8276" y="5346"/>
                    <a:pt x="7859" y="6358"/>
                    <a:pt x="7097" y="7120"/>
                  </a:cubicBezTo>
                  <a:cubicBezTo>
                    <a:pt x="6335" y="7882"/>
                    <a:pt x="5323" y="8287"/>
                    <a:pt x="4251" y="8287"/>
                  </a:cubicBezTo>
                  <a:cubicBezTo>
                    <a:pt x="3180" y="8287"/>
                    <a:pt x="2168" y="7870"/>
                    <a:pt x="1406" y="7120"/>
                  </a:cubicBezTo>
                  <a:cubicBezTo>
                    <a:pt x="656" y="6358"/>
                    <a:pt x="239" y="5346"/>
                    <a:pt x="239" y="4274"/>
                  </a:cubicBezTo>
                  <a:cubicBezTo>
                    <a:pt x="239" y="3203"/>
                    <a:pt x="644" y="2191"/>
                    <a:pt x="1406" y="1429"/>
                  </a:cubicBezTo>
                  <a:cubicBezTo>
                    <a:pt x="2168" y="667"/>
                    <a:pt x="3180" y="250"/>
                    <a:pt x="4251" y="250"/>
                  </a:cubicBezTo>
                  <a:cubicBezTo>
                    <a:pt x="5204" y="250"/>
                    <a:pt x="6121" y="595"/>
                    <a:pt x="6847" y="1203"/>
                  </a:cubicBezTo>
                  <a:cubicBezTo>
                    <a:pt x="7561" y="1822"/>
                    <a:pt x="8049" y="2655"/>
                    <a:pt x="8216" y="3560"/>
                  </a:cubicBezTo>
                  <a:cubicBezTo>
                    <a:pt x="8227" y="3624"/>
                    <a:pt x="8276" y="3669"/>
                    <a:pt x="8337" y="3669"/>
                  </a:cubicBezTo>
                  <a:cubicBezTo>
                    <a:pt x="8344" y="3669"/>
                    <a:pt x="8352" y="3668"/>
                    <a:pt x="8359" y="3667"/>
                  </a:cubicBezTo>
                  <a:cubicBezTo>
                    <a:pt x="8430" y="3643"/>
                    <a:pt x="8478" y="3584"/>
                    <a:pt x="8466" y="3512"/>
                  </a:cubicBezTo>
                  <a:cubicBezTo>
                    <a:pt x="8287" y="2548"/>
                    <a:pt x="7775" y="1655"/>
                    <a:pt x="7025" y="1012"/>
                  </a:cubicBezTo>
                  <a:cubicBezTo>
                    <a:pt x="6251" y="357"/>
                    <a:pt x="5275" y="0"/>
                    <a:pt x="426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4"/>
            <p:cNvSpPr/>
            <p:nvPr/>
          </p:nvSpPr>
          <p:spPr>
            <a:xfrm>
              <a:off x="6278145" y="1577946"/>
              <a:ext cx="231927" cy="232309"/>
            </a:xfrm>
            <a:custGeom>
              <a:rect b="b" l="l" r="r" t="t"/>
              <a:pathLst>
                <a:path extrusionOk="0" h="7299" w="7287">
                  <a:moveTo>
                    <a:pt x="3643" y="0"/>
                  </a:moveTo>
                  <a:cubicBezTo>
                    <a:pt x="3119" y="0"/>
                    <a:pt x="2631" y="108"/>
                    <a:pt x="2155" y="322"/>
                  </a:cubicBezTo>
                  <a:cubicBezTo>
                    <a:pt x="1703" y="524"/>
                    <a:pt x="1310" y="810"/>
                    <a:pt x="964" y="1179"/>
                  </a:cubicBezTo>
                  <a:cubicBezTo>
                    <a:pt x="917" y="1227"/>
                    <a:pt x="917" y="1310"/>
                    <a:pt x="964" y="1358"/>
                  </a:cubicBezTo>
                  <a:cubicBezTo>
                    <a:pt x="988" y="1382"/>
                    <a:pt x="1021" y="1393"/>
                    <a:pt x="1054" y="1393"/>
                  </a:cubicBezTo>
                  <a:cubicBezTo>
                    <a:pt x="1086" y="1393"/>
                    <a:pt x="1119" y="1382"/>
                    <a:pt x="1143" y="1358"/>
                  </a:cubicBezTo>
                  <a:cubicBezTo>
                    <a:pt x="1453" y="1012"/>
                    <a:pt x="1822" y="750"/>
                    <a:pt x="2262" y="560"/>
                  </a:cubicBezTo>
                  <a:cubicBezTo>
                    <a:pt x="2691" y="358"/>
                    <a:pt x="3167" y="262"/>
                    <a:pt x="3643" y="262"/>
                  </a:cubicBezTo>
                  <a:cubicBezTo>
                    <a:pt x="5513" y="262"/>
                    <a:pt x="7037" y="1774"/>
                    <a:pt x="7037" y="3656"/>
                  </a:cubicBezTo>
                  <a:cubicBezTo>
                    <a:pt x="7037" y="5525"/>
                    <a:pt x="5513" y="7049"/>
                    <a:pt x="3643" y="7049"/>
                  </a:cubicBezTo>
                  <a:cubicBezTo>
                    <a:pt x="1762" y="7049"/>
                    <a:pt x="250" y="5525"/>
                    <a:pt x="250" y="3656"/>
                  </a:cubicBezTo>
                  <a:cubicBezTo>
                    <a:pt x="250" y="2977"/>
                    <a:pt x="441" y="2322"/>
                    <a:pt x="810" y="1774"/>
                  </a:cubicBezTo>
                  <a:cubicBezTo>
                    <a:pt x="857" y="1727"/>
                    <a:pt x="845" y="1655"/>
                    <a:pt x="786" y="1608"/>
                  </a:cubicBezTo>
                  <a:cubicBezTo>
                    <a:pt x="766" y="1596"/>
                    <a:pt x="743" y="1591"/>
                    <a:pt x="721" y="1591"/>
                  </a:cubicBezTo>
                  <a:cubicBezTo>
                    <a:pt x="676" y="1591"/>
                    <a:pt x="631" y="1612"/>
                    <a:pt x="607" y="1643"/>
                  </a:cubicBezTo>
                  <a:cubicBezTo>
                    <a:pt x="202" y="2239"/>
                    <a:pt x="0" y="2941"/>
                    <a:pt x="0" y="3656"/>
                  </a:cubicBezTo>
                  <a:cubicBezTo>
                    <a:pt x="0" y="4632"/>
                    <a:pt x="381" y="5537"/>
                    <a:pt x="1072" y="6227"/>
                  </a:cubicBezTo>
                  <a:cubicBezTo>
                    <a:pt x="1750" y="6906"/>
                    <a:pt x="2679" y="7299"/>
                    <a:pt x="3643" y="7299"/>
                  </a:cubicBezTo>
                  <a:cubicBezTo>
                    <a:pt x="4620" y="7299"/>
                    <a:pt x="5536" y="6906"/>
                    <a:pt x="6215" y="6227"/>
                  </a:cubicBezTo>
                  <a:cubicBezTo>
                    <a:pt x="6894" y="5537"/>
                    <a:pt x="7287" y="4620"/>
                    <a:pt x="7287" y="3656"/>
                  </a:cubicBezTo>
                  <a:cubicBezTo>
                    <a:pt x="7287" y="2679"/>
                    <a:pt x="6906" y="1763"/>
                    <a:pt x="6215" y="1072"/>
                  </a:cubicBezTo>
                  <a:cubicBezTo>
                    <a:pt x="5536" y="393"/>
                    <a:pt x="4608" y="0"/>
                    <a:pt x="36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4"/>
            <p:cNvSpPr/>
            <p:nvPr/>
          </p:nvSpPr>
          <p:spPr>
            <a:xfrm>
              <a:off x="6297846" y="1690870"/>
              <a:ext cx="13272" cy="7607"/>
            </a:xfrm>
            <a:custGeom>
              <a:rect b="b" l="l" r="r" t="t"/>
              <a:pathLst>
                <a:path extrusionOk="0" h="239" w="417">
                  <a:moveTo>
                    <a:pt x="119" y="0"/>
                  </a:moveTo>
                  <a:cubicBezTo>
                    <a:pt x="48" y="0"/>
                    <a:pt x="0" y="36"/>
                    <a:pt x="0" y="120"/>
                  </a:cubicBezTo>
                  <a:cubicBezTo>
                    <a:pt x="0" y="191"/>
                    <a:pt x="60" y="239"/>
                    <a:pt x="119" y="239"/>
                  </a:cubicBezTo>
                  <a:lnTo>
                    <a:pt x="298" y="239"/>
                  </a:lnTo>
                  <a:cubicBezTo>
                    <a:pt x="369" y="239"/>
                    <a:pt x="417" y="179"/>
                    <a:pt x="417" y="120"/>
                  </a:cubicBezTo>
                  <a:cubicBezTo>
                    <a:pt x="417" y="60"/>
                    <a:pt x="357" y="0"/>
                    <a:pt x="2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4"/>
            <p:cNvSpPr/>
            <p:nvPr/>
          </p:nvSpPr>
          <p:spPr>
            <a:xfrm>
              <a:off x="6390687" y="1598029"/>
              <a:ext cx="100448" cy="100448"/>
            </a:xfrm>
            <a:custGeom>
              <a:rect b="b" l="l" r="r" t="t"/>
              <a:pathLst>
                <a:path extrusionOk="0" h="3156" w="3156">
                  <a:moveTo>
                    <a:pt x="119" y="0"/>
                  </a:moveTo>
                  <a:cubicBezTo>
                    <a:pt x="60" y="0"/>
                    <a:pt x="0" y="60"/>
                    <a:pt x="0" y="119"/>
                  </a:cubicBezTo>
                  <a:lnTo>
                    <a:pt x="0" y="3037"/>
                  </a:lnTo>
                  <a:cubicBezTo>
                    <a:pt x="0" y="3108"/>
                    <a:pt x="60" y="3156"/>
                    <a:pt x="119" y="3156"/>
                  </a:cubicBezTo>
                  <a:lnTo>
                    <a:pt x="3036" y="3156"/>
                  </a:lnTo>
                  <a:cubicBezTo>
                    <a:pt x="3108" y="3156"/>
                    <a:pt x="3155" y="3096"/>
                    <a:pt x="3155" y="3037"/>
                  </a:cubicBezTo>
                  <a:cubicBezTo>
                    <a:pt x="3155" y="2977"/>
                    <a:pt x="3096" y="2917"/>
                    <a:pt x="3036" y="2917"/>
                  </a:cubicBezTo>
                  <a:lnTo>
                    <a:pt x="250" y="2917"/>
                  </a:lnTo>
                  <a:lnTo>
                    <a:pt x="250" y="119"/>
                  </a:lnTo>
                  <a:lnTo>
                    <a:pt x="238" y="119"/>
                  </a:lnTo>
                  <a:cubicBezTo>
                    <a:pt x="238" y="48"/>
                    <a:pt x="179" y="0"/>
                    <a:pt x="1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4"/>
            <p:cNvSpPr/>
            <p:nvPr/>
          </p:nvSpPr>
          <p:spPr>
            <a:xfrm>
              <a:off x="6390305" y="1778013"/>
              <a:ext cx="7607" cy="13304"/>
            </a:xfrm>
            <a:custGeom>
              <a:rect b="b" l="l" r="r" t="t"/>
              <a:pathLst>
                <a:path extrusionOk="0" h="418" w="239">
                  <a:moveTo>
                    <a:pt x="119" y="1"/>
                  </a:moveTo>
                  <a:cubicBezTo>
                    <a:pt x="60" y="1"/>
                    <a:pt x="0" y="60"/>
                    <a:pt x="0" y="120"/>
                  </a:cubicBezTo>
                  <a:lnTo>
                    <a:pt x="0" y="299"/>
                  </a:lnTo>
                  <a:cubicBezTo>
                    <a:pt x="0" y="370"/>
                    <a:pt x="60" y="418"/>
                    <a:pt x="119" y="418"/>
                  </a:cubicBezTo>
                  <a:cubicBezTo>
                    <a:pt x="179" y="418"/>
                    <a:pt x="238" y="358"/>
                    <a:pt x="238" y="299"/>
                  </a:cubicBezTo>
                  <a:lnTo>
                    <a:pt x="238" y="120"/>
                  </a:lnTo>
                  <a:cubicBezTo>
                    <a:pt x="238" y="49"/>
                    <a:pt x="179" y="1"/>
                    <a:pt x="11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4"/>
            <p:cNvSpPr/>
            <p:nvPr/>
          </p:nvSpPr>
          <p:spPr>
            <a:xfrm>
              <a:off x="6324358" y="1624923"/>
              <a:ext cx="12922" cy="11776"/>
            </a:xfrm>
            <a:custGeom>
              <a:rect b="b" l="l" r="r" t="t"/>
              <a:pathLst>
                <a:path extrusionOk="0" h="370" w="406">
                  <a:moveTo>
                    <a:pt x="133" y="1"/>
                  </a:moveTo>
                  <a:cubicBezTo>
                    <a:pt x="99" y="1"/>
                    <a:pt x="66" y="13"/>
                    <a:pt x="48" y="36"/>
                  </a:cubicBezTo>
                  <a:cubicBezTo>
                    <a:pt x="1" y="72"/>
                    <a:pt x="1" y="167"/>
                    <a:pt x="48" y="215"/>
                  </a:cubicBezTo>
                  <a:lnTo>
                    <a:pt x="179" y="346"/>
                  </a:lnTo>
                  <a:cubicBezTo>
                    <a:pt x="215" y="370"/>
                    <a:pt x="239" y="370"/>
                    <a:pt x="274" y="370"/>
                  </a:cubicBezTo>
                  <a:cubicBezTo>
                    <a:pt x="298" y="370"/>
                    <a:pt x="334" y="358"/>
                    <a:pt x="358" y="346"/>
                  </a:cubicBezTo>
                  <a:cubicBezTo>
                    <a:pt x="405" y="298"/>
                    <a:pt x="405" y="215"/>
                    <a:pt x="358" y="167"/>
                  </a:cubicBezTo>
                  <a:lnTo>
                    <a:pt x="227" y="36"/>
                  </a:lnTo>
                  <a:cubicBezTo>
                    <a:pt x="203" y="13"/>
                    <a:pt x="16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4"/>
            <p:cNvSpPr/>
            <p:nvPr/>
          </p:nvSpPr>
          <p:spPr>
            <a:xfrm>
              <a:off x="6451700" y="1752265"/>
              <a:ext cx="12890" cy="11776"/>
            </a:xfrm>
            <a:custGeom>
              <a:rect b="b" l="l" r="r" t="t"/>
              <a:pathLst>
                <a:path extrusionOk="0" h="370" w="405">
                  <a:moveTo>
                    <a:pt x="133" y="0"/>
                  </a:moveTo>
                  <a:cubicBezTo>
                    <a:pt x="101" y="0"/>
                    <a:pt x="72" y="12"/>
                    <a:pt x="48" y="36"/>
                  </a:cubicBezTo>
                  <a:cubicBezTo>
                    <a:pt x="0" y="84"/>
                    <a:pt x="0" y="167"/>
                    <a:pt x="48" y="215"/>
                  </a:cubicBezTo>
                  <a:lnTo>
                    <a:pt x="179" y="346"/>
                  </a:lnTo>
                  <a:cubicBezTo>
                    <a:pt x="214" y="369"/>
                    <a:pt x="238" y="369"/>
                    <a:pt x="274" y="369"/>
                  </a:cubicBezTo>
                  <a:cubicBezTo>
                    <a:pt x="298" y="369"/>
                    <a:pt x="333" y="357"/>
                    <a:pt x="357" y="346"/>
                  </a:cubicBezTo>
                  <a:cubicBezTo>
                    <a:pt x="405" y="298"/>
                    <a:pt x="405" y="215"/>
                    <a:pt x="357" y="167"/>
                  </a:cubicBezTo>
                  <a:lnTo>
                    <a:pt x="226" y="36"/>
                  </a:lnTo>
                  <a:cubicBezTo>
                    <a:pt x="197" y="12"/>
                    <a:pt x="164" y="0"/>
                    <a:pt x="1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4"/>
            <p:cNvSpPr/>
            <p:nvPr/>
          </p:nvSpPr>
          <p:spPr>
            <a:xfrm>
              <a:off x="6451700" y="1624923"/>
              <a:ext cx="12890" cy="11776"/>
            </a:xfrm>
            <a:custGeom>
              <a:rect b="b" l="l" r="r" t="t"/>
              <a:pathLst>
                <a:path extrusionOk="0" h="370" w="405">
                  <a:moveTo>
                    <a:pt x="272" y="1"/>
                  </a:moveTo>
                  <a:cubicBezTo>
                    <a:pt x="238" y="1"/>
                    <a:pt x="202" y="13"/>
                    <a:pt x="179" y="36"/>
                  </a:cubicBezTo>
                  <a:lnTo>
                    <a:pt x="48" y="167"/>
                  </a:lnTo>
                  <a:cubicBezTo>
                    <a:pt x="0" y="215"/>
                    <a:pt x="0" y="298"/>
                    <a:pt x="48" y="346"/>
                  </a:cubicBezTo>
                  <a:cubicBezTo>
                    <a:pt x="83" y="370"/>
                    <a:pt x="107" y="370"/>
                    <a:pt x="143" y="370"/>
                  </a:cubicBezTo>
                  <a:cubicBezTo>
                    <a:pt x="167" y="370"/>
                    <a:pt x="202" y="370"/>
                    <a:pt x="226" y="346"/>
                  </a:cubicBezTo>
                  <a:lnTo>
                    <a:pt x="357" y="215"/>
                  </a:lnTo>
                  <a:cubicBezTo>
                    <a:pt x="405" y="167"/>
                    <a:pt x="405" y="72"/>
                    <a:pt x="357" y="36"/>
                  </a:cubicBezTo>
                  <a:cubicBezTo>
                    <a:pt x="339" y="13"/>
                    <a:pt x="307" y="1"/>
                    <a:pt x="2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4"/>
            <p:cNvSpPr/>
            <p:nvPr/>
          </p:nvSpPr>
          <p:spPr>
            <a:xfrm>
              <a:off x="6324358" y="1751883"/>
              <a:ext cx="12922" cy="11776"/>
            </a:xfrm>
            <a:custGeom>
              <a:rect b="b" l="l" r="r" t="t"/>
              <a:pathLst>
                <a:path extrusionOk="0" h="370" w="406">
                  <a:moveTo>
                    <a:pt x="268" y="0"/>
                  </a:moveTo>
                  <a:cubicBezTo>
                    <a:pt x="236" y="0"/>
                    <a:pt x="203" y="12"/>
                    <a:pt x="179" y="36"/>
                  </a:cubicBezTo>
                  <a:lnTo>
                    <a:pt x="48" y="167"/>
                  </a:lnTo>
                  <a:cubicBezTo>
                    <a:pt x="1" y="227"/>
                    <a:pt x="1" y="298"/>
                    <a:pt x="48" y="346"/>
                  </a:cubicBezTo>
                  <a:cubicBezTo>
                    <a:pt x="72" y="369"/>
                    <a:pt x="108" y="369"/>
                    <a:pt x="132" y="369"/>
                  </a:cubicBezTo>
                  <a:cubicBezTo>
                    <a:pt x="167" y="369"/>
                    <a:pt x="191" y="358"/>
                    <a:pt x="227" y="346"/>
                  </a:cubicBezTo>
                  <a:lnTo>
                    <a:pt x="358" y="215"/>
                  </a:lnTo>
                  <a:cubicBezTo>
                    <a:pt x="405" y="167"/>
                    <a:pt x="405" y="72"/>
                    <a:pt x="358" y="36"/>
                  </a:cubicBezTo>
                  <a:cubicBezTo>
                    <a:pt x="334" y="12"/>
                    <a:pt x="301" y="0"/>
                    <a:pt x="2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4"/>
            <p:cNvSpPr/>
            <p:nvPr/>
          </p:nvSpPr>
          <p:spPr>
            <a:xfrm>
              <a:off x="6304657" y="1653823"/>
              <a:ext cx="14036" cy="10567"/>
            </a:xfrm>
            <a:custGeom>
              <a:rect b="b" l="l" r="r" t="t"/>
              <a:pathLst>
                <a:path extrusionOk="0" h="332" w="441">
                  <a:moveTo>
                    <a:pt x="143" y="0"/>
                  </a:moveTo>
                  <a:cubicBezTo>
                    <a:pt x="97" y="0"/>
                    <a:pt x="51" y="25"/>
                    <a:pt x="24" y="69"/>
                  </a:cubicBezTo>
                  <a:cubicBezTo>
                    <a:pt x="0" y="129"/>
                    <a:pt x="24" y="212"/>
                    <a:pt x="84" y="236"/>
                  </a:cubicBezTo>
                  <a:lnTo>
                    <a:pt x="250" y="307"/>
                  </a:lnTo>
                  <a:cubicBezTo>
                    <a:pt x="262" y="307"/>
                    <a:pt x="274" y="331"/>
                    <a:pt x="298" y="331"/>
                  </a:cubicBezTo>
                  <a:cubicBezTo>
                    <a:pt x="334" y="331"/>
                    <a:pt x="381" y="295"/>
                    <a:pt x="417" y="260"/>
                  </a:cubicBezTo>
                  <a:cubicBezTo>
                    <a:pt x="441" y="200"/>
                    <a:pt x="417" y="117"/>
                    <a:pt x="358" y="93"/>
                  </a:cubicBezTo>
                  <a:lnTo>
                    <a:pt x="191" y="10"/>
                  </a:lnTo>
                  <a:cubicBezTo>
                    <a:pt x="176" y="3"/>
                    <a:pt x="159" y="0"/>
                    <a:pt x="14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4"/>
            <p:cNvSpPr/>
            <p:nvPr/>
          </p:nvSpPr>
          <p:spPr>
            <a:xfrm>
              <a:off x="6469874" y="1724511"/>
              <a:ext cx="14068" cy="10344"/>
            </a:xfrm>
            <a:custGeom>
              <a:rect b="b" l="l" r="r" t="t"/>
              <a:pathLst>
                <a:path extrusionOk="0" h="325" w="442">
                  <a:moveTo>
                    <a:pt x="140" y="1"/>
                  </a:moveTo>
                  <a:cubicBezTo>
                    <a:pt x="95" y="1"/>
                    <a:pt x="50" y="31"/>
                    <a:pt x="24" y="75"/>
                  </a:cubicBezTo>
                  <a:cubicBezTo>
                    <a:pt x="1" y="134"/>
                    <a:pt x="24" y="206"/>
                    <a:pt x="84" y="241"/>
                  </a:cubicBezTo>
                  <a:lnTo>
                    <a:pt x="251" y="313"/>
                  </a:lnTo>
                  <a:cubicBezTo>
                    <a:pt x="263" y="313"/>
                    <a:pt x="286" y="325"/>
                    <a:pt x="298" y="325"/>
                  </a:cubicBezTo>
                  <a:cubicBezTo>
                    <a:pt x="346" y="325"/>
                    <a:pt x="382" y="301"/>
                    <a:pt x="417" y="253"/>
                  </a:cubicBezTo>
                  <a:cubicBezTo>
                    <a:pt x="441" y="194"/>
                    <a:pt x="417" y="122"/>
                    <a:pt x="358" y="86"/>
                  </a:cubicBezTo>
                  <a:lnTo>
                    <a:pt x="191" y="15"/>
                  </a:lnTo>
                  <a:cubicBezTo>
                    <a:pt x="175" y="5"/>
                    <a:pt x="157" y="1"/>
                    <a:pt x="14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4"/>
            <p:cNvSpPr/>
            <p:nvPr/>
          </p:nvSpPr>
          <p:spPr>
            <a:xfrm>
              <a:off x="6424392" y="1605158"/>
              <a:ext cx="11394" cy="13368"/>
            </a:xfrm>
            <a:custGeom>
              <a:rect b="b" l="l" r="r" t="t"/>
              <a:pathLst>
                <a:path extrusionOk="0" h="420" w="358">
                  <a:moveTo>
                    <a:pt x="212" y="0"/>
                  </a:moveTo>
                  <a:cubicBezTo>
                    <a:pt x="168" y="0"/>
                    <a:pt x="125" y="31"/>
                    <a:pt x="108" y="74"/>
                  </a:cubicBezTo>
                  <a:lnTo>
                    <a:pt x="25" y="229"/>
                  </a:lnTo>
                  <a:cubicBezTo>
                    <a:pt x="1" y="288"/>
                    <a:pt x="25" y="372"/>
                    <a:pt x="84" y="396"/>
                  </a:cubicBezTo>
                  <a:cubicBezTo>
                    <a:pt x="108" y="419"/>
                    <a:pt x="120" y="419"/>
                    <a:pt x="132" y="419"/>
                  </a:cubicBezTo>
                  <a:cubicBezTo>
                    <a:pt x="179" y="419"/>
                    <a:pt x="215" y="384"/>
                    <a:pt x="251" y="336"/>
                  </a:cubicBezTo>
                  <a:lnTo>
                    <a:pt x="322" y="181"/>
                  </a:lnTo>
                  <a:cubicBezTo>
                    <a:pt x="358" y="122"/>
                    <a:pt x="322" y="38"/>
                    <a:pt x="263" y="15"/>
                  </a:cubicBezTo>
                  <a:cubicBezTo>
                    <a:pt x="246" y="5"/>
                    <a:pt x="229" y="0"/>
                    <a:pt x="2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4"/>
            <p:cNvSpPr/>
            <p:nvPr/>
          </p:nvSpPr>
          <p:spPr>
            <a:xfrm>
              <a:off x="6353926" y="1770916"/>
              <a:ext cx="11394" cy="13208"/>
            </a:xfrm>
            <a:custGeom>
              <a:rect b="b" l="l" r="r" t="t"/>
              <a:pathLst>
                <a:path extrusionOk="0" h="415" w="358">
                  <a:moveTo>
                    <a:pt x="214" y="0"/>
                  </a:moveTo>
                  <a:cubicBezTo>
                    <a:pt x="168" y="0"/>
                    <a:pt x="122" y="25"/>
                    <a:pt x="96" y="69"/>
                  </a:cubicBezTo>
                  <a:lnTo>
                    <a:pt x="24" y="236"/>
                  </a:lnTo>
                  <a:cubicBezTo>
                    <a:pt x="0" y="295"/>
                    <a:pt x="24" y="367"/>
                    <a:pt x="84" y="402"/>
                  </a:cubicBezTo>
                  <a:cubicBezTo>
                    <a:pt x="96" y="402"/>
                    <a:pt x="119" y="414"/>
                    <a:pt x="131" y="414"/>
                  </a:cubicBezTo>
                  <a:cubicBezTo>
                    <a:pt x="179" y="414"/>
                    <a:pt x="215" y="391"/>
                    <a:pt x="250" y="343"/>
                  </a:cubicBezTo>
                  <a:lnTo>
                    <a:pt x="322" y="176"/>
                  </a:lnTo>
                  <a:cubicBezTo>
                    <a:pt x="357" y="117"/>
                    <a:pt x="322" y="45"/>
                    <a:pt x="262" y="10"/>
                  </a:cubicBezTo>
                  <a:cubicBezTo>
                    <a:pt x="247" y="3"/>
                    <a:pt x="231" y="0"/>
                    <a:pt x="2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4"/>
            <p:cNvSpPr/>
            <p:nvPr/>
          </p:nvSpPr>
          <p:spPr>
            <a:xfrm>
              <a:off x="6355040" y="1604363"/>
              <a:ext cx="11044" cy="13399"/>
            </a:xfrm>
            <a:custGeom>
              <a:rect b="b" l="l" r="r" t="t"/>
              <a:pathLst>
                <a:path extrusionOk="0" h="421" w="347">
                  <a:moveTo>
                    <a:pt x="127" y="1"/>
                  </a:moveTo>
                  <a:cubicBezTo>
                    <a:pt x="116" y="1"/>
                    <a:pt x="106" y="2"/>
                    <a:pt x="96" y="4"/>
                  </a:cubicBezTo>
                  <a:cubicBezTo>
                    <a:pt x="37" y="40"/>
                    <a:pt x="1" y="111"/>
                    <a:pt x="25" y="171"/>
                  </a:cubicBezTo>
                  <a:lnTo>
                    <a:pt x="96" y="337"/>
                  </a:lnTo>
                  <a:cubicBezTo>
                    <a:pt x="120" y="397"/>
                    <a:pt x="168" y="421"/>
                    <a:pt x="215" y="421"/>
                  </a:cubicBezTo>
                  <a:cubicBezTo>
                    <a:pt x="227" y="421"/>
                    <a:pt x="239" y="421"/>
                    <a:pt x="263" y="409"/>
                  </a:cubicBezTo>
                  <a:cubicBezTo>
                    <a:pt x="322" y="373"/>
                    <a:pt x="346" y="301"/>
                    <a:pt x="334" y="242"/>
                  </a:cubicBezTo>
                  <a:lnTo>
                    <a:pt x="263" y="75"/>
                  </a:lnTo>
                  <a:cubicBezTo>
                    <a:pt x="233" y="26"/>
                    <a:pt x="179" y="1"/>
                    <a:pt x="12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4"/>
            <p:cNvSpPr/>
            <p:nvPr/>
          </p:nvSpPr>
          <p:spPr>
            <a:xfrm>
              <a:off x="6422514" y="1771489"/>
              <a:ext cx="11012" cy="13017"/>
            </a:xfrm>
            <a:custGeom>
              <a:rect b="b" l="l" r="r" t="t"/>
              <a:pathLst>
                <a:path extrusionOk="0" h="409" w="346">
                  <a:moveTo>
                    <a:pt x="151" y="1"/>
                  </a:moveTo>
                  <a:cubicBezTo>
                    <a:pt x="130" y="1"/>
                    <a:pt x="107" y="5"/>
                    <a:pt x="84" y="15"/>
                  </a:cubicBezTo>
                  <a:cubicBezTo>
                    <a:pt x="24" y="39"/>
                    <a:pt x="0" y="111"/>
                    <a:pt x="12" y="170"/>
                  </a:cubicBezTo>
                  <a:lnTo>
                    <a:pt x="84" y="337"/>
                  </a:lnTo>
                  <a:cubicBezTo>
                    <a:pt x="107" y="384"/>
                    <a:pt x="143" y="408"/>
                    <a:pt x="203" y="408"/>
                  </a:cubicBezTo>
                  <a:cubicBezTo>
                    <a:pt x="227" y="408"/>
                    <a:pt x="238" y="408"/>
                    <a:pt x="250" y="396"/>
                  </a:cubicBezTo>
                  <a:cubicBezTo>
                    <a:pt x="310" y="373"/>
                    <a:pt x="346" y="289"/>
                    <a:pt x="322" y="230"/>
                  </a:cubicBezTo>
                  <a:lnTo>
                    <a:pt x="250" y="63"/>
                  </a:lnTo>
                  <a:cubicBezTo>
                    <a:pt x="242" y="29"/>
                    <a:pt x="203"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4"/>
            <p:cNvSpPr/>
            <p:nvPr/>
          </p:nvSpPr>
          <p:spPr>
            <a:xfrm>
              <a:off x="6470637" y="1655541"/>
              <a:ext cx="14036" cy="10726"/>
            </a:xfrm>
            <a:custGeom>
              <a:rect b="b" l="l" r="r" t="t"/>
              <a:pathLst>
                <a:path extrusionOk="0" h="337" w="441">
                  <a:moveTo>
                    <a:pt x="293" y="0"/>
                  </a:moveTo>
                  <a:cubicBezTo>
                    <a:pt x="282" y="0"/>
                    <a:pt x="272" y="1"/>
                    <a:pt x="262" y="3"/>
                  </a:cubicBezTo>
                  <a:lnTo>
                    <a:pt x="96" y="75"/>
                  </a:lnTo>
                  <a:cubicBezTo>
                    <a:pt x="36" y="110"/>
                    <a:pt x="0" y="182"/>
                    <a:pt x="24" y="241"/>
                  </a:cubicBezTo>
                  <a:cubicBezTo>
                    <a:pt x="48" y="301"/>
                    <a:pt x="96" y="337"/>
                    <a:pt x="143" y="337"/>
                  </a:cubicBezTo>
                  <a:cubicBezTo>
                    <a:pt x="155" y="337"/>
                    <a:pt x="167" y="337"/>
                    <a:pt x="179" y="313"/>
                  </a:cubicBezTo>
                  <a:lnTo>
                    <a:pt x="346" y="241"/>
                  </a:lnTo>
                  <a:cubicBezTo>
                    <a:pt x="405" y="217"/>
                    <a:pt x="441" y="134"/>
                    <a:pt x="417" y="75"/>
                  </a:cubicBezTo>
                  <a:cubicBezTo>
                    <a:pt x="397" y="25"/>
                    <a:pt x="344" y="0"/>
                    <a:pt x="29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4"/>
            <p:cNvSpPr/>
            <p:nvPr/>
          </p:nvSpPr>
          <p:spPr>
            <a:xfrm>
              <a:off x="6303893" y="1723175"/>
              <a:ext cx="13686" cy="10153"/>
            </a:xfrm>
            <a:custGeom>
              <a:rect b="b" l="l" r="r" t="t"/>
              <a:pathLst>
                <a:path extrusionOk="0" h="319" w="430">
                  <a:moveTo>
                    <a:pt x="317" y="0"/>
                  </a:moveTo>
                  <a:cubicBezTo>
                    <a:pt x="299" y="0"/>
                    <a:pt x="281" y="3"/>
                    <a:pt x="263" y="9"/>
                  </a:cubicBezTo>
                  <a:lnTo>
                    <a:pt x="96" y="81"/>
                  </a:lnTo>
                  <a:cubicBezTo>
                    <a:pt x="36" y="117"/>
                    <a:pt x="1" y="188"/>
                    <a:pt x="24" y="248"/>
                  </a:cubicBezTo>
                  <a:cubicBezTo>
                    <a:pt x="36" y="295"/>
                    <a:pt x="84" y="319"/>
                    <a:pt x="144" y="319"/>
                  </a:cubicBezTo>
                  <a:cubicBezTo>
                    <a:pt x="155" y="319"/>
                    <a:pt x="167" y="319"/>
                    <a:pt x="179" y="307"/>
                  </a:cubicBezTo>
                  <a:lnTo>
                    <a:pt x="346" y="236"/>
                  </a:lnTo>
                  <a:cubicBezTo>
                    <a:pt x="405" y="200"/>
                    <a:pt x="429" y="128"/>
                    <a:pt x="417" y="69"/>
                  </a:cubicBezTo>
                  <a:cubicBezTo>
                    <a:pt x="409" y="25"/>
                    <a:pt x="367" y="0"/>
                    <a:pt x="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 name="Google Shape;496;p34"/>
          <p:cNvGrpSpPr/>
          <p:nvPr/>
        </p:nvGrpSpPr>
        <p:grpSpPr>
          <a:xfrm>
            <a:off x="6514733" y="2086758"/>
            <a:ext cx="589478" cy="576011"/>
            <a:chOff x="3567142" y="2905757"/>
            <a:chExt cx="348288" cy="340331"/>
          </a:xfrm>
        </p:grpSpPr>
        <p:sp>
          <p:nvSpPr>
            <p:cNvPr id="497" name="Google Shape;497;p34"/>
            <p:cNvSpPr/>
            <p:nvPr/>
          </p:nvSpPr>
          <p:spPr>
            <a:xfrm>
              <a:off x="3567142" y="2905757"/>
              <a:ext cx="348288" cy="340331"/>
            </a:xfrm>
            <a:custGeom>
              <a:rect b="b" l="l" r="r" t="t"/>
              <a:pathLst>
                <a:path extrusionOk="0" h="10693" w="10943">
                  <a:moveTo>
                    <a:pt x="2799" y="608"/>
                  </a:moveTo>
                  <a:lnTo>
                    <a:pt x="6811" y="620"/>
                  </a:lnTo>
                  <a:cubicBezTo>
                    <a:pt x="7013" y="620"/>
                    <a:pt x="7156" y="763"/>
                    <a:pt x="7204" y="941"/>
                  </a:cubicBezTo>
                  <a:cubicBezTo>
                    <a:pt x="7204" y="965"/>
                    <a:pt x="7216" y="1001"/>
                    <a:pt x="7216" y="1013"/>
                  </a:cubicBezTo>
                  <a:lnTo>
                    <a:pt x="7216" y="1715"/>
                  </a:lnTo>
                  <a:lnTo>
                    <a:pt x="3144" y="1703"/>
                  </a:lnTo>
                  <a:lnTo>
                    <a:pt x="3144" y="1596"/>
                  </a:lnTo>
                  <a:cubicBezTo>
                    <a:pt x="3144" y="1215"/>
                    <a:pt x="3001" y="882"/>
                    <a:pt x="2799" y="608"/>
                  </a:cubicBezTo>
                  <a:close/>
                  <a:moveTo>
                    <a:pt x="1560" y="346"/>
                  </a:moveTo>
                  <a:cubicBezTo>
                    <a:pt x="2251" y="346"/>
                    <a:pt x="2811" y="906"/>
                    <a:pt x="2811" y="1596"/>
                  </a:cubicBezTo>
                  <a:cubicBezTo>
                    <a:pt x="2811" y="2275"/>
                    <a:pt x="2263" y="2846"/>
                    <a:pt x="1560" y="2846"/>
                  </a:cubicBezTo>
                  <a:cubicBezTo>
                    <a:pt x="882" y="2846"/>
                    <a:pt x="310" y="2275"/>
                    <a:pt x="310" y="1596"/>
                  </a:cubicBezTo>
                  <a:cubicBezTo>
                    <a:pt x="310" y="906"/>
                    <a:pt x="882" y="346"/>
                    <a:pt x="1560" y="346"/>
                  </a:cubicBezTo>
                  <a:close/>
                  <a:moveTo>
                    <a:pt x="1799" y="9252"/>
                  </a:moveTo>
                  <a:lnTo>
                    <a:pt x="7168" y="9288"/>
                  </a:lnTo>
                  <a:lnTo>
                    <a:pt x="7168" y="9990"/>
                  </a:lnTo>
                  <a:cubicBezTo>
                    <a:pt x="7168" y="10014"/>
                    <a:pt x="7168" y="10050"/>
                    <a:pt x="7156" y="10062"/>
                  </a:cubicBezTo>
                  <a:cubicBezTo>
                    <a:pt x="7109" y="10240"/>
                    <a:pt x="6966" y="10371"/>
                    <a:pt x="6775" y="10371"/>
                  </a:cubicBezTo>
                  <a:lnTo>
                    <a:pt x="2191" y="10359"/>
                  </a:lnTo>
                  <a:cubicBezTo>
                    <a:pt x="1965" y="10359"/>
                    <a:pt x="1799" y="10181"/>
                    <a:pt x="1799" y="9954"/>
                  </a:cubicBezTo>
                  <a:lnTo>
                    <a:pt x="1799" y="9252"/>
                  </a:lnTo>
                  <a:close/>
                  <a:moveTo>
                    <a:pt x="1572" y="1"/>
                  </a:moveTo>
                  <a:cubicBezTo>
                    <a:pt x="715" y="1"/>
                    <a:pt x="1" y="703"/>
                    <a:pt x="1" y="1561"/>
                  </a:cubicBezTo>
                  <a:cubicBezTo>
                    <a:pt x="1" y="2418"/>
                    <a:pt x="667" y="3108"/>
                    <a:pt x="1501" y="3144"/>
                  </a:cubicBezTo>
                  <a:lnTo>
                    <a:pt x="1501" y="4644"/>
                  </a:lnTo>
                  <a:cubicBezTo>
                    <a:pt x="1501" y="4739"/>
                    <a:pt x="1572" y="4811"/>
                    <a:pt x="1668" y="4811"/>
                  </a:cubicBezTo>
                  <a:cubicBezTo>
                    <a:pt x="1751" y="4811"/>
                    <a:pt x="1834" y="4739"/>
                    <a:pt x="1834" y="4644"/>
                  </a:cubicBezTo>
                  <a:lnTo>
                    <a:pt x="1834" y="3132"/>
                  </a:lnTo>
                  <a:cubicBezTo>
                    <a:pt x="2441" y="3025"/>
                    <a:pt x="2918" y="2596"/>
                    <a:pt x="3096" y="2013"/>
                  </a:cubicBezTo>
                  <a:lnTo>
                    <a:pt x="7216" y="2025"/>
                  </a:lnTo>
                  <a:lnTo>
                    <a:pt x="7216" y="3323"/>
                  </a:lnTo>
                  <a:lnTo>
                    <a:pt x="4704" y="3311"/>
                  </a:lnTo>
                  <a:lnTo>
                    <a:pt x="4668" y="3311"/>
                  </a:lnTo>
                  <a:lnTo>
                    <a:pt x="4668" y="2751"/>
                  </a:lnTo>
                  <a:cubicBezTo>
                    <a:pt x="4668" y="2668"/>
                    <a:pt x="4597" y="2596"/>
                    <a:pt x="4513" y="2596"/>
                  </a:cubicBezTo>
                  <a:cubicBezTo>
                    <a:pt x="4418" y="2596"/>
                    <a:pt x="4346" y="2668"/>
                    <a:pt x="4346" y="2751"/>
                  </a:cubicBezTo>
                  <a:lnTo>
                    <a:pt x="4346" y="3668"/>
                  </a:lnTo>
                  <a:lnTo>
                    <a:pt x="4335" y="7276"/>
                  </a:lnTo>
                  <a:lnTo>
                    <a:pt x="4335" y="8204"/>
                  </a:lnTo>
                  <a:cubicBezTo>
                    <a:pt x="4335" y="8288"/>
                    <a:pt x="4406" y="8371"/>
                    <a:pt x="4489" y="8371"/>
                  </a:cubicBezTo>
                  <a:cubicBezTo>
                    <a:pt x="4585" y="8371"/>
                    <a:pt x="4656" y="8288"/>
                    <a:pt x="4656" y="8204"/>
                  </a:cubicBezTo>
                  <a:lnTo>
                    <a:pt x="4656" y="7633"/>
                  </a:lnTo>
                  <a:lnTo>
                    <a:pt x="4692" y="7633"/>
                  </a:lnTo>
                  <a:lnTo>
                    <a:pt x="7204" y="7657"/>
                  </a:lnTo>
                  <a:lnTo>
                    <a:pt x="7204" y="8966"/>
                  </a:lnTo>
                  <a:lnTo>
                    <a:pt x="1834" y="8930"/>
                  </a:lnTo>
                  <a:lnTo>
                    <a:pt x="1846" y="5335"/>
                  </a:lnTo>
                  <a:cubicBezTo>
                    <a:pt x="1846" y="5240"/>
                    <a:pt x="1775" y="5168"/>
                    <a:pt x="1679" y="5168"/>
                  </a:cubicBezTo>
                  <a:cubicBezTo>
                    <a:pt x="1596" y="5168"/>
                    <a:pt x="1513" y="5240"/>
                    <a:pt x="1513" y="5335"/>
                  </a:cubicBezTo>
                  <a:lnTo>
                    <a:pt x="1501" y="9097"/>
                  </a:lnTo>
                  <a:lnTo>
                    <a:pt x="1501" y="9954"/>
                  </a:lnTo>
                  <a:cubicBezTo>
                    <a:pt x="1501" y="10347"/>
                    <a:pt x="1810" y="10669"/>
                    <a:pt x="2215" y="10669"/>
                  </a:cubicBezTo>
                  <a:lnTo>
                    <a:pt x="6799" y="10693"/>
                  </a:lnTo>
                  <a:cubicBezTo>
                    <a:pt x="7168" y="10693"/>
                    <a:pt x="7466" y="10407"/>
                    <a:pt x="7514" y="10050"/>
                  </a:cubicBezTo>
                  <a:lnTo>
                    <a:pt x="7514" y="9978"/>
                  </a:lnTo>
                  <a:lnTo>
                    <a:pt x="7514" y="9109"/>
                  </a:lnTo>
                  <a:lnTo>
                    <a:pt x="7514" y="7633"/>
                  </a:lnTo>
                  <a:lnTo>
                    <a:pt x="8478" y="7633"/>
                  </a:lnTo>
                  <a:cubicBezTo>
                    <a:pt x="8573" y="7633"/>
                    <a:pt x="8645" y="7561"/>
                    <a:pt x="8645" y="7478"/>
                  </a:cubicBezTo>
                  <a:cubicBezTo>
                    <a:pt x="8645" y="7383"/>
                    <a:pt x="8573" y="7311"/>
                    <a:pt x="8478" y="7311"/>
                  </a:cubicBezTo>
                  <a:lnTo>
                    <a:pt x="4668" y="7299"/>
                  </a:lnTo>
                  <a:cubicBezTo>
                    <a:pt x="4656" y="7299"/>
                    <a:pt x="4644" y="7276"/>
                    <a:pt x="4644" y="7264"/>
                  </a:cubicBezTo>
                  <a:lnTo>
                    <a:pt x="4656" y="3644"/>
                  </a:lnTo>
                  <a:cubicBezTo>
                    <a:pt x="4656" y="3632"/>
                    <a:pt x="4668" y="3620"/>
                    <a:pt x="4692" y="3620"/>
                  </a:cubicBezTo>
                  <a:lnTo>
                    <a:pt x="10585" y="3644"/>
                  </a:lnTo>
                  <a:cubicBezTo>
                    <a:pt x="10597" y="3644"/>
                    <a:pt x="10609" y="3668"/>
                    <a:pt x="10609" y="3680"/>
                  </a:cubicBezTo>
                  <a:lnTo>
                    <a:pt x="10597" y="7299"/>
                  </a:lnTo>
                  <a:cubicBezTo>
                    <a:pt x="10597" y="7311"/>
                    <a:pt x="10585" y="7323"/>
                    <a:pt x="10562" y="7323"/>
                  </a:cubicBezTo>
                  <a:lnTo>
                    <a:pt x="9192" y="7323"/>
                  </a:lnTo>
                  <a:cubicBezTo>
                    <a:pt x="9109" y="7323"/>
                    <a:pt x="9038" y="7395"/>
                    <a:pt x="9038" y="7490"/>
                  </a:cubicBezTo>
                  <a:cubicBezTo>
                    <a:pt x="9038" y="7573"/>
                    <a:pt x="9109" y="7657"/>
                    <a:pt x="9192" y="7657"/>
                  </a:cubicBezTo>
                  <a:lnTo>
                    <a:pt x="10562" y="7657"/>
                  </a:lnTo>
                  <a:cubicBezTo>
                    <a:pt x="10764" y="7657"/>
                    <a:pt x="10919" y="7490"/>
                    <a:pt x="10919" y="7299"/>
                  </a:cubicBezTo>
                  <a:lnTo>
                    <a:pt x="10943" y="3680"/>
                  </a:lnTo>
                  <a:cubicBezTo>
                    <a:pt x="10919" y="3513"/>
                    <a:pt x="10776" y="3346"/>
                    <a:pt x="10562" y="3346"/>
                  </a:cubicBezTo>
                  <a:lnTo>
                    <a:pt x="7514" y="3335"/>
                  </a:lnTo>
                  <a:lnTo>
                    <a:pt x="7514" y="1882"/>
                  </a:lnTo>
                  <a:lnTo>
                    <a:pt x="7514" y="1013"/>
                  </a:lnTo>
                  <a:lnTo>
                    <a:pt x="7514" y="941"/>
                  </a:lnTo>
                  <a:cubicBezTo>
                    <a:pt x="7490" y="584"/>
                    <a:pt x="7168" y="298"/>
                    <a:pt x="6799" y="298"/>
                  </a:cubicBezTo>
                  <a:lnTo>
                    <a:pt x="2501" y="287"/>
                  </a:lnTo>
                  <a:lnTo>
                    <a:pt x="2453" y="287"/>
                  </a:lnTo>
                  <a:cubicBezTo>
                    <a:pt x="2203" y="108"/>
                    <a:pt x="1906" y="1"/>
                    <a:pt x="15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4"/>
            <p:cNvSpPr/>
            <p:nvPr/>
          </p:nvSpPr>
          <p:spPr>
            <a:xfrm>
              <a:off x="3819534" y="3034977"/>
              <a:ext cx="73903" cy="48919"/>
            </a:xfrm>
            <a:custGeom>
              <a:rect b="b" l="l" r="r" t="t"/>
              <a:pathLst>
                <a:path extrusionOk="0" h="1537" w="2322">
                  <a:moveTo>
                    <a:pt x="1560" y="322"/>
                  </a:moveTo>
                  <a:cubicBezTo>
                    <a:pt x="1798" y="334"/>
                    <a:pt x="2001" y="525"/>
                    <a:pt x="2001" y="763"/>
                  </a:cubicBezTo>
                  <a:cubicBezTo>
                    <a:pt x="2001" y="1001"/>
                    <a:pt x="1798" y="1191"/>
                    <a:pt x="1548" y="1191"/>
                  </a:cubicBezTo>
                  <a:cubicBezTo>
                    <a:pt x="1310" y="1191"/>
                    <a:pt x="1119" y="1001"/>
                    <a:pt x="1119" y="751"/>
                  </a:cubicBezTo>
                  <a:cubicBezTo>
                    <a:pt x="1119" y="513"/>
                    <a:pt x="1310" y="322"/>
                    <a:pt x="1560" y="322"/>
                  </a:cubicBezTo>
                  <a:close/>
                  <a:moveTo>
                    <a:pt x="774" y="334"/>
                  </a:moveTo>
                  <a:cubicBezTo>
                    <a:pt x="834" y="334"/>
                    <a:pt x="881" y="346"/>
                    <a:pt x="929" y="358"/>
                  </a:cubicBezTo>
                  <a:cubicBezTo>
                    <a:pt x="846" y="477"/>
                    <a:pt x="810" y="620"/>
                    <a:pt x="810" y="775"/>
                  </a:cubicBezTo>
                  <a:cubicBezTo>
                    <a:pt x="810" y="930"/>
                    <a:pt x="846" y="1072"/>
                    <a:pt x="929" y="1191"/>
                  </a:cubicBezTo>
                  <a:cubicBezTo>
                    <a:pt x="881" y="1215"/>
                    <a:pt x="822" y="1227"/>
                    <a:pt x="774" y="1227"/>
                  </a:cubicBezTo>
                  <a:cubicBezTo>
                    <a:pt x="524" y="1191"/>
                    <a:pt x="334" y="1001"/>
                    <a:pt x="334" y="763"/>
                  </a:cubicBezTo>
                  <a:cubicBezTo>
                    <a:pt x="334" y="525"/>
                    <a:pt x="524" y="334"/>
                    <a:pt x="774" y="334"/>
                  </a:cubicBezTo>
                  <a:close/>
                  <a:moveTo>
                    <a:pt x="762" y="1"/>
                  </a:moveTo>
                  <a:cubicBezTo>
                    <a:pt x="346" y="1"/>
                    <a:pt x="0" y="346"/>
                    <a:pt x="0" y="763"/>
                  </a:cubicBezTo>
                  <a:cubicBezTo>
                    <a:pt x="0" y="1180"/>
                    <a:pt x="346" y="1525"/>
                    <a:pt x="762" y="1525"/>
                  </a:cubicBezTo>
                  <a:cubicBezTo>
                    <a:pt x="905" y="1525"/>
                    <a:pt x="1048" y="1489"/>
                    <a:pt x="1167" y="1418"/>
                  </a:cubicBezTo>
                  <a:cubicBezTo>
                    <a:pt x="1286" y="1489"/>
                    <a:pt x="1417" y="1537"/>
                    <a:pt x="1560" y="1537"/>
                  </a:cubicBezTo>
                  <a:cubicBezTo>
                    <a:pt x="1977" y="1537"/>
                    <a:pt x="2322" y="1191"/>
                    <a:pt x="2322" y="775"/>
                  </a:cubicBezTo>
                  <a:cubicBezTo>
                    <a:pt x="2322" y="358"/>
                    <a:pt x="1977" y="13"/>
                    <a:pt x="1560" y="13"/>
                  </a:cubicBezTo>
                  <a:cubicBezTo>
                    <a:pt x="1417" y="13"/>
                    <a:pt x="1286" y="60"/>
                    <a:pt x="1167" y="120"/>
                  </a:cubicBezTo>
                  <a:cubicBezTo>
                    <a:pt x="1048" y="48"/>
                    <a:pt x="905" y="1"/>
                    <a:pt x="76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4"/>
            <p:cNvSpPr/>
            <p:nvPr/>
          </p:nvSpPr>
          <p:spPr>
            <a:xfrm>
              <a:off x="3728571" y="3036123"/>
              <a:ext cx="67506" cy="45895"/>
            </a:xfrm>
            <a:custGeom>
              <a:rect b="b" l="l" r="r" t="t"/>
              <a:pathLst>
                <a:path extrusionOk="0" h="1442" w="2121">
                  <a:moveTo>
                    <a:pt x="1739" y="310"/>
                  </a:moveTo>
                  <a:cubicBezTo>
                    <a:pt x="1763" y="310"/>
                    <a:pt x="1775" y="322"/>
                    <a:pt x="1775" y="346"/>
                  </a:cubicBezTo>
                  <a:lnTo>
                    <a:pt x="1775" y="1072"/>
                  </a:lnTo>
                  <a:cubicBezTo>
                    <a:pt x="1775" y="1084"/>
                    <a:pt x="1763" y="1096"/>
                    <a:pt x="1739" y="1096"/>
                  </a:cubicBezTo>
                  <a:lnTo>
                    <a:pt x="346" y="1096"/>
                  </a:lnTo>
                  <a:cubicBezTo>
                    <a:pt x="343" y="1103"/>
                    <a:pt x="338" y="1106"/>
                    <a:pt x="333" y="1106"/>
                  </a:cubicBezTo>
                  <a:cubicBezTo>
                    <a:pt x="322" y="1106"/>
                    <a:pt x="310" y="1089"/>
                    <a:pt x="310" y="1072"/>
                  </a:cubicBezTo>
                  <a:lnTo>
                    <a:pt x="310" y="346"/>
                  </a:lnTo>
                  <a:cubicBezTo>
                    <a:pt x="310" y="322"/>
                    <a:pt x="334" y="310"/>
                    <a:pt x="346" y="310"/>
                  </a:cubicBezTo>
                  <a:close/>
                  <a:moveTo>
                    <a:pt x="358" y="1"/>
                  </a:moveTo>
                  <a:cubicBezTo>
                    <a:pt x="167" y="1"/>
                    <a:pt x="1" y="167"/>
                    <a:pt x="1" y="358"/>
                  </a:cubicBezTo>
                  <a:lnTo>
                    <a:pt x="1" y="1084"/>
                  </a:lnTo>
                  <a:cubicBezTo>
                    <a:pt x="1" y="1275"/>
                    <a:pt x="167" y="1441"/>
                    <a:pt x="358" y="1441"/>
                  </a:cubicBezTo>
                  <a:lnTo>
                    <a:pt x="1763" y="1441"/>
                  </a:lnTo>
                  <a:cubicBezTo>
                    <a:pt x="1953" y="1441"/>
                    <a:pt x="2120" y="1275"/>
                    <a:pt x="2120" y="1084"/>
                  </a:cubicBezTo>
                  <a:lnTo>
                    <a:pt x="2120" y="358"/>
                  </a:lnTo>
                  <a:cubicBezTo>
                    <a:pt x="2120" y="167"/>
                    <a:pt x="1953" y="1"/>
                    <a:pt x="176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4"/>
            <p:cNvSpPr/>
            <p:nvPr/>
          </p:nvSpPr>
          <p:spPr>
            <a:xfrm>
              <a:off x="3724783" y="3091439"/>
              <a:ext cx="170946" cy="30745"/>
            </a:xfrm>
            <a:custGeom>
              <a:rect b="b" l="l" r="r" t="t"/>
              <a:pathLst>
                <a:path extrusionOk="0" h="966" w="5371">
                  <a:moveTo>
                    <a:pt x="358" y="346"/>
                  </a:moveTo>
                  <a:lnTo>
                    <a:pt x="5013" y="358"/>
                  </a:lnTo>
                  <a:cubicBezTo>
                    <a:pt x="5037" y="358"/>
                    <a:pt x="5049" y="370"/>
                    <a:pt x="5049" y="394"/>
                  </a:cubicBezTo>
                  <a:lnTo>
                    <a:pt x="5049" y="632"/>
                  </a:lnTo>
                  <a:cubicBezTo>
                    <a:pt x="5049" y="644"/>
                    <a:pt x="5037" y="656"/>
                    <a:pt x="5013" y="656"/>
                  </a:cubicBezTo>
                  <a:lnTo>
                    <a:pt x="358" y="644"/>
                  </a:lnTo>
                  <a:cubicBezTo>
                    <a:pt x="346" y="644"/>
                    <a:pt x="334" y="632"/>
                    <a:pt x="334" y="608"/>
                  </a:cubicBezTo>
                  <a:lnTo>
                    <a:pt x="334" y="370"/>
                  </a:lnTo>
                  <a:cubicBezTo>
                    <a:pt x="334" y="358"/>
                    <a:pt x="346" y="346"/>
                    <a:pt x="358" y="346"/>
                  </a:cubicBezTo>
                  <a:close/>
                  <a:moveTo>
                    <a:pt x="358" y="1"/>
                  </a:moveTo>
                  <a:cubicBezTo>
                    <a:pt x="167" y="13"/>
                    <a:pt x="1" y="168"/>
                    <a:pt x="1" y="358"/>
                  </a:cubicBezTo>
                  <a:lnTo>
                    <a:pt x="1" y="596"/>
                  </a:lnTo>
                  <a:cubicBezTo>
                    <a:pt x="1" y="787"/>
                    <a:pt x="167" y="953"/>
                    <a:pt x="358" y="953"/>
                  </a:cubicBezTo>
                  <a:lnTo>
                    <a:pt x="5013" y="965"/>
                  </a:lnTo>
                  <a:cubicBezTo>
                    <a:pt x="5204" y="965"/>
                    <a:pt x="5370" y="810"/>
                    <a:pt x="5370" y="608"/>
                  </a:cubicBezTo>
                  <a:lnTo>
                    <a:pt x="5370" y="370"/>
                  </a:lnTo>
                  <a:cubicBezTo>
                    <a:pt x="5370" y="179"/>
                    <a:pt x="5204" y="13"/>
                    <a:pt x="5013" y="13"/>
                  </a:cubicBezTo>
                  <a:lnTo>
                    <a:pt x="35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4"/>
            <p:cNvSpPr/>
            <p:nvPr/>
          </p:nvSpPr>
          <p:spPr>
            <a:xfrm>
              <a:off x="3597092" y="2940799"/>
              <a:ext cx="40580" cy="30936"/>
            </a:xfrm>
            <a:custGeom>
              <a:rect b="b" l="l" r="r" t="t"/>
              <a:pathLst>
                <a:path extrusionOk="0" h="972" w="1275">
                  <a:moveTo>
                    <a:pt x="1100" y="1"/>
                  </a:moveTo>
                  <a:cubicBezTo>
                    <a:pt x="1055" y="1"/>
                    <a:pt x="1009" y="21"/>
                    <a:pt x="977" y="67"/>
                  </a:cubicBezTo>
                  <a:lnTo>
                    <a:pt x="500" y="567"/>
                  </a:lnTo>
                  <a:lnTo>
                    <a:pt x="298" y="305"/>
                  </a:lnTo>
                  <a:cubicBezTo>
                    <a:pt x="264" y="257"/>
                    <a:pt x="215" y="237"/>
                    <a:pt x="167" y="237"/>
                  </a:cubicBezTo>
                  <a:cubicBezTo>
                    <a:pt x="132" y="237"/>
                    <a:pt x="97" y="249"/>
                    <a:pt x="72" y="269"/>
                  </a:cubicBezTo>
                  <a:cubicBezTo>
                    <a:pt x="0" y="329"/>
                    <a:pt x="0" y="436"/>
                    <a:pt x="36" y="495"/>
                  </a:cubicBezTo>
                  <a:lnTo>
                    <a:pt x="369" y="912"/>
                  </a:lnTo>
                  <a:cubicBezTo>
                    <a:pt x="393" y="936"/>
                    <a:pt x="441" y="971"/>
                    <a:pt x="488" y="971"/>
                  </a:cubicBezTo>
                  <a:cubicBezTo>
                    <a:pt x="524" y="971"/>
                    <a:pt x="572" y="948"/>
                    <a:pt x="608" y="924"/>
                  </a:cubicBezTo>
                  <a:lnTo>
                    <a:pt x="1215" y="269"/>
                  </a:lnTo>
                  <a:cubicBezTo>
                    <a:pt x="1274" y="209"/>
                    <a:pt x="1274" y="102"/>
                    <a:pt x="1203" y="43"/>
                  </a:cubicBezTo>
                  <a:cubicBezTo>
                    <a:pt x="1176" y="16"/>
                    <a:pt x="1138" y="1"/>
                    <a:pt x="1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34"/>
          <p:cNvSpPr txBox="1"/>
          <p:nvPr>
            <p:ph idx="4294967295" type="subTitle"/>
          </p:nvPr>
        </p:nvSpPr>
        <p:spPr>
          <a:xfrm>
            <a:off x="3481813" y="3055980"/>
            <a:ext cx="2144400" cy="36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200">
                <a:latin typeface="Teko"/>
                <a:ea typeface="Teko"/>
                <a:cs typeface="Teko"/>
                <a:sym typeface="Teko"/>
              </a:rPr>
              <a:t>H8</a:t>
            </a:r>
            <a:endParaRPr b="1" sz="2200">
              <a:latin typeface="Teko"/>
              <a:ea typeface="Teko"/>
              <a:cs typeface="Teko"/>
              <a:sym typeface="Teko"/>
            </a:endParaRPr>
          </a:p>
        </p:txBody>
      </p:sp>
      <p:sp>
        <p:nvSpPr>
          <p:cNvPr id="503" name="Google Shape;503;p34"/>
          <p:cNvSpPr txBox="1"/>
          <p:nvPr>
            <p:ph idx="4294967295" type="subTitle"/>
          </p:nvPr>
        </p:nvSpPr>
        <p:spPr>
          <a:xfrm>
            <a:off x="3481813" y="3413225"/>
            <a:ext cx="2144400" cy="49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Minimalist &amp; Aesthetic Design</a:t>
            </a:r>
            <a:endParaRPr/>
          </a:p>
          <a:p>
            <a:pPr indent="0" lvl="0" marL="0" rtl="0" algn="ctr">
              <a:spcBef>
                <a:spcPts val="0"/>
              </a:spcBef>
              <a:spcAft>
                <a:spcPts val="0"/>
              </a:spcAft>
              <a:buNone/>
            </a:pPr>
            <a:r>
              <a:rPr b="1" i="1" lang="en"/>
              <a:t>7</a:t>
            </a:r>
            <a:r>
              <a:rPr b="1" i="1" lang="en"/>
              <a:t> violations</a:t>
            </a:r>
            <a:endParaRPr b="1" i="1"/>
          </a:p>
        </p:txBody>
      </p:sp>
      <p:sp>
        <p:nvSpPr>
          <p:cNvPr id="504" name="Google Shape;504;p34"/>
          <p:cNvSpPr txBox="1"/>
          <p:nvPr>
            <p:ph idx="4294967295" type="subTitle"/>
          </p:nvPr>
        </p:nvSpPr>
        <p:spPr>
          <a:xfrm>
            <a:off x="5748275" y="3055980"/>
            <a:ext cx="2144400" cy="365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2200">
                <a:latin typeface="Teko"/>
                <a:ea typeface="Teko"/>
                <a:cs typeface="Teko"/>
                <a:sym typeface="Teko"/>
              </a:rPr>
              <a:t>H1</a:t>
            </a:r>
            <a:endParaRPr b="1" sz="2200">
              <a:latin typeface="Teko"/>
              <a:ea typeface="Teko"/>
              <a:cs typeface="Teko"/>
              <a:sym typeface="Teko"/>
            </a:endParaRPr>
          </a:p>
        </p:txBody>
      </p:sp>
      <p:sp>
        <p:nvSpPr>
          <p:cNvPr id="505" name="Google Shape;505;p34"/>
          <p:cNvSpPr txBox="1"/>
          <p:nvPr>
            <p:ph idx="4294967295" type="subTitle"/>
          </p:nvPr>
        </p:nvSpPr>
        <p:spPr>
          <a:xfrm>
            <a:off x="5748275" y="3413225"/>
            <a:ext cx="2144400" cy="49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Visibility of System Status</a:t>
            </a:r>
            <a:endParaRPr/>
          </a:p>
          <a:p>
            <a:pPr indent="0" lvl="0" marL="0" rtl="0" algn="ctr">
              <a:spcBef>
                <a:spcPts val="0"/>
              </a:spcBef>
              <a:spcAft>
                <a:spcPts val="0"/>
              </a:spcAft>
              <a:buNone/>
            </a:pPr>
            <a:r>
              <a:rPr b="1" i="1" lang="en"/>
              <a:t>6</a:t>
            </a:r>
            <a:r>
              <a:rPr b="1" i="1" lang="en"/>
              <a:t> violations</a:t>
            </a:r>
            <a:endParaRPr b="1" i="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5"/>
          <p:cNvSpPr txBox="1"/>
          <p:nvPr>
            <p:ph type="title"/>
          </p:nvPr>
        </p:nvSpPr>
        <p:spPr>
          <a:xfrm>
            <a:off x="2391900" y="2308077"/>
            <a:ext cx="4360200" cy="17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UI AND PRODUCT REVISIONS</a:t>
            </a:r>
            <a:endParaRPr/>
          </a:p>
        </p:txBody>
      </p:sp>
      <p:sp>
        <p:nvSpPr>
          <p:cNvPr id="511" name="Google Shape;511;p35"/>
          <p:cNvSpPr txBox="1"/>
          <p:nvPr>
            <p:ph idx="2" type="title"/>
          </p:nvPr>
        </p:nvSpPr>
        <p:spPr>
          <a:xfrm>
            <a:off x="4027150" y="1196535"/>
            <a:ext cx="1089900" cy="8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512" name="Google Shape;512;p35"/>
          <p:cNvGrpSpPr/>
          <p:nvPr/>
        </p:nvGrpSpPr>
        <p:grpSpPr>
          <a:xfrm rot="10800000">
            <a:off x="-875925" y="75025"/>
            <a:ext cx="4323250" cy="2122250"/>
            <a:chOff x="4482575" y="2774525"/>
            <a:chExt cx="4323250" cy="2122250"/>
          </a:xfrm>
        </p:grpSpPr>
        <p:sp>
          <p:nvSpPr>
            <p:cNvPr id="513" name="Google Shape;513;p35"/>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5"/>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5"/>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5"/>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5"/>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5"/>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5"/>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5"/>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5"/>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2" name="Google Shape;522;p35"/>
          <p:cNvGrpSpPr/>
          <p:nvPr/>
        </p:nvGrpSpPr>
        <p:grpSpPr>
          <a:xfrm flipH="1" rot="217754">
            <a:off x="7185610" y="179828"/>
            <a:ext cx="827955" cy="710654"/>
            <a:chOff x="3122700" y="481200"/>
            <a:chExt cx="827950" cy="710650"/>
          </a:xfrm>
        </p:grpSpPr>
        <p:sp>
          <p:nvSpPr>
            <p:cNvPr id="523" name="Google Shape;523;p35"/>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5"/>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5" name="Google Shape;525;p35"/>
          <p:cNvGrpSpPr/>
          <p:nvPr/>
        </p:nvGrpSpPr>
        <p:grpSpPr>
          <a:xfrm>
            <a:off x="7290675" y="3695425"/>
            <a:ext cx="1340300" cy="1022175"/>
            <a:chOff x="4552025" y="1720300"/>
            <a:chExt cx="1340300" cy="1022175"/>
          </a:xfrm>
        </p:grpSpPr>
        <p:sp>
          <p:nvSpPr>
            <p:cNvPr id="526" name="Google Shape;526;p35"/>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5"/>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5"/>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5"/>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5"/>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5"/>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5"/>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6"/>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 Visibility of System Status</a:t>
            </a:r>
            <a:endParaRPr/>
          </a:p>
        </p:txBody>
      </p:sp>
      <p:sp>
        <p:nvSpPr>
          <p:cNvPr id="538" name="Google Shape;538;p36"/>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Uncertainty of where to move on from the home screen- especially from onboarding. Home screen is largely dominated by Buddy, who does not mention anything related to fitness upon being pressed.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Adding a prompt to the homescreen by Buddy showing you what your first steps (welcoming you and looking at your workout plan) should be.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539" name="Google Shape;539;p36"/>
          <p:cNvPicPr preferRelativeResize="0"/>
          <p:nvPr/>
        </p:nvPicPr>
        <p:blipFill>
          <a:blip r:embed="rId3">
            <a:alphaModFix/>
          </a:blip>
          <a:stretch>
            <a:fillRect/>
          </a:stretch>
        </p:blipFill>
        <p:spPr>
          <a:xfrm>
            <a:off x="2653574" y="692154"/>
            <a:ext cx="1858675" cy="3986197"/>
          </a:xfrm>
          <a:prstGeom prst="rect">
            <a:avLst/>
          </a:prstGeom>
          <a:noFill/>
          <a:ln>
            <a:noFill/>
          </a:ln>
        </p:spPr>
      </p:pic>
      <p:sp>
        <p:nvSpPr>
          <p:cNvPr id="540" name="Google Shape;540;p36"/>
          <p:cNvSpPr/>
          <p:nvPr/>
        </p:nvSpPr>
        <p:spPr>
          <a:xfrm>
            <a:off x="5158025" y="402267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Click to go to page</a:t>
            </a:r>
            <a:endParaRPr b="1" sz="1300">
              <a:solidFill>
                <a:schemeClr val="lt1"/>
              </a:solidFill>
              <a:latin typeface="Raleway"/>
              <a:ea typeface="Raleway"/>
              <a:cs typeface="Raleway"/>
              <a:sym typeface="Raleway"/>
            </a:endParaRPr>
          </a:p>
        </p:txBody>
      </p:sp>
      <p:cxnSp>
        <p:nvCxnSpPr>
          <p:cNvPr id="541" name="Google Shape;541;p36"/>
          <p:cNvCxnSpPr>
            <a:stCxn id="540" idx="1"/>
          </p:cNvCxnSpPr>
          <p:nvPr/>
        </p:nvCxnSpPr>
        <p:spPr>
          <a:xfrm flipH="1">
            <a:off x="3641225" y="4261175"/>
            <a:ext cx="1516800" cy="76500"/>
          </a:xfrm>
          <a:prstGeom prst="bentConnector3">
            <a:avLst>
              <a:gd fmla="val 50000" name="adj1"/>
            </a:avLst>
          </a:prstGeom>
          <a:noFill/>
          <a:ln cap="flat" cmpd="sng" w="9525">
            <a:solidFill>
              <a:schemeClr val="dk1"/>
            </a:solidFill>
            <a:prstDash val="solid"/>
            <a:round/>
            <a:headEnd len="med" w="med" type="none"/>
            <a:tailEnd len="med" w="med" type="triangle"/>
          </a:ln>
        </p:spPr>
      </p:cxnSp>
      <p:sp>
        <p:nvSpPr>
          <p:cNvPr id="542" name="Google Shape;542;p36"/>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pic>
        <p:nvPicPr>
          <p:cNvPr id="543" name="Google Shape;543;p36"/>
          <p:cNvPicPr preferRelativeResize="0"/>
          <p:nvPr/>
        </p:nvPicPr>
        <p:blipFill>
          <a:blip r:embed="rId4">
            <a:alphaModFix/>
          </a:blip>
          <a:stretch>
            <a:fillRect/>
          </a:stretch>
        </p:blipFill>
        <p:spPr>
          <a:xfrm>
            <a:off x="658900" y="692150"/>
            <a:ext cx="1858675" cy="39861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7"/>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 Visibility of System Status</a:t>
            </a:r>
            <a:endParaRPr/>
          </a:p>
        </p:txBody>
      </p:sp>
      <p:sp>
        <p:nvSpPr>
          <p:cNvPr id="549" name="Google Shape;549;p37"/>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No clear feedback on how my calendar has synced/how my workout calendar has changed after I have synced it- are these tasks aligned with my calendar?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Adding in a “calendar synced!” notification.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0" name="Google Shape;550;p37"/>
          <p:cNvSpPr/>
          <p:nvPr/>
        </p:nvSpPr>
        <p:spPr>
          <a:xfrm>
            <a:off x="5158025" y="402267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Visible notification</a:t>
            </a:r>
            <a:endParaRPr b="1" sz="1300">
              <a:solidFill>
                <a:schemeClr val="lt1"/>
              </a:solidFill>
              <a:latin typeface="Raleway"/>
              <a:ea typeface="Raleway"/>
              <a:cs typeface="Raleway"/>
              <a:sym typeface="Raleway"/>
            </a:endParaRPr>
          </a:p>
        </p:txBody>
      </p:sp>
      <p:pic>
        <p:nvPicPr>
          <p:cNvPr id="551" name="Google Shape;551;p37"/>
          <p:cNvPicPr preferRelativeResize="0"/>
          <p:nvPr/>
        </p:nvPicPr>
        <p:blipFill>
          <a:blip r:embed="rId3">
            <a:alphaModFix/>
          </a:blip>
          <a:stretch>
            <a:fillRect/>
          </a:stretch>
        </p:blipFill>
        <p:spPr>
          <a:xfrm>
            <a:off x="640950" y="820935"/>
            <a:ext cx="1740050" cy="3731815"/>
          </a:xfrm>
          <a:prstGeom prst="rect">
            <a:avLst/>
          </a:prstGeom>
          <a:noFill/>
          <a:ln>
            <a:noFill/>
          </a:ln>
        </p:spPr>
      </p:pic>
      <p:pic>
        <p:nvPicPr>
          <p:cNvPr id="552" name="Google Shape;552;p37"/>
          <p:cNvPicPr preferRelativeResize="0"/>
          <p:nvPr/>
        </p:nvPicPr>
        <p:blipFill rotWithShape="1">
          <a:blip r:embed="rId4">
            <a:alphaModFix/>
          </a:blip>
          <a:srcRect b="24374" l="0" r="0" t="0"/>
          <a:stretch/>
        </p:blipFill>
        <p:spPr>
          <a:xfrm>
            <a:off x="2544525" y="812025"/>
            <a:ext cx="1787469" cy="3731824"/>
          </a:xfrm>
          <a:prstGeom prst="rect">
            <a:avLst/>
          </a:prstGeom>
          <a:noFill/>
          <a:ln>
            <a:noFill/>
          </a:ln>
        </p:spPr>
      </p:pic>
      <p:cxnSp>
        <p:nvCxnSpPr>
          <p:cNvPr id="553" name="Google Shape;553;p37"/>
          <p:cNvCxnSpPr>
            <a:stCxn id="550" idx="1"/>
          </p:cNvCxnSpPr>
          <p:nvPr/>
        </p:nvCxnSpPr>
        <p:spPr>
          <a:xfrm rot="10800000">
            <a:off x="3423125" y="3264575"/>
            <a:ext cx="1734900" cy="996600"/>
          </a:xfrm>
          <a:prstGeom prst="bentConnector3">
            <a:avLst>
              <a:gd fmla="val 99298" name="adj1"/>
            </a:avLst>
          </a:prstGeom>
          <a:noFill/>
          <a:ln cap="flat" cmpd="sng" w="9525">
            <a:solidFill>
              <a:schemeClr val="dk1"/>
            </a:solidFill>
            <a:prstDash val="solid"/>
            <a:round/>
            <a:headEnd len="med" w="med" type="none"/>
            <a:tailEnd len="med" w="med" type="triangle"/>
          </a:ln>
        </p:spPr>
      </p:cxnSp>
      <p:sp>
        <p:nvSpPr>
          <p:cNvPr id="554" name="Google Shape;554;p37"/>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38"/>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H6: Recognition Not Recall</a:t>
            </a:r>
            <a:endParaRPr/>
          </a:p>
        </p:txBody>
      </p:sp>
      <p:sp>
        <p:nvSpPr>
          <p:cNvPr id="560" name="Google Shape;560;p38"/>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No correlated notification when a user is sent a workout request in their profile page.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Add a notification ping on the friends icon on the navbar (new), so users will be alerted to a new request without needing to remember to check their profile.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1" name="Google Shape;561;p38"/>
          <p:cNvSpPr/>
          <p:nvPr/>
        </p:nvSpPr>
        <p:spPr>
          <a:xfrm>
            <a:off x="5158025" y="427532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Notification icon</a:t>
            </a:r>
            <a:endParaRPr b="1" sz="1300">
              <a:solidFill>
                <a:schemeClr val="lt1"/>
              </a:solidFill>
              <a:latin typeface="Raleway"/>
              <a:ea typeface="Raleway"/>
              <a:cs typeface="Raleway"/>
              <a:sym typeface="Raleway"/>
            </a:endParaRPr>
          </a:p>
        </p:txBody>
      </p:sp>
      <p:pic>
        <p:nvPicPr>
          <p:cNvPr id="562" name="Google Shape;562;p38"/>
          <p:cNvPicPr preferRelativeResize="0"/>
          <p:nvPr/>
        </p:nvPicPr>
        <p:blipFill>
          <a:blip r:embed="rId3">
            <a:alphaModFix/>
          </a:blip>
          <a:stretch>
            <a:fillRect/>
          </a:stretch>
        </p:blipFill>
        <p:spPr>
          <a:xfrm>
            <a:off x="604225" y="654989"/>
            <a:ext cx="1761159" cy="3777051"/>
          </a:xfrm>
          <a:prstGeom prst="rect">
            <a:avLst/>
          </a:prstGeom>
          <a:noFill/>
          <a:ln>
            <a:noFill/>
          </a:ln>
        </p:spPr>
      </p:pic>
      <p:pic>
        <p:nvPicPr>
          <p:cNvPr id="563" name="Google Shape;563;p38"/>
          <p:cNvPicPr preferRelativeResize="0"/>
          <p:nvPr/>
        </p:nvPicPr>
        <p:blipFill>
          <a:blip r:embed="rId4">
            <a:alphaModFix/>
          </a:blip>
          <a:stretch>
            <a:fillRect/>
          </a:stretch>
        </p:blipFill>
        <p:spPr>
          <a:xfrm>
            <a:off x="2470850" y="655009"/>
            <a:ext cx="1761150" cy="3777028"/>
          </a:xfrm>
          <a:prstGeom prst="rect">
            <a:avLst/>
          </a:prstGeom>
          <a:noFill/>
          <a:ln>
            <a:noFill/>
          </a:ln>
        </p:spPr>
      </p:pic>
      <p:cxnSp>
        <p:nvCxnSpPr>
          <p:cNvPr id="564" name="Google Shape;564;p38"/>
          <p:cNvCxnSpPr/>
          <p:nvPr/>
        </p:nvCxnSpPr>
        <p:spPr>
          <a:xfrm rot="10800000">
            <a:off x="1888025" y="4096825"/>
            <a:ext cx="3270000" cy="417000"/>
          </a:xfrm>
          <a:prstGeom prst="bentConnector3">
            <a:avLst>
              <a:gd fmla="val 50000" name="adj1"/>
            </a:avLst>
          </a:prstGeom>
          <a:noFill/>
          <a:ln cap="flat" cmpd="sng" w="9525">
            <a:solidFill>
              <a:schemeClr val="dk1"/>
            </a:solidFill>
            <a:prstDash val="solid"/>
            <a:round/>
            <a:headEnd len="med" w="med" type="none"/>
            <a:tailEnd len="med" w="med" type="triangle"/>
          </a:ln>
        </p:spPr>
      </p:cxnSp>
      <p:sp>
        <p:nvSpPr>
          <p:cNvPr id="565" name="Google Shape;565;p38"/>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39"/>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H3: User Control &amp; Freedom</a:t>
            </a:r>
            <a:endParaRPr/>
          </a:p>
        </p:txBody>
      </p:sp>
      <p:sp>
        <p:nvSpPr>
          <p:cNvPr id="571" name="Google Shape;571;p39"/>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User does not have the ability to undo calendar syncs/remove user data</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Add a button in the settings page that allows users to remove their calendar/any other form of user data from the application.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2" name="Google Shape;572;p39"/>
          <p:cNvSpPr/>
          <p:nvPr/>
        </p:nvSpPr>
        <p:spPr>
          <a:xfrm>
            <a:off x="5158025" y="427532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Unsync button</a:t>
            </a:r>
            <a:endParaRPr b="1" sz="1300">
              <a:solidFill>
                <a:schemeClr val="lt1"/>
              </a:solidFill>
              <a:latin typeface="Raleway"/>
              <a:ea typeface="Raleway"/>
              <a:cs typeface="Raleway"/>
              <a:sym typeface="Raleway"/>
            </a:endParaRPr>
          </a:p>
        </p:txBody>
      </p:sp>
      <p:pic>
        <p:nvPicPr>
          <p:cNvPr id="573" name="Google Shape;573;p39"/>
          <p:cNvPicPr preferRelativeResize="0"/>
          <p:nvPr/>
        </p:nvPicPr>
        <p:blipFill rotWithShape="1">
          <a:blip r:embed="rId3">
            <a:alphaModFix/>
          </a:blip>
          <a:srcRect b="52207" l="0" r="0" t="0"/>
          <a:stretch/>
        </p:blipFill>
        <p:spPr>
          <a:xfrm>
            <a:off x="757825" y="756700"/>
            <a:ext cx="1750388" cy="3757120"/>
          </a:xfrm>
          <a:prstGeom prst="rect">
            <a:avLst/>
          </a:prstGeom>
          <a:noFill/>
          <a:ln>
            <a:noFill/>
          </a:ln>
        </p:spPr>
      </p:pic>
      <p:pic>
        <p:nvPicPr>
          <p:cNvPr id="574" name="Google Shape;574;p39"/>
          <p:cNvPicPr preferRelativeResize="0"/>
          <p:nvPr/>
        </p:nvPicPr>
        <p:blipFill rotWithShape="1">
          <a:blip r:embed="rId3">
            <a:alphaModFix/>
          </a:blip>
          <a:srcRect b="3082" l="0" r="0" t="49127"/>
          <a:stretch/>
        </p:blipFill>
        <p:spPr>
          <a:xfrm>
            <a:off x="2749038" y="756700"/>
            <a:ext cx="1750388" cy="3757120"/>
          </a:xfrm>
          <a:prstGeom prst="rect">
            <a:avLst/>
          </a:prstGeom>
          <a:noFill/>
          <a:ln>
            <a:noFill/>
          </a:ln>
        </p:spPr>
      </p:pic>
      <p:pic>
        <p:nvPicPr>
          <p:cNvPr id="575" name="Google Shape;575;p39"/>
          <p:cNvPicPr preferRelativeResize="0"/>
          <p:nvPr/>
        </p:nvPicPr>
        <p:blipFill rotWithShape="1">
          <a:blip r:embed="rId3">
            <a:alphaModFix/>
          </a:blip>
          <a:srcRect b="52207" l="0" r="0" t="42286"/>
          <a:stretch/>
        </p:blipFill>
        <p:spPr>
          <a:xfrm>
            <a:off x="2749038" y="4081036"/>
            <a:ext cx="1750388" cy="432789"/>
          </a:xfrm>
          <a:prstGeom prst="rect">
            <a:avLst/>
          </a:prstGeom>
          <a:noFill/>
          <a:ln>
            <a:noFill/>
          </a:ln>
        </p:spPr>
      </p:pic>
      <p:cxnSp>
        <p:nvCxnSpPr>
          <p:cNvPr id="576" name="Google Shape;576;p39"/>
          <p:cNvCxnSpPr/>
          <p:nvPr/>
        </p:nvCxnSpPr>
        <p:spPr>
          <a:xfrm rot="10800000">
            <a:off x="4377725" y="3818425"/>
            <a:ext cx="780300" cy="695400"/>
          </a:xfrm>
          <a:prstGeom prst="bentConnector3">
            <a:avLst>
              <a:gd fmla="val 50000" name="adj1"/>
            </a:avLst>
          </a:prstGeom>
          <a:noFill/>
          <a:ln cap="flat" cmpd="sng" w="9525">
            <a:solidFill>
              <a:schemeClr val="dk1"/>
            </a:solidFill>
            <a:prstDash val="solid"/>
            <a:round/>
            <a:headEnd len="med" w="med" type="none"/>
            <a:tailEnd len="med" w="med" type="triangle"/>
          </a:ln>
        </p:spPr>
      </p:cxnSp>
      <p:sp>
        <p:nvSpPr>
          <p:cNvPr id="577" name="Google Shape;577;p39"/>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40"/>
          <p:cNvSpPr txBox="1"/>
          <p:nvPr>
            <p:ph type="title"/>
          </p:nvPr>
        </p:nvSpPr>
        <p:spPr>
          <a:xfrm>
            <a:off x="5029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H11: Accessible Design</a:t>
            </a:r>
            <a:endParaRPr/>
          </a:p>
        </p:txBody>
      </p:sp>
      <p:sp>
        <p:nvSpPr>
          <p:cNvPr id="583" name="Google Shape;583;p40"/>
          <p:cNvSpPr txBox="1"/>
          <p:nvPr>
            <p:ph idx="1" type="subTitle"/>
          </p:nvPr>
        </p:nvSpPr>
        <p:spPr>
          <a:xfrm>
            <a:off x="5029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Key buttons like “Get Started” on the workout screen are the same size and hierarchy as “Edit Workout” and do not stand out.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 Enlarge the “Get Started!” button and make that a primary read of the screen.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4" name="Google Shape;584;p40"/>
          <p:cNvSpPr/>
          <p:nvPr/>
        </p:nvSpPr>
        <p:spPr>
          <a:xfrm>
            <a:off x="4641125" y="4248500"/>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Bigger icon</a:t>
            </a:r>
            <a:endParaRPr b="1" sz="1300">
              <a:solidFill>
                <a:schemeClr val="lt1"/>
              </a:solidFill>
              <a:latin typeface="Raleway"/>
              <a:ea typeface="Raleway"/>
              <a:cs typeface="Raleway"/>
              <a:sym typeface="Raleway"/>
            </a:endParaRPr>
          </a:p>
        </p:txBody>
      </p:sp>
      <p:pic>
        <p:nvPicPr>
          <p:cNvPr id="585" name="Google Shape;585;p40"/>
          <p:cNvPicPr preferRelativeResize="0"/>
          <p:nvPr/>
        </p:nvPicPr>
        <p:blipFill rotWithShape="1">
          <a:blip r:embed="rId3">
            <a:alphaModFix/>
          </a:blip>
          <a:srcRect b="0" l="39" r="39" t="0"/>
          <a:stretch/>
        </p:blipFill>
        <p:spPr>
          <a:xfrm>
            <a:off x="1229350" y="328175"/>
            <a:ext cx="2090500" cy="4487151"/>
          </a:xfrm>
          <a:prstGeom prst="rect">
            <a:avLst/>
          </a:prstGeom>
          <a:noFill/>
          <a:ln>
            <a:noFill/>
          </a:ln>
        </p:spPr>
      </p:pic>
      <p:cxnSp>
        <p:nvCxnSpPr>
          <p:cNvPr id="586" name="Google Shape;586;p40"/>
          <p:cNvCxnSpPr/>
          <p:nvPr/>
        </p:nvCxnSpPr>
        <p:spPr>
          <a:xfrm rot="10800000">
            <a:off x="2287025" y="4207400"/>
            <a:ext cx="2430300" cy="279600"/>
          </a:xfrm>
          <a:prstGeom prst="bentConnector3">
            <a:avLst>
              <a:gd fmla="val 100421" name="adj1"/>
            </a:avLst>
          </a:prstGeom>
          <a:noFill/>
          <a:ln cap="flat" cmpd="sng" w="9525">
            <a:solidFill>
              <a:schemeClr val="dk1"/>
            </a:solidFill>
            <a:prstDash val="solid"/>
            <a:round/>
            <a:headEnd len="med" w="med" type="none"/>
            <a:tailEnd len="med" w="med" type="triangle"/>
          </a:ln>
        </p:spPr>
      </p:cxnSp>
      <p:sp>
        <p:nvSpPr>
          <p:cNvPr id="587" name="Google Shape;587;p40"/>
          <p:cNvSpPr/>
          <p:nvPr/>
        </p:nvSpPr>
        <p:spPr>
          <a:xfrm>
            <a:off x="3569525" y="402350"/>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Smaller </a:t>
            </a:r>
            <a:r>
              <a:rPr b="1" lang="en" sz="1300">
                <a:solidFill>
                  <a:schemeClr val="lt1"/>
                </a:solidFill>
                <a:latin typeface="Raleway"/>
                <a:ea typeface="Raleway"/>
                <a:cs typeface="Raleway"/>
                <a:sym typeface="Raleway"/>
              </a:rPr>
              <a:t>icon</a:t>
            </a:r>
            <a:endParaRPr b="1" sz="1300">
              <a:solidFill>
                <a:schemeClr val="lt1"/>
              </a:solidFill>
              <a:latin typeface="Raleway"/>
              <a:ea typeface="Raleway"/>
              <a:cs typeface="Raleway"/>
              <a:sym typeface="Raleway"/>
            </a:endParaRPr>
          </a:p>
        </p:txBody>
      </p:sp>
      <p:cxnSp>
        <p:nvCxnSpPr>
          <p:cNvPr id="588" name="Google Shape;588;p40"/>
          <p:cNvCxnSpPr>
            <a:stCxn id="587" idx="2"/>
          </p:cNvCxnSpPr>
          <p:nvPr/>
        </p:nvCxnSpPr>
        <p:spPr>
          <a:xfrm rot="5400000">
            <a:off x="2459525" y="1226750"/>
            <a:ext cx="2386800" cy="1692000"/>
          </a:xfrm>
          <a:prstGeom prst="bentConnector3">
            <a:avLst>
              <a:gd fmla="val 50000" name="adj1"/>
            </a:avLst>
          </a:prstGeom>
          <a:noFill/>
          <a:ln cap="flat" cmpd="sng" w="9525">
            <a:solidFill>
              <a:schemeClr val="dk1"/>
            </a:solidFill>
            <a:prstDash val="solid"/>
            <a:round/>
            <a:headEnd len="med" w="med" type="none"/>
            <a:tailEnd len="med" w="med" type="triangle"/>
          </a:ln>
        </p:spPr>
      </p:cxnSp>
      <p:sp>
        <p:nvSpPr>
          <p:cNvPr id="589" name="Google Shape;589;p40"/>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1"/>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H12: </a:t>
            </a:r>
            <a:r>
              <a:rPr lang="en"/>
              <a:t>Value Alignment &amp; Inclusion</a:t>
            </a:r>
            <a:endParaRPr/>
          </a:p>
        </p:txBody>
      </p:sp>
      <p:sp>
        <p:nvSpPr>
          <p:cNvPr id="595" name="Google Shape;595;p41"/>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 Fitness goals in onboarding are oriented towards fitness lingo- ex: “build endurance” or “flexibility” versus “balance and coordination”.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 </a:t>
            </a:r>
            <a:r>
              <a:rPr lang="en"/>
              <a:t> Reword or expand on fitness goals that may align with goals non-fitness oriented users may want- ex: “I want to get stronger/gain muscle”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6" name="Google Shape;596;p41"/>
          <p:cNvSpPr/>
          <p:nvPr/>
        </p:nvSpPr>
        <p:spPr>
          <a:xfrm>
            <a:off x="4584225" y="409137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Changed wording</a:t>
            </a:r>
            <a:endParaRPr b="1" sz="1300">
              <a:solidFill>
                <a:schemeClr val="lt1"/>
              </a:solidFill>
              <a:latin typeface="Raleway"/>
              <a:ea typeface="Raleway"/>
              <a:cs typeface="Raleway"/>
              <a:sym typeface="Raleway"/>
            </a:endParaRPr>
          </a:p>
        </p:txBody>
      </p:sp>
      <p:pic>
        <p:nvPicPr>
          <p:cNvPr id="597" name="Google Shape;597;p41"/>
          <p:cNvPicPr preferRelativeResize="0"/>
          <p:nvPr/>
        </p:nvPicPr>
        <p:blipFill rotWithShape="1">
          <a:blip r:embed="rId3">
            <a:alphaModFix/>
          </a:blip>
          <a:srcRect b="61044" l="0" r="0" t="0"/>
          <a:stretch/>
        </p:blipFill>
        <p:spPr>
          <a:xfrm>
            <a:off x="604225" y="654989"/>
            <a:ext cx="1761159" cy="3777050"/>
          </a:xfrm>
          <a:prstGeom prst="rect">
            <a:avLst/>
          </a:prstGeom>
          <a:noFill/>
          <a:ln>
            <a:noFill/>
          </a:ln>
        </p:spPr>
      </p:pic>
      <p:pic>
        <p:nvPicPr>
          <p:cNvPr id="598" name="Google Shape;598;p41"/>
          <p:cNvPicPr preferRelativeResize="0"/>
          <p:nvPr/>
        </p:nvPicPr>
        <p:blipFill rotWithShape="1">
          <a:blip r:embed="rId3">
            <a:alphaModFix/>
          </a:blip>
          <a:srcRect b="25901" l="0" r="0" t="35142"/>
          <a:stretch/>
        </p:blipFill>
        <p:spPr>
          <a:xfrm>
            <a:off x="2470850" y="655009"/>
            <a:ext cx="1761150" cy="3777029"/>
          </a:xfrm>
          <a:prstGeom prst="rect">
            <a:avLst/>
          </a:prstGeom>
          <a:noFill/>
          <a:ln>
            <a:noFill/>
          </a:ln>
        </p:spPr>
      </p:pic>
      <p:cxnSp>
        <p:nvCxnSpPr>
          <p:cNvPr id="599" name="Google Shape;599;p41"/>
          <p:cNvCxnSpPr>
            <a:stCxn id="596" idx="1"/>
          </p:cNvCxnSpPr>
          <p:nvPr/>
        </p:nvCxnSpPr>
        <p:spPr>
          <a:xfrm rot="10800000">
            <a:off x="1917825" y="3632075"/>
            <a:ext cx="2666400" cy="697800"/>
          </a:xfrm>
          <a:prstGeom prst="bentConnector3">
            <a:avLst>
              <a:gd fmla="val 50000" name="adj1"/>
            </a:avLst>
          </a:prstGeom>
          <a:noFill/>
          <a:ln cap="flat" cmpd="sng" w="9525">
            <a:solidFill>
              <a:schemeClr val="dk1"/>
            </a:solidFill>
            <a:prstDash val="solid"/>
            <a:round/>
            <a:headEnd len="med" w="med" type="none"/>
            <a:tailEnd len="med" w="med" type="triangle"/>
          </a:ln>
        </p:spPr>
      </p:cxnSp>
      <p:sp>
        <p:nvSpPr>
          <p:cNvPr id="600" name="Google Shape;600;p41"/>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42"/>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H12: Value Alignment &amp; Inclusion</a:t>
            </a:r>
            <a:endParaRPr/>
          </a:p>
        </p:txBody>
      </p:sp>
      <p:sp>
        <p:nvSpPr>
          <p:cNvPr id="606" name="Google Shape;606;p42"/>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 </a:t>
            </a:r>
            <a:r>
              <a:rPr lang="en"/>
              <a:t>No measure of user’s fitness level or satisfaction level taken in intro survey or before/after workouts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Partial </a:t>
            </a:r>
            <a:r>
              <a:rPr b="1" lang="en"/>
              <a:t>Fix: </a:t>
            </a:r>
            <a:r>
              <a:rPr lang="en"/>
              <a:t> </a:t>
            </a:r>
            <a:r>
              <a:rPr lang="en"/>
              <a:t>Within the intro questionnaire, respectfully ask question(s) about the user's current fitness level and capabilities. The ability to edit workouts allows the users to adjust the exercise according to their desires.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7" name="Google Shape;607;p42"/>
          <p:cNvSpPr/>
          <p:nvPr/>
        </p:nvSpPr>
        <p:spPr>
          <a:xfrm>
            <a:off x="4584225" y="409137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Personalized workout for user</a:t>
            </a:r>
            <a:endParaRPr b="1" sz="1300">
              <a:solidFill>
                <a:schemeClr val="lt1"/>
              </a:solidFill>
              <a:latin typeface="Raleway"/>
              <a:ea typeface="Raleway"/>
              <a:cs typeface="Raleway"/>
              <a:sym typeface="Raleway"/>
            </a:endParaRPr>
          </a:p>
        </p:txBody>
      </p:sp>
      <p:pic>
        <p:nvPicPr>
          <p:cNvPr id="608" name="Google Shape;608;p42"/>
          <p:cNvPicPr preferRelativeResize="0"/>
          <p:nvPr/>
        </p:nvPicPr>
        <p:blipFill rotWithShape="1">
          <a:blip r:embed="rId3">
            <a:alphaModFix/>
          </a:blip>
          <a:srcRect b="61044" l="0" r="0" t="0"/>
          <a:stretch/>
        </p:blipFill>
        <p:spPr>
          <a:xfrm>
            <a:off x="604225" y="654989"/>
            <a:ext cx="1761159" cy="3777050"/>
          </a:xfrm>
          <a:prstGeom prst="rect">
            <a:avLst/>
          </a:prstGeom>
          <a:noFill/>
          <a:ln>
            <a:noFill/>
          </a:ln>
        </p:spPr>
      </p:pic>
      <p:pic>
        <p:nvPicPr>
          <p:cNvPr id="609" name="Google Shape;609;p42"/>
          <p:cNvPicPr preferRelativeResize="0"/>
          <p:nvPr/>
        </p:nvPicPr>
        <p:blipFill rotWithShape="1">
          <a:blip r:embed="rId3">
            <a:alphaModFix/>
          </a:blip>
          <a:srcRect b="3085" l="0" r="0" t="57958"/>
          <a:stretch/>
        </p:blipFill>
        <p:spPr>
          <a:xfrm>
            <a:off x="2470850" y="655009"/>
            <a:ext cx="1761150" cy="3777029"/>
          </a:xfrm>
          <a:prstGeom prst="rect">
            <a:avLst/>
          </a:prstGeom>
          <a:noFill/>
          <a:ln>
            <a:noFill/>
          </a:ln>
        </p:spPr>
      </p:pic>
      <p:cxnSp>
        <p:nvCxnSpPr>
          <p:cNvPr id="610" name="Google Shape;610;p42"/>
          <p:cNvCxnSpPr>
            <a:stCxn id="607" idx="1"/>
          </p:cNvCxnSpPr>
          <p:nvPr/>
        </p:nvCxnSpPr>
        <p:spPr>
          <a:xfrm rot="10800000">
            <a:off x="3953625" y="3794975"/>
            <a:ext cx="630600" cy="534900"/>
          </a:xfrm>
          <a:prstGeom prst="bentConnector3">
            <a:avLst>
              <a:gd fmla="val 100024" name="adj1"/>
            </a:avLst>
          </a:prstGeom>
          <a:noFill/>
          <a:ln cap="flat" cmpd="sng" w="9525">
            <a:solidFill>
              <a:schemeClr val="dk1"/>
            </a:solidFill>
            <a:prstDash val="solid"/>
            <a:round/>
            <a:headEnd len="med" w="med" type="none"/>
            <a:tailEnd len="med" w="med" type="triangle"/>
          </a:ln>
        </p:spPr>
      </p:cxnSp>
      <p:sp>
        <p:nvSpPr>
          <p:cNvPr id="611" name="Google Shape;611;p42"/>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43"/>
          <p:cNvSpPr txBox="1"/>
          <p:nvPr>
            <p:ph type="title"/>
          </p:nvPr>
        </p:nvSpPr>
        <p:spPr>
          <a:xfrm>
            <a:off x="4184500" y="917375"/>
            <a:ext cx="4244400" cy="10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H11: Aesthetic and Minimalist Design</a:t>
            </a:r>
            <a:endParaRPr/>
          </a:p>
        </p:txBody>
      </p:sp>
      <p:sp>
        <p:nvSpPr>
          <p:cNvPr id="617" name="Google Shape;617;p43"/>
          <p:cNvSpPr txBox="1"/>
          <p:nvPr>
            <p:ph idx="1" type="body"/>
          </p:nvPr>
        </p:nvSpPr>
        <p:spPr>
          <a:xfrm>
            <a:off x="4184500" y="2019925"/>
            <a:ext cx="4244400" cy="22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a:t>
            </a:r>
            <a:r>
              <a:rPr lang="en"/>
              <a:t> </a:t>
            </a:r>
            <a:r>
              <a:rPr lang="en"/>
              <a:t>Visuals for workouts are small and can be unclear as to what they are envisioning.</a:t>
            </a:r>
            <a:endParaRPr/>
          </a:p>
          <a:p>
            <a:pPr indent="0" lvl="0" marL="0" rtl="0" algn="l">
              <a:spcBef>
                <a:spcPts val="1000"/>
              </a:spcBef>
              <a:spcAft>
                <a:spcPts val="1000"/>
              </a:spcAft>
              <a:buNone/>
            </a:pPr>
            <a:r>
              <a:rPr b="1" lang="en"/>
              <a:t>F</a:t>
            </a:r>
            <a:r>
              <a:rPr b="1" lang="en"/>
              <a:t>ix:</a:t>
            </a:r>
            <a:r>
              <a:rPr lang="en"/>
              <a:t> The visual is only an icon and is not meant to represent the workout. However, we slightly enlarged the icon and then added an information page on the exercise if you click on the icon that explains in more detail what the exercise entails. </a:t>
            </a:r>
            <a:endParaRPr/>
          </a:p>
        </p:txBody>
      </p:sp>
      <p:sp>
        <p:nvSpPr>
          <p:cNvPr id="618" name="Google Shape;618;p43"/>
          <p:cNvSpPr txBox="1"/>
          <p:nvPr>
            <p:ph type="title"/>
          </p:nvPr>
        </p:nvSpPr>
        <p:spPr>
          <a:xfrm>
            <a:off x="156375" y="103600"/>
            <a:ext cx="11778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Sev 3</a:t>
            </a:r>
            <a:endParaRPr/>
          </a:p>
        </p:txBody>
      </p:sp>
      <p:grpSp>
        <p:nvGrpSpPr>
          <p:cNvPr id="619" name="Google Shape;619;p43"/>
          <p:cNvGrpSpPr/>
          <p:nvPr/>
        </p:nvGrpSpPr>
        <p:grpSpPr>
          <a:xfrm flipH="1" rot="4446582">
            <a:off x="230828" y="4677821"/>
            <a:ext cx="827961" cy="710659"/>
            <a:chOff x="3122700" y="481200"/>
            <a:chExt cx="827950" cy="710650"/>
          </a:xfrm>
        </p:grpSpPr>
        <p:sp>
          <p:nvSpPr>
            <p:cNvPr id="620" name="Google Shape;620;p43"/>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3"/>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2" name="Google Shape;622;p43"/>
          <p:cNvGrpSpPr/>
          <p:nvPr/>
        </p:nvGrpSpPr>
        <p:grpSpPr>
          <a:xfrm rot="-485327">
            <a:off x="2934955" y="179691"/>
            <a:ext cx="827907" cy="710613"/>
            <a:chOff x="3122700" y="481200"/>
            <a:chExt cx="827950" cy="710650"/>
          </a:xfrm>
        </p:grpSpPr>
        <p:sp>
          <p:nvSpPr>
            <p:cNvPr id="623" name="Google Shape;623;p43"/>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3"/>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25" name="Google Shape;625;p43"/>
          <p:cNvPicPr preferRelativeResize="0"/>
          <p:nvPr/>
        </p:nvPicPr>
        <p:blipFill>
          <a:blip r:embed="rId3">
            <a:alphaModFix/>
          </a:blip>
          <a:stretch>
            <a:fillRect/>
          </a:stretch>
        </p:blipFill>
        <p:spPr>
          <a:xfrm>
            <a:off x="293681" y="945028"/>
            <a:ext cx="1717994" cy="3684477"/>
          </a:xfrm>
          <a:prstGeom prst="rect">
            <a:avLst/>
          </a:prstGeom>
          <a:noFill/>
          <a:ln>
            <a:noFill/>
          </a:ln>
        </p:spPr>
      </p:pic>
      <p:sp>
        <p:nvSpPr>
          <p:cNvPr id="626" name="Google Shape;626;p43"/>
          <p:cNvSpPr/>
          <p:nvPr/>
        </p:nvSpPr>
        <p:spPr>
          <a:xfrm>
            <a:off x="4678075" y="4109800"/>
            <a:ext cx="20694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Click on icon for more information</a:t>
            </a:r>
            <a:endParaRPr b="1" sz="1300">
              <a:solidFill>
                <a:schemeClr val="lt1"/>
              </a:solidFill>
              <a:latin typeface="Raleway"/>
              <a:ea typeface="Raleway"/>
              <a:cs typeface="Raleway"/>
              <a:sym typeface="Raleway"/>
            </a:endParaRPr>
          </a:p>
        </p:txBody>
      </p:sp>
      <p:pic>
        <p:nvPicPr>
          <p:cNvPr id="627" name="Google Shape;627;p43"/>
          <p:cNvPicPr preferRelativeResize="0"/>
          <p:nvPr/>
        </p:nvPicPr>
        <p:blipFill>
          <a:blip r:embed="rId4">
            <a:alphaModFix/>
          </a:blip>
          <a:stretch>
            <a:fillRect/>
          </a:stretch>
        </p:blipFill>
        <p:spPr>
          <a:xfrm>
            <a:off x="2239075" y="945000"/>
            <a:ext cx="1718000" cy="3684500"/>
          </a:xfrm>
          <a:prstGeom prst="rect">
            <a:avLst/>
          </a:prstGeom>
          <a:noFill/>
          <a:ln>
            <a:noFill/>
          </a:ln>
        </p:spPr>
      </p:pic>
      <p:cxnSp>
        <p:nvCxnSpPr>
          <p:cNvPr id="628" name="Google Shape;628;p43"/>
          <p:cNvCxnSpPr>
            <a:stCxn id="626" idx="1"/>
          </p:cNvCxnSpPr>
          <p:nvPr/>
        </p:nvCxnSpPr>
        <p:spPr>
          <a:xfrm rot="10800000">
            <a:off x="736975" y="2234200"/>
            <a:ext cx="3941100" cy="2114100"/>
          </a:xfrm>
          <a:prstGeom prst="bentConnector3">
            <a:avLst>
              <a:gd fmla="val 64040" name="adj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idx="1" type="subTitle"/>
          </p:nvPr>
        </p:nvSpPr>
        <p:spPr>
          <a:xfrm>
            <a:off x="2034751" y="1172975"/>
            <a:ext cx="2918100" cy="5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CHRISTELLE MILLOS-LOPEZ</a:t>
            </a:r>
            <a:endParaRPr/>
          </a:p>
        </p:txBody>
      </p:sp>
      <p:sp>
        <p:nvSpPr>
          <p:cNvPr id="229" name="Google Shape;229;p26"/>
          <p:cNvSpPr txBox="1"/>
          <p:nvPr>
            <p:ph idx="2" type="subTitle"/>
          </p:nvPr>
        </p:nvSpPr>
        <p:spPr>
          <a:xfrm>
            <a:off x="5043901" y="2187300"/>
            <a:ext cx="3838500" cy="5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AKANSHYA BHAT</a:t>
            </a:r>
            <a:endParaRPr/>
          </a:p>
        </p:txBody>
      </p:sp>
      <p:sp>
        <p:nvSpPr>
          <p:cNvPr id="230" name="Google Shape;230;p26"/>
          <p:cNvSpPr txBox="1"/>
          <p:nvPr>
            <p:ph idx="3" type="subTitle"/>
          </p:nvPr>
        </p:nvSpPr>
        <p:spPr>
          <a:xfrm>
            <a:off x="2034753" y="3167347"/>
            <a:ext cx="5340900" cy="5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JAKE RESTIANO</a:t>
            </a:r>
            <a:endParaRPr/>
          </a:p>
        </p:txBody>
      </p:sp>
      <p:sp>
        <p:nvSpPr>
          <p:cNvPr id="231" name="Google Shape;231;p26"/>
          <p:cNvSpPr txBox="1"/>
          <p:nvPr>
            <p:ph idx="4" type="subTitle"/>
          </p:nvPr>
        </p:nvSpPr>
        <p:spPr>
          <a:xfrm>
            <a:off x="2034750" y="979575"/>
            <a:ext cx="2661600" cy="37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Computer Science, Junior</a:t>
            </a:r>
            <a:endParaRPr/>
          </a:p>
        </p:txBody>
      </p:sp>
      <p:sp>
        <p:nvSpPr>
          <p:cNvPr id="232" name="Google Shape;232;p26"/>
          <p:cNvSpPr txBox="1"/>
          <p:nvPr>
            <p:ph idx="5" type="subTitle"/>
          </p:nvPr>
        </p:nvSpPr>
        <p:spPr>
          <a:xfrm>
            <a:off x="5043900" y="1975400"/>
            <a:ext cx="3838500" cy="37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Computer Science, Junior</a:t>
            </a:r>
            <a:endParaRPr/>
          </a:p>
        </p:txBody>
      </p:sp>
      <p:sp>
        <p:nvSpPr>
          <p:cNvPr id="233" name="Google Shape;233;p26"/>
          <p:cNvSpPr txBox="1"/>
          <p:nvPr>
            <p:ph type="title"/>
          </p:nvPr>
        </p:nvSpPr>
        <p:spPr>
          <a:xfrm>
            <a:off x="720000" y="2858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TEAM</a:t>
            </a:r>
            <a:endParaRPr/>
          </a:p>
        </p:txBody>
      </p:sp>
      <p:sp>
        <p:nvSpPr>
          <p:cNvPr id="234" name="Google Shape;234;p26"/>
          <p:cNvSpPr txBox="1"/>
          <p:nvPr>
            <p:ph idx="6" type="subTitle"/>
          </p:nvPr>
        </p:nvSpPr>
        <p:spPr>
          <a:xfrm>
            <a:off x="2034750" y="2992628"/>
            <a:ext cx="5340900" cy="37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Computer Science, Co-term</a:t>
            </a:r>
            <a:endParaRPr/>
          </a:p>
        </p:txBody>
      </p:sp>
      <p:pic>
        <p:nvPicPr>
          <p:cNvPr id="235" name="Google Shape;235;p26"/>
          <p:cNvPicPr preferRelativeResize="0"/>
          <p:nvPr>
            <p:ph idx="2" type="pic"/>
          </p:nvPr>
        </p:nvPicPr>
        <p:blipFill rotWithShape="1">
          <a:blip r:embed="rId3">
            <a:alphaModFix/>
          </a:blip>
          <a:srcRect b="0" l="406" r="396" t="0"/>
          <a:stretch/>
        </p:blipFill>
        <p:spPr>
          <a:xfrm>
            <a:off x="720000" y="788575"/>
            <a:ext cx="1077600" cy="1077600"/>
          </a:xfrm>
          <a:prstGeom prst="ellipse">
            <a:avLst/>
          </a:prstGeom>
          <a:noFill/>
          <a:ln>
            <a:noFill/>
          </a:ln>
        </p:spPr>
      </p:pic>
      <p:pic>
        <p:nvPicPr>
          <p:cNvPr id="236" name="Google Shape;236;p26"/>
          <p:cNvPicPr preferRelativeResize="0"/>
          <p:nvPr>
            <p:ph idx="3" type="pic"/>
          </p:nvPr>
        </p:nvPicPr>
        <p:blipFill rotWithShape="1">
          <a:blip r:embed="rId4">
            <a:alphaModFix/>
          </a:blip>
          <a:srcRect b="199" l="0" r="0" t="199"/>
          <a:stretch/>
        </p:blipFill>
        <p:spPr>
          <a:xfrm>
            <a:off x="720000" y="2850525"/>
            <a:ext cx="1077600" cy="1077600"/>
          </a:xfrm>
          <a:prstGeom prst="ellipse">
            <a:avLst/>
          </a:prstGeom>
          <a:noFill/>
          <a:ln>
            <a:noFill/>
          </a:ln>
        </p:spPr>
      </p:pic>
      <p:pic>
        <p:nvPicPr>
          <p:cNvPr id="237" name="Google Shape;237;p26"/>
          <p:cNvPicPr preferRelativeResize="0"/>
          <p:nvPr>
            <p:ph idx="4" type="pic"/>
          </p:nvPr>
        </p:nvPicPr>
        <p:blipFill rotWithShape="1">
          <a:blip r:embed="rId5">
            <a:alphaModFix/>
          </a:blip>
          <a:srcRect b="0" l="298" r="298" t="0"/>
          <a:stretch/>
        </p:blipFill>
        <p:spPr>
          <a:xfrm>
            <a:off x="3805275" y="1772913"/>
            <a:ext cx="1077600" cy="1077600"/>
          </a:xfrm>
          <a:prstGeom prst="ellipse">
            <a:avLst/>
          </a:prstGeom>
          <a:noFill/>
          <a:ln>
            <a:noFill/>
          </a:ln>
        </p:spPr>
      </p:pic>
      <p:grpSp>
        <p:nvGrpSpPr>
          <p:cNvPr id="238" name="Google Shape;238;p26"/>
          <p:cNvGrpSpPr/>
          <p:nvPr/>
        </p:nvGrpSpPr>
        <p:grpSpPr>
          <a:xfrm>
            <a:off x="7542000" y="311500"/>
            <a:ext cx="1340300" cy="1022175"/>
            <a:chOff x="4552025" y="1720300"/>
            <a:chExt cx="1340300" cy="1022175"/>
          </a:xfrm>
        </p:grpSpPr>
        <p:sp>
          <p:nvSpPr>
            <p:cNvPr id="239" name="Google Shape;239;p26"/>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6"/>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6"/>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6"/>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6"/>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6"/>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6" name="Google Shape;246;p26"/>
          <p:cNvSpPr txBox="1"/>
          <p:nvPr>
            <p:ph idx="2" type="subTitle"/>
          </p:nvPr>
        </p:nvSpPr>
        <p:spPr>
          <a:xfrm>
            <a:off x="5043901" y="4088325"/>
            <a:ext cx="3838500" cy="5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 YUEN</a:t>
            </a:r>
            <a:endParaRPr/>
          </a:p>
        </p:txBody>
      </p:sp>
      <p:sp>
        <p:nvSpPr>
          <p:cNvPr id="247" name="Google Shape;247;p26"/>
          <p:cNvSpPr txBox="1"/>
          <p:nvPr>
            <p:ph idx="5" type="subTitle"/>
          </p:nvPr>
        </p:nvSpPr>
        <p:spPr>
          <a:xfrm>
            <a:off x="5043900" y="3880200"/>
            <a:ext cx="3838500" cy="37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Computer Science, Senior</a:t>
            </a:r>
            <a:endParaRPr/>
          </a:p>
        </p:txBody>
      </p:sp>
      <p:pic>
        <p:nvPicPr>
          <p:cNvPr id="248" name="Google Shape;248;p26"/>
          <p:cNvPicPr preferRelativeResize="0"/>
          <p:nvPr>
            <p:ph idx="5" type="pic"/>
          </p:nvPr>
        </p:nvPicPr>
        <p:blipFill rotWithShape="1">
          <a:blip r:embed="rId6">
            <a:alphaModFix/>
          </a:blip>
          <a:srcRect b="99" l="0" r="0" t="99"/>
          <a:stretch/>
        </p:blipFill>
        <p:spPr>
          <a:xfrm>
            <a:off x="3805275" y="3677713"/>
            <a:ext cx="1077600" cy="10776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4"/>
          <p:cNvSpPr txBox="1"/>
          <p:nvPr>
            <p:ph type="title"/>
          </p:nvPr>
        </p:nvSpPr>
        <p:spPr>
          <a:xfrm>
            <a:off x="2230250" y="1053075"/>
            <a:ext cx="4244400" cy="10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100"/>
              <a:t>H8: Aesthetic and Minimalist Design</a:t>
            </a:r>
            <a:endParaRPr sz="3100"/>
          </a:p>
        </p:txBody>
      </p:sp>
      <p:sp>
        <p:nvSpPr>
          <p:cNvPr id="634" name="Google Shape;634;p44"/>
          <p:cNvSpPr txBox="1"/>
          <p:nvPr>
            <p:ph idx="1" type="body"/>
          </p:nvPr>
        </p:nvSpPr>
        <p:spPr>
          <a:xfrm>
            <a:off x="2230250" y="2155625"/>
            <a:ext cx="4244400" cy="22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Description:</a:t>
            </a:r>
            <a:r>
              <a:rPr lang="en" sz="1400"/>
              <a:t> Very cluttered interface in past workouts page; would benefit from summarization.</a:t>
            </a:r>
            <a:endParaRPr sz="1400"/>
          </a:p>
          <a:p>
            <a:pPr indent="0" lvl="0" marL="0" rtl="0" algn="l">
              <a:spcBef>
                <a:spcPts val="1000"/>
              </a:spcBef>
              <a:spcAft>
                <a:spcPts val="1000"/>
              </a:spcAft>
              <a:buNone/>
            </a:pPr>
            <a:r>
              <a:rPr b="1" lang="en" sz="1400"/>
              <a:t>Reason to not fix:</a:t>
            </a:r>
            <a:r>
              <a:rPr lang="en" sz="1400"/>
              <a:t> Suggestion was not specific enough and we have already simplified a lot of our user interface with previous edits. Simplifying more would take away understanding of the app. </a:t>
            </a:r>
            <a:endParaRPr sz="1400"/>
          </a:p>
        </p:txBody>
      </p:sp>
      <p:grpSp>
        <p:nvGrpSpPr>
          <p:cNvPr id="635" name="Google Shape;635;p44"/>
          <p:cNvGrpSpPr/>
          <p:nvPr/>
        </p:nvGrpSpPr>
        <p:grpSpPr>
          <a:xfrm rot="-485327">
            <a:off x="2934955" y="179691"/>
            <a:ext cx="827907" cy="710613"/>
            <a:chOff x="3122700" y="481200"/>
            <a:chExt cx="827950" cy="710650"/>
          </a:xfrm>
        </p:grpSpPr>
        <p:sp>
          <p:nvSpPr>
            <p:cNvPr id="636" name="Google Shape;636;p44"/>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4"/>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44"/>
          <p:cNvGrpSpPr/>
          <p:nvPr/>
        </p:nvGrpSpPr>
        <p:grpSpPr>
          <a:xfrm flipH="1" rot="4446582">
            <a:off x="230828" y="4677821"/>
            <a:ext cx="827961" cy="710659"/>
            <a:chOff x="3122700" y="481200"/>
            <a:chExt cx="827950" cy="710650"/>
          </a:xfrm>
        </p:grpSpPr>
        <p:sp>
          <p:nvSpPr>
            <p:cNvPr id="639" name="Google Shape;639;p44"/>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4"/>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1" name="Google Shape;641;p44"/>
          <p:cNvSpPr txBox="1"/>
          <p:nvPr>
            <p:ph type="title"/>
          </p:nvPr>
        </p:nvSpPr>
        <p:spPr>
          <a:xfrm>
            <a:off x="156375" y="103600"/>
            <a:ext cx="1177800" cy="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Sev 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5"/>
          <p:cNvSpPr txBox="1"/>
          <p:nvPr>
            <p:ph type="title"/>
          </p:nvPr>
        </p:nvSpPr>
        <p:spPr>
          <a:xfrm>
            <a:off x="4648250" y="9311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 Visibility of System Status</a:t>
            </a:r>
            <a:endParaRPr/>
          </a:p>
        </p:txBody>
      </p:sp>
      <p:sp>
        <p:nvSpPr>
          <p:cNvPr id="647" name="Google Shape;647;p45"/>
          <p:cNvSpPr txBox="1"/>
          <p:nvPr>
            <p:ph idx="1" type="subTitle"/>
          </p:nvPr>
        </p:nvSpPr>
        <p:spPr>
          <a:xfrm>
            <a:off x="4648250" y="20461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No clear indication for how to change the status of Buddy’s health mentioned on the homescreen, but not mentioned at the end of a workout or anything similar.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Add a tutorial to show how to use the app for users who sign up. This tutorial contains a message that outlines how to keep up Buddy’s health.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48" name="Google Shape;648;p45"/>
          <p:cNvPicPr preferRelativeResize="0"/>
          <p:nvPr/>
        </p:nvPicPr>
        <p:blipFill>
          <a:blip r:embed="rId3">
            <a:alphaModFix/>
          </a:blip>
          <a:stretch>
            <a:fillRect/>
          </a:stretch>
        </p:blipFill>
        <p:spPr>
          <a:xfrm>
            <a:off x="604325" y="692158"/>
            <a:ext cx="1858675" cy="3986192"/>
          </a:xfrm>
          <a:prstGeom prst="rect">
            <a:avLst/>
          </a:prstGeom>
          <a:noFill/>
          <a:ln>
            <a:noFill/>
          </a:ln>
        </p:spPr>
      </p:pic>
      <p:sp>
        <p:nvSpPr>
          <p:cNvPr id="649" name="Google Shape;649;p45"/>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4</a:t>
            </a:r>
            <a:endParaRPr/>
          </a:p>
        </p:txBody>
      </p:sp>
      <p:sp>
        <p:nvSpPr>
          <p:cNvPr id="650" name="Google Shape;650;p45"/>
          <p:cNvSpPr/>
          <p:nvPr/>
        </p:nvSpPr>
        <p:spPr>
          <a:xfrm>
            <a:off x="5158025" y="4022675"/>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Message</a:t>
            </a:r>
            <a:endParaRPr b="1" sz="1300">
              <a:solidFill>
                <a:schemeClr val="lt1"/>
              </a:solidFill>
              <a:latin typeface="Raleway"/>
              <a:ea typeface="Raleway"/>
              <a:cs typeface="Raleway"/>
              <a:sym typeface="Raleway"/>
            </a:endParaRPr>
          </a:p>
        </p:txBody>
      </p:sp>
      <p:pic>
        <p:nvPicPr>
          <p:cNvPr id="651" name="Google Shape;651;p45"/>
          <p:cNvPicPr preferRelativeResize="0"/>
          <p:nvPr/>
        </p:nvPicPr>
        <p:blipFill>
          <a:blip r:embed="rId4">
            <a:alphaModFix/>
          </a:blip>
          <a:stretch>
            <a:fillRect/>
          </a:stretch>
        </p:blipFill>
        <p:spPr>
          <a:xfrm>
            <a:off x="2686599" y="692023"/>
            <a:ext cx="1858800" cy="3986466"/>
          </a:xfrm>
          <a:prstGeom prst="rect">
            <a:avLst/>
          </a:prstGeom>
          <a:noFill/>
          <a:ln>
            <a:noFill/>
          </a:ln>
        </p:spPr>
      </p:pic>
      <p:cxnSp>
        <p:nvCxnSpPr>
          <p:cNvPr id="652" name="Google Shape;652;p45"/>
          <p:cNvCxnSpPr>
            <a:stCxn id="650" idx="1"/>
          </p:cNvCxnSpPr>
          <p:nvPr/>
        </p:nvCxnSpPr>
        <p:spPr>
          <a:xfrm rot="10800000">
            <a:off x="2203025" y="1963475"/>
            <a:ext cx="2955000" cy="2297700"/>
          </a:xfrm>
          <a:prstGeom prst="bentConnector3">
            <a:avLst>
              <a:gd fmla="val 89706" name="adj1"/>
            </a:avLst>
          </a:prstGeom>
          <a:noFill/>
          <a:ln cap="flat" cmpd="sng" w="9525">
            <a:solidFill>
              <a:schemeClr val="dk1"/>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46"/>
          <p:cNvSpPr txBox="1"/>
          <p:nvPr>
            <p:ph type="title"/>
          </p:nvPr>
        </p:nvSpPr>
        <p:spPr>
          <a:xfrm>
            <a:off x="4648250" y="1235925"/>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H12: Value Alignment and Inclusion</a:t>
            </a:r>
            <a:endParaRPr/>
          </a:p>
        </p:txBody>
      </p:sp>
      <p:sp>
        <p:nvSpPr>
          <p:cNvPr id="658" name="Google Shape;658;p46"/>
          <p:cNvSpPr txBox="1"/>
          <p:nvPr>
            <p:ph idx="1" type="subTitle"/>
          </p:nvPr>
        </p:nvSpPr>
        <p:spPr>
          <a:xfrm>
            <a:off x="4648250" y="2350900"/>
            <a:ext cx="3856800" cy="192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Description: </a:t>
            </a:r>
            <a:r>
              <a:rPr lang="en"/>
              <a:t>Having workouts associated with Buddy’s health may not be inclusive.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Fix: </a:t>
            </a:r>
            <a:r>
              <a:rPr lang="en"/>
              <a:t>While this idea is necessary to urge the user to care for the buddy and motivate them to workout, Buddy can be revived after this occurs and give the user a free pass to restart if this does happen.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9" name="Google Shape;659;p46"/>
          <p:cNvSpPr txBox="1"/>
          <p:nvPr>
            <p:ph type="title"/>
          </p:nvPr>
        </p:nvSpPr>
        <p:spPr>
          <a:xfrm>
            <a:off x="156375" y="103600"/>
            <a:ext cx="1177800" cy="55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Sev 4</a:t>
            </a:r>
            <a:endParaRPr/>
          </a:p>
        </p:txBody>
      </p:sp>
      <p:sp>
        <p:nvSpPr>
          <p:cNvPr id="660" name="Google Shape;660;p46"/>
          <p:cNvSpPr txBox="1"/>
          <p:nvPr>
            <p:ph type="title"/>
          </p:nvPr>
        </p:nvSpPr>
        <p:spPr>
          <a:xfrm>
            <a:off x="996800" y="1766400"/>
            <a:ext cx="3856800" cy="1063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Product Change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Usability Goals</a:t>
            </a:r>
            <a:endParaRPr sz="4000"/>
          </a:p>
        </p:txBody>
      </p:sp>
      <p:sp>
        <p:nvSpPr>
          <p:cNvPr id="666" name="Google Shape;666;p47"/>
          <p:cNvSpPr txBox="1"/>
          <p:nvPr>
            <p:ph idx="3" type="subTitle"/>
          </p:nvPr>
        </p:nvSpPr>
        <p:spPr>
          <a:xfrm>
            <a:off x="1290775" y="1725377"/>
            <a:ext cx="2907600" cy="254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Added friends icon to navbar makes navigation much more intuitive</a:t>
            </a:r>
            <a:endParaRPr sz="1400"/>
          </a:p>
          <a:p>
            <a:pPr indent="-342900" lvl="0" marL="457200" rtl="0" algn="l">
              <a:spcBef>
                <a:spcPts val="0"/>
              </a:spcBef>
              <a:spcAft>
                <a:spcPts val="0"/>
              </a:spcAft>
              <a:buSzPts val="1800"/>
              <a:buChar char="●"/>
            </a:pPr>
            <a:r>
              <a:rPr lang="en" sz="1400"/>
              <a:t>Tutorial shows the user how to use the app immediately upon signing</a:t>
            </a:r>
            <a:r>
              <a:rPr lang="en" sz="1800"/>
              <a:t> </a:t>
            </a:r>
            <a:r>
              <a:rPr lang="en" sz="1400"/>
              <a:t>up</a:t>
            </a:r>
            <a:endParaRPr sz="1400"/>
          </a:p>
          <a:p>
            <a:pPr indent="-317500" lvl="0" marL="457200" rtl="0" algn="l">
              <a:spcBef>
                <a:spcPts val="0"/>
              </a:spcBef>
              <a:spcAft>
                <a:spcPts val="0"/>
              </a:spcAft>
              <a:buSzPts val="1400"/>
              <a:buChar char="●"/>
            </a:pPr>
            <a:r>
              <a:rPr lang="en" sz="1400"/>
              <a:t>Resizing of important buttons allows for better first read of screens, guiding users to what is more important</a:t>
            </a:r>
            <a:endParaRPr sz="1400"/>
          </a:p>
        </p:txBody>
      </p:sp>
      <p:sp>
        <p:nvSpPr>
          <p:cNvPr id="667" name="Google Shape;667;p47"/>
          <p:cNvSpPr txBox="1"/>
          <p:nvPr>
            <p:ph idx="1" type="subTitle"/>
          </p:nvPr>
        </p:nvSpPr>
        <p:spPr>
          <a:xfrm>
            <a:off x="1290775" y="12981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EFFICIENCY</a:t>
            </a:r>
            <a:endParaRPr/>
          </a:p>
        </p:txBody>
      </p:sp>
      <p:sp>
        <p:nvSpPr>
          <p:cNvPr id="668" name="Google Shape;668;p47"/>
          <p:cNvSpPr txBox="1"/>
          <p:nvPr>
            <p:ph idx="2" type="subTitle"/>
          </p:nvPr>
        </p:nvSpPr>
        <p:spPr>
          <a:xfrm>
            <a:off x="4945650" y="12981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FUN</a:t>
            </a:r>
            <a:endParaRPr/>
          </a:p>
        </p:txBody>
      </p:sp>
      <p:sp>
        <p:nvSpPr>
          <p:cNvPr id="669" name="Google Shape;669;p47"/>
          <p:cNvSpPr txBox="1"/>
          <p:nvPr>
            <p:ph idx="4" type="subTitle"/>
          </p:nvPr>
        </p:nvSpPr>
        <p:spPr>
          <a:xfrm>
            <a:off x="4945650" y="1725374"/>
            <a:ext cx="2907600" cy="3152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400"/>
              <a:t>Buddy’s chosen name is more visible throughout the app</a:t>
            </a:r>
            <a:endParaRPr sz="1400"/>
          </a:p>
          <a:p>
            <a:pPr indent="-317500" lvl="0" marL="457200" rtl="0" algn="l">
              <a:spcBef>
                <a:spcPts val="0"/>
              </a:spcBef>
              <a:spcAft>
                <a:spcPts val="0"/>
              </a:spcAft>
              <a:buSzPts val="1400"/>
              <a:buChar char="●"/>
            </a:pPr>
            <a:r>
              <a:rPr lang="en" sz="1400"/>
              <a:t>Buddy holds signs pointing you to different pages instead of just having messages</a:t>
            </a:r>
            <a:endParaRPr sz="1400"/>
          </a:p>
          <a:p>
            <a:pPr indent="-342900" lvl="0" marL="457200" rtl="0" algn="l">
              <a:spcBef>
                <a:spcPts val="0"/>
              </a:spcBef>
              <a:spcAft>
                <a:spcPts val="0"/>
              </a:spcAft>
              <a:buSzPts val="1800"/>
              <a:buChar char="●"/>
            </a:pPr>
            <a:r>
              <a:rPr lang="en" sz="1400"/>
              <a:t>Buddy can now easily be revived and is more motivating and enjoyable than stressful for the user</a:t>
            </a:r>
            <a:r>
              <a:rPr lang="en" sz="1800"/>
              <a:t> </a:t>
            </a:r>
            <a:endParaRPr sz="1800"/>
          </a:p>
        </p:txBody>
      </p:sp>
      <p:grpSp>
        <p:nvGrpSpPr>
          <p:cNvPr id="670" name="Google Shape;670;p47"/>
          <p:cNvGrpSpPr/>
          <p:nvPr/>
        </p:nvGrpSpPr>
        <p:grpSpPr>
          <a:xfrm flipH="1">
            <a:off x="50050" y="4128575"/>
            <a:ext cx="1551350" cy="1342825"/>
            <a:chOff x="305350" y="253700"/>
            <a:chExt cx="1551350" cy="1342825"/>
          </a:xfrm>
        </p:grpSpPr>
        <p:sp>
          <p:nvSpPr>
            <p:cNvPr id="671" name="Google Shape;671;p47"/>
            <p:cNvSpPr/>
            <p:nvPr/>
          </p:nvSpPr>
          <p:spPr>
            <a:xfrm>
              <a:off x="305350" y="743175"/>
              <a:ext cx="721625" cy="853350"/>
            </a:xfrm>
            <a:custGeom>
              <a:rect b="b" l="l" r="r" t="t"/>
              <a:pathLst>
                <a:path extrusionOk="0" h="34134" w="28865">
                  <a:moveTo>
                    <a:pt x="22788" y="30913"/>
                  </a:moveTo>
                  <a:lnTo>
                    <a:pt x="24099" y="30157"/>
                  </a:lnTo>
                  <a:lnTo>
                    <a:pt x="24028" y="30034"/>
                  </a:lnTo>
                  <a:cubicBezTo>
                    <a:pt x="28463" y="26270"/>
                    <a:pt x="28864" y="18121"/>
                    <a:pt x="24708" y="10924"/>
                  </a:cubicBezTo>
                  <a:cubicBezTo>
                    <a:pt x="20554" y="3727"/>
                    <a:pt x="13296" y="1"/>
                    <a:pt x="7820" y="1960"/>
                  </a:cubicBezTo>
                  <a:lnTo>
                    <a:pt x="7753" y="1845"/>
                  </a:lnTo>
                  <a:lnTo>
                    <a:pt x="6698" y="2456"/>
                  </a:lnTo>
                  <a:cubicBezTo>
                    <a:pt x="6611" y="2501"/>
                    <a:pt x="6523" y="2545"/>
                    <a:pt x="6437" y="2593"/>
                  </a:cubicBezTo>
                  <a:cubicBezTo>
                    <a:pt x="862" y="5814"/>
                    <a:pt x="0" y="14763"/>
                    <a:pt x="4516" y="22584"/>
                  </a:cubicBezTo>
                  <a:cubicBezTo>
                    <a:pt x="9031" y="30403"/>
                    <a:pt x="17212" y="34133"/>
                    <a:pt x="22788" y="309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7"/>
            <p:cNvSpPr/>
            <p:nvPr/>
          </p:nvSpPr>
          <p:spPr>
            <a:xfrm>
              <a:off x="346775" y="703625"/>
              <a:ext cx="730600" cy="868975"/>
            </a:xfrm>
            <a:custGeom>
              <a:rect b="b" l="l" r="r" t="t"/>
              <a:pathLst>
                <a:path extrusionOk="0" h="34759" w="29224">
                  <a:moveTo>
                    <a:pt x="4515" y="23208"/>
                  </a:moveTo>
                  <a:cubicBezTo>
                    <a:pt x="0" y="15388"/>
                    <a:pt x="860" y="6438"/>
                    <a:pt x="6437" y="3219"/>
                  </a:cubicBezTo>
                  <a:cubicBezTo>
                    <a:pt x="12013" y="0"/>
                    <a:pt x="20193" y="3730"/>
                    <a:pt x="24708" y="11550"/>
                  </a:cubicBezTo>
                  <a:cubicBezTo>
                    <a:pt x="29223" y="19371"/>
                    <a:pt x="28363" y="28320"/>
                    <a:pt x="22787" y="31539"/>
                  </a:cubicBezTo>
                  <a:cubicBezTo>
                    <a:pt x="17212" y="34758"/>
                    <a:pt x="9030" y="31029"/>
                    <a:pt x="4515" y="232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7"/>
            <p:cNvSpPr/>
            <p:nvPr/>
          </p:nvSpPr>
          <p:spPr>
            <a:xfrm>
              <a:off x="580850" y="1000550"/>
              <a:ext cx="250425" cy="275000"/>
            </a:xfrm>
            <a:custGeom>
              <a:rect b="b" l="l" r="r" t="t"/>
              <a:pathLst>
                <a:path extrusionOk="0" h="11000" w="10017">
                  <a:moveTo>
                    <a:pt x="3911" y="1"/>
                  </a:moveTo>
                  <a:cubicBezTo>
                    <a:pt x="3345" y="1"/>
                    <a:pt x="2801" y="134"/>
                    <a:pt x="2313" y="416"/>
                  </a:cubicBezTo>
                  <a:cubicBezTo>
                    <a:pt x="310" y="1573"/>
                    <a:pt x="1" y="4787"/>
                    <a:pt x="1623" y="7594"/>
                  </a:cubicBezTo>
                  <a:cubicBezTo>
                    <a:pt x="2402" y="8943"/>
                    <a:pt x="3530" y="10015"/>
                    <a:pt x="4761" y="10576"/>
                  </a:cubicBezTo>
                  <a:cubicBezTo>
                    <a:pt x="5379" y="10858"/>
                    <a:pt x="5998" y="10999"/>
                    <a:pt x="6583" y="10999"/>
                  </a:cubicBezTo>
                  <a:cubicBezTo>
                    <a:pt x="7161" y="10999"/>
                    <a:pt x="7706" y="10862"/>
                    <a:pt x="8183" y="10586"/>
                  </a:cubicBezTo>
                  <a:cubicBezTo>
                    <a:pt x="9146" y="10031"/>
                    <a:pt x="9758" y="8963"/>
                    <a:pt x="9887" y="7617"/>
                  </a:cubicBezTo>
                  <a:cubicBezTo>
                    <a:pt x="10017" y="6271"/>
                    <a:pt x="9652" y="4757"/>
                    <a:pt x="8873" y="3408"/>
                  </a:cubicBezTo>
                  <a:cubicBezTo>
                    <a:pt x="7648" y="1284"/>
                    <a:pt x="5669" y="1"/>
                    <a:pt x="3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7"/>
            <p:cNvSpPr/>
            <p:nvPr/>
          </p:nvSpPr>
          <p:spPr>
            <a:xfrm>
              <a:off x="648250" y="1062175"/>
              <a:ext cx="127675" cy="151850"/>
            </a:xfrm>
            <a:custGeom>
              <a:rect b="b" l="l" r="r" t="t"/>
              <a:pathLst>
                <a:path extrusionOk="0" h="6074" w="5107">
                  <a:moveTo>
                    <a:pt x="789" y="4055"/>
                  </a:moveTo>
                  <a:cubicBezTo>
                    <a:pt x="0" y="2689"/>
                    <a:pt x="150" y="1125"/>
                    <a:pt x="1125" y="564"/>
                  </a:cubicBezTo>
                  <a:cubicBezTo>
                    <a:pt x="2098" y="1"/>
                    <a:pt x="3528" y="653"/>
                    <a:pt x="4317" y="2019"/>
                  </a:cubicBezTo>
                  <a:cubicBezTo>
                    <a:pt x="5107" y="3386"/>
                    <a:pt x="4955" y="4949"/>
                    <a:pt x="3982" y="5511"/>
                  </a:cubicBezTo>
                  <a:cubicBezTo>
                    <a:pt x="3007" y="6074"/>
                    <a:pt x="1577" y="5422"/>
                    <a:pt x="789" y="40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7"/>
            <p:cNvSpPr/>
            <p:nvPr/>
          </p:nvSpPr>
          <p:spPr>
            <a:xfrm>
              <a:off x="676350" y="672825"/>
              <a:ext cx="770175" cy="527125"/>
            </a:xfrm>
            <a:custGeom>
              <a:rect b="b" l="l" r="r" t="t"/>
              <a:pathLst>
                <a:path extrusionOk="0" h="21085" w="30807">
                  <a:moveTo>
                    <a:pt x="1" y="16138"/>
                  </a:moveTo>
                  <a:lnTo>
                    <a:pt x="27951" y="1"/>
                  </a:lnTo>
                  <a:lnTo>
                    <a:pt x="30806" y="4950"/>
                  </a:lnTo>
                  <a:lnTo>
                    <a:pt x="2858" y="21085"/>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7"/>
            <p:cNvSpPr/>
            <p:nvPr/>
          </p:nvSpPr>
          <p:spPr>
            <a:xfrm>
              <a:off x="1058775" y="326700"/>
              <a:ext cx="712450" cy="834800"/>
            </a:xfrm>
            <a:custGeom>
              <a:rect b="b" l="l" r="r" t="t"/>
              <a:pathLst>
                <a:path extrusionOk="0" h="33392" w="28498">
                  <a:moveTo>
                    <a:pt x="22787" y="30173"/>
                  </a:moveTo>
                  <a:lnTo>
                    <a:pt x="25480" y="28619"/>
                  </a:lnTo>
                  <a:lnTo>
                    <a:pt x="25184" y="28106"/>
                  </a:lnTo>
                  <a:cubicBezTo>
                    <a:pt x="28497" y="23988"/>
                    <a:pt x="28469" y="16696"/>
                    <a:pt x="24709" y="10184"/>
                  </a:cubicBezTo>
                  <a:cubicBezTo>
                    <a:pt x="20949" y="3672"/>
                    <a:pt x="14649" y="1"/>
                    <a:pt x="9427" y="812"/>
                  </a:cubicBezTo>
                  <a:lnTo>
                    <a:pt x="9130" y="299"/>
                  </a:lnTo>
                  <a:lnTo>
                    <a:pt x="6437" y="1853"/>
                  </a:lnTo>
                  <a:cubicBezTo>
                    <a:pt x="861" y="5072"/>
                    <a:pt x="1" y="14021"/>
                    <a:pt x="4516" y="21842"/>
                  </a:cubicBezTo>
                  <a:cubicBezTo>
                    <a:pt x="9031" y="29663"/>
                    <a:pt x="17212" y="33392"/>
                    <a:pt x="22787" y="301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7"/>
            <p:cNvSpPr/>
            <p:nvPr/>
          </p:nvSpPr>
          <p:spPr>
            <a:xfrm>
              <a:off x="1126075" y="253700"/>
              <a:ext cx="730625" cy="868950"/>
            </a:xfrm>
            <a:custGeom>
              <a:rect b="b" l="l" r="r" t="t"/>
              <a:pathLst>
                <a:path extrusionOk="0" h="34758" w="29225">
                  <a:moveTo>
                    <a:pt x="4516" y="23208"/>
                  </a:moveTo>
                  <a:cubicBezTo>
                    <a:pt x="1" y="15387"/>
                    <a:pt x="861" y="6438"/>
                    <a:pt x="6438" y="3219"/>
                  </a:cubicBezTo>
                  <a:cubicBezTo>
                    <a:pt x="12014" y="0"/>
                    <a:pt x="20194" y="3729"/>
                    <a:pt x="24709" y="11550"/>
                  </a:cubicBezTo>
                  <a:cubicBezTo>
                    <a:pt x="29224" y="19369"/>
                    <a:pt x="28364" y="28320"/>
                    <a:pt x="22788" y="31539"/>
                  </a:cubicBezTo>
                  <a:cubicBezTo>
                    <a:pt x="17212" y="34758"/>
                    <a:pt x="9031" y="31028"/>
                    <a:pt x="4516" y="23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7"/>
            <p:cNvSpPr/>
            <p:nvPr/>
          </p:nvSpPr>
          <p:spPr>
            <a:xfrm>
              <a:off x="1206025" y="360425"/>
              <a:ext cx="574075" cy="672650"/>
            </a:xfrm>
            <a:custGeom>
              <a:rect b="b" l="l" r="r" t="t"/>
              <a:pathLst>
                <a:path extrusionOk="0" h="26906" w="22963">
                  <a:moveTo>
                    <a:pt x="18361" y="24312"/>
                  </a:moveTo>
                  <a:lnTo>
                    <a:pt x="20531" y="23058"/>
                  </a:lnTo>
                  <a:lnTo>
                    <a:pt x="20292" y="22645"/>
                  </a:lnTo>
                  <a:cubicBezTo>
                    <a:pt x="22962" y="19328"/>
                    <a:pt x="22938" y="13453"/>
                    <a:pt x="19910" y="8206"/>
                  </a:cubicBezTo>
                  <a:cubicBezTo>
                    <a:pt x="16880" y="2959"/>
                    <a:pt x="11803" y="0"/>
                    <a:pt x="7595" y="654"/>
                  </a:cubicBezTo>
                  <a:lnTo>
                    <a:pt x="7356" y="241"/>
                  </a:lnTo>
                  <a:lnTo>
                    <a:pt x="5187" y="1493"/>
                  </a:lnTo>
                  <a:cubicBezTo>
                    <a:pt x="694" y="4088"/>
                    <a:pt x="0" y="11298"/>
                    <a:pt x="3639" y="17599"/>
                  </a:cubicBezTo>
                  <a:cubicBezTo>
                    <a:pt x="7277" y="23900"/>
                    <a:pt x="13869" y="26905"/>
                    <a:pt x="18361" y="24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7"/>
            <p:cNvSpPr/>
            <p:nvPr/>
          </p:nvSpPr>
          <p:spPr>
            <a:xfrm>
              <a:off x="1260275" y="301600"/>
              <a:ext cx="588675" cy="700175"/>
            </a:xfrm>
            <a:custGeom>
              <a:rect b="b" l="l" r="r" t="t"/>
              <a:pathLst>
                <a:path extrusionOk="0" h="28007" w="23547">
                  <a:moveTo>
                    <a:pt x="3638" y="18699"/>
                  </a:moveTo>
                  <a:cubicBezTo>
                    <a:pt x="0" y="12398"/>
                    <a:pt x="693" y="5188"/>
                    <a:pt x="5186" y="2594"/>
                  </a:cubicBezTo>
                  <a:cubicBezTo>
                    <a:pt x="9679" y="0"/>
                    <a:pt x="16270" y="3004"/>
                    <a:pt x="19908" y="9306"/>
                  </a:cubicBezTo>
                  <a:cubicBezTo>
                    <a:pt x="23547" y="15607"/>
                    <a:pt x="22853" y="22818"/>
                    <a:pt x="18361" y="25411"/>
                  </a:cubicBezTo>
                  <a:cubicBezTo>
                    <a:pt x="13867" y="28007"/>
                    <a:pt x="7277" y="25001"/>
                    <a:pt x="3638" y="186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7"/>
            <p:cNvSpPr/>
            <p:nvPr/>
          </p:nvSpPr>
          <p:spPr>
            <a:xfrm>
              <a:off x="1473500" y="589800"/>
              <a:ext cx="124325" cy="147775"/>
            </a:xfrm>
            <a:custGeom>
              <a:rect b="b" l="l" r="r" t="t"/>
              <a:pathLst>
                <a:path extrusionOk="0" h="5911" w="4973">
                  <a:moveTo>
                    <a:pt x="3982" y="5347"/>
                  </a:moveTo>
                  <a:lnTo>
                    <a:pt x="4672" y="4949"/>
                  </a:lnTo>
                  <a:lnTo>
                    <a:pt x="4559" y="4752"/>
                  </a:lnTo>
                  <a:cubicBezTo>
                    <a:pt x="4972" y="4011"/>
                    <a:pt x="4909" y="2878"/>
                    <a:pt x="4319" y="1856"/>
                  </a:cubicBezTo>
                  <a:cubicBezTo>
                    <a:pt x="3727" y="832"/>
                    <a:pt x="2778" y="210"/>
                    <a:pt x="1930" y="197"/>
                  </a:cubicBezTo>
                  <a:lnTo>
                    <a:pt x="1815" y="0"/>
                  </a:lnTo>
                  <a:lnTo>
                    <a:pt x="1125" y="400"/>
                  </a:lnTo>
                  <a:cubicBezTo>
                    <a:pt x="150" y="962"/>
                    <a:pt x="1" y="2525"/>
                    <a:pt x="789" y="3892"/>
                  </a:cubicBezTo>
                  <a:cubicBezTo>
                    <a:pt x="1579" y="5258"/>
                    <a:pt x="3008" y="5910"/>
                    <a:pt x="3982" y="53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7"/>
            <p:cNvSpPr/>
            <p:nvPr/>
          </p:nvSpPr>
          <p:spPr>
            <a:xfrm>
              <a:off x="1490750" y="575750"/>
              <a:ext cx="127700" cy="151875"/>
            </a:xfrm>
            <a:custGeom>
              <a:rect b="b" l="l" r="r" t="t"/>
              <a:pathLst>
                <a:path extrusionOk="0" h="6075" w="5108">
                  <a:moveTo>
                    <a:pt x="790" y="4055"/>
                  </a:moveTo>
                  <a:cubicBezTo>
                    <a:pt x="1" y="2689"/>
                    <a:pt x="152" y="1125"/>
                    <a:pt x="1125" y="562"/>
                  </a:cubicBezTo>
                  <a:cubicBezTo>
                    <a:pt x="2100" y="1"/>
                    <a:pt x="3530" y="651"/>
                    <a:pt x="4319" y="2018"/>
                  </a:cubicBezTo>
                  <a:cubicBezTo>
                    <a:pt x="5107" y="3384"/>
                    <a:pt x="4957" y="4948"/>
                    <a:pt x="3982" y="5511"/>
                  </a:cubicBezTo>
                  <a:cubicBezTo>
                    <a:pt x="3009" y="6074"/>
                    <a:pt x="1579" y="5422"/>
                    <a:pt x="790" y="4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48"/>
          <p:cNvSpPr txBox="1"/>
          <p:nvPr>
            <p:ph type="title"/>
          </p:nvPr>
        </p:nvSpPr>
        <p:spPr>
          <a:xfrm>
            <a:off x="2237800" y="2308075"/>
            <a:ext cx="4668600" cy="17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IMPLEMENTATION STATUS</a:t>
            </a:r>
            <a:endParaRPr/>
          </a:p>
        </p:txBody>
      </p:sp>
      <p:sp>
        <p:nvSpPr>
          <p:cNvPr id="687" name="Google Shape;687;p48"/>
          <p:cNvSpPr txBox="1"/>
          <p:nvPr>
            <p:ph idx="2" type="title"/>
          </p:nvPr>
        </p:nvSpPr>
        <p:spPr>
          <a:xfrm>
            <a:off x="4027150" y="1196535"/>
            <a:ext cx="1089900" cy="8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grpSp>
        <p:nvGrpSpPr>
          <p:cNvPr id="688" name="Google Shape;688;p48"/>
          <p:cNvGrpSpPr/>
          <p:nvPr/>
        </p:nvGrpSpPr>
        <p:grpSpPr>
          <a:xfrm rot="10800000">
            <a:off x="-875925" y="75025"/>
            <a:ext cx="4323250" cy="2122250"/>
            <a:chOff x="4482575" y="2774525"/>
            <a:chExt cx="4323250" cy="2122250"/>
          </a:xfrm>
        </p:grpSpPr>
        <p:sp>
          <p:nvSpPr>
            <p:cNvPr id="689" name="Google Shape;689;p48"/>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8"/>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8"/>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8"/>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8"/>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8"/>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8"/>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8"/>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8"/>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48"/>
          <p:cNvGrpSpPr/>
          <p:nvPr/>
        </p:nvGrpSpPr>
        <p:grpSpPr>
          <a:xfrm flipH="1" rot="217754">
            <a:off x="7185610" y="179828"/>
            <a:ext cx="827955" cy="710654"/>
            <a:chOff x="3122700" y="481200"/>
            <a:chExt cx="827950" cy="710650"/>
          </a:xfrm>
        </p:grpSpPr>
        <p:sp>
          <p:nvSpPr>
            <p:cNvPr id="699" name="Google Shape;699;p48"/>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8"/>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1" name="Google Shape;701;p48"/>
          <p:cNvGrpSpPr/>
          <p:nvPr/>
        </p:nvGrpSpPr>
        <p:grpSpPr>
          <a:xfrm>
            <a:off x="7290675" y="3695425"/>
            <a:ext cx="1340300" cy="1022175"/>
            <a:chOff x="4552025" y="1720300"/>
            <a:chExt cx="1340300" cy="1022175"/>
          </a:xfrm>
        </p:grpSpPr>
        <p:sp>
          <p:nvSpPr>
            <p:cNvPr id="702" name="Google Shape;702;p48"/>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8"/>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8"/>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8"/>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8"/>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8"/>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8"/>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4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5000"/>
              <a:t>Tools Used</a:t>
            </a:r>
            <a:endParaRPr b="0" sz="5000"/>
          </a:p>
        </p:txBody>
      </p:sp>
      <p:pic>
        <p:nvPicPr>
          <p:cNvPr descr="Developing in React Native - Devtop" id="714" name="Google Shape;714;p49"/>
          <p:cNvPicPr preferRelativeResize="0"/>
          <p:nvPr/>
        </p:nvPicPr>
        <p:blipFill>
          <a:blip r:embed="rId3">
            <a:alphaModFix/>
          </a:blip>
          <a:stretch>
            <a:fillRect/>
          </a:stretch>
        </p:blipFill>
        <p:spPr>
          <a:xfrm>
            <a:off x="413100" y="1513250"/>
            <a:ext cx="2628900" cy="1733550"/>
          </a:xfrm>
          <a:prstGeom prst="rect">
            <a:avLst/>
          </a:prstGeom>
          <a:noFill/>
          <a:ln>
            <a:noFill/>
          </a:ln>
        </p:spPr>
      </p:pic>
      <p:pic>
        <p:nvPicPr>
          <p:cNvPr descr="Expo logo - Social media &amp; Logos Icons" id="715" name="Google Shape;715;p49"/>
          <p:cNvPicPr preferRelativeResize="0"/>
          <p:nvPr/>
        </p:nvPicPr>
        <p:blipFill>
          <a:blip r:embed="rId4">
            <a:alphaModFix/>
          </a:blip>
          <a:stretch>
            <a:fillRect/>
          </a:stretch>
        </p:blipFill>
        <p:spPr>
          <a:xfrm>
            <a:off x="3943350" y="1522775"/>
            <a:ext cx="1714500" cy="1714500"/>
          </a:xfrm>
          <a:prstGeom prst="rect">
            <a:avLst/>
          </a:prstGeom>
          <a:noFill/>
          <a:ln>
            <a:noFill/>
          </a:ln>
        </p:spPr>
      </p:pic>
      <p:pic>
        <p:nvPicPr>
          <p:cNvPr descr="Visual Studio Code - Wikiversity" id="716" name="Google Shape;716;p49"/>
          <p:cNvPicPr preferRelativeResize="0"/>
          <p:nvPr/>
        </p:nvPicPr>
        <p:blipFill>
          <a:blip r:embed="rId5">
            <a:alphaModFix/>
          </a:blip>
          <a:stretch>
            <a:fillRect/>
          </a:stretch>
        </p:blipFill>
        <p:spPr>
          <a:xfrm>
            <a:off x="6938100" y="1522775"/>
            <a:ext cx="1714500" cy="1714500"/>
          </a:xfrm>
          <a:prstGeom prst="rect">
            <a:avLst/>
          </a:prstGeom>
          <a:noFill/>
          <a:ln>
            <a:noFill/>
          </a:ln>
        </p:spPr>
      </p:pic>
      <p:sp>
        <p:nvSpPr>
          <p:cNvPr id="717" name="Google Shape;717;p49"/>
          <p:cNvSpPr txBox="1"/>
          <p:nvPr/>
        </p:nvSpPr>
        <p:spPr>
          <a:xfrm>
            <a:off x="735750" y="3246800"/>
            <a:ext cx="1983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Noto Sans"/>
                <a:ea typeface="Noto Sans"/>
                <a:cs typeface="Noto Sans"/>
                <a:sym typeface="Noto Sans"/>
              </a:rPr>
              <a:t>(Application Framework)</a:t>
            </a:r>
            <a:endParaRPr sz="1200">
              <a:solidFill>
                <a:schemeClr val="dk1"/>
              </a:solidFill>
              <a:latin typeface="Noto Sans"/>
              <a:ea typeface="Noto Sans"/>
              <a:cs typeface="Noto Sans"/>
              <a:sym typeface="Noto Sans"/>
            </a:endParaRPr>
          </a:p>
        </p:txBody>
      </p:sp>
      <p:sp>
        <p:nvSpPr>
          <p:cNvPr id="718" name="Google Shape;718;p49"/>
          <p:cNvSpPr txBox="1"/>
          <p:nvPr/>
        </p:nvSpPr>
        <p:spPr>
          <a:xfrm>
            <a:off x="4059825" y="3204575"/>
            <a:ext cx="1537800" cy="49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oto Sans"/>
                <a:ea typeface="Noto Sans"/>
                <a:cs typeface="Noto Sans"/>
                <a:sym typeface="Noto Sans"/>
              </a:rPr>
              <a:t>Expo</a:t>
            </a:r>
            <a:endParaRPr sz="1200">
              <a:solidFill>
                <a:schemeClr val="dk1"/>
              </a:solidFill>
              <a:latin typeface="Noto Sans"/>
              <a:ea typeface="Noto Sans"/>
              <a:cs typeface="Noto Sans"/>
              <a:sym typeface="Noto Sans"/>
            </a:endParaRPr>
          </a:p>
          <a:p>
            <a:pPr indent="0" lvl="0" marL="0" rtl="0" algn="ctr">
              <a:spcBef>
                <a:spcPts val="0"/>
              </a:spcBef>
              <a:spcAft>
                <a:spcPts val="0"/>
              </a:spcAft>
              <a:buNone/>
            </a:pPr>
            <a:r>
              <a:rPr lang="en" sz="1200">
                <a:solidFill>
                  <a:schemeClr val="dk1"/>
                </a:solidFill>
                <a:latin typeface="Noto Sans"/>
                <a:ea typeface="Noto Sans"/>
                <a:cs typeface="Noto Sans"/>
                <a:sym typeface="Noto Sans"/>
              </a:rPr>
              <a:t>(Software Dev Kit)</a:t>
            </a:r>
            <a:endParaRPr sz="1200">
              <a:solidFill>
                <a:schemeClr val="dk1"/>
              </a:solidFill>
              <a:latin typeface="Noto Sans"/>
              <a:ea typeface="Noto Sans"/>
              <a:cs typeface="Noto Sans"/>
              <a:sym typeface="Noto Sans"/>
            </a:endParaRPr>
          </a:p>
        </p:txBody>
      </p:sp>
      <p:sp>
        <p:nvSpPr>
          <p:cNvPr id="719" name="Google Shape;719;p49"/>
          <p:cNvSpPr txBox="1"/>
          <p:nvPr/>
        </p:nvSpPr>
        <p:spPr>
          <a:xfrm>
            <a:off x="7086600" y="3204575"/>
            <a:ext cx="1322400" cy="36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1"/>
                </a:solidFill>
                <a:latin typeface="Noto Sans"/>
                <a:ea typeface="Noto Sans"/>
                <a:cs typeface="Noto Sans"/>
                <a:sym typeface="Noto Sans"/>
              </a:rPr>
              <a:t>VSCode</a:t>
            </a:r>
            <a:endParaRPr sz="1200">
              <a:solidFill>
                <a:schemeClr val="dk1"/>
              </a:solidFill>
              <a:latin typeface="Noto Sans"/>
              <a:ea typeface="Noto Sans"/>
              <a:cs typeface="Noto Sans"/>
              <a:sym typeface="Noto Sans"/>
            </a:endParaRPr>
          </a:p>
          <a:p>
            <a:pPr indent="0" lvl="0" marL="0" rtl="0" algn="ctr">
              <a:spcBef>
                <a:spcPts val="0"/>
              </a:spcBef>
              <a:spcAft>
                <a:spcPts val="0"/>
              </a:spcAft>
              <a:buNone/>
            </a:pPr>
            <a:r>
              <a:rPr lang="en" sz="1200">
                <a:solidFill>
                  <a:schemeClr val="dk1"/>
                </a:solidFill>
                <a:latin typeface="Noto Sans"/>
                <a:ea typeface="Noto Sans"/>
                <a:cs typeface="Noto Sans"/>
                <a:sym typeface="Noto Sans"/>
              </a:rPr>
              <a:t>(IDE)</a:t>
            </a:r>
            <a:endParaRPr sz="1200">
              <a:solidFill>
                <a:schemeClr val="dk1"/>
              </a:solidFill>
              <a:latin typeface="Noto Sans"/>
              <a:ea typeface="Noto Sans"/>
              <a:cs typeface="Noto Sans"/>
              <a:sym typeface="Noto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50"/>
          <p:cNvSpPr txBox="1"/>
          <p:nvPr>
            <p:ph type="title"/>
          </p:nvPr>
        </p:nvSpPr>
        <p:spPr>
          <a:xfrm>
            <a:off x="720000" y="445025"/>
            <a:ext cx="7704000" cy="84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t>Task Flows</a:t>
            </a:r>
            <a:endParaRPr sz="5000"/>
          </a:p>
        </p:txBody>
      </p:sp>
      <p:sp>
        <p:nvSpPr>
          <p:cNvPr id="725" name="Google Shape;725;p50"/>
          <p:cNvSpPr txBox="1"/>
          <p:nvPr>
            <p:ph idx="1" type="body"/>
          </p:nvPr>
        </p:nvSpPr>
        <p:spPr>
          <a:xfrm>
            <a:off x="720000" y="1364475"/>
            <a:ext cx="7704000" cy="2466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000000"/>
              </a:buClr>
              <a:buSzPts val="3000"/>
              <a:buFont typeface="Teko Medium"/>
              <a:buAutoNum type="arabicPeriod"/>
            </a:pPr>
            <a:r>
              <a:rPr b="1" lang="en" sz="3000">
                <a:solidFill>
                  <a:srgbClr val="434343"/>
                </a:solidFill>
                <a:latin typeface="Teko"/>
                <a:ea typeface="Teko"/>
                <a:cs typeface="Teko"/>
                <a:sym typeface="Teko"/>
              </a:rPr>
              <a:t>Simple</a:t>
            </a:r>
            <a:r>
              <a:rPr lang="en" sz="3000">
                <a:solidFill>
                  <a:srgbClr val="434343"/>
                </a:solidFill>
                <a:latin typeface="Teko Medium"/>
                <a:ea typeface="Teko Medium"/>
                <a:cs typeface="Teko Medium"/>
                <a:sym typeface="Teko Medium"/>
              </a:rPr>
              <a:t>: </a:t>
            </a:r>
            <a:r>
              <a:rPr lang="en" sz="3000">
                <a:solidFill>
                  <a:srgbClr val="242424"/>
                </a:solidFill>
                <a:latin typeface="Teko"/>
                <a:ea typeface="Teko"/>
                <a:cs typeface="Teko"/>
                <a:sym typeface="Teko"/>
              </a:rPr>
              <a:t>Create a workout plan in an environment accessible to me and schedule that works for me</a:t>
            </a:r>
            <a:endParaRPr sz="3000">
              <a:solidFill>
                <a:srgbClr val="434343"/>
              </a:solidFill>
              <a:latin typeface="Teko"/>
              <a:ea typeface="Teko"/>
              <a:cs typeface="Teko"/>
              <a:sym typeface="Teko"/>
            </a:endParaRPr>
          </a:p>
          <a:p>
            <a:pPr indent="-419100" lvl="0" marL="457200" rtl="0" algn="l">
              <a:spcBef>
                <a:spcPts val="0"/>
              </a:spcBef>
              <a:spcAft>
                <a:spcPts val="0"/>
              </a:spcAft>
              <a:buClr>
                <a:srgbClr val="434343"/>
              </a:buClr>
              <a:buSzPts val="3000"/>
              <a:buFont typeface="Teko Medium"/>
              <a:buAutoNum type="arabicPeriod"/>
            </a:pPr>
            <a:r>
              <a:rPr b="1" lang="en" sz="3000">
                <a:solidFill>
                  <a:srgbClr val="434343"/>
                </a:solidFill>
                <a:latin typeface="Teko"/>
                <a:ea typeface="Teko"/>
                <a:cs typeface="Teko"/>
                <a:sym typeface="Teko"/>
              </a:rPr>
              <a:t>Medium</a:t>
            </a:r>
            <a:r>
              <a:rPr lang="en" sz="3000">
                <a:solidFill>
                  <a:srgbClr val="434343"/>
                </a:solidFill>
                <a:latin typeface="Teko Medium"/>
                <a:ea typeface="Teko Medium"/>
                <a:cs typeface="Teko Medium"/>
                <a:sym typeface="Teko Medium"/>
              </a:rPr>
              <a:t>: </a:t>
            </a:r>
            <a:r>
              <a:rPr lang="en" sz="3000">
                <a:solidFill>
                  <a:srgbClr val="242424"/>
                </a:solidFill>
                <a:latin typeface="Teko"/>
                <a:ea typeface="Teko"/>
                <a:cs typeface="Teko"/>
                <a:sym typeface="Teko"/>
              </a:rPr>
              <a:t>Have an accountability system for my commitment to fitness</a:t>
            </a:r>
            <a:endParaRPr sz="3000">
              <a:solidFill>
                <a:srgbClr val="434343"/>
              </a:solidFill>
              <a:latin typeface="Teko"/>
              <a:ea typeface="Teko"/>
              <a:cs typeface="Teko"/>
              <a:sym typeface="Teko"/>
            </a:endParaRPr>
          </a:p>
          <a:p>
            <a:pPr indent="-419100" lvl="0" marL="457200" rtl="0" algn="l">
              <a:spcBef>
                <a:spcPts val="0"/>
              </a:spcBef>
              <a:spcAft>
                <a:spcPts val="0"/>
              </a:spcAft>
              <a:buClr>
                <a:srgbClr val="434343"/>
              </a:buClr>
              <a:buSzPts val="3000"/>
              <a:buFont typeface="Teko Medium"/>
              <a:buAutoNum type="arabicPeriod"/>
            </a:pPr>
            <a:r>
              <a:rPr b="1" lang="en" sz="3000">
                <a:solidFill>
                  <a:srgbClr val="434343"/>
                </a:solidFill>
                <a:latin typeface="Teko"/>
                <a:ea typeface="Teko"/>
                <a:cs typeface="Teko"/>
                <a:sym typeface="Teko"/>
              </a:rPr>
              <a:t>Complex</a:t>
            </a:r>
            <a:r>
              <a:rPr lang="en" sz="3000">
                <a:solidFill>
                  <a:srgbClr val="434343"/>
                </a:solidFill>
                <a:latin typeface="Teko Medium"/>
                <a:ea typeface="Teko Medium"/>
                <a:cs typeface="Teko Medium"/>
                <a:sym typeface="Teko Medium"/>
              </a:rPr>
              <a:t>: </a:t>
            </a:r>
            <a:r>
              <a:rPr lang="en" sz="3000">
                <a:solidFill>
                  <a:srgbClr val="242424"/>
                </a:solidFill>
                <a:latin typeface="Teko"/>
                <a:ea typeface="Teko"/>
                <a:cs typeface="Teko"/>
                <a:sym typeface="Teko"/>
              </a:rPr>
              <a:t>Connect with friends who are also exercising</a:t>
            </a:r>
            <a:endParaRPr sz="3000">
              <a:solidFill>
                <a:srgbClr val="434343"/>
              </a:solidFill>
              <a:latin typeface="Teko"/>
              <a:ea typeface="Teko"/>
              <a:cs typeface="Teko"/>
              <a:sym typeface="Teko"/>
            </a:endParaRPr>
          </a:p>
          <a:p>
            <a:pPr indent="0" lvl="0" marL="0" rtl="0" algn="l">
              <a:spcBef>
                <a:spcPts val="1600"/>
              </a:spcBef>
              <a:spcAft>
                <a:spcPts val="0"/>
              </a:spcAft>
              <a:buNone/>
            </a:pPr>
            <a:r>
              <a:t/>
            </a:r>
            <a:endParaRPr sz="2400">
              <a:solidFill>
                <a:srgbClr val="434343"/>
              </a:solidFill>
              <a:latin typeface="Teko Medium"/>
              <a:ea typeface="Teko Medium"/>
              <a:cs typeface="Teko Medium"/>
              <a:sym typeface="Teko Medium"/>
            </a:endParaRPr>
          </a:p>
          <a:p>
            <a:pPr indent="0" lvl="0" marL="0" rtl="0" algn="l">
              <a:spcBef>
                <a:spcPts val="1600"/>
              </a:spcBef>
              <a:spcAft>
                <a:spcPts val="0"/>
              </a:spcAft>
              <a:buNone/>
            </a:pPr>
            <a:r>
              <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51"/>
          <p:cNvSpPr txBox="1"/>
          <p:nvPr>
            <p:ph type="title"/>
          </p:nvPr>
        </p:nvSpPr>
        <p:spPr>
          <a:xfrm>
            <a:off x="720000" y="445025"/>
            <a:ext cx="7704000" cy="84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000"/>
              <a:t>Task Flows</a:t>
            </a:r>
            <a:endParaRPr sz="5000"/>
          </a:p>
        </p:txBody>
      </p:sp>
      <p:sp>
        <p:nvSpPr>
          <p:cNvPr id="731" name="Google Shape;731;p51"/>
          <p:cNvSpPr txBox="1"/>
          <p:nvPr>
            <p:ph idx="1" type="body"/>
          </p:nvPr>
        </p:nvSpPr>
        <p:spPr>
          <a:xfrm>
            <a:off x="720000" y="1364475"/>
            <a:ext cx="7704000" cy="24663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000000"/>
              </a:buClr>
              <a:buSzPts val="3000"/>
              <a:buFont typeface="Teko Medium"/>
              <a:buAutoNum type="arabicPeriod"/>
            </a:pPr>
            <a:r>
              <a:rPr b="1" lang="en" sz="3000">
                <a:solidFill>
                  <a:srgbClr val="434343"/>
                </a:solidFill>
                <a:latin typeface="Teko"/>
                <a:ea typeface="Teko"/>
                <a:cs typeface="Teko"/>
                <a:sym typeface="Teko"/>
              </a:rPr>
              <a:t>Simple</a:t>
            </a:r>
            <a:r>
              <a:rPr lang="en" sz="3000">
                <a:solidFill>
                  <a:srgbClr val="434343"/>
                </a:solidFill>
                <a:latin typeface="Teko Medium"/>
                <a:ea typeface="Teko Medium"/>
                <a:cs typeface="Teko Medium"/>
                <a:sym typeface="Teko Medium"/>
              </a:rPr>
              <a:t>: </a:t>
            </a:r>
            <a:r>
              <a:rPr lang="en" sz="3000">
                <a:solidFill>
                  <a:srgbClr val="242424"/>
                </a:solidFill>
                <a:latin typeface="Teko"/>
                <a:ea typeface="Teko"/>
                <a:cs typeface="Teko"/>
                <a:sym typeface="Teko"/>
              </a:rPr>
              <a:t>Create a workout plan in an environment accessible to me and schedule that works for me</a:t>
            </a:r>
            <a:endParaRPr sz="3000">
              <a:solidFill>
                <a:srgbClr val="434343"/>
              </a:solidFill>
              <a:latin typeface="Teko"/>
              <a:ea typeface="Teko"/>
              <a:cs typeface="Teko"/>
              <a:sym typeface="Teko"/>
            </a:endParaRPr>
          </a:p>
          <a:p>
            <a:pPr indent="-419100" lvl="0" marL="457200" rtl="0" algn="l">
              <a:spcBef>
                <a:spcPts val="0"/>
              </a:spcBef>
              <a:spcAft>
                <a:spcPts val="0"/>
              </a:spcAft>
              <a:buClr>
                <a:srgbClr val="C2C2C2"/>
              </a:buClr>
              <a:buSzPts val="3000"/>
              <a:buFont typeface="Teko Medium"/>
              <a:buAutoNum type="arabicPeriod"/>
            </a:pPr>
            <a:r>
              <a:rPr b="1" lang="en" sz="3000">
                <a:solidFill>
                  <a:srgbClr val="C2C2C2"/>
                </a:solidFill>
                <a:latin typeface="Teko"/>
                <a:ea typeface="Teko"/>
                <a:cs typeface="Teko"/>
                <a:sym typeface="Teko"/>
              </a:rPr>
              <a:t>Medium</a:t>
            </a:r>
            <a:r>
              <a:rPr lang="en" sz="3000">
                <a:solidFill>
                  <a:srgbClr val="C2C2C2"/>
                </a:solidFill>
                <a:latin typeface="Teko Medium"/>
                <a:ea typeface="Teko Medium"/>
                <a:cs typeface="Teko Medium"/>
                <a:sym typeface="Teko Medium"/>
              </a:rPr>
              <a:t>: </a:t>
            </a:r>
            <a:r>
              <a:rPr lang="en" sz="3000">
                <a:solidFill>
                  <a:srgbClr val="C2C2C2"/>
                </a:solidFill>
                <a:latin typeface="Teko"/>
                <a:ea typeface="Teko"/>
                <a:cs typeface="Teko"/>
                <a:sym typeface="Teko"/>
              </a:rPr>
              <a:t>Have an accountability system for my commitment to fitness</a:t>
            </a:r>
            <a:endParaRPr sz="3000">
              <a:solidFill>
                <a:srgbClr val="C2C2C2"/>
              </a:solidFill>
              <a:latin typeface="Teko"/>
              <a:ea typeface="Teko"/>
              <a:cs typeface="Teko"/>
              <a:sym typeface="Teko"/>
            </a:endParaRPr>
          </a:p>
          <a:p>
            <a:pPr indent="-419100" lvl="0" marL="457200" rtl="0" algn="l">
              <a:spcBef>
                <a:spcPts val="0"/>
              </a:spcBef>
              <a:spcAft>
                <a:spcPts val="0"/>
              </a:spcAft>
              <a:buClr>
                <a:srgbClr val="C2C2C2"/>
              </a:buClr>
              <a:buSzPts val="3000"/>
              <a:buFont typeface="Teko Medium"/>
              <a:buAutoNum type="arabicPeriod"/>
            </a:pPr>
            <a:r>
              <a:rPr b="1" lang="en" sz="3000">
                <a:solidFill>
                  <a:srgbClr val="C2C2C2"/>
                </a:solidFill>
                <a:latin typeface="Teko"/>
                <a:ea typeface="Teko"/>
                <a:cs typeface="Teko"/>
                <a:sym typeface="Teko"/>
              </a:rPr>
              <a:t>Complex</a:t>
            </a:r>
            <a:r>
              <a:rPr lang="en" sz="3000">
                <a:solidFill>
                  <a:srgbClr val="C2C2C2"/>
                </a:solidFill>
                <a:latin typeface="Teko Medium"/>
                <a:ea typeface="Teko Medium"/>
                <a:cs typeface="Teko Medium"/>
                <a:sym typeface="Teko Medium"/>
              </a:rPr>
              <a:t>: </a:t>
            </a:r>
            <a:r>
              <a:rPr lang="en" sz="3000">
                <a:solidFill>
                  <a:srgbClr val="C2C2C2"/>
                </a:solidFill>
                <a:latin typeface="Teko"/>
                <a:ea typeface="Teko"/>
                <a:cs typeface="Teko"/>
                <a:sym typeface="Teko"/>
              </a:rPr>
              <a:t>Connect with friends who are also exercising</a:t>
            </a:r>
            <a:endParaRPr sz="3000">
              <a:solidFill>
                <a:srgbClr val="C2C2C2"/>
              </a:solidFill>
              <a:latin typeface="Teko"/>
              <a:ea typeface="Teko"/>
              <a:cs typeface="Teko"/>
              <a:sym typeface="Teko"/>
            </a:endParaRPr>
          </a:p>
          <a:p>
            <a:pPr indent="0" lvl="0" marL="0" rtl="0" algn="l">
              <a:spcBef>
                <a:spcPts val="1600"/>
              </a:spcBef>
              <a:spcAft>
                <a:spcPts val="0"/>
              </a:spcAft>
              <a:buNone/>
            </a:pPr>
            <a:r>
              <a:t/>
            </a:r>
            <a:endParaRPr sz="2400">
              <a:solidFill>
                <a:srgbClr val="434343"/>
              </a:solidFill>
              <a:latin typeface="Teko Medium"/>
              <a:ea typeface="Teko Medium"/>
              <a:cs typeface="Teko Medium"/>
              <a:sym typeface="Teko Medium"/>
            </a:endParaRPr>
          </a:p>
          <a:p>
            <a:pPr indent="0" lvl="0" marL="0" rtl="0" algn="l">
              <a:spcBef>
                <a:spcPts val="1600"/>
              </a:spcBef>
              <a:spcAft>
                <a:spcPts val="0"/>
              </a:spcAft>
              <a:buNone/>
            </a:pPr>
            <a:r>
              <a:t/>
            </a:r>
            <a:endParaRPr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52"/>
          <p:cNvSpPr txBox="1"/>
          <p:nvPr>
            <p:ph type="title"/>
          </p:nvPr>
        </p:nvSpPr>
        <p:spPr>
          <a:xfrm>
            <a:off x="720000" y="2926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t>Simple Task Flow (Implemented)</a:t>
            </a:r>
            <a:endParaRPr sz="3300"/>
          </a:p>
        </p:txBody>
      </p:sp>
      <p:pic>
        <p:nvPicPr>
          <p:cNvPr id="737" name="Google Shape;737;p52"/>
          <p:cNvPicPr preferRelativeResize="0"/>
          <p:nvPr/>
        </p:nvPicPr>
        <p:blipFill>
          <a:blip r:embed="rId3">
            <a:alphaModFix/>
          </a:blip>
          <a:stretch>
            <a:fillRect/>
          </a:stretch>
        </p:blipFill>
        <p:spPr>
          <a:xfrm>
            <a:off x="1607650" y="1017725"/>
            <a:ext cx="1768301" cy="3832223"/>
          </a:xfrm>
          <a:prstGeom prst="rect">
            <a:avLst/>
          </a:prstGeom>
          <a:noFill/>
          <a:ln>
            <a:noFill/>
          </a:ln>
        </p:spPr>
      </p:pic>
      <p:pic>
        <p:nvPicPr>
          <p:cNvPr id="738" name="Google Shape;738;p52"/>
          <p:cNvPicPr preferRelativeResize="0"/>
          <p:nvPr/>
        </p:nvPicPr>
        <p:blipFill>
          <a:blip r:embed="rId4">
            <a:alphaModFix/>
          </a:blip>
          <a:stretch>
            <a:fillRect/>
          </a:stretch>
        </p:blipFill>
        <p:spPr>
          <a:xfrm>
            <a:off x="3803825" y="1337775"/>
            <a:ext cx="1620625" cy="3512177"/>
          </a:xfrm>
          <a:prstGeom prst="rect">
            <a:avLst/>
          </a:prstGeom>
          <a:noFill/>
          <a:ln>
            <a:noFill/>
          </a:ln>
        </p:spPr>
      </p:pic>
      <p:pic>
        <p:nvPicPr>
          <p:cNvPr id="739" name="Google Shape;739;p52"/>
          <p:cNvPicPr preferRelativeResize="0"/>
          <p:nvPr/>
        </p:nvPicPr>
        <p:blipFill>
          <a:blip r:embed="rId5">
            <a:alphaModFix/>
          </a:blip>
          <a:stretch>
            <a:fillRect/>
          </a:stretch>
        </p:blipFill>
        <p:spPr>
          <a:xfrm>
            <a:off x="5915725" y="1337767"/>
            <a:ext cx="1620625" cy="3512182"/>
          </a:xfrm>
          <a:prstGeom prst="rect">
            <a:avLst/>
          </a:prstGeom>
          <a:noFill/>
          <a:ln>
            <a:noFill/>
          </a:ln>
        </p:spPr>
      </p:pic>
      <p:sp>
        <p:nvSpPr>
          <p:cNvPr id="740" name="Google Shape;740;p52"/>
          <p:cNvSpPr/>
          <p:nvPr/>
        </p:nvSpPr>
        <p:spPr>
          <a:xfrm>
            <a:off x="3880650" y="1496775"/>
            <a:ext cx="1382700" cy="22284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41" name="Google Shape;741;p52"/>
          <p:cNvSpPr/>
          <p:nvPr/>
        </p:nvSpPr>
        <p:spPr>
          <a:xfrm>
            <a:off x="6034700" y="1794564"/>
            <a:ext cx="1382700" cy="2630100"/>
          </a:xfrm>
          <a:prstGeom prst="roundRect">
            <a:avLst>
              <a:gd fmla="val 16667"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oto Sans"/>
              <a:ea typeface="Noto Sans"/>
              <a:cs typeface="Noto Sans"/>
              <a:sym typeface="Noto Sans"/>
            </a:endParaRPr>
          </a:p>
        </p:txBody>
      </p:sp>
      <p:sp>
        <p:nvSpPr>
          <p:cNvPr id="742" name="Google Shape;742;p52"/>
          <p:cNvSpPr/>
          <p:nvPr/>
        </p:nvSpPr>
        <p:spPr>
          <a:xfrm>
            <a:off x="7248150" y="4552250"/>
            <a:ext cx="1858800" cy="477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lt1"/>
                </a:solidFill>
                <a:latin typeface="Raleway"/>
                <a:ea typeface="Raleway"/>
                <a:cs typeface="Raleway"/>
                <a:sym typeface="Raleway"/>
              </a:rPr>
              <a:t>User Scheduling Preferences</a:t>
            </a:r>
            <a:endParaRPr b="1" sz="1300">
              <a:solidFill>
                <a:schemeClr val="lt1"/>
              </a:solidFill>
              <a:latin typeface="Raleway"/>
              <a:ea typeface="Raleway"/>
              <a:cs typeface="Raleway"/>
              <a:sym typeface="Ralewa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6" name="Shape 746"/>
        <p:cNvGrpSpPr/>
        <p:nvPr/>
      </p:nvGrpSpPr>
      <p:grpSpPr>
        <a:xfrm>
          <a:off x="0" y="0"/>
          <a:ext cx="0" cy="0"/>
          <a:chOff x="0" y="0"/>
          <a:chExt cx="0" cy="0"/>
        </a:xfrm>
      </p:grpSpPr>
      <p:sp>
        <p:nvSpPr>
          <p:cNvPr id="747" name="Google Shape;747;p53"/>
          <p:cNvSpPr txBox="1"/>
          <p:nvPr>
            <p:ph type="title"/>
          </p:nvPr>
        </p:nvSpPr>
        <p:spPr>
          <a:xfrm>
            <a:off x="720000" y="1381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t>Simple </a:t>
            </a:r>
            <a:r>
              <a:rPr lang="en" sz="3300"/>
              <a:t>Task Flow (continued)</a:t>
            </a:r>
            <a:endParaRPr sz="3300"/>
          </a:p>
        </p:txBody>
      </p:sp>
      <p:pic>
        <p:nvPicPr>
          <p:cNvPr id="748" name="Google Shape;748;p53"/>
          <p:cNvPicPr preferRelativeResize="0"/>
          <p:nvPr/>
        </p:nvPicPr>
        <p:blipFill>
          <a:blip r:embed="rId3">
            <a:alphaModFix/>
          </a:blip>
          <a:stretch>
            <a:fillRect/>
          </a:stretch>
        </p:blipFill>
        <p:spPr>
          <a:xfrm>
            <a:off x="663476" y="884150"/>
            <a:ext cx="1825251" cy="3955651"/>
          </a:xfrm>
          <a:prstGeom prst="rect">
            <a:avLst/>
          </a:prstGeom>
          <a:noFill/>
          <a:ln>
            <a:noFill/>
          </a:ln>
        </p:spPr>
      </p:pic>
      <p:pic>
        <p:nvPicPr>
          <p:cNvPr id="749" name="Google Shape;749;p53"/>
          <p:cNvPicPr preferRelativeResize="0"/>
          <p:nvPr/>
        </p:nvPicPr>
        <p:blipFill>
          <a:blip r:embed="rId4">
            <a:alphaModFix/>
          </a:blip>
          <a:stretch>
            <a:fillRect/>
          </a:stretch>
        </p:blipFill>
        <p:spPr>
          <a:xfrm>
            <a:off x="2600950" y="884139"/>
            <a:ext cx="1825251" cy="3955676"/>
          </a:xfrm>
          <a:prstGeom prst="rect">
            <a:avLst/>
          </a:prstGeom>
          <a:noFill/>
          <a:ln>
            <a:noFill/>
          </a:ln>
        </p:spPr>
      </p:pic>
      <p:pic>
        <p:nvPicPr>
          <p:cNvPr id="750" name="Google Shape;750;p53"/>
          <p:cNvPicPr preferRelativeResize="0"/>
          <p:nvPr/>
        </p:nvPicPr>
        <p:blipFill>
          <a:blip r:embed="rId5">
            <a:alphaModFix/>
          </a:blip>
          <a:stretch>
            <a:fillRect/>
          </a:stretch>
        </p:blipFill>
        <p:spPr>
          <a:xfrm>
            <a:off x="4578600" y="884138"/>
            <a:ext cx="1825251" cy="3955671"/>
          </a:xfrm>
          <a:prstGeom prst="rect">
            <a:avLst/>
          </a:prstGeom>
          <a:noFill/>
          <a:ln>
            <a:noFill/>
          </a:ln>
        </p:spPr>
      </p:pic>
      <p:pic>
        <p:nvPicPr>
          <p:cNvPr id="751" name="Google Shape;751;p53"/>
          <p:cNvPicPr preferRelativeResize="0"/>
          <p:nvPr/>
        </p:nvPicPr>
        <p:blipFill>
          <a:blip r:embed="rId6">
            <a:alphaModFix/>
          </a:blip>
          <a:stretch>
            <a:fillRect/>
          </a:stretch>
        </p:blipFill>
        <p:spPr>
          <a:xfrm>
            <a:off x="6556250" y="884150"/>
            <a:ext cx="1895053" cy="4106952"/>
          </a:xfrm>
          <a:prstGeom prst="rect">
            <a:avLst/>
          </a:prstGeom>
          <a:noFill/>
          <a:ln>
            <a:noFill/>
          </a:ln>
        </p:spPr>
      </p:pic>
      <p:cxnSp>
        <p:nvCxnSpPr>
          <p:cNvPr id="752" name="Google Shape;752;p53"/>
          <p:cNvCxnSpPr>
            <a:endCxn id="749" idx="2"/>
          </p:cNvCxnSpPr>
          <p:nvPr/>
        </p:nvCxnSpPr>
        <p:spPr>
          <a:xfrm>
            <a:off x="1899576" y="4618115"/>
            <a:ext cx="1614000" cy="221700"/>
          </a:xfrm>
          <a:prstGeom prst="bentConnector4">
            <a:avLst>
              <a:gd fmla="val 21728" name="adj1"/>
              <a:gd fmla="val 207409" name="adj2"/>
            </a:avLst>
          </a:prstGeom>
          <a:noFill/>
          <a:ln cap="flat" cmpd="sng" w="19050">
            <a:solidFill>
              <a:schemeClr val="dk1"/>
            </a:solidFill>
            <a:prstDash val="solid"/>
            <a:round/>
            <a:headEnd len="med" w="med" type="none"/>
            <a:tailEnd len="med" w="med" type="triangle"/>
          </a:ln>
        </p:spPr>
      </p:cxnSp>
      <p:cxnSp>
        <p:nvCxnSpPr>
          <p:cNvPr id="753" name="Google Shape;753;p53"/>
          <p:cNvCxnSpPr>
            <a:endCxn id="750" idx="1"/>
          </p:cNvCxnSpPr>
          <p:nvPr/>
        </p:nvCxnSpPr>
        <p:spPr>
          <a:xfrm rot="-5400000">
            <a:off x="3840450" y="2866023"/>
            <a:ext cx="742200" cy="734100"/>
          </a:xfrm>
          <a:prstGeom prst="bentConnector2">
            <a:avLst/>
          </a:prstGeom>
          <a:noFill/>
          <a:ln cap="flat" cmpd="sng" w="19050">
            <a:solidFill>
              <a:schemeClr val="dk1"/>
            </a:solidFill>
            <a:prstDash val="solid"/>
            <a:round/>
            <a:headEnd len="med" w="med" type="none"/>
            <a:tailEnd len="med" w="med" type="triangle"/>
          </a:ln>
        </p:spPr>
      </p:cxnSp>
      <p:cxnSp>
        <p:nvCxnSpPr>
          <p:cNvPr id="754" name="Google Shape;754;p53"/>
          <p:cNvCxnSpPr>
            <a:endCxn id="751" idx="1"/>
          </p:cNvCxnSpPr>
          <p:nvPr/>
        </p:nvCxnSpPr>
        <p:spPr>
          <a:xfrm flipH="1" rot="10800000">
            <a:off x="5766650" y="2937626"/>
            <a:ext cx="789600" cy="496200"/>
          </a:xfrm>
          <a:prstGeom prst="bentConnector3">
            <a:avLst>
              <a:gd fmla="val 72920" name="adj1"/>
            </a:avLst>
          </a:prstGeom>
          <a:noFill/>
          <a:ln cap="flat" cmpd="sng" w="19050">
            <a:solidFill>
              <a:schemeClr val="dk1"/>
            </a:solidFill>
            <a:prstDash val="solid"/>
            <a:round/>
            <a:headEnd len="med" w="med" type="none"/>
            <a:tailEnd len="med" w="med" type="triangle"/>
          </a:ln>
        </p:spPr>
      </p:cxnSp>
      <p:cxnSp>
        <p:nvCxnSpPr>
          <p:cNvPr id="755" name="Google Shape;755;p53"/>
          <p:cNvCxnSpPr>
            <a:endCxn id="751" idx="1"/>
          </p:cNvCxnSpPr>
          <p:nvPr/>
        </p:nvCxnSpPr>
        <p:spPr>
          <a:xfrm flipH="1" rot="10800000">
            <a:off x="5096450" y="2937626"/>
            <a:ext cx="1459800" cy="496200"/>
          </a:xfrm>
          <a:prstGeom prst="bentConnector3">
            <a:avLst>
              <a:gd fmla="val 9580" name="adj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p:nvPr/>
        </p:nvSpPr>
        <p:spPr>
          <a:xfrm>
            <a:off x="6064200" y="1410150"/>
            <a:ext cx="670500" cy="6705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7"/>
          <p:cNvSpPr/>
          <p:nvPr/>
        </p:nvSpPr>
        <p:spPr>
          <a:xfrm>
            <a:off x="2409325" y="1410150"/>
            <a:ext cx="670500" cy="6705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REVISITING OUR…</a:t>
            </a:r>
            <a:endParaRPr/>
          </a:p>
        </p:txBody>
      </p:sp>
      <p:sp>
        <p:nvSpPr>
          <p:cNvPr id="256" name="Google Shape;256;p27"/>
          <p:cNvSpPr txBox="1"/>
          <p:nvPr>
            <p:ph idx="3" type="subTitle"/>
          </p:nvPr>
        </p:nvSpPr>
        <p:spPr>
          <a:xfrm>
            <a:off x="1290775" y="2715970"/>
            <a:ext cx="2907600" cy="181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People, regardless of their current fitness levels or social fitness preferences, </a:t>
            </a:r>
            <a:r>
              <a:rPr b="1" lang="en"/>
              <a:t>don’t actively try to change</a:t>
            </a:r>
            <a:r>
              <a:rPr lang="en"/>
              <a:t> their fitness-related habits without support as it requires a lot of </a:t>
            </a:r>
            <a:r>
              <a:rPr b="1" lang="en"/>
              <a:t>activation energy</a:t>
            </a:r>
            <a:r>
              <a:rPr lang="en"/>
              <a:t>, </a:t>
            </a:r>
            <a:r>
              <a:rPr b="1" lang="en"/>
              <a:t>effort</a:t>
            </a:r>
            <a:r>
              <a:rPr lang="en"/>
              <a:t>, and </a:t>
            </a:r>
            <a:r>
              <a:rPr b="1" lang="en"/>
              <a:t>planning </a:t>
            </a:r>
            <a:r>
              <a:rPr lang="en"/>
              <a:t>to make it consistent. </a:t>
            </a:r>
            <a:endParaRPr/>
          </a:p>
        </p:txBody>
      </p:sp>
      <p:sp>
        <p:nvSpPr>
          <p:cNvPr id="257" name="Google Shape;257;p27"/>
          <p:cNvSpPr txBox="1"/>
          <p:nvPr>
            <p:ph idx="1" type="subTitle"/>
          </p:nvPr>
        </p:nvSpPr>
        <p:spPr>
          <a:xfrm>
            <a:off x="1290775" y="22887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PROBLEM</a:t>
            </a:r>
            <a:endParaRPr/>
          </a:p>
        </p:txBody>
      </p:sp>
      <p:sp>
        <p:nvSpPr>
          <p:cNvPr id="258" name="Google Shape;258;p27"/>
          <p:cNvSpPr txBox="1"/>
          <p:nvPr>
            <p:ph idx="2" type="subTitle"/>
          </p:nvPr>
        </p:nvSpPr>
        <p:spPr>
          <a:xfrm>
            <a:off x="4945650" y="22887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SOLUTION</a:t>
            </a:r>
            <a:endParaRPr>
              <a:solidFill>
                <a:schemeClr val="accent1"/>
              </a:solidFill>
            </a:endParaRPr>
          </a:p>
        </p:txBody>
      </p:sp>
      <p:sp>
        <p:nvSpPr>
          <p:cNvPr id="259" name="Google Shape;259;p27"/>
          <p:cNvSpPr txBox="1"/>
          <p:nvPr>
            <p:ph idx="4" type="subTitle"/>
          </p:nvPr>
        </p:nvSpPr>
        <p:spPr>
          <a:xfrm>
            <a:off x="4945650" y="2715970"/>
            <a:ext cx="2907600" cy="181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Our app provides you with a gamified </a:t>
            </a:r>
            <a:r>
              <a:rPr b="1" lang="en">
                <a:solidFill>
                  <a:schemeClr val="accent1"/>
                </a:solidFill>
              </a:rPr>
              <a:t>virtual workout buddy</a:t>
            </a:r>
            <a:r>
              <a:rPr lang="en">
                <a:solidFill>
                  <a:schemeClr val="accent1"/>
                </a:solidFill>
              </a:rPr>
              <a:t> that </a:t>
            </a:r>
            <a:r>
              <a:rPr b="1" lang="en">
                <a:solidFill>
                  <a:schemeClr val="accent1"/>
                </a:solidFill>
              </a:rPr>
              <a:t>schedules </a:t>
            </a:r>
            <a:r>
              <a:rPr lang="en">
                <a:solidFill>
                  <a:schemeClr val="accent1"/>
                </a:solidFill>
              </a:rPr>
              <a:t>your workouts, keeps you </a:t>
            </a:r>
            <a:r>
              <a:rPr b="1" lang="en">
                <a:solidFill>
                  <a:schemeClr val="accent1"/>
                </a:solidFill>
              </a:rPr>
              <a:t>accountable</a:t>
            </a:r>
            <a:r>
              <a:rPr lang="en">
                <a:solidFill>
                  <a:schemeClr val="accent1"/>
                </a:solidFill>
              </a:rPr>
              <a:t>, and </a:t>
            </a:r>
            <a:r>
              <a:rPr b="1" lang="en">
                <a:solidFill>
                  <a:schemeClr val="accent1"/>
                </a:solidFill>
              </a:rPr>
              <a:t>accompanies </a:t>
            </a:r>
            <a:r>
              <a:rPr lang="en">
                <a:solidFill>
                  <a:schemeClr val="accent1"/>
                </a:solidFill>
              </a:rPr>
              <a:t>you through your workout - </a:t>
            </a:r>
            <a:r>
              <a:rPr b="1" lang="en">
                <a:solidFill>
                  <a:schemeClr val="accent1"/>
                </a:solidFill>
              </a:rPr>
              <a:t>adapting </a:t>
            </a:r>
            <a:r>
              <a:rPr lang="en">
                <a:solidFill>
                  <a:schemeClr val="accent1"/>
                </a:solidFill>
              </a:rPr>
              <a:t>to your needs and making it easier to exercise.</a:t>
            </a:r>
            <a:endParaRPr>
              <a:solidFill>
                <a:schemeClr val="accent1"/>
              </a:solidFill>
            </a:endParaRPr>
          </a:p>
        </p:txBody>
      </p:sp>
      <p:grpSp>
        <p:nvGrpSpPr>
          <p:cNvPr id="260" name="Google Shape;260;p27"/>
          <p:cNvGrpSpPr/>
          <p:nvPr/>
        </p:nvGrpSpPr>
        <p:grpSpPr>
          <a:xfrm flipH="1">
            <a:off x="50050" y="4128575"/>
            <a:ext cx="1551350" cy="1342825"/>
            <a:chOff x="305350" y="253700"/>
            <a:chExt cx="1551350" cy="1342825"/>
          </a:xfrm>
        </p:grpSpPr>
        <p:sp>
          <p:nvSpPr>
            <p:cNvPr id="261" name="Google Shape;261;p27"/>
            <p:cNvSpPr/>
            <p:nvPr/>
          </p:nvSpPr>
          <p:spPr>
            <a:xfrm>
              <a:off x="305350" y="743175"/>
              <a:ext cx="721625" cy="853350"/>
            </a:xfrm>
            <a:custGeom>
              <a:rect b="b" l="l" r="r" t="t"/>
              <a:pathLst>
                <a:path extrusionOk="0" h="34134" w="28865">
                  <a:moveTo>
                    <a:pt x="22788" y="30913"/>
                  </a:moveTo>
                  <a:lnTo>
                    <a:pt x="24099" y="30157"/>
                  </a:lnTo>
                  <a:lnTo>
                    <a:pt x="24028" y="30034"/>
                  </a:lnTo>
                  <a:cubicBezTo>
                    <a:pt x="28463" y="26270"/>
                    <a:pt x="28864" y="18121"/>
                    <a:pt x="24708" y="10924"/>
                  </a:cubicBezTo>
                  <a:cubicBezTo>
                    <a:pt x="20554" y="3727"/>
                    <a:pt x="13296" y="1"/>
                    <a:pt x="7820" y="1960"/>
                  </a:cubicBezTo>
                  <a:lnTo>
                    <a:pt x="7753" y="1845"/>
                  </a:lnTo>
                  <a:lnTo>
                    <a:pt x="6698" y="2456"/>
                  </a:lnTo>
                  <a:cubicBezTo>
                    <a:pt x="6611" y="2501"/>
                    <a:pt x="6523" y="2545"/>
                    <a:pt x="6437" y="2593"/>
                  </a:cubicBezTo>
                  <a:cubicBezTo>
                    <a:pt x="862" y="5814"/>
                    <a:pt x="0" y="14763"/>
                    <a:pt x="4516" y="22584"/>
                  </a:cubicBezTo>
                  <a:cubicBezTo>
                    <a:pt x="9031" y="30403"/>
                    <a:pt x="17212" y="34133"/>
                    <a:pt x="22788" y="309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7"/>
            <p:cNvSpPr/>
            <p:nvPr/>
          </p:nvSpPr>
          <p:spPr>
            <a:xfrm>
              <a:off x="346775" y="703625"/>
              <a:ext cx="730600" cy="868975"/>
            </a:xfrm>
            <a:custGeom>
              <a:rect b="b" l="l" r="r" t="t"/>
              <a:pathLst>
                <a:path extrusionOk="0" h="34759" w="29224">
                  <a:moveTo>
                    <a:pt x="4515" y="23208"/>
                  </a:moveTo>
                  <a:cubicBezTo>
                    <a:pt x="0" y="15388"/>
                    <a:pt x="860" y="6438"/>
                    <a:pt x="6437" y="3219"/>
                  </a:cubicBezTo>
                  <a:cubicBezTo>
                    <a:pt x="12013" y="0"/>
                    <a:pt x="20193" y="3730"/>
                    <a:pt x="24708" y="11550"/>
                  </a:cubicBezTo>
                  <a:cubicBezTo>
                    <a:pt x="29223" y="19371"/>
                    <a:pt x="28363" y="28320"/>
                    <a:pt x="22787" y="31539"/>
                  </a:cubicBezTo>
                  <a:cubicBezTo>
                    <a:pt x="17212" y="34758"/>
                    <a:pt x="9030" y="31029"/>
                    <a:pt x="4515" y="232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7"/>
            <p:cNvSpPr/>
            <p:nvPr/>
          </p:nvSpPr>
          <p:spPr>
            <a:xfrm>
              <a:off x="580850" y="1000550"/>
              <a:ext cx="250425" cy="275000"/>
            </a:xfrm>
            <a:custGeom>
              <a:rect b="b" l="l" r="r" t="t"/>
              <a:pathLst>
                <a:path extrusionOk="0" h="11000" w="10017">
                  <a:moveTo>
                    <a:pt x="3911" y="1"/>
                  </a:moveTo>
                  <a:cubicBezTo>
                    <a:pt x="3345" y="1"/>
                    <a:pt x="2801" y="134"/>
                    <a:pt x="2313" y="416"/>
                  </a:cubicBezTo>
                  <a:cubicBezTo>
                    <a:pt x="310" y="1573"/>
                    <a:pt x="1" y="4787"/>
                    <a:pt x="1623" y="7594"/>
                  </a:cubicBezTo>
                  <a:cubicBezTo>
                    <a:pt x="2402" y="8943"/>
                    <a:pt x="3530" y="10015"/>
                    <a:pt x="4761" y="10576"/>
                  </a:cubicBezTo>
                  <a:cubicBezTo>
                    <a:pt x="5379" y="10858"/>
                    <a:pt x="5998" y="10999"/>
                    <a:pt x="6583" y="10999"/>
                  </a:cubicBezTo>
                  <a:cubicBezTo>
                    <a:pt x="7161" y="10999"/>
                    <a:pt x="7706" y="10862"/>
                    <a:pt x="8183" y="10586"/>
                  </a:cubicBezTo>
                  <a:cubicBezTo>
                    <a:pt x="9146" y="10031"/>
                    <a:pt x="9758" y="8963"/>
                    <a:pt x="9887" y="7617"/>
                  </a:cubicBezTo>
                  <a:cubicBezTo>
                    <a:pt x="10017" y="6271"/>
                    <a:pt x="9652" y="4757"/>
                    <a:pt x="8873" y="3408"/>
                  </a:cubicBezTo>
                  <a:cubicBezTo>
                    <a:pt x="7648" y="1284"/>
                    <a:pt x="5669" y="1"/>
                    <a:pt x="3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7"/>
            <p:cNvSpPr/>
            <p:nvPr/>
          </p:nvSpPr>
          <p:spPr>
            <a:xfrm>
              <a:off x="648250" y="1062175"/>
              <a:ext cx="127675" cy="151850"/>
            </a:xfrm>
            <a:custGeom>
              <a:rect b="b" l="l" r="r" t="t"/>
              <a:pathLst>
                <a:path extrusionOk="0" h="6074" w="5107">
                  <a:moveTo>
                    <a:pt x="789" y="4055"/>
                  </a:moveTo>
                  <a:cubicBezTo>
                    <a:pt x="0" y="2689"/>
                    <a:pt x="150" y="1125"/>
                    <a:pt x="1125" y="564"/>
                  </a:cubicBezTo>
                  <a:cubicBezTo>
                    <a:pt x="2098" y="1"/>
                    <a:pt x="3528" y="653"/>
                    <a:pt x="4317" y="2019"/>
                  </a:cubicBezTo>
                  <a:cubicBezTo>
                    <a:pt x="5107" y="3386"/>
                    <a:pt x="4955" y="4949"/>
                    <a:pt x="3982" y="5511"/>
                  </a:cubicBezTo>
                  <a:cubicBezTo>
                    <a:pt x="3007" y="6074"/>
                    <a:pt x="1577" y="5422"/>
                    <a:pt x="789" y="40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
            <p:cNvSpPr/>
            <p:nvPr/>
          </p:nvSpPr>
          <p:spPr>
            <a:xfrm>
              <a:off x="676350" y="672825"/>
              <a:ext cx="770175" cy="527125"/>
            </a:xfrm>
            <a:custGeom>
              <a:rect b="b" l="l" r="r" t="t"/>
              <a:pathLst>
                <a:path extrusionOk="0" h="21085" w="30807">
                  <a:moveTo>
                    <a:pt x="1" y="16138"/>
                  </a:moveTo>
                  <a:lnTo>
                    <a:pt x="27951" y="1"/>
                  </a:lnTo>
                  <a:lnTo>
                    <a:pt x="30806" y="4950"/>
                  </a:lnTo>
                  <a:lnTo>
                    <a:pt x="2858" y="21085"/>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7"/>
            <p:cNvSpPr/>
            <p:nvPr/>
          </p:nvSpPr>
          <p:spPr>
            <a:xfrm>
              <a:off x="1058775" y="326700"/>
              <a:ext cx="712450" cy="834800"/>
            </a:xfrm>
            <a:custGeom>
              <a:rect b="b" l="l" r="r" t="t"/>
              <a:pathLst>
                <a:path extrusionOk="0" h="33392" w="28498">
                  <a:moveTo>
                    <a:pt x="22787" y="30173"/>
                  </a:moveTo>
                  <a:lnTo>
                    <a:pt x="25480" y="28619"/>
                  </a:lnTo>
                  <a:lnTo>
                    <a:pt x="25184" y="28106"/>
                  </a:lnTo>
                  <a:cubicBezTo>
                    <a:pt x="28497" y="23988"/>
                    <a:pt x="28469" y="16696"/>
                    <a:pt x="24709" y="10184"/>
                  </a:cubicBezTo>
                  <a:cubicBezTo>
                    <a:pt x="20949" y="3672"/>
                    <a:pt x="14649" y="1"/>
                    <a:pt x="9427" y="812"/>
                  </a:cubicBezTo>
                  <a:lnTo>
                    <a:pt x="9130" y="299"/>
                  </a:lnTo>
                  <a:lnTo>
                    <a:pt x="6437" y="1853"/>
                  </a:lnTo>
                  <a:cubicBezTo>
                    <a:pt x="861" y="5072"/>
                    <a:pt x="1" y="14021"/>
                    <a:pt x="4516" y="21842"/>
                  </a:cubicBezTo>
                  <a:cubicBezTo>
                    <a:pt x="9031" y="29663"/>
                    <a:pt x="17212" y="33392"/>
                    <a:pt x="22787" y="301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7"/>
            <p:cNvSpPr/>
            <p:nvPr/>
          </p:nvSpPr>
          <p:spPr>
            <a:xfrm>
              <a:off x="1126075" y="253700"/>
              <a:ext cx="730625" cy="868950"/>
            </a:xfrm>
            <a:custGeom>
              <a:rect b="b" l="l" r="r" t="t"/>
              <a:pathLst>
                <a:path extrusionOk="0" h="34758" w="29225">
                  <a:moveTo>
                    <a:pt x="4516" y="23208"/>
                  </a:moveTo>
                  <a:cubicBezTo>
                    <a:pt x="1" y="15387"/>
                    <a:pt x="861" y="6438"/>
                    <a:pt x="6438" y="3219"/>
                  </a:cubicBezTo>
                  <a:cubicBezTo>
                    <a:pt x="12014" y="0"/>
                    <a:pt x="20194" y="3729"/>
                    <a:pt x="24709" y="11550"/>
                  </a:cubicBezTo>
                  <a:cubicBezTo>
                    <a:pt x="29224" y="19369"/>
                    <a:pt x="28364" y="28320"/>
                    <a:pt x="22788" y="31539"/>
                  </a:cubicBezTo>
                  <a:cubicBezTo>
                    <a:pt x="17212" y="34758"/>
                    <a:pt x="9031" y="31028"/>
                    <a:pt x="4516" y="23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p:nvPr/>
          </p:nvSpPr>
          <p:spPr>
            <a:xfrm>
              <a:off x="1206025" y="360425"/>
              <a:ext cx="574075" cy="672650"/>
            </a:xfrm>
            <a:custGeom>
              <a:rect b="b" l="l" r="r" t="t"/>
              <a:pathLst>
                <a:path extrusionOk="0" h="26906" w="22963">
                  <a:moveTo>
                    <a:pt x="18361" y="24312"/>
                  </a:moveTo>
                  <a:lnTo>
                    <a:pt x="20531" y="23058"/>
                  </a:lnTo>
                  <a:lnTo>
                    <a:pt x="20292" y="22645"/>
                  </a:lnTo>
                  <a:cubicBezTo>
                    <a:pt x="22962" y="19328"/>
                    <a:pt x="22938" y="13453"/>
                    <a:pt x="19910" y="8206"/>
                  </a:cubicBezTo>
                  <a:cubicBezTo>
                    <a:pt x="16880" y="2959"/>
                    <a:pt x="11803" y="0"/>
                    <a:pt x="7595" y="654"/>
                  </a:cubicBezTo>
                  <a:lnTo>
                    <a:pt x="7356" y="241"/>
                  </a:lnTo>
                  <a:lnTo>
                    <a:pt x="5187" y="1493"/>
                  </a:lnTo>
                  <a:cubicBezTo>
                    <a:pt x="694" y="4088"/>
                    <a:pt x="0" y="11298"/>
                    <a:pt x="3639" y="17599"/>
                  </a:cubicBezTo>
                  <a:cubicBezTo>
                    <a:pt x="7277" y="23900"/>
                    <a:pt x="13869" y="26905"/>
                    <a:pt x="18361" y="24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7"/>
            <p:cNvSpPr/>
            <p:nvPr/>
          </p:nvSpPr>
          <p:spPr>
            <a:xfrm>
              <a:off x="1260275" y="301600"/>
              <a:ext cx="588675" cy="700175"/>
            </a:xfrm>
            <a:custGeom>
              <a:rect b="b" l="l" r="r" t="t"/>
              <a:pathLst>
                <a:path extrusionOk="0" h="28007" w="23547">
                  <a:moveTo>
                    <a:pt x="3638" y="18699"/>
                  </a:moveTo>
                  <a:cubicBezTo>
                    <a:pt x="0" y="12398"/>
                    <a:pt x="693" y="5188"/>
                    <a:pt x="5186" y="2594"/>
                  </a:cubicBezTo>
                  <a:cubicBezTo>
                    <a:pt x="9679" y="0"/>
                    <a:pt x="16270" y="3004"/>
                    <a:pt x="19908" y="9306"/>
                  </a:cubicBezTo>
                  <a:cubicBezTo>
                    <a:pt x="23547" y="15607"/>
                    <a:pt x="22853" y="22818"/>
                    <a:pt x="18361" y="25411"/>
                  </a:cubicBezTo>
                  <a:cubicBezTo>
                    <a:pt x="13867" y="28007"/>
                    <a:pt x="7277" y="25001"/>
                    <a:pt x="3638" y="186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7"/>
            <p:cNvSpPr/>
            <p:nvPr/>
          </p:nvSpPr>
          <p:spPr>
            <a:xfrm>
              <a:off x="1473500" y="589800"/>
              <a:ext cx="124325" cy="147775"/>
            </a:xfrm>
            <a:custGeom>
              <a:rect b="b" l="l" r="r" t="t"/>
              <a:pathLst>
                <a:path extrusionOk="0" h="5911" w="4973">
                  <a:moveTo>
                    <a:pt x="3982" y="5347"/>
                  </a:moveTo>
                  <a:lnTo>
                    <a:pt x="4672" y="4949"/>
                  </a:lnTo>
                  <a:lnTo>
                    <a:pt x="4559" y="4752"/>
                  </a:lnTo>
                  <a:cubicBezTo>
                    <a:pt x="4972" y="4011"/>
                    <a:pt x="4909" y="2878"/>
                    <a:pt x="4319" y="1856"/>
                  </a:cubicBezTo>
                  <a:cubicBezTo>
                    <a:pt x="3727" y="832"/>
                    <a:pt x="2778" y="210"/>
                    <a:pt x="1930" y="197"/>
                  </a:cubicBezTo>
                  <a:lnTo>
                    <a:pt x="1815" y="0"/>
                  </a:lnTo>
                  <a:lnTo>
                    <a:pt x="1125" y="400"/>
                  </a:lnTo>
                  <a:cubicBezTo>
                    <a:pt x="150" y="962"/>
                    <a:pt x="1" y="2525"/>
                    <a:pt x="789" y="3892"/>
                  </a:cubicBezTo>
                  <a:cubicBezTo>
                    <a:pt x="1579" y="5258"/>
                    <a:pt x="3008" y="5910"/>
                    <a:pt x="3982" y="53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7"/>
            <p:cNvSpPr/>
            <p:nvPr/>
          </p:nvSpPr>
          <p:spPr>
            <a:xfrm>
              <a:off x="1490750" y="575750"/>
              <a:ext cx="127700" cy="151875"/>
            </a:xfrm>
            <a:custGeom>
              <a:rect b="b" l="l" r="r" t="t"/>
              <a:pathLst>
                <a:path extrusionOk="0" h="6075" w="5108">
                  <a:moveTo>
                    <a:pt x="790" y="4055"/>
                  </a:moveTo>
                  <a:cubicBezTo>
                    <a:pt x="1" y="2689"/>
                    <a:pt x="152" y="1125"/>
                    <a:pt x="1125" y="562"/>
                  </a:cubicBezTo>
                  <a:cubicBezTo>
                    <a:pt x="2100" y="1"/>
                    <a:pt x="3530" y="651"/>
                    <a:pt x="4319" y="2018"/>
                  </a:cubicBezTo>
                  <a:cubicBezTo>
                    <a:pt x="5107" y="3384"/>
                    <a:pt x="4957" y="4948"/>
                    <a:pt x="3982" y="5511"/>
                  </a:cubicBezTo>
                  <a:cubicBezTo>
                    <a:pt x="3009" y="6074"/>
                    <a:pt x="1579" y="5422"/>
                    <a:pt x="790" y="4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27"/>
          <p:cNvGrpSpPr/>
          <p:nvPr/>
        </p:nvGrpSpPr>
        <p:grpSpPr>
          <a:xfrm>
            <a:off x="2549840" y="1550663"/>
            <a:ext cx="389472" cy="389472"/>
            <a:chOff x="1181595" y="1469939"/>
            <a:chExt cx="345982" cy="345982"/>
          </a:xfrm>
        </p:grpSpPr>
        <p:sp>
          <p:nvSpPr>
            <p:cNvPr id="273" name="Google Shape;273;p27"/>
            <p:cNvSpPr/>
            <p:nvPr/>
          </p:nvSpPr>
          <p:spPr>
            <a:xfrm>
              <a:off x="1181595" y="1469939"/>
              <a:ext cx="345982" cy="345982"/>
            </a:xfrm>
            <a:custGeom>
              <a:rect b="b" l="l" r="r" t="t"/>
              <a:pathLst>
                <a:path extrusionOk="0" h="633" w="633">
                  <a:moveTo>
                    <a:pt x="146" y="95"/>
                  </a:moveTo>
                  <a:lnTo>
                    <a:pt x="146" y="148"/>
                  </a:lnTo>
                  <a:lnTo>
                    <a:pt x="117" y="148"/>
                  </a:lnTo>
                  <a:lnTo>
                    <a:pt x="117" y="95"/>
                  </a:lnTo>
                  <a:close/>
                  <a:moveTo>
                    <a:pt x="608" y="25"/>
                  </a:moveTo>
                  <a:lnTo>
                    <a:pt x="608" y="70"/>
                  </a:lnTo>
                  <a:lnTo>
                    <a:pt x="373" y="70"/>
                  </a:lnTo>
                  <a:cubicBezTo>
                    <a:pt x="366" y="70"/>
                    <a:pt x="360" y="74"/>
                    <a:pt x="360" y="82"/>
                  </a:cubicBezTo>
                  <a:cubicBezTo>
                    <a:pt x="360" y="89"/>
                    <a:pt x="366" y="95"/>
                    <a:pt x="373" y="95"/>
                  </a:cubicBezTo>
                  <a:lnTo>
                    <a:pt x="462" y="95"/>
                  </a:lnTo>
                  <a:lnTo>
                    <a:pt x="462" y="148"/>
                  </a:lnTo>
                  <a:lnTo>
                    <a:pt x="171" y="148"/>
                  </a:lnTo>
                  <a:lnTo>
                    <a:pt x="171" y="95"/>
                  </a:lnTo>
                  <a:lnTo>
                    <a:pt x="262" y="95"/>
                  </a:lnTo>
                  <a:cubicBezTo>
                    <a:pt x="267" y="95"/>
                    <a:pt x="273" y="89"/>
                    <a:pt x="273" y="82"/>
                  </a:cubicBezTo>
                  <a:cubicBezTo>
                    <a:pt x="273" y="74"/>
                    <a:pt x="267" y="70"/>
                    <a:pt x="262" y="70"/>
                  </a:cubicBezTo>
                  <a:lnTo>
                    <a:pt x="25" y="70"/>
                  </a:lnTo>
                  <a:lnTo>
                    <a:pt x="25" y="25"/>
                  </a:lnTo>
                  <a:close/>
                  <a:moveTo>
                    <a:pt x="516" y="95"/>
                  </a:moveTo>
                  <a:lnTo>
                    <a:pt x="516" y="148"/>
                  </a:lnTo>
                  <a:lnTo>
                    <a:pt x="487" y="148"/>
                  </a:lnTo>
                  <a:lnTo>
                    <a:pt x="487" y="95"/>
                  </a:lnTo>
                  <a:close/>
                  <a:moveTo>
                    <a:pt x="571" y="173"/>
                  </a:moveTo>
                  <a:cubicBezTo>
                    <a:pt x="591" y="173"/>
                    <a:pt x="608" y="190"/>
                    <a:pt x="608" y="210"/>
                  </a:cubicBezTo>
                  <a:lnTo>
                    <a:pt x="608" y="571"/>
                  </a:lnTo>
                  <a:cubicBezTo>
                    <a:pt x="608" y="592"/>
                    <a:pt x="591" y="608"/>
                    <a:pt x="571" y="608"/>
                  </a:cubicBezTo>
                  <a:lnTo>
                    <a:pt x="62" y="608"/>
                  </a:lnTo>
                  <a:cubicBezTo>
                    <a:pt x="42" y="608"/>
                    <a:pt x="25" y="592"/>
                    <a:pt x="25" y="571"/>
                  </a:cubicBezTo>
                  <a:lnTo>
                    <a:pt x="25" y="210"/>
                  </a:lnTo>
                  <a:cubicBezTo>
                    <a:pt x="25" y="190"/>
                    <a:pt x="42" y="173"/>
                    <a:pt x="62" y="173"/>
                  </a:cubicBezTo>
                  <a:close/>
                  <a:moveTo>
                    <a:pt x="13" y="1"/>
                  </a:moveTo>
                  <a:cubicBezTo>
                    <a:pt x="6" y="1"/>
                    <a:pt x="0" y="7"/>
                    <a:pt x="0" y="12"/>
                  </a:cubicBezTo>
                  <a:lnTo>
                    <a:pt x="0" y="82"/>
                  </a:lnTo>
                  <a:cubicBezTo>
                    <a:pt x="0" y="89"/>
                    <a:pt x="6" y="95"/>
                    <a:pt x="13" y="95"/>
                  </a:cubicBezTo>
                  <a:lnTo>
                    <a:pt x="93" y="95"/>
                  </a:lnTo>
                  <a:lnTo>
                    <a:pt x="93" y="148"/>
                  </a:lnTo>
                  <a:lnTo>
                    <a:pt x="62" y="148"/>
                  </a:lnTo>
                  <a:cubicBezTo>
                    <a:pt x="28" y="148"/>
                    <a:pt x="0" y="176"/>
                    <a:pt x="0" y="210"/>
                  </a:cubicBezTo>
                  <a:lnTo>
                    <a:pt x="0" y="571"/>
                  </a:lnTo>
                  <a:cubicBezTo>
                    <a:pt x="0" y="605"/>
                    <a:pt x="28" y="632"/>
                    <a:pt x="62" y="632"/>
                  </a:cubicBezTo>
                  <a:lnTo>
                    <a:pt x="571" y="632"/>
                  </a:lnTo>
                  <a:cubicBezTo>
                    <a:pt x="605" y="632"/>
                    <a:pt x="633" y="605"/>
                    <a:pt x="633" y="571"/>
                  </a:cubicBezTo>
                  <a:lnTo>
                    <a:pt x="633" y="210"/>
                  </a:lnTo>
                  <a:cubicBezTo>
                    <a:pt x="633" y="176"/>
                    <a:pt x="605" y="148"/>
                    <a:pt x="571" y="148"/>
                  </a:cubicBezTo>
                  <a:lnTo>
                    <a:pt x="542" y="148"/>
                  </a:lnTo>
                  <a:lnTo>
                    <a:pt x="542" y="95"/>
                  </a:lnTo>
                  <a:lnTo>
                    <a:pt x="620" y="95"/>
                  </a:lnTo>
                  <a:cubicBezTo>
                    <a:pt x="627" y="95"/>
                    <a:pt x="633" y="89"/>
                    <a:pt x="633" y="82"/>
                  </a:cubicBezTo>
                  <a:lnTo>
                    <a:pt x="633" y="12"/>
                  </a:lnTo>
                  <a:cubicBezTo>
                    <a:pt x="633" y="7"/>
                    <a:pt x="627" y="1"/>
                    <a:pt x="6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7"/>
            <p:cNvSpPr/>
            <p:nvPr/>
          </p:nvSpPr>
          <p:spPr>
            <a:xfrm>
              <a:off x="1398039" y="1590186"/>
              <a:ext cx="77614" cy="73241"/>
            </a:xfrm>
            <a:custGeom>
              <a:rect b="b" l="l" r="r" t="t"/>
              <a:pathLst>
                <a:path extrusionOk="0" h="134" w="142">
                  <a:moveTo>
                    <a:pt x="33" y="0"/>
                  </a:moveTo>
                  <a:cubicBezTo>
                    <a:pt x="27" y="0"/>
                    <a:pt x="22" y="6"/>
                    <a:pt x="20" y="12"/>
                  </a:cubicBezTo>
                  <a:lnTo>
                    <a:pt x="1" y="117"/>
                  </a:lnTo>
                  <a:cubicBezTo>
                    <a:pt x="0" y="125"/>
                    <a:pt x="4" y="132"/>
                    <a:pt x="12" y="132"/>
                  </a:cubicBezTo>
                  <a:cubicBezTo>
                    <a:pt x="12" y="132"/>
                    <a:pt x="13" y="132"/>
                    <a:pt x="14" y="132"/>
                  </a:cubicBezTo>
                  <a:cubicBezTo>
                    <a:pt x="19" y="132"/>
                    <a:pt x="25" y="128"/>
                    <a:pt x="26" y="123"/>
                  </a:cubicBezTo>
                  <a:lnTo>
                    <a:pt x="38" y="58"/>
                  </a:lnTo>
                  <a:lnTo>
                    <a:pt x="56" y="123"/>
                  </a:lnTo>
                  <a:cubicBezTo>
                    <a:pt x="58" y="129"/>
                    <a:pt x="64" y="133"/>
                    <a:pt x="71" y="133"/>
                  </a:cubicBezTo>
                  <a:cubicBezTo>
                    <a:pt x="77" y="133"/>
                    <a:pt x="82" y="129"/>
                    <a:pt x="84" y="123"/>
                  </a:cubicBezTo>
                  <a:lnTo>
                    <a:pt x="85" y="123"/>
                  </a:lnTo>
                  <a:lnTo>
                    <a:pt x="103" y="58"/>
                  </a:lnTo>
                  <a:lnTo>
                    <a:pt x="116" y="123"/>
                  </a:lnTo>
                  <a:cubicBezTo>
                    <a:pt x="117" y="128"/>
                    <a:pt x="121" y="132"/>
                    <a:pt x="127" y="132"/>
                  </a:cubicBezTo>
                  <a:cubicBezTo>
                    <a:pt x="128" y="132"/>
                    <a:pt x="129" y="132"/>
                    <a:pt x="130" y="132"/>
                  </a:cubicBezTo>
                  <a:cubicBezTo>
                    <a:pt x="137" y="132"/>
                    <a:pt x="142" y="125"/>
                    <a:pt x="140" y="117"/>
                  </a:cubicBezTo>
                  <a:lnTo>
                    <a:pt x="120" y="12"/>
                  </a:lnTo>
                  <a:cubicBezTo>
                    <a:pt x="118" y="5"/>
                    <a:pt x="113" y="0"/>
                    <a:pt x="105" y="0"/>
                  </a:cubicBezTo>
                  <a:cubicBezTo>
                    <a:pt x="100" y="0"/>
                    <a:pt x="92" y="5"/>
                    <a:pt x="91" y="11"/>
                  </a:cubicBezTo>
                  <a:lnTo>
                    <a:pt x="71" y="83"/>
                  </a:lnTo>
                  <a:lnTo>
                    <a:pt x="49" y="11"/>
                  </a:lnTo>
                  <a:cubicBezTo>
                    <a:pt x="46" y="3"/>
                    <a:pt x="40"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7"/>
            <p:cNvSpPr/>
            <p:nvPr/>
          </p:nvSpPr>
          <p:spPr>
            <a:xfrm>
              <a:off x="1234613" y="1590186"/>
              <a:ext cx="68868" cy="73241"/>
            </a:xfrm>
            <a:custGeom>
              <a:rect b="b" l="l" r="r" t="t"/>
              <a:pathLst>
                <a:path extrusionOk="0" h="134" w="126">
                  <a:moveTo>
                    <a:pt x="66" y="0"/>
                  </a:moveTo>
                  <a:cubicBezTo>
                    <a:pt x="30" y="0"/>
                    <a:pt x="0" y="31"/>
                    <a:pt x="0" y="67"/>
                  </a:cubicBezTo>
                  <a:cubicBezTo>
                    <a:pt x="0" y="103"/>
                    <a:pt x="30" y="133"/>
                    <a:pt x="66" y="133"/>
                  </a:cubicBezTo>
                  <a:cubicBezTo>
                    <a:pt x="101" y="133"/>
                    <a:pt x="126" y="106"/>
                    <a:pt x="126" y="67"/>
                  </a:cubicBezTo>
                  <a:cubicBezTo>
                    <a:pt x="126" y="60"/>
                    <a:pt x="121" y="54"/>
                    <a:pt x="114" y="54"/>
                  </a:cubicBezTo>
                  <a:lnTo>
                    <a:pt x="81" y="54"/>
                  </a:lnTo>
                  <a:cubicBezTo>
                    <a:pt x="75" y="54"/>
                    <a:pt x="69" y="60"/>
                    <a:pt x="69" y="67"/>
                  </a:cubicBezTo>
                  <a:cubicBezTo>
                    <a:pt x="69" y="74"/>
                    <a:pt x="75" y="80"/>
                    <a:pt x="81" y="80"/>
                  </a:cubicBezTo>
                  <a:lnTo>
                    <a:pt x="100" y="80"/>
                  </a:lnTo>
                  <a:cubicBezTo>
                    <a:pt x="97" y="94"/>
                    <a:pt x="87" y="109"/>
                    <a:pt x="66" y="109"/>
                  </a:cubicBezTo>
                  <a:cubicBezTo>
                    <a:pt x="43" y="109"/>
                    <a:pt x="25" y="90"/>
                    <a:pt x="25" y="67"/>
                  </a:cubicBezTo>
                  <a:cubicBezTo>
                    <a:pt x="25" y="44"/>
                    <a:pt x="43" y="25"/>
                    <a:pt x="66" y="25"/>
                  </a:cubicBezTo>
                  <a:cubicBezTo>
                    <a:pt x="75" y="25"/>
                    <a:pt x="84" y="28"/>
                    <a:pt x="91" y="32"/>
                  </a:cubicBezTo>
                  <a:cubicBezTo>
                    <a:pt x="93" y="34"/>
                    <a:pt x="95" y="35"/>
                    <a:pt x="98" y="35"/>
                  </a:cubicBezTo>
                  <a:cubicBezTo>
                    <a:pt x="101" y="35"/>
                    <a:pt x="105" y="33"/>
                    <a:pt x="107" y="29"/>
                  </a:cubicBezTo>
                  <a:cubicBezTo>
                    <a:pt x="111" y="24"/>
                    <a:pt x="110" y="15"/>
                    <a:pt x="104" y="12"/>
                  </a:cubicBezTo>
                  <a:cubicBezTo>
                    <a:pt x="94" y="5"/>
                    <a:pt x="81"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7"/>
            <p:cNvSpPr/>
            <p:nvPr/>
          </p:nvSpPr>
          <p:spPr>
            <a:xfrm>
              <a:off x="1324251" y="1590186"/>
              <a:ext cx="53564" cy="73241"/>
            </a:xfrm>
            <a:custGeom>
              <a:rect b="b" l="l" r="r" t="t"/>
              <a:pathLst>
                <a:path extrusionOk="0" h="134" w="98">
                  <a:moveTo>
                    <a:pt x="14" y="0"/>
                  </a:moveTo>
                  <a:cubicBezTo>
                    <a:pt x="12" y="0"/>
                    <a:pt x="10" y="1"/>
                    <a:pt x="8" y="2"/>
                  </a:cubicBezTo>
                  <a:cubicBezTo>
                    <a:pt x="2" y="6"/>
                    <a:pt x="1" y="13"/>
                    <a:pt x="4" y="19"/>
                  </a:cubicBezTo>
                  <a:lnTo>
                    <a:pt x="37" y="70"/>
                  </a:lnTo>
                  <a:lnTo>
                    <a:pt x="37" y="122"/>
                  </a:lnTo>
                  <a:cubicBezTo>
                    <a:pt x="37" y="128"/>
                    <a:pt x="43" y="133"/>
                    <a:pt x="48" y="133"/>
                  </a:cubicBezTo>
                  <a:cubicBezTo>
                    <a:pt x="56" y="133"/>
                    <a:pt x="61" y="128"/>
                    <a:pt x="61" y="122"/>
                  </a:cubicBezTo>
                  <a:lnTo>
                    <a:pt x="61" y="70"/>
                  </a:lnTo>
                  <a:lnTo>
                    <a:pt x="95" y="19"/>
                  </a:lnTo>
                  <a:cubicBezTo>
                    <a:pt x="97" y="13"/>
                    <a:pt x="96" y="6"/>
                    <a:pt x="90" y="2"/>
                  </a:cubicBezTo>
                  <a:cubicBezTo>
                    <a:pt x="88" y="1"/>
                    <a:pt x="86" y="0"/>
                    <a:pt x="84" y="0"/>
                  </a:cubicBezTo>
                  <a:cubicBezTo>
                    <a:pt x="80" y="0"/>
                    <a:pt x="76" y="2"/>
                    <a:pt x="73" y="6"/>
                  </a:cubicBezTo>
                  <a:lnTo>
                    <a:pt x="50" y="44"/>
                  </a:lnTo>
                  <a:lnTo>
                    <a:pt x="25" y="6"/>
                  </a:lnTo>
                  <a:cubicBezTo>
                    <a:pt x="22" y="2"/>
                    <a:pt x="18"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
            <p:cNvSpPr/>
            <p:nvPr/>
          </p:nvSpPr>
          <p:spPr>
            <a:xfrm>
              <a:off x="1234613" y="1677638"/>
              <a:ext cx="240493" cy="110955"/>
            </a:xfrm>
            <a:custGeom>
              <a:rect b="b" l="l" r="r" t="t"/>
              <a:pathLst>
                <a:path extrusionOk="0" h="203" w="440">
                  <a:moveTo>
                    <a:pt x="282" y="74"/>
                  </a:moveTo>
                  <a:lnTo>
                    <a:pt x="282" y="129"/>
                  </a:lnTo>
                  <a:lnTo>
                    <a:pt x="157" y="129"/>
                  </a:lnTo>
                  <a:lnTo>
                    <a:pt x="157" y="74"/>
                  </a:lnTo>
                  <a:close/>
                  <a:moveTo>
                    <a:pt x="100" y="25"/>
                  </a:moveTo>
                  <a:cubicBezTo>
                    <a:pt x="118" y="25"/>
                    <a:pt x="133" y="40"/>
                    <a:pt x="133" y="59"/>
                  </a:cubicBezTo>
                  <a:lnTo>
                    <a:pt x="133" y="145"/>
                  </a:lnTo>
                  <a:cubicBezTo>
                    <a:pt x="133" y="164"/>
                    <a:pt x="118" y="178"/>
                    <a:pt x="100" y="178"/>
                  </a:cubicBezTo>
                  <a:lnTo>
                    <a:pt x="59" y="178"/>
                  </a:lnTo>
                  <a:cubicBezTo>
                    <a:pt x="40" y="178"/>
                    <a:pt x="25" y="164"/>
                    <a:pt x="25" y="145"/>
                  </a:cubicBezTo>
                  <a:lnTo>
                    <a:pt x="25" y="59"/>
                  </a:lnTo>
                  <a:cubicBezTo>
                    <a:pt x="25" y="40"/>
                    <a:pt x="40" y="25"/>
                    <a:pt x="59" y="25"/>
                  </a:cubicBezTo>
                  <a:close/>
                  <a:moveTo>
                    <a:pt x="381" y="25"/>
                  </a:moveTo>
                  <a:cubicBezTo>
                    <a:pt x="399" y="25"/>
                    <a:pt x="415" y="40"/>
                    <a:pt x="415" y="59"/>
                  </a:cubicBezTo>
                  <a:lnTo>
                    <a:pt x="415" y="145"/>
                  </a:lnTo>
                  <a:cubicBezTo>
                    <a:pt x="415" y="164"/>
                    <a:pt x="399" y="178"/>
                    <a:pt x="381" y="178"/>
                  </a:cubicBezTo>
                  <a:lnTo>
                    <a:pt x="339" y="178"/>
                  </a:lnTo>
                  <a:cubicBezTo>
                    <a:pt x="321" y="178"/>
                    <a:pt x="306" y="164"/>
                    <a:pt x="306" y="145"/>
                  </a:cubicBezTo>
                  <a:lnTo>
                    <a:pt x="306" y="59"/>
                  </a:lnTo>
                  <a:cubicBezTo>
                    <a:pt x="306" y="40"/>
                    <a:pt x="321" y="25"/>
                    <a:pt x="339" y="25"/>
                  </a:cubicBezTo>
                  <a:close/>
                  <a:moveTo>
                    <a:pt x="59" y="1"/>
                  </a:moveTo>
                  <a:cubicBezTo>
                    <a:pt x="26" y="1"/>
                    <a:pt x="0" y="27"/>
                    <a:pt x="0" y="59"/>
                  </a:cubicBezTo>
                  <a:lnTo>
                    <a:pt x="0" y="145"/>
                  </a:lnTo>
                  <a:cubicBezTo>
                    <a:pt x="0" y="177"/>
                    <a:pt x="26" y="203"/>
                    <a:pt x="59" y="203"/>
                  </a:cubicBezTo>
                  <a:lnTo>
                    <a:pt x="100" y="203"/>
                  </a:lnTo>
                  <a:cubicBezTo>
                    <a:pt x="129" y="203"/>
                    <a:pt x="153" y="181"/>
                    <a:pt x="157" y="154"/>
                  </a:cubicBezTo>
                  <a:lnTo>
                    <a:pt x="282" y="154"/>
                  </a:lnTo>
                  <a:cubicBezTo>
                    <a:pt x="286" y="181"/>
                    <a:pt x="311" y="203"/>
                    <a:pt x="339" y="203"/>
                  </a:cubicBezTo>
                  <a:lnTo>
                    <a:pt x="381" y="203"/>
                  </a:lnTo>
                  <a:cubicBezTo>
                    <a:pt x="413" y="203"/>
                    <a:pt x="439" y="177"/>
                    <a:pt x="439" y="145"/>
                  </a:cubicBezTo>
                  <a:lnTo>
                    <a:pt x="439" y="59"/>
                  </a:lnTo>
                  <a:cubicBezTo>
                    <a:pt x="439" y="27"/>
                    <a:pt x="413" y="1"/>
                    <a:pt x="381" y="1"/>
                  </a:cubicBezTo>
                  <a:lnTo>
                    <a:pt x="339" y="1"/>
                  </a:lnTo>
                  <a:cubicBezTo>
                    <a:pt x="311" y="1"/>
                    <a:pt x="286" y="22"/>
                    <a:pt x="282" y="50"/>
                  </a:cubicBezTo>
                  <a:lnTo>
                    <a:pt x="157" y="50"/>
                  </a:lnTo>
                  <a:cubicBezTo>
                    <a:pt x="153" y="22"/>
                    <a:pt x="129" y="1"/>
                    <a:pt x="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7"/>
            <p:cNvSpPr/>
            <p:nvPr/>
          </p:nvSpPr>
          <p:spPr>
            <a:xfrm>
              <a:off x="1348301" y="1508199"/>
              <a:ext cx="13664" cy="13664"/>
            </a:xfrm>
            <a:custGeom>
              <a:rect b="b" l="l" r="r" t="t"/>
              <a:pathLst>
                <a:path extrusionOk="0" h="25" w="25">
                  <a:moveTo>
                    <a:pt x="12" y="0"/>
                  </a:moveTo>
                  <a:cubicBezTo>
                    <a:pt x="9" y="0"/>
                    <a:pt x="6" y="2"/>
                    <a:pt x="3" y="3"/>
                  </a:cubicBezTo>
                  <a:cubicBezTo>
                    <a:pt x="0" y="6"/>
                    <a:pt x="0" y="9"/>
                    <a:pt x="0" y="12"/>
                  </a:cubicBezTo>
                  <a:cubicBezTo>
                    <a:pt x="0" y="15"/>
                    <a:pt x="0" y="19"/>
                    <a:pt x="3" y="20"/>
                  </a:cubicBezTo>
                  <a:cubicBezTo>
                    <a:pt x="6" y="23"/>
                    <a:pt x="9" y="25"/>
                    <a:pt x="12" y="25"/>
                  </a:cubicBezTo>
                  <a:cubicBezTo>
                    <a:pt x="14" y="25"/>
                    <a:pt x="19" y="23"/>
                    <a:pt x="20" y="20"/>
                  </a:cubicBezTo>
                  <a:cubicBezTo>
                    <a:pt x="23" y="19"/>
                    <a:pt x="25" y="15"/>
                    <a:pt x="25" y="12"/>
                  </a:cubicBezTo>
                  <a:cubicBezTo>
                    <a:pt x="25" y="9"/>
                    <a:pt x="23" y="6"/>
                    <a:pt x="20" y="3"/>
                  </a:cubicBezTo>
                  <a:cubicBezTo>
                    <a:pt x="19" y="2"/>
                    <a:pt x="14" y="0"/>
                    <a:pt x="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27"/>
          <p:cNvGrpSpPr/>
          <p:nvPr/>
        </p:nvGrpSpPr>
        <p:grpSpPr>
          <a:xfrm>
            <a:off x="6204727" y="1550685"/>
            <a:ext cx="389437" cy="389437"/>
            <a:chOff x="4037450" y="1469939"/>
            <a:chExt cx="345982" cy="345982"/>
          </a:xfrm>
        </p:grpSpPr>
        <p:sp>
          <p:nvSpPr>
            <p:cNvPr id="280" name="Google Shape;280;p27"/>
            <p:cNvSpPr/>
            <p:nvPr/>
          </p:nvSpPr>
          <p:spPr>
            <a:xfrm>
              <a:off x="4037450" y="1469939"/>
              <a:ext cx="345982" cy="345982"/>
            </a:xfrm>
            <a:custGeom>
              <a:rect b="b" l="l" r="r" t="t"/>
              <a:pathLst>
                <a:path extrusionOk="0" h="633" w="633">
                  <a:moveTo>
                    <a:pt x="249" y="25"/>
                  </a:moveTo>
                  <a:cubicBezTo>
                    <a:pt x="257" y="25"/>
                    <a:pt x="263" y="31"/>
                    <a:pt x="263" y="40"/>
                  </a:cubicBezTo>
                  <a:lnTo>
                    <a:pt x="263" y="82"/>
                  </a:lnTo>
                  <a:lnTo>
                    <a:pt x="234" y="82"/>
                  </a:lnTo>
                  <a:lnTo>
                    <a:pt x="234" y="40"/>
                  </a:lnTo>
                  <a:cubicBezTo>
                    <a:pt x="234" y="31"/>
                    <a:pt x="240" y="25"/>
                    <a:pt x="249" y="25"/>
                  </a:cubicBezTo>
                  <a:close/>
                  <a:moveTo>
                    <a:pt x="384" y="25"/>
                  </a:moveTo>
                  <a:cubicBezTo>
                    <a:pt x="393" y="25"/>
                    <a:pt x="399" y="31"/>
                    <a:pt x="399" y="40"/>
                  </a:cubicBezTo>
                  <a:lnTo>
                    <a:pt x="399" y="82"/>
                  </a:lnTo>
                  <a:lnTo>
                    <a:pt x="370" y="82"/>
                  </a:lnTo>
                  <a:lnTo>
                    <a:pt x="370" y="40"/>
                  </a:lnTo>
                  <a:cubicBezTo>
                    <a:pt x="370" y="31"/>
                    <a:pt x="376" y="25"/>
                    <a:pt x="384" y="25"/>
                  </a:cubicBezTo>
                  <a:close/>
                  <a:moveTo>
                    <a:pt x="399" y="106"/>
                  </a:moveTo>
                  <a:lnTo>
                    <a:pt x="399" y="141"/>
                  </a:lnTo>
                  <a:lnTo>
                    <a:pt x="234" y="141"/>
                  </a:lnTo>
                  <a:lnTo>
                    <a:pt x="234" y="106"/>
                  </a:lnTo>
                  <a:close/>
                  <a:moveTo>
                    <a:pt x="202" y="67"/>
                  </a:moveTo>
                  <a:cubicBezTo>
                    <a:pt x="205" y="67"/>
                    <a:pt x="210" y="70"/>
                    <a:pt x="210" y="74"/>
                  </a:cubicBezTo>
                  <a:lnTo>
                    <a:pt x="210" y="173"/>
                  </a:lnTo>
                  <a:cubicBezTo>
                    <a:pt x="210" y="177"/>
                    <a:pt x="205" y="180"/>
                    <a:pt x="202" y="180"/>
                  </a:cubicBezTo>
                  <a:lnTo>
                    <a:pt x="162" y="180"/>
                  </a:lnTo>
                  <a:cubicBezTo>
                    <a:pt x="158" y="180"/>
                    <a:pt x="155" y="177"/>
                    <a:pt x="155" y="173"/>
                  </a:cubicBezTo>
                  <a:lnTo>
                    <a:pt x="155" y="74"/>
                  </a:lnTo>
                  <a:cubicBezTo>
                    <a:pt x="155" y="70"/>
                    <a:pt x="158" y="67"/>
                    <a:pt x="162" y="67"/>
                  </a:cubicBezTo>
                  <a:close/>
                  <a:moveTo>
                    <a:pt x="471" y="67"/>
                  </a:moveTo>
                  <a:cubicBezTo>
                    <a:pt x="475" y="67"/>
                    <a:pt x="478" y="70"/>
                    <a:pt x="478" y="74"/>
                  </a:cubicBezTo>
                  <a:lnTo>
                    <a:pt x="478" y="173"/>
                  </a:lnTo>
                  <a:cubicBezTo>
                    <a:pt x="478" y="177"/>
                    <a:pt x="475" y="180"/>
                    <a:pt x="471" y="180"/>
                  </a:cubicBezTo>
                  <a:lnTo>
                    <a:pt x="431" y="180"/>
                  </a:lnTo>
                  <a:cubicBezTo>
                    <a:pt x="428" y="180"/>
                    <a:pt x="423" y="177"/>
                    <a:pt x="423" y="173"/>
                  </a:cubicBezTo>
                  <a:lnTo>
                    <a:pt x="423" y="74"/>
                  </a:lnTo>
                  <a:cubicBezTo>
                    <a:pt x="423" y="70"/>
                    <a:pt x="428" y="67"/>
                    <a:pt x="431" y="67"/>
                  </a:cubicBezTo>
                  <a:close/>
                  <a:moveTo>
                    <a:pt x="210" y="205"/>
                  </a:moveTo>
                  <a:lnTo>
                    <a:pt x="210" y="242"/>
                  </a:lnTo>
                  <a:lnTo>
                    <a:pt x="179" y="242"/>
                  </a:lnTo>
                  <a:lnTo>
                    <a:pt x="179" y="212"/>
                  </a:lnTo>
                  <a:cubicBezTo>
                    <a:pt x="179" y="209"/>
                    <a:pt x="179" y="207"/>
                    <a:pt x="178" y="205"/>
                  </a:cubicBezTo>
                  <a:close/>
                  <a:moveTo>
                    <a:pt x="263" y="166"/>
                  </a:moveTo>
                  <a:lnTo>
                    <a:pt x="263" y="242"/>
                  </a:lnTo>
                  <a:lnTo>
                    <a:pt x="234" y="242"/>
                  </a:lnTo>
                  <a:lnTo>
                    <a:pt x="234" y="166"/>
                  </a:lnTo>
                  <a:close/>
                  <a:moveTo>
                    <a:pt x="345" y="166"/>
                  </a:moveTo>
                  <a:lnTo>
                    <a:pt x="345" y="242"/>
                  </a:lnTo>
                  <a:lnTo>
                    <a:pt x="288" y="242"/>
                  </a:lnTo>
                  <a:lnTo>
                    <a:pt x="288" y="166"/>
                  </a:lnTo>
                  <a:close/>
                  <a:moveTo>
                    <a:pt x="399" y="166"/>
                  </a:moveTo>
                  <a:lnTo>
                    <a:pt x="399" y="242"/>
                  </a:lnTo>
                  <a:lnTo>
                    <a:pt x="370" y="242"/>
                  </a:lnTo>
                  <a:lnTo>
                    <a:pt x="370" y="166"/>
                  </a:lnTo>
                  <a:close/>
                  <a:moveTo>
                    <a:pt x="454" y="205"/>
                  </a:moveTo>
                  <a:cubicBezTo>
                    <a:pt x="454" y="207"/>
                    <a:pt x="454" y="209"/>
                    <a:pt x="454" y="212"/>
                  </a:cubicBezTo>
                  <a:lnTo>
                    <a:pt x="454" y="242"/>
                  </a:lnTo>
                  <a:lnTo>
                    <a:pt x="423" y="242"/>
                  </a:lnTo>
                  <a:lnTo>
                    <a:pt x="423" y="205"/>
                  </a:lnTo>
                  <a:close/>
                  <a:moveTo>
                    <a:pt x="454" y="267"/>
                  </a:moveTo>
                  <a:lnTo>
                    <a:pt x="454" y="301"/>
                  </a:lnTo>
                  <a:lnTo>
                    <a:pt x="179" y="301"/>
                  </a:lnTo>
                  <a:lnTo>
                    <a:pt x="179" y="267"/>
                  </a:lnTo>
                  <a:close/>
                  <a:moveTo>
                    <a:pt x="155" y="213"/>
                  </a:moveTo>
                  <a:lnTo>
                    <a:pt x="155" y="356"/>
                  </a:lnTo>
                  <a:lnTo>
                    <a:pt x="116" y="356"/>
                  </a:lnTo>
                  <a:lnTo>
                    <a:pt x="116" y="213"/>
                  </a:lnTo>
                  <a:close/>
                  <a:moveTo>
                    <a:pt x="517" y="213"/>
                  </a:moveTo>
                  <a:lnTo>
                    <a:pt x="517" y="356"/>
                  </a:lnTo>
                  <a:lnTo>
                    <a:pt x="478" y="356"/>
                  </a:lnTo>
                  <a:lnTo>
                    <a:pt x="478" y="213"/>
                  </a:lnTo>
                  <a:close/>
                  <a:moveTo>
                    <a:pt x="210" y="326"/>
                  </a:moveTo>
                  <a:lnTo>
                    <a:pt x="210" y="426"/>
                  </a:lnTo>
                  <a:lnTo>
                    <a:pt x="149" y="426"/>
                  </a:lnTo>
                  <a:lnTo>
                    <a:pt x="149" y="381"/>
                  </a:lnTo>
                  <a:lnTo>
                    <a:pt x="156" y="381"/>
                  </a:lnTo>
                  <a:cubicBezTo>
                    <a:pt x="169" y="381"/>
                    <a:pt x="179" y="371"/>
                    <a:pt x="179" y="358"/>
                  </a:cubicBezTo>
                  <a:lnTo>
                    <a:pt x="179" y="326"/>
                  </a:lnTo>
                  <a:close/>
                  <a:moveTo>
                    <a:pt x="263" y="326"/>
                  </a:moveTo>
                  <a:lnTo>
                    <a:pt x="263" y="426"/>
                  </a:lnTo>
                  <a:lnTo>
                    <a:pt x="234" y="426"/>
                  </a:lnTo>
                  <a:lnTo>
                    <a:pt x="234" y="326"/>
                  </a:lnTo>
                  <a:close/>
                  <a:moveTo>
                    <a:pt x="345" y="326"/>
                  </a:moveTo>
                  <a:lnTo>
                    <a:pt x="345" y="426"/>
                  </a:lnTo>
                  <a:lnTo>
                    <a:pt x="288" y="426"/>
                  </a:lnTo>
                  <a:lnTo>
                    <a:pt x="288" y="326"/>
                  </a:lnTo>
                  <a:close/>
                  <a:moveTo>
                    <a:pt x="399" y="326"/>
                  </a:moveTo>
                  <a:lnTo>
                    <a:pt x="399" y="426"/>
                  </a:lnTo>
                  <a:lnTo>
                    <a:pt x="370" y="426"/>
                  </a:lnTo>
                  <a:lnTo>
                    <a:pt x="370" y="326"/>
                  </a:lnTo>
                  <a:close/>
                  <a:moveTo>
                    <a:pt x="454" y="326"/>
                  </a:moveTo>
                  <a:lnTo>
                    <a:pt x="454" y="358"/>
                  </a:lnTo>
                  <a:cubicBezTo>
                    <a:pt x="454" y="371"/>
                    <a:pt x="464" y="381"/>
                    <a:pt x="477" y="381"/>
                  </a:cubicBezTo>
                  <a:lnTo>
                    <a:pt x="484" y="381"/>
                  </a:lnTo>
                  <a:lnTo>
                    <a:pt x="484" y="426"/>
                  </a:lnTo>
                  <a:lnTo>
                    <a:pt x="423" y="426"/>
                  </a:lnTo>
                  <a:lnTo>
                    <a:pt x="423" y="326"/>
                  </a:lnTo>
                  <a:close/>
                  <a:moveTo>
                    <a:pt x="484" y="450"/>
                  </a:moveTo>
                  <a:lnTo>
                    <a:pt x="484" y="485"/>
                  </a:lnTo>
                  <a:lnTo>
                    <a:pt x="149" y="485"/>
                  </a:lnTo>
                  <a:lnTo>
                    <a:pt x="149" y="450"/>
                  </a:lnTo>
                  <a:close/>
                  <a:moveTo>
                    <a:pt x="59" y="424"/>
                  </a:moveTo>
                  <a:lnTo>
                    <a:pt x="59" y="509"/>
                  </a:lnTo>
                  <a:lnTo>
                    <a:pt x="25" y="509"/>
                  </a:lnTo>
                  <a:lnTo>
                    <a:pt x="25" y="424"/>
                  </a:lnTo>
                  <a:close/>
                  <a:moveTo>
                    <a:pt x="608" y="424"/>
                  </a:moveTo>
                  <a:lnTo>
                    <a:pt x="608" y="509"/>
                  </a:lnTo>
                  <a:lnTo>
                    <a:pt x="574" y="509"/>
                  </a:lnTo>
                  <a:lnTo>
                    <a:pt x="574" y="424"/>
                  </a:lnTo>
                  <a:close/>
                  <a:moveTo>
                    <a:pt x="124" y="381"/>
                  </a:moveTo>
                  <a:lnTo>
                    <a:pt x="124" y="554"/>
                  </a:lnTo>
                  <a:lnTo>
                    <a:pt x="84" y="554"/>
                  </a:lnTo>
                  <a:lnTo>
                    <a:pt x="84" y="381"/>
                  </a:lnTo>
                  <a:close/>
                  <a:moveTo>
                    <a:pt x="210" y="509"/>
                  </a:moveTo>
                  <a:lnTo>
                    <a:pt x="210" y="554"/>
                  </a:lnTo>
                  <a:lnTo>
                    <a:pt x="149" y="554"/>
                  </a:lnTo>
                  <a:lnTo>
                    <a:pt x="149" y="509"/>
                  </a:lnTo>
                  <a:close/>
                  <a:moveTo>
                    <a:pt x="263" y="509"/>
                  </a:moveTo>
                  <a:lnTo>
                    <a:pt x="263" y="554"/>
                  </a:lnTo>
                  <a:lnTo>
                    <a:pt x="234" y="554"/>
                  </a:lnTo>
                  <a:lnTo>
                    <a:pt x="234" y="509"/>
                  </a:lnTo>
                  <a:close/>
                  <a:moveTo>
                    <a:pt x="345" y="509"/>
                  </a:moveTo>
                  <a:lnTo>
                    <a:pt x="345" y="554"/>
                  </a:lnTo>
                  <a:lnTo>
                    <a:pt x="288" y="554"/>
                  </a:lnTo>
                  <a:lnTo>
                    <a:pt x="288" y="509"/>
                  </a:lnTo>
                  <a:close/>
                  <a:moveTo>
                    <a:pt x="399" y="509"/>
                  </a:moveTo>
                  <a:lnTo>
                    <a:pt x="399" y="554"/>
                  </a:lnTo>
                  <a:lnTo>
                    <a:pt x="370" y="554"/>
                  </a:lnTo>
                  <a:lnTo>
                    <a:pt x="370" y="509"/>
                  </a:lnTo>
                  <a:close/>
                  <a:moveTo>
                    <a:pt x="484" y="509"/>
                  </a:moveTo>
                  <a:lnTo>
                    <a:pt x="484" y="554"/>
                  </a:lnTo>
                  <a:lnTo>
                    <a:pt x="423" y="554"/>
                  </a:lnTo>
                  <a:lnTo>
                    <a:pt x="423" y="509"/>
                  </a:lnTo>
                  <a:close/>
                  <a:moveTo>
                    <a:pt x="549" y="381"/>
                  </a:moveTo>
                  <a:lnTo>
                    <a:pt x="549" y="554"/>
                  </a:lnTo>
                  <a:lnTo>
                    <a:pt x="509" y="554"/>
                  </a:lnTo>
                  <a:lnTo>
                    <a:pt x="509" y="381"/>
                  </a:lnTo>
                  <a:close/>
                  <a:moveTo>
                    <a:pt x="249" y="1"/>
                  </a:moveTo>
                  <a:cubicBezTo>
                    <a:pt x="227" y="1"/>
                    <a:pt x="210" y="18"/>
                    <a:pt x="210" y="40"/>
                  </a:cubicBezTo>
                  <a:lnTo>
                    <a:pt x="210" y="43"/>
                  </a:lnTo>
                  <a:lnTo>
                    <a:pt x="162" y="43"/>
                  </a:lnTo>
                  <a:cubicBezTo>
                    <a:pt x="145" y="43"/>
                    <a:pt x="130" y="57"/>
                    <a:pt x="130" y="74"/>
                  </a:cubicBezTo>
                  <a:lnTo>
                    <a:pt x="130" y="173"/>
                  </a:lnTo>
                  <a:cubicBezTo>
                    <a:pt x="130" y="179"/>
                    <a:pt x="132" y="184"/>
                    <a:pt x="134" y="189"/>
                  </a:cubicBezTo>
                  <a:lnTo>
                    <a:pt x="114" y="189"/>
                  </a:lnTo>
                  <a:cubicBezTo>
                    <a:pt x="101" y="189"/>
                    <a:pt x="91" y="199"/>
                    <a:pt x="91" y="212"/>
                  </a:cubicBezTo>
                  <a:lnTo>
                    <a:pt x="91" y="356"/>
                  </a:lnTo>
                  <a:lnTo>
                    <a:pt x="82" y="356"/>
                  </a:lnTo>
                  <a:cubicBezTo>
                    <a:pt x="69" y="356"/>
                    <a:pt x="59" y="366"/>
                    <a:pt x="59" y="379"/>
                  </a:cubicBezTo>
                  <a:lnTo>
                    <a:pt x="59" y="400"/>
                  </a:lnTo>
                  <a:lnTo>
                    <a:pt x="23" y="400"/>
                  </a:lnTo>
                  <a:cubicBezTo>
                    <a:pt x="10" y="400"/>
                    <a:pt x="0" y="410"/>
                    <a:pt x="0" y="423"/>
                  </a:cubicBezTo>
                  <a:lnTo>
                    <a:pt x="0" y="511"/>
                  </a:lnTo>
                  <a:cubicBezTo>
                    <a:pt x="0" y="524"/>
                    <a:pt x="10" y="534"/>
                    <a:pt x="23" y="534"/>
                  </a:cubicBezTo>
                  <a:lnTo>
                    <a:pt x="59" y="534"/>
                  </a:lnTo>
                  <a:lnTo>
                    <a:pt x="59" y="554"/>
                  </a:lnTo>
                  <a:cubicBezTo>
                    <a:pt x="59" y="558"/>
                    <a:pt x="61" y="561"/>
                    <a:pt x="62" y="564"/>
                  </a:cubicBezTo>
                  <a:cubicBezTo>
                    <a:pt x="43" y="576"/>
                    <a:pt x="32" y="597"/>
                    <a:pt x="32" y="621"/>
                  </a:cubicBezTo>
                  <a:cubicBezTo>
                    <a:pt x="32" y="626"/>
                    <a:pt x="36" y="632"/>
                    <a:pt x="43" y="632"/>
                  </a:cubicBezTo>
                  <a:lnTo>
                    <a:pt x="262" y="632"/>
                  </a:lnTo>
                  <a:cubicBezTo>
                    <a:pt x="267" y="632"/>
                    <a:pt x="273" y="626"/>
                    <a:pt x="273" y="621"/>
                  </a:cubicBezTo>
                  <a:cubicBezTo>
                    <a:pt x="273" y="613"/>
                    <a:pt x="267" y="608"/>
                    <a:pt x="262" y="608"/>
                  </a:cubicBezTo>
                  <a:lnTo>
                    <a:pt x="58" y="608"/>
                  </a:lnTo>
                  <a:cubicBezTo>
                    <a:pt x="64" y="590"/>
                    <a:pt x="80" y="579"/>
                    <a:pt x="98" y="579"/>
                  </a:cubicBezTo>
                  <a:lnTo>
                    <a:pt x="535" y="579"/>
                  </a:lnTo>
                  <a:cubicBezTo>
                    <a:pt x="553" y="579"/>
                    <a:pt x="569" y="590"/>
                    <a:pt x="575" y="608"/>
                  </a:cubicBezTo>
                  <a:lnTo>
                    <a:pt x="373" y="608"/>
                  </a:lnTo>
                  <a:cubicBezTo>
                    <a:pt x="366" y="608"/>
                    <a:pt x="360" y="613"/>
                    <a:pt x="360" y="621"/>
                  </a:cubicBezTo>
                  <a:cubicBezTo>
                    <a:pt x="360" y="626"/>
                    <a:pt x="366" y="632"/>
                    <a:pt x="373" y="632"/>
                  </a:cubicBezTo>
                  <a:lnTo>
                    <a:pt x="589" y="632"/>
                  </a:lnTo>
                  <a:cubicBezTo>
                    <a:pt x="597" y="632"/>
                    <a:pt x="601" y="626"/>
                    <a:pt x="601" y="621"/>
                  </a:cubicBezTo>
                  <a:cubicBezTo>
                    <a:pt x="601" y="597"/>
                    <a:pt x="589" y="576"/>
                    <a:pt x="571" y="564"/>
                  </a:cubicBezTo>
                  <a:cubicBezTo>
                    <a:pt x="572" y="561"/>
                    <a:pt x="574" y="558"/>
                    <a:pt x="574" y="554"/>
                  </a:cubicBezTo>
                  <a:lnTo>
                    <a:pt x="574" y="534"/>
                  </a:lnTo>
                  <a:lnTo>
                    <a:pt x="608" y="534"/>
                  </a:lnTo>
                  <a:cubicBezTo>
                    <a:pt x="621" y="534"/>
                    <a:pt x="633" y="524"/>
                    <a:pt x="633" y="511"/>
                  </a:cubicBezTo>
                  <a:lnTo>
                    <a:pt x="633" y="423"/>
                  </a:lnTo>
                  <a:cubicBezTo>
                    <a:pt x="633" y="410"/>
                    <a:pt x="621" y="400"/>
                    <a:pt x="608" y="400"/>
                  </a:cubicBezTo>
                  <a:lnTo>
                    <a:pt x="574" y="400"/>
                  </a:lnTo>
                  <a:lnTo>
                    <a:pt x="574" y="379"/>
                  </a:lnTo>
                  <a:cubicBezTo>
                    <a:pt x="574" y="366"/>
                    <a:pt x="562" y="356"/>
                    <a:pt x="549" y="356"/>
                  </a:cubicBezTo>
                  <a:lnTo>
                    <a:pt x="542" y="356"/>
                  </a:lnTo>
                  <a:lnTo>
                    <a:pt x="542" y="212"/>
                  </a:lnTo>
                  <a:cubicBezTo>
                    <a:pt x="542" y="199"/>
                    <a:pt x="532" y="189"/>
                    <a:pt x="519" y="189"/>
                  </a:cubicBezTo>
                  <a:lnTo>
                    <a:pt x="498" y="189"/>
                  </a:lnTo>
                  <a:cubicBezTo>
                    <a:pt x="501" y="184"/>
                    <a:pt x="503" y="179"/>
                    <a:pt x="503" y="173"/>
                  </a:cubicBezTo>
                  <a:lnTo>
                    <a:pt x="503" y="74"/>
                  </a:lnTo>
                  <a:cubicBezTo>
                    <a:pt x="503" y="57"/>
                    <a:pt x="488" y="43"/>
                    <a:pt x="471" y="43"/>
                  </a:cubicBezTo>
                  <a:lnTo>
                    <a:pt x="423" y="43"/>
                  </a:lnTo>
                  <a:lnTo>
                    <a:pt x="423" y="40"/>
                  </a:lnTo>
                  <a:cubicBezTo>
                    <a:pt x="423" y="18"/>
                    <a:pt x="406" y="1"/>
                    <a:pt x="384" y="1"/>
                  </a:cubicBezTo>
                  <a:cubicBezTo>
                    <a:pt x="363" y="1"/>
                    <a:pt x="345" y="18"/>
                    <a:pt x="345" y="40"/>
                  </a:cubicBezTo>
                  <a:lnTo>
                    <a:pt x="345" y="82"/>
                  </a:lnTo>
                  <a:lnTo>
                    <a:pt x="288" y="82"/>
                  </a:lnTo>
                  <a:lnTo>
                    <a:pt x="288" y="40"/>
                  </a:lnTo>
                  <a:cubicBezTo>
                    <a:pt x="288" y="18"/>
                    <a:pt x="270" y="1"/>
                    <a:pt x="2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4203608" y="1801710"/>
              <a:ext cx="14211" cy="14211"/>
            </a:xfrm>
            <a:custGeom>
              <a:rect b="b" l="l" r="r" t="t"/>
              <a:pathLst>
                <a:path extrusionOk="0" h="26" w="26">
                  <a:moveTo>
                    <a:pt x="12" y="1"/>
                  </a:moveTo>
                  <a:cubicBezTo>
                    <a:pt x="10" y="1"/>
                    <a:pt x="7" y="2"/>
                    <a:pt x="4" y="5"/>
                  </a:cubicBezTo>
                  <a:cubicBezTo>
                    <a:pt x="1" y="6"/>
                    <a:pt x="1" y="9"/>
                    <a:pt x="1" y="14"/>
                  </a:cubicBezTo>
                  <a:cubicBezTo>
                    <a:pt x="1" y="16"/>
                    <a:pt x="1" y="19"/>
                    <a:pt x="4" y="22"/>
                  </a:cubicBezTo>
                  <a:cubicBezTo>
                    <a:pt x="7" y="24"/>
                    <a:pt x="10" y="25"/>
                    <a:pt x="12" y="25"/>
                  </a:cubicBezTo>
                  <a:cubicBezTo>
                    <a:pt x="15" y="25"/>
                    <a:pt x="20" y="24"/>
                    <a:pt x="21" y="22"/>
                  </a:cubicBezTo>
                  <a:cubicBezTo>
                    <a:pt x="24" y="19"/>
                    <a:pt x="25" y="16"/>
                    <a:pt x="25" y="14"/>
                  </a:cubicBezTo>
                  <a:cubicBezTo>
                    <a:pt x="25" y="9"/>
                    <a:pt x="24" y="6"/>
                    <a:pt x="21" y="5"/>
                  </a:cubicBezTo>
                  <a:cubicBezTo>
                    <a:pt x="20" y="2"/>
                    <a:pt x="15" y="1"/>
                    <a:pt x="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54"/>
          <p:cNvSpPr txBox="1"/>
          <p:nvPr>
            <p:ph type="title"/>
          </p:nvPr>
        </p:nvSpPr>
        <p:spPr>
          <a:xfrm>
            <a:off x="720000" y="2164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Simple </a:t>
            </a:r>
            <a:r>
              <a:rPr lang="en"/>
              <a:t>Task Flow (continued)</a:t>
            </a:r>
            <a:endParaRPr/>
          </a:p>
        </p:txBody>
      </p:sp>
      <p:pic>
        <p:nvPicPr>
          <p:cNvPr id="761" name="Google Shape;761;p54"/>
          <p:cNvPicPr preferRelativeResize="0"/>
          <p:nvPr/>
        </p:nvPicPr>
        <p:blipFill>
          <a:blip r:embed="rId3">
            <a:alphaModFix/>
          </a:blip>
          <a:stretch>
            <a:fillRect/>
          </a:stretch>
        </p:blipFill>
        <p:spPr>
          <a:xfrm>
            <a:off x="2253776" y="865325"/>
            <a:ext cx="1896199" cy="4109425"/>
          </a:xfrm>
          <a:prstGeom prst="rect">
            <a:avLst/>
          </a:prstGeom>
          <a:noFill/>
          <a:ln>
            <a:noFill/>
          </a:ln>
        </p:spPr>
      </p:pic>
      <p:pic>
        <p:nvPicPr>
          <p:cNvPr id="762" name="Google Shape;762;p54"/>
          <p:cNvPicPr preferRelativeResize="0"/>
          <p:nvPr/>
        </p:nvPicPr>
        <p:blipFill>
          <a:blip r:embed="rId4">
            <a:alphaModFix/>
          </a:blip>
          <a:stretch>
            <a:fillRect/>
          </a:stretch>
        </p:blipFill>
        <p:spPr>
          <a:xfrm>
            <a:off x="4864451" y="865325"/>
            <a:ext cx="1896199" cy="4109425"/>
          </a:xfrm>
          <a:prstGeom prst="rect">
            <a:avLst/>
          </a:prstGeom>
          <a:noFill/>
          <a:ln>
            <a:noFill/>
          </a:ln>
        </p:spPr>
      </p:pic>
      <p:cxnSp>
        <p:nvCxnSpPr>
          <p:cNvPr id="763" name="Google Shape;763;p54"/>
          <p:cNvCxnSpPr>
            <a:endCxn id="762" idx="1"/>
          </p:cNvCxnSpPr>
          <p:nvPr/>
        </p:nvCxnSpPr>
        <p:spPr>
          <a:xfrm flipH="1" rot="10800000">
            <a:off x="3924851" y="2920037"/>
            <a:ext cx="939600" cy="476400"/>
          </a:xfrm>
          <a:prstGeom prst="bentConnector3">
            <a:avLst>
              <a:gd fmla="val 50000" name="adj1"/>
            </a:avLst>
          </a:prstGeom>
          <a:noFill/>
          <a:ln cap="flat" cmpd="sng" w="19050">
            <a:solidFill>
              <a:schemeClr val="dk2"/>
            </a:solidFill>
            <a:prstDash val="solid"/>
            <a:round/>
            <a:headEnd len="med" w="med" type="none"/>
            <a:tailEnd len="med" w="med" type="none"/>
          </a:ln>
        </p:spPr>
      </p:cxnSp>
      <p:cxnSp>
        <p:nvCxnSpPr>
          <p:cNvPr id="764" name="Google Shape;764;p54"/>
          <p:cNvCxnSpPr>
            <a:stCxn id="762" idx="1"/>
            <a:endCxn id="762" idx="1"/>
          </p:cNvCxnSpPr>
          <p:nvPr/>
        </p:nvCxnSpPr>
        <p:spPr>
          <a:xfrm>
            <a:off x="4864451" y="2920037"/>
            <a:ext cx="0" cy="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55"/>
          <p:cNvSpPr txBox="1"/>
          <p:nvPr>
            <p:ph type="title"/>
          </p:nvPr>
        </p:nvSpPr>
        <p:spPr>
          <a:xfrm>
            <a:off x="720000" y="32520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t>Not Yet Implemented/In Progress</a:t>
            </a:r>
            <a:endParaRPr sz="4000"/>
          </a:p>
        </p:txBody>
      </p:sp>
      <p:sp>
        <p:nvSpPr>
          <p:cNvPr id="770" name="Google Shape;770;p55"/>
          <p:cNvSpPr txBox="1"/>
          <p:nvPr>
            <p:ph idx="1" type="body"/>
          </p:nvPr>
        </p:nvSpPr>
        <p:spPr>
          <a:xfrm>
            <a:off x="456375" y="1072000"/>
            <a:ext cx="3714300" cy="38598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Font typeface="Teko"/>
              <a:buChar char="●"/>
            </a:pPr>
            <a:r>
              <a:rPr lang="en" sz="2100">
                <a:latin typeface="Teko"/>
                <a:ea typeface="Teko"/>
                <a:cs typeface="Teko"/>
                <a:sym typeface="Teko"/>
              </a:rPr>
              <a:t>Medium Task Flow </a:t>
            </a:r>
            <a:r>
              <a:rPr b="1" lang="en" sz="2100">
                <a:latin typeface="Teko"/>
                <a:ea typeface="Teko"/>
                <a:cs typeface="Teko"/>
                <a:sym typeface="Teko"/>
              </a:rPr>
              <a:t>(In Progress)</a:t>
            </a:r>
            <a:endParaRPr b="1"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Start and Complete a Workout</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Edit Workouts</a:t>
            </a:r>
            <a:endParaRPr sz="2100">
              <a:latin typeface="Teko"/>
              <a:ea typeface="Teko"/>
              <a:cs typeface="Teko"/>
              <a:sym typeface="Teko"/>
            </a:endParaRPr>
          </a:p>
          <a:p>
            <a:pPr indent="-374650" lvl="0" marL="457200" rtl="0" algn="l">
              <a:spcBef>
                <a:spcPts val="0"/>
              </a:spcBef>
              <a:spcAft>
                <a:spcPts val="0"/>
              </a:spcAft>
              <a:buSzPts val="2300"/>
              <a:buFont typeface="Teko"/>
              <a:buChar char="●"/>
            </a:pPr>
            <a:r>
              <a:rPr lang="en" sz="2100">
                <a:latin typeface="Teko"/>
                <a:ea typeface="Teko"/>
                <a:cs typeface="Teko"/>
                <a:sym typeface="Teko"/>
              </a:rPr>
              <a:t>Complex Task Flow </a:t>
            </a:r>
            <a:r>
              <a:rPr b="1" lang="en" sz="2100">
                <a:latin typeface="Teko"/>
                <a:ea typeface="Teko"/>
                <a:cs typeface="Teko"/>
                <a:sym typeface="Teko"/>
              </a:rPr>
              <a:t>(In Progress)</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Add Friends</a:t>
            </a:r>
            <a:endParaRPr sz="2100">
              <a:latin typeface="Teko"/>
              <a:ea typeface="Teko"/>
              <a:cs typeface="Teko"/>
              <a:sym typeface="Teko"/>
            </a:endParaRPr>
          </a:p>
          <a:p>
            <a:pPr indent="-361950" lvl="2" marL="1371600" rtl="0" algn="l">
              <a:spcBef>
                <a:spcPts val="0"/>
              </a:spcBef>
              <a:spcAft>
                <a:spcPts val="0"/>
              </a:spcAft>
              <a:buSzPts val="2100"/>
              <a:buFont typeface="Teko"/>
              <a:buChar char="■"/>
            </a:pPr>
            <a:r>
              <a:rPr lang="en" sz="2100">
                <a:latin typeface="Teko"/>
                <a:ea typeface="Teko"/>
                <a:cs typeface="Teko"/>
                <a:sym typeface="Teko"/>
              </a:rPr>
              <a:t>Send Friend Requests</a:t>
            </a:r>
            <a:endParaRPr sz="2100">
              <a:latin typeface="Teko"/>
              <a:ea typeface="Teko"/>
              <a:cs typeface="Teko"/>
              <a:sym typeface="Teko"/>
            </a:endParaRPr>
          </a:p>
          <a:p>
            <a:pPr indent="-361950" lvl="2" marL="1371600" rtl="0" algn="l">
              <a:spcBef>
                <a:spcPts val="0"/>
              </a:spcBef>
              <a:spcAft>
                <a:spcPts val="0"/>
              </a:spcAft>
              <a:buSzPts val="2100"/>
              <a:buFont typeface="Teko"/>
              <a:buChar char="■"/>
            </a:pPr>
            <a:r>
              <a:rPr lang="en" sz="2100">
                <a:latin typeface="Teko"/>
                <a:ea typeface="Teko"/>
                <a:cs typeface="Teko"/>
                <a:sym typeface="Teko"/>
              </a:rPr>
              <a:t>Accept Friend Requests</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View Friends List</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Schedule Workouts With Friends</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Message Friends</a:t>
            </a:r>
            <a:endParaRPr sz="2100">
              <a:latin typeface="Teko"/>
              <a:ea typeface="Teko"/>
              <a:cs typeface="Teko"/>
              <a:sym typeface="Teko"/>
            </a:endParaRPr>
          </a:p>
        </p:txBody>
      </p:sp>
      <p:sp>
        <p:nvSpPr>
          <p:cNvPr id="771" name="Google Shape;771;p55"/>
          <p:cNvSpPr txBox="1"/>
          <p:nvPr>
            <p:ph idx="1" type="body"/>
          </p:nvPr>
        </p:nvSpPr>
        <p:spPr>
          <a:xfrm>
            <a:off x="4435850" y="1183675"/>
            <a:ext cx="3714300" cy="38598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SzPts val="2300"/>
              <a:buFont typeface="Teko"/>
              <a:buChar char="●"/>
            </a:pPr>
            <a:r>
              <a:rPr lang="en" sz="2100">
                <a:latin typeface="Teko"/>
                <a:ea typeface="Teko"/>
                <a:cs typeface="Teko"/>
                <a:sym typeface="Teko"/>
              </a:rPr>
              <a:t>Other Screens</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Workout History</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Tutorial</a:t>
            </a:r>
            <a:endParaRPr sz="2100">
              <a:latin typeface="Teko"/>
              <a:ea typeface="Teko"/>
              <a:cs typeface="Teko"/>
              <a:sym typeface="Teko"/>
            </a:endParaRPr>
          </a:p>
          <a:p>
            <a:pPr indent="-361950" lvl="1" marL="914400" rtl="0" algn="l">
              <a:spcBef>
                <a:spcPts val="0"/>
              </a:spcBef>
              <a:spcAft>
                <a:spcPts val="0"/>
              </a:spcAft>
              <a:buSzPts val="2100"/>
              <a:buFont typeface="Teko"/>
              <a:buChar char="○"/>
            </a:pPr>
            <a:r>
              <a:rPr lang="en" sz="2100">
                <a:latin typeface="Teko"/>
                <a:ea typeface="Teko"/>
                <a:cs typeface="Teko"/>
                <a:sym typeface="Teko"/>
              </a:rPr>
              <a:t>Settings</a:t>
            </a:r>
            <a:endParaRPr sz="2100">
              <a:latin typeface="Teko"/>
              <a:ea typeface="Teko"/>
              <a:cs typeface="Teko"/>
              <a:sym typeface="Tek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56"/>
          <p:cNvSpPr txBox="1"/>
          <p:nvPr>
            <p:ph type="title"/>
          </p:nvPr>
        </p:nvSpPr>
        <p:spPr>
          <a:xfrm>
            <a:off x="720000" y="1402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100"/>
              <a:t>Plan to Finish</a:t>
            </a:r>
            <a:endParaRPr sz="4100"/>
          </a:p>
        </p:txBody>
      </p:sp>
      <p:pic>
        <p:nvPicPr>
          <p:cNvPr id="777" name="Google Shape;777;p56"/>
          <p:cNvPicPr preferRelativeResize="0"/>
          <p:nvPr/>
        </p:nvPicPr>
        <p:blipFill>
          <a:blip r:embed="rId3">
            <a:alphaModFix/>
          </a:blip>
          <a:stretch>
            <a:fillRect/>
          </a:stretch>
        </p:blipFill>
        <p:spPr>
          <a:xfrm>
            <a:off x="1851338" y="865325"/>
            <a:ext cx="5441326" cy="4081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57"/>
          <p:cNvSpPr txBox="1"/>
          <p:nvPr/>
        </p:nvSpPr>
        <p:spPr>
          <a:xfrm>
            <a:off x="2083775" y="495300"/>
            <a:ext cx="56925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5000">
                <a:solidFill>
                  <a:schemeClr val="dk1"/>
                </a:solidFill>
                <a:latin typeface="Teko"/>
                <a:ea typeface="Teko"/>
                <a:cs typeface="Teko"/>
                <a:sym typeface="Teko"/>
              </a:rPr>
              <a:t>Hard-Coded Features</a:t>
            </a:r>
            <a:endParaRPr b="1" sz="5000">
              <a:solidFill>
                <a:schemeClr val="dk1"/>
              </a:solidFill>
              <a:latin typeface="Teko"/>
              <a:ea typeface="Teko"/>
              <a:cs typeface="Teko"/>
              <a:sym typeface="Teko"/>
            </a:endParaRPr>
          </a:p>
        </p:txBody>
      </p:sp>
      <p:sp>
        <p:nvSpPr>
          <p:cNvPr id="783" name="Google Shape;783;p57"/>
          <p:cNvSpPr txBox="1"/>
          <p:nvPr/>
        </p:nvSpPr>
        <p:spPr>
          <a:xfrm>
            <a:off x="1109525" y="1449875"/>
            <a:ext cx="7641000" cy="3416400"/>
          </a:xfrm>
          <a:prstGeom prst="rect">
            <a:avLst/>
          </a:prstGeom>
          <a:noFill/>
          <a:ln>
            <a:noFill/>
          </a:ln>
        </p:spPr>
        <p:txBody>
          <a:bodyPr anchorCtr="0" anchor="t" bIns="91425" lIns="91425" spcFirstLastPara="1" rIns="91425" wrap="square" tIns="91425">
            <a:noAutofit/>
          </a:bodyPr>
          <a:lstStyle/>
          <a:p>
            <a:pPr indent="-406400" lvl="0" marL="457200" rtl="0" algn="l">
              <a:spcBef>
                <a:spcPts val="0"/>
              </a:spcBef>
              <a:spcAft>
                <a:spcPts val="0"/>
              </a:spcAft>
              <a:buClr>
                <a:srgbClr val="434343"/>
              </a:buClr>
              <a:buSzPts val="2800"/>
              <a:buFont typeface="Darker Grotesque Medium"/>
              <a:buChar char="●"/>
            </a:pPr>
            <a:r>
              <a:rPr lang="en" sz="2800">
                <a:solidFill>
                  <a:srgbClr val="434343"/>
                </a:solidFill>
                <a:latin typeface="Teko Medium"/>
                <a:ea typeface="Teko Medium"/>
                <a:cs typeface="Teko Medium"/>
                <a:sym typeface="Teko Medium"/>
              </a:rPr>
              <a:t>All of the </a:t>
            </a:r>
            <a:r>
              <a:rPr b="1" lang="en" sz="2800">
                <a:solidFill>
                  <a:srgbClr val="434343"/>
                </a:solidFill>
                <a:latin typeface="Teko"/>
                <a:ea typeface="Teko"/>
                <a:cs typeface="Teko"/>
                <a:sym typeface="Teko"/>
              </a:rPr>
              <a:t>user’s friends</a:t>
            </a:r>
            <a:r>
              <a:rPr lang="en" sz="2800">
                <a:solidFill>
                  <a:srgbClr val="434343"/>
                </a:solidFill>
                <a:latin typeface="Teko Medium"/>
                <a:ea typeface="Teko Medium"/>
                <a:cs typeface="Teko Medium"/>
                <a:sym typeface="Teko Medium"/>
              </a:rPr>
              <a:t> and the </a:t>
            </a:r>
            <a:r>
              <a:rPr b="1" lang="en" sz="2800">
                <a:solidFill>
                  <a:srgbClr val="434343"/>
                </a:solidFill>
                <a:latin typeface="Teko"/>
                <a:ea typeface="Teko"/>
                <a:cs typeface="Teko"/>
                <a:sym typeface="Teko"/>
              </a:rPr>
              <a:t>friend you can add</a:t>
            </a:r>
            <a:r>
              <a:rPr lang="en" sz="2800">
                <a:solidFill>
                  <a:srgbClr val="434343"/>
                </a:solidFill>
                <a:latin typeface="Teko"/>
                <a:ea typeface="Teko"/>
                <a:cs typeface="Teko"/>
                <a:sym typeface="Teko"/>
              </a:rPr>
              <a:t> </a:t>
            </a:r>
            <a:r>
              <a:rPr lang="en" sz="2800">
                <a:solidFill>
                  <a:srgbClr val="434343"/>
                </a:solidFill>
                <a:latin typeface="Teko Medium"/>
                <a:ea typeface="Teko Medium"/>
                <a:cs typeface="Teko Medium"/>
                <a:sym typeface="Teko Medium"/>
              </a:rPr>
              <a:t>are hard-coded </a:t>
            </a:r>
            <a:endParaRPr sz="2800">
              <a:solidFill>
                <a:srgbClr val="434343"/>
              </a:solidFill>
              <a:latin typeface="Teko Medium"/>
              <a:ea typeface="Teko Medium"/>
              <a:cs typeface="Teko Medium"/>
              <a:sym typeface="Teko Medium"/>
            </a:endParaRPr>
          </a:p>
          <a:p>
            <a:pPr indent="-406400" lvl="0" marL="457200" rtl="0" algn="l">
              <a:spcBef>
                <a:spcPts val="0"/>
              </a:spcBef>
              <a:spcAft>
                <a:spcPts val="0"/>
              </a:spcAft>
              <a:buClr>
                <a:srgbClr val="434343"/>
              </a:buClr>
              <a:buSzPts val="2800"/>
              <a:buFont typeface="Darker Grotesque Medium"/>
              <a:buChar char="●"/>
            </a:pPr>
            <a:r>
              <a:rPr lang="en" sz="2800">
                <a:solidFill>
                  <a:srgbClr val="434343"/>
                </a:solidFill>
                <a:latin typeface="Teko"/>
                <a:ea typeface="Teko"/>
                <a:cs typeface="Teko"/>
                <a:sym typeface="Teko"/>
              </a:rPr>
              <a:t>The </a:t>
            </a:r>
            <a:r>
              <a:rPr b="1" lang="en" sz="2800">
                <a:solidFill>
                  <a:srgbClr val="434343"/>
                </a:solidFill>
                <a:latin typeface="Teko"/>
                <a:ea typeface="Teko"/>
                <a:cs typeface="Teko"/>
                <a:sym typeface="Teko"/>
              </a:rPr>
              <a:t>exercises</a:t>
            </a:r>
            <a:r>
              <a:rPr lang="en" sz="2800">
                <a:solidFill>
                  <a:srgbClr val="434343"/>
                </a:solidFill>
                <a:latin typeface="Teko"/>
                <a:ea typeface="Teko"/>
                <a:cs typeface="Teko"/>
                <a:sym typeface="Teko"/>
              </a:rPr>
              <a:t> in the workouts are hard-coded with a few other hard-coded edits that you can make. </a:t>
            </a:r>
            <a:endParaRPr sz="2800">
              <a:solidFill>
                <a:srgbClr val="434343"/>
              </a:solidFill>
              <a:latin typeface="Teko Medium"/>
              <a:ea typeface="Teko Medium"/>
              <a:cs typeface="Teko Medium"/>
              <a:sym typeface="Teko Medium"/>
            </a:endParaRPr>
          </a:p>
          <a:p>
            <a:pPr indent="-406400" lvl="0" marL="457200" rtl="0" algn="l">
              <a:spcBef>
                <a:spcPts val="0"/>
              </a:spcBef>
              <a:spcAft>
                <a:spcPts val="0"/>
              </a:spcAft>
              <a:buClr>
                <a:srgbClr val="434343"/>
              </a:buClr>
              <a:buSzPts val="2800"/>
              <a:buFont typeface="Darker Grotesque Medium"/>
              <a:buChar char="●"/>
            </a:pPr>
            <a:r>
              <a:rPr lang="en" sz="2800">
                <a:solidFill>
                  <a:srgbClr val="434343"/>
                </a:solidFill>
                <a:latin typeface="Teko Medium"/>
                <a:ea typeface="Teko Medium"/>
                <a:cs typeface="Teko Medium"/>
                <a:sym typeface="Teko Medium"/>
              </a:rPr>
              <a:t>“</a:t>
            </a:r>
            <a:r>
              <a:rPr b="1" lang="en" sz="2800">
                <a:solidFill>
                  <a:srgbClr val="434343"/>
                </a:solidFill>
                <a:latin typeface="Teko"/>
                <a:ea typeface="Teko"/>
                <a:cs typeface="Teko"/>
                <a:sym typeface="Teko"/>
              </a:rPr>
              <a:t>Buddy</a:t>
            </a:r>
            <a:r>
              <a:rPr lang="en" sz="2800">
                <a:solidFill>
                  <a:srgbClr val="434343"/>
                </a:solidFill>
                <a:latin typeface="Teko Medium"/>
                <a:ea typeface="Teko Medium"/>
                <a:cs typeface="Teko Medium"/>
                <a:sym typeface="Teko Medium"/>
              </a:rPr>
              <a:t>” that you can choose</a:t>
            </a:r>
            <a:endParaRPr sz="2800">
              <a:solidFill>
                <a:srgbClr val="434343"/>
              </a:solidFill>
              <a:latin typeface="Teko Medium"/>
              <a:ea typeface="Teko Medium"/>
              <a:cs typeface="Teko Medium"/>
              <a:sym typeface="Teko Medium"/>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7" name="Shape 787"/>
        <p:cNvGrpSpPr/>
        <p:nvPr/>
      </p:nvGrpSpPr>
      <p:grpSpPr>
        <a:xfrm>
          <a:off x="0" y="0"/>
          <a:ext cx="0" cy="0"/>
          <a:chOff x="0" y="0"/>
          <a:chExt cx="0" cy="0"/>
        </a:xfrm>
      </p:grpSpPr>
      <p:sp>
        <p:nvSpPr>
          <p:cNvPr id="788" name="Google Shape;788;p58"/>
          <p:cNvSpPr txBox="1"/>
          <p:nvPr>
            <p:ph type="title"/>
          </p:nvPr>
        </p:nvSpPr>
        <p:spPr>
          <a:xfrm>
            <a:off x="720000" y="445025"/>
            <a:ext cx="7704000" cy="84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0" lang="en" sz="5000"/>
              <a:t>Wizard of Oz</a:t>
            </a:r>
            <a:endParaRPr b="0" sz="5000"/>
          </a:p>
        </p:txBody>
      </p:sp>
      <p:sp>
        <p:nvSpPr>
          <p:cNvPr id="789" name="Google Shape;789;p58"/>
          <p:cNvSpPr txBox="1"/>
          <p:nvPr>
            <p:ph idx="1" type="body"/>
          </p:nvPr>
        </p:nvSpPr>
        <p:spPr>
          <a:xfrm>
            <a:off x="720000" y="1364475"/>
            <a:ext cx="7704000" cy="18525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Clr>
                <a:srgbClr val="434343"/>
              </a:buClr>
              <a:buSzPts val="2800"/>
              <a:buChar char="●"/>
            </a:pPr>
            <a:r>
              <a:rPr lang="en" sz="2800">
                <a:solidFill>
                  <a:srgbClr val="434343"/>
                </a:solidFill>
                <a:latin typeface="Teko Medium"/>
                <a:ea typeface="Teko Medium"/>
                <a:cs typeface="Teko Medium"/>
                <a:sym typeface="Teko Medium"/>
              </a:rPr>
              <a:t>The prototype </a:t>
            </a:r>
            <a:r>
              <a:rPr lang="en" sz="2800">
                <a:solidFill>
                  <a:srgbClr val="434343"/>
                </a:solidFill>
                <a:latin typeface="Teko"/>
                <a:ea typeface="Teko"/>
                <a:cs typeface="Teko"/>
                <a:sym typeface="Teko"/>
              </a:rPr>
              <a:t>claims to be </a:t>
            </a:r>
            <a:r>
              <a:rPr b="1" lang="en" sz="2800">
                <a:solidFill>
                  <a:srgbClr val="434343"/>
                </a:solidFill>
                <a:latin typeface="Teko"/>
                <a:ea typeface="Teko"/>
                <a:cs typeface="Teko"/>
                <a:sym typeface="Teko"/>
              </a:rPr>
              <a:t>syncing</a:t>
            </a:r>
            <a:r>
              <a:rPr lang="en" sz="2800">
                <a:solidFill>
                  <a:srgbClr val="434343"/>
                </a:solidFill>
                <a:latin typeface="Teko"/>
                <a:ea typeface="Teko"/>
                <a:cs typeface="Teko"/>
                <a:sym typeface="Teko"/>
              </a:rPr>
              <a:t> the user’s calendar and auto-scheduling a workout</a:t>
            </a:r>
            <a:r>
              <a:rPr lang="en" sz="2800">
                <a:solidFill>
                  <a:srgbClr val="434343"/>
                </a:solidFill>
                <a:latin typeface="Teko Medium"/>
                <a:ea typeface="Teko Medium"/>
                <a:cs typeface="Teko Medium"/>
                <a:sym typeface="Teko Medium"/>
              </a:rPr>
              <a:t> using an algorithm, but there is no such algorithm.</a:t>
            </a:r>
            <a:endParaRPr sz="2800">
              <a:solidFill>
                <a:srgbClr val="434343"/>
              </a:solidFill>
              <a:latin typeface="Teko Medium"/>
              <a:ea typeface="Teko Medium"/>
              <a:cs typeface="Teko Medium"/>
              <a:sym typeface="Teko Medium"/>
            </a:endParaRPr>
          </a:p>
          <a:p>
            <a:pPr indent="-406400" lvl="0" marL="457200" rtl="0" algn="l">
              <a:spcBef>
                <a:spcPts val="0"/>
              </a:spcBef>
              <a:spcAft>
                <a:spcPts val="0"/>
              </a:spcAft>
              <a:buClr>
                <a:srgbClr val="434343"/>
              </a:buClr>
              <a:buSzPts val="2800"/>
              <a:buFont typeface="Darker Grotesque Medium"/>
              <a:buChar char="●"/>
            </a:pPr>
            <a:r>
              <a:rPr lang="en" sz="2800">
                <a:solidFill>
                  <a:srgbClr val="434343"/>
                </a:solidFill>
                <a:latin typeface="Teko Medium"/>
                <a:ea typeface="Teko Medium"/>
                <a:cs typeface="Teko Medium"/>
                <a:sym typeface="Teko Medium"/>
              </a:rPr>
              <a:t>A </a:t>
            </a:r>
            <a:r>
              <a:rPr b="1" lang="en" sz="2800">
                <a:solidFill>
                  <a:srgbClr val="434343"/>
                </a:solidFill>
                <a:latin typeface="Teko"/>
                <a:ea typeface="Teko"/>
                <a:cs typeface="Teko"/>
                <a:sym typeface="Teko"/>
              </a:rPr>
              <a:t>friend request</a:t>
            </a:r>
            <a:r>
              <a:rPr lang="en" sz="2800">
                <a:solidFill>
                  <a:srgbClr val="434343"/>
                </a:solidFill>
                <a:latin typeface="Teko"/>
                <a:ea typeface="Teko"/>
                <a:cs typeface="Teko"/>
                <a:sym typeface="Teko"/>
              </a:rPr>
              <a:t> will appea</a:t>
            </a:r>
            <a:r>
              <a:rPr lang="en" sz="2800">
                <a:solidFill>
                  <a:srgbClr val="434343"/>
                </a:solidFill>
                <a:latin typeface="Teko"/>
                <a:ea typeface="Teko"/>
                <a:cs typeface="Teko"/>
                <a:sym typeface="Teko"/>
              </a:rPr>
              <a:t>r</a:t>
            </a:r>
            <a:r>
              <a:rPr lang="en" sz="2800">
                <a:solidFill>
                  <a:srgbClr val="434343"/>
                </a:solidFill>
                <a:latin typeface="Teko"/>
                <a:ea typeface="Teko"/>
                <a:cs typeface="Teko"/>
                <a:sym typeface="Teko"/>
              </a:rPr>
              <a:t> on the user’s profile</a:t>
            </a:r>
            <a:r>
              <a:rPr lang="en" sz="2800">
                <a:solidFill>
                  <a:srgbClr val="434343"/>
                </a:solidFill>
                <a:latin typeface="Teko Medium"/>
                <a:ea typeface="Teko Medium"/>
                <a:cs typeface="Teko Medium"/>
                <a:sym typeface="Teko Medium"/>
              </a:rPr>
              <a:t>. This is an artificial friend, no request was actually sent.</a:t>
            </a:r>
            <a:endParaRPr sz="2800">
              <a:solidFill>
                <a:srgbClr val="000000"/>
              </a:solidFill>
              <a:latin typeface="Teko Medium"/>
              <a:ea typeface="Teko Medium"/>
              <a:cs typeface="Teko Medium"/>
              <a:sym typeface="Teko Medium"/>
            </a:endParaRPr>
          </a:p>
          <a:p>
            <a:pPr indent="-406400" lvl="0" marL="457200" rtl="0" algn="l">
              <a:spcBef>
                <a:spcPts val="0"/>
              </a:spcBef>
              <a:spcAft>
                <a:spcPts val="0"/>
              </a:spcAft>
              <a:buClr>
                <a:srgbClr val="434343"/>
              </a:buClr>
              <a:buSzPts val="2800"/>
              <a:buFont typeface="Darker Grotesque Medium"/>
              <a:buChar char="●"/>
            </a:pPr>
            <a:r>
              <a:rPr lang="en" sz="2800">
                <a:solidFill>
                  <a:srgbClr val="434343"/>
                </a:solidFill>
                <a:latin typeface="Teko Medium"/>
                <a:ea typeface="Teko Medium"/>
                <a:cs typeface="Teko Medium"/>
                <a:sym typeface="Teko Medium"/>
              </a:rPr>
              <a:t>The </a:t>
            </a:r>
            <a:r>
              <a:rPr lang="en" sz="2800">
                <a:solidFill>
                  <a:srgbClr val="434343"/>
                </a:solidFill>
                <a:latin typeface="Teko"/>
                <a:ea typeface="Teko"/>
                <a:cs typeface="Teko"/>
                <a:sym typeface="Teko"/>
              </a:rPr>
              <a:t>user </a:t>
            </a:r>
            <a:r>
              <a:rPr b="1" lang="en" sz="2800">
                <a:solidFill>
                  <a:srgbClr val="434343"/>
                </a:solidFill>
                <a:latin typeface="Teko"/>
                <a:ea typeface="Teko"/>
                <a:cs typeface="Teko"/>
                <a:sym typeface="Teko"/>
              </a:rPr>
              <a:t>already has several artificial friends</a:t>
            </a:r>
            <a:r>
              <a:rPr lang="en" sz="2800">
                <a:solidFill>
                  <a:srgbClr val="434343"/>
                </a:solidFill>
                <a:latin typeface="Teko Medium"/>
                <a:ea typeface="Teko Medium"/>
                <a:cs typeface="Teko Medium"/>
                <a:sym typeface="Teko Medium"/>
              </a:rPr>
              <a:t> on their friends list (they are not real people).</a:t>
            </a:r>
            <a:endParaRPr sz="2800">
              <a:solidFill>
                <a:srgbClr val="000000"/>
              </a:solidFill>
              <a:latin typeface="Teko Medium"/>
              <a:ea typeface="Teko Medium"/>
              <a:cs typeface="Teko Medium"/>
              <a:sym typeface="Teko Medium"/>
            </a:endParaRPr>
          </a:p>
          <a:p>
            <a:pPr indent="0" lvl="0" marL="0" rtl="0" algn="l">
              <a:spcBef>
                <a:spcPts val="1600"/>
              </a:spcBef>
              <a:spcAft>
                <a:spcPts val="0"/>
              </a:spcAft>
              <a:buNone/>
            </a:pPr>
            <a:r>
              <a:t/>
            </a:r>
            <a:endParaRPr sz="2200">
              <a:solidFill>
                <a:srgbClr val="434343"/>
              </a:solidFill>
              <a:latin typeface="Teko Medium"/>
              <a:ea typeface="Teko Medium"/>
              <a:cs typeface="Teko Medium"/>
              <a:sym typeface="Teko Medium"/>
            </a:endParaRPr>
          </a:p>
          <a:p>
            <a:pPr indent="0" lvl="0" marL="0" rtl="0" algn="l">
              <a:spcBef>
                <a:spcPts val="160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3" name="Shape 793"/>
        <p:cNvGrpSpPr/>
        <p:nvPr/>
      </p:nvGrpSpPr>
      <p:grpSpPr>
        <a:xfrm>
          <a:off x="0" y="0"/>
          <a:ext cx="0" cy="0"/>
          <a:chOff x="0" y="0"/>
          <a:chExt cx="0" cy="0"/>
        </a:xfrm>
      </p:grpSpPr>
      <p:sp>
        <p:nvSpPr>
          <p:cNvPr id="794" name="Google Shape;794;p59"/>
          <p:cNvSpPr txBox="1"/>
          <p:nvPr>
            <p:ph type="title"/>
          </p:nvPr>
        </p:nvSpPr>
        <p:spPr>
          <a:xfrm>
            <a:off x="2391900" y="2308077"/>
            <a:ext cx="4360200" cy="17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DEMO</a:t>
            </a:r>
            <a:endParaRPr/>
          </a:p>
        </p:txBody>
      </p:sp>
      <p:sp>
        <p:nvSpPr>
          <p:cNvPr id="795" name="Google Shape;795;p59"/>
          <p:cNvSpPr txBox="1"/>
          <p:nvPr>
            <p:ph idx="2" type="title"/>
          </p:nvPr>
        </p:nvSpPr>
        <p:spPr>
          <a:xfrm>
            <a:off x="4027150" y="1196535"/>
            <a:ext cx="1089900" cy="8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grpSp>
        <p:nvGrpSpPr>
          <p:cNvPr id="796" name="Google Shape;796;p59"/>
          <p:cNvGrpSpPr/>
          <p:nvPr/>
        </p:nvGrpSpPr>
        <p:grpSpPr>
          <a:xfrm rot="10800000">
            <a:off x="-875925" y="75025"/>
            <a:ext cx="4323250" cy="2122250"/>
            <a:chOff x="4482575" y="2774525"/>
            <a:chExt cx="4323250" cy="2122250"/>
          </a:xfrm>
        </p:grpSpPr>
        <p:sp>
          <p:nvSpPr>
            <p:cNvPr id="797" name="Google Shape;797;p59"/>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9"/>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9"/>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9"/>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9"/>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9"/>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9"/>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9"/>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9"/>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6" name="Google Shape;806;p59"/>
          <p:cNvGrpSpPr/>
          <p:nvPr/>
        </p:nvGrpSpPr>
        <p:grpSpPr>
          <a:xfrm flipH="1" rot="217754">
            <a:off x="7185610" y="179828"/>
            <a:ext cx="827955" cy="710654"/>
            <a:chOff x="3122700" y="481200"/>
            <a:chExt cx="827950" cy="710650"/>
          </a:xfrm>
        </p:grpSpPr>
        <p:sp>
          <p:nvSpPr>
            <p:cNvPr id="807" name="Google Shape;807;p59"/>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9"/>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09" name="Google Shape;809;p59"/>
          <p:cNvGrpSpPr/>
          <p:nvPr/>
        </p:nvGrpSpPr>
        <p:grpSpPr>
          <a:xfrm>
            <a:off x="7290675" y="3695425"/>
            <a:ext cx="1340300" cy="1022175"/>
            <a:chOff x="4552025" y="1720300"/>
            <a:chExt cx="1340300" cy="1022175"/>
          </a:xfrm>
        </p:grpSpPr>
        <p:sp>
          <p:nvSpPr>
            <p:cNvPr id="810" name="Google Shape;810;p59"/>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9"/>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9"/>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9"/>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9"/>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9"/>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9"/>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pic>
        <p:nvPicPr>
          <p:cNvPr id="821" name="Google Shape;821;p60" title="A8.mp4">
            <a:hlinkClick r:id="rId3"/>
          </p:cNvPr>
          <p:cNvPicPr preferRelativeResize="0"/>
          <p:nvPr/>
        </p:nvPicPr>
        <p:blipFill>
          <a:blip r:embed="rId4">
            <a:alphaModFix/>
          </a:blip>
          <a:stretch>
            <a:fillRect/>
          </a:stretch>
        </p:blipFill>
        <p:spPr>
          <a:xfrm>
            <a:off x="1244600" y="76200"/>
            <a:ext cx="6654800"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1"/>
                                        </p:tgtEl>
                                        <p:attrNameLst>
                                          <p:attrName>style.visibility</p:attrName>
                                        </p:attrNameLst>
                                      </p:cBhvr>
                                      <p:to>
                                        <p:strVal val="visible"/>
                                      </p:to>
                                    </p:set>
                                    <p:animEffect filter="fade" transition="in">
                                      <p:cBhvr>
                                        <p:cTn dur="1000"/>
                                        <p:tgtEl>
                                          <p:spTgt spid="8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61"/>
          <p:cNvSpPr txBox="1"/>
          <p:nvPr>
            <p:ph type="title"/>
          </p:nvPr>
        </p:nvSpPr>
        <p:spPr>
          <a:xfrm>
            <a:off x="2391900" y="2765276"/>
            <a:ext cx="4360200" cy="102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APPENDIX</a:t>
            </a:r>
            <a:endParaRPr/>
          </a:p>
        </p:txBody>
      </p:sp>
      <p:sp>
        <p:nvSpPr>
          <p:cNvPr id="827" name="Google Shape;827;p61"/>
          <p:cNvSpPr txBox="1"/>
          <p:nvPr>
            <p:ph idx="2" type="title"/>
          </p:nvPr>
        </p:nvSpPr>
        <p:spPr>
          <a:xfrm>
            <a:off x="4027150" y="1653735"/>
            <a:ext cx="1089900" cy="8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05</a:t>
            </a:r>
            <a:endParaRPr/>
          </a:p>
        </p:txBody>
      </p:sp>
      <p:grpSp>
        <p:nvGrpSpPr>
          <p:cNvPr id="828" name="Google Shape;828;p61"/>
          <p:cNvGrpSpPr/>
          <p:nvPr/>
        </p:nvGrpSpPr>
        <p:grpSpPr>
          <a:xfrm rot="10800000">
            <a:off x="-875925" y="75025"/>
            <a:ext cx="4323250" cy="2122250"/>
            <a:chOff x="4482575" y="2774525"/>
            <a:chExt cx="4323250" cy="2122250"/>
          </a:xfrm>
        </p:grpSpPr>
        <p:sp>
          <p:nvSpPr>
            <p:cNvPr id="829" name="Google Shape;829;p61"/>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61"/>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61"/>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61"/>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61"/>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61"/>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61"/>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61"/>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61"/>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38" name="Google Shape;838;p61"/>
          <p:cNvGrpSpPr/>
          <p:nvPr/>
        </p:nvGrpSpPr>
        <p:grpSpPr>
          <a:xfrm flipH="1" rot="217754">
            <a:off x="7185610" y="179828"/>
            <a:ext cx="827955" cy="710654"/>
            <a:chOff x="3122700" y="481200"/>
            <a:chExt cx="827950" cy="710650"/>
          </a:xfrm>
        </p:grpSpPr>
        <p:sp>
          <p:nvSpPr>
            <p:cNvPr id="839" name="Google Shape;839;p61"/>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61"/>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1" name="Google Shape;841;p61"/>
          <p:cNvGrpSpPr/>
          <p:nvPr/>
        </p:nvGrpSpPr>
        <p:grpSpPr>
          <a:xfrm>
            <a:off x="7290675" y="3695425"/>
            <a:ext cx="1340300" cy="1022175"/>
            <a:chOff x="4552025" y="1720300"/>
            <a:chExt cx="1340300" cy="1022175"/>
          </a:xfrm>
        </p:grpSpPr>
        <p:sp>
          <p:nvSpPr>
            <p:cNvPr id="842" name="Google Shape;842;p61"/>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61"/>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61"/>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61"/>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61"/>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61"/>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61"/>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62"/>
          <p:cNvSpPr txBox="1"/>
          <p:nvPr>
            <p:ph type="title"/>
          </p:nvPr>
        </p:nvSpPr>
        <p:spPr>
          <a:xfrm>
            <a:off x="2391900" y="890625"/>
            <a:ext cx="4360200" cy="342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MORE UI AND PRODUCT REVISIONS </a:t>
            </a:r>
            <a:endParaRPr/>
          </a:p>
          <a:p>
            <a:pPr indent="0" lvl="0" marL="0" rtl="0" algn="ctr">
              <a:spcBef>
                <a:spcPts val="0"/>
              </a:spcBef>
              <a:spcAft>
                <a:spcPts val="0"/>
              </a:spcAft>
              <a:buNone/>
            </a:pPr>
            <a:r>
              <a:rPr lang="en"/>
              <a:t>(SEV 1 &amp; 2)</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pic>
        <p:nvPicPr>
          <p:cNvPr id="858" name="Google Shape;858;p63"/>
          <p:cNvPicPr preferRelativeResize="0"/>
          <p:nvPr/>
        </p:nvPicPr>
        <p:blipFill>
          <a:blip r:embed="rId3">
            <a:alphaModFix/>
          </a:blip>
          <a:stretch>
            <a:fillRect/>
          </a:stretch>
        </p:blipFill>
        <p:spPr>
          <a:xfrm>
            <a:off x="2128700" y="152400"/>
            <a:ext cx="1796591" cy="4838700"/>
          </a:xfrm>
          <a:prstGeom prst="rect">
            <a:avLst/>
          </a:prstGeom>
          <a:noFill/>
          <a:ln>
            <a:noFill/>
          </a:ln>
        </p:spPr>
      </p:pic>
      <p:pic>
        <p:nvPicPr>
          <p:cNvPr id="859" name="Google Shape;859;p63"/>
          <p:cNvPicPr preferRelativeResize="0"/>
          <p:nvPr/>
        </p:nvPicPr>
        <p:blipFill>
          <a:blip r:embed="rId4">
            <a:alphaModFix/>
          </a:blip>
          <a:stretch>
            <a:fillRect/>
          </a:stretch>
        </p:blipFill>
        <p:spPr>
          <a:xfrm>
            <a:off x="4233316" y="152400"/>
            <a:ext cx="1077356" cy="4838697"/>
          </a:xfrm>
          <a:prstGeom prst="rect">
            <a:avLst/>
          </a:prstGeom>
          <a:noFill/>
          <a:ln>
            <a:noFill/>
          </a:ln>
        </p:spPr>
      </p:pic>
      <p:sp>
        <p:nvSpPr>
          <p:cNvPr id="860" name="Google Shape;860;p63"/>
          <p:cNvSpPr/>
          <p:nvPr/>
        </p:nvSpPr>
        <p:spPr>
          <a:xfrm>
            <a:off x="6188200" y="3048775"/>
            <a:ext cx="2323500" cy="16017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Changed </a:t>
            </a:r>
            <a:r>
              <a:rPr b="1" lang="en" sz="1300">
                <a:solidFill>
                  <a:schemeClr val="lt1"/>
                </a:solidFill>
                <a:latin typeface="Raleway"/>
                <a:ea typeface="Raleway"/>
                <a:cs typeface="Raleway"/>
                <a:sym typeface="Raleway"/>
              </a:rPr>
              <a:t>layout</a:t>
            </a:r>
            <a:r>
              <a:rPr b="1" lang="en" sz="1300">
                <a:solidFill>
                  <a:schemeClr val="lt1"/>
                </a:solidFill>
                <a:latin typeface="Raleway"/>
                <a:ea typeface="Raleway"/>
                <a:cs typeface="Raleway"/>
                <a:sym typeface="Raleway"/>
              </a:rPr>
              <a:t> of profile page so users could edit onboarding information more easily</a:t>
            </a:r>
            <a:endParaRPr b="1" sz="1300">
              <a:solidFill>
                <a:schemeClr val="lt1"/>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8"/>
          <p:cNvSpPr/>
          <p:nvPr/>
        </p:nvSpPr>
        <p:spPr>
          <a:xfrm>
            <a:off x="6064200" y="1410150"/>
            <a:ext cx="670500" cy="6705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2409325" y="1410150"/>
            <a:ext cx="670500" cy="6705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REVISITING OUR…</a:t>
            </a:r>
            <a:endParaRPr/>
          </a:p>
        </p:txBody>
      </p:sp>
      <p:sp>
        <p:nvSpPr>
          <p:cNvPr id="289" name="Google Shape;289;p28"/>
          <p:cNvSpPr txBox="1"/>
          <p:nvPr>
            <p:ph idx="3" type="subTitle"/>
          </p:nvPr>
        </p:nvSpPr>
        <p:spPr>
          <a:xfrm>
            <a:off x="1290775" y="2715970"/>
            <a:ext cx="2907600" cy="181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1"/>
                </a:solidFill>
              </a:rPr>
              <a:t>People, regardless of their current fitness levels or social fitness preferences, </a:t>
            </a:r>
            <a:r>
              <a:rPr b="1" lang="en">
                <a:solidFill>
                  <a:schemeClr val="accent1"/>
                </a:solidFill>
              </a:rPr>
              <a:t>don’t actively try to change</a:t>
            </a:r>
            <a:r>
              <a:rPr lang="en">
                <a:solidFill>
                  <a:schemeClr val="accent1"/>
                </a:solidFill>
              </a:rPr>
              <a:t> their fitness-related habits without support as it requires a lot of </a:t>
            </a:r>
            <a:r>
              <a:rPr b="1" lang="en">
                <a:solidFill>
                  <a:schemeClr val="accent1"/>
                </a:solidFill>
              </a:rPr>
              <a:t>activation energy</a:t>
            </a:r>
            <a:r>
              <a:rPr lang="en">
                <a:solidFill>
                  <a:schemeClr val="accent1"/>
                </a:solidFill>
              </a:rPr>
              <a:t>, </a:t>
            </a:r>
            <a:r>
              <a:rPr b="1" lang="en">
                <a:solidFill>
                  <a:schemeClr val="accent1"/>
                </a:solidFill>
              </a:rPr>
              <a:t>effort</a:t>
            </a:r>
            <a:r>
              <a:rPr lang="en">
                <a:solidFill>
                  <a:schemeClr val="accent1"/>
                </a:solidFill>
              </a:rPr>
              <a:t>, and </a:t>
            </a:r>
            <a:r>
              <a:rPr b="1" lang="en">
                <a:solidFill>
                  <a:schemeClr val="accent1"/>
                </a:solidFill>
              </a:rPr>
              <a:t>planning </a:t>
            </a:r>
            <a:r>
              <a:rPr lang="en">
                <a:solidFill>
                  <a:schemeClr val="accent1"/>
                </a:solidFill>
              </a:rPr>
              <a:t>to make it consistent. </a:t>
            </a:r>
            <a:endParaRPr>
              <a:solidFill>
                <a:schemeClr val="accent1"/>
              </a:solidFill>
            </a:endParaRPr>
          </a:p>
        </p:txBody>
      </p:sp>
      <p:sp>
        <p:nvSpPr>
          <p:cNvPr id="290" name="Google Shape;290;p28"/>
          <p:cNvSpPr txBox="1"/>
          <p:nvPr>
            <p:ph idx="1" type="subTitle"/>
          </p:nvPr>
        </p:nvSpPr>
        <p:spPr>
          <a:xfrm>
            <a:off x="1290775" y="22887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rPr>
              <a:t>PROBLEM</a:t>
            </a:r>
            <a:endParaRPr>
              <a:solidFill>
                <a:schemeClr val="accent1"/>
              </a:solidFill>
            </a:endParaRPr>
          </a:p>
        </p:txBody>
      </p:sp>
      <p:sp>
        <p:nvSpPr>
          <p:cNvPr id="291" name="Google Shape;291;p28"/>
          <p:cNvSpPr txBox="1"/>
          <p:nvPr>
            <p:ph idx="2" type="subTitle"/>
          </p:nvPr>
        </p:nvSpPr>
        <p:spPr>
          <a:xfrm>
            <a:off x="4945650" y="22887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SOLUTION</a:t>
            </a:r>
            <a:endParaRPr/>
          </a:p>
        </p:txBody>
      </p:sp>
      <p:sp>
        <p:nvSpPr>
          <p:cNvPr id="292" name="Google Shape;292;p28"/>
          <p:cNvSpPr txBox="1"/>
          <p:nvPr>
            <p:ph idx="4" type="subTitle"/>
          </p:nvPr>
        </p:nvSpPr>
        <p:spPr>
          <a:xfrm>
            <a:off x="4945650" y="2715970"/>
            <a:ext cx="2907600" cy="181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app provides you with a gamified </a:t>
            </a:r>
            <a:r>
              <a:rPr b="1" lang="en"/>
              <a:t>virtual workout buddy</a:t>
            </a:r>
            <a:r>
              <a:rPr lang="en"/>
              <a:t> that </a:t>
            </a:r>
            <a:r>
              <a:rPr b="1" lang="en"/>
              <a:t>schedules </a:t>
            </a:r>
            <a:r>
              <a:rPr lang="en"/>
              <a:t>your workouts, keeps you </a:t>
            </a:r>
            <a:r>
              <a:rPr b="1" lang="en"/>
              <a:t>accountable</a:t>
            </a:r>
            <a:r>
              <a:rPr lang="en"/>
              <a:t>, and </a:t>
            </a:r>
            <a:r>
              <a:rPr b="1" lang="en"/>
              <a:t>accompanies </a:t>
            </a:r>
            <a:r>
              <a:rPr lang="en"/>
              <a:t>you through your workout - </a:t>
            </a:r>
            <a:r>
              <a:rPr b="1" lang="en"/>
              <a:t>adapting </a:t>
            </a:r>
            <a:r>
              <a:rPr lang="en"/>
              <a:t>to your needs and making it easier to exercise.</a:t>
            </a:r>
            <a:endParaRPr/>
          </a:p>
        </p:txBody>
      </p:sp>
      <p:grpSp>
        <p:nvGrpSpPr>
          <p:cNvPr id="293" name="Google Shape;293;p28"/>
          <p:cNvGrpSpPr/>
          <p:nvPr/>
        </p:nvGrpSpPr>
        <p:grpSpPr>
          <a:xfrm flipH="1">
            <a:off x="50050" y="4128575"/>
            <a:ext cx="1551350" cy="1342825"/>
            <a:chOff x="305350" y="253700"/>
            <a:chExt cx="1551350" cy="1342825"/>
          </a:xfrm>
        </p:grpSpPr>
        <p:sp>
          <p:nvSpPr>
            <p:cNvPr id="294" name="Google Shape;294;p28"/>
            <p:cNvSpPr/>
            <p:nvPr/>
          </p:nvSpPr>
          <p:spPr>
            <a:xfrm>
              <a:off x="305350" y="743175"/>
              <a:ext cx="721625" cy="853350"/>
            </a:xfrm>
            <a:custGeom>
              <a:rect b="b" l="l" r="r" t="t"/>
              <a:pathLst>
                <a:path extrusionOk="0" h="34134" w="28865">
                  <a:moveTo>
                    <a:pt x="22788" y="30913"/>
                  </a:moveTo>
                  <a:lnTo>
                    <a:pt x="24099" y="30157"/>
                  </a:lnTo>
                  <a:lnTo>
                    <a:pt x="24028" y="30034"/>
                  </a:lnTo>
                  <a:cubicBezTo>
                    <a:pt x="28463" y="26270"/>
                    <a:pt x="28864" y="18121"/>
                    <a:pt x="24708" y="10924"/>
                  </a:cubicBezTo>
                  <a:cubicBezTo>
                    <a:pt x="20554" y="3727"/>
                    <a:pt x="13296" y="1"/>
                    <a:pt x="7820" y="1960"/>
                  </a:cubicBezTo>
                  <a:lnTo>
                    <a:pt x="7753" y="1845"/>
                  </a:lnTo>
                  <a:lnTo>
                    <a:pt x="6698" y="2456"/>
                  </a:lnTo>
                  <a:cubicBezTo>
                    <a:pt x="6611" y="2501"/>
                    <a:pt x="6523" y="2545"/>
                    <a:pt x="6437" y="2593"/>
                  </a:cubicBezTo>
                  <a:cubicBezTo>
                    <a:pt x="862" y="5814"/>
                    <a:pt x="0" y="14763"/>
                    <a:pt x="4516" y="22584"/>
                  </a:cubicBezTo>
                  <a:cubicBezTo>
                    <a:pt x="9031" y="30403"/>
                    <a:pt x="17212" y="34133"/>
                    <a:pt x="22788" y="309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346775" y="703625"/>
              <a:ext cx="730600" cy="868975"/>
            </a:xfrm>
            <a:custGeom>
              <a:rect b="b" l="l" r="r" t="t"/>
              <a:pathLst>
                <a:path extrusionOk="0" h="34759" w="29224">
                  <a:moveTo>
                    <a:pt x="4515" y="23208"/>
                  </a:moveTo>
                  <a:cubicBezTo>
                    <a:pt x="0" y="15388"/>
                    <a:pt x="860" y="6438"/>
                    <a:pt x="6437" y="3219"/>
                  </a:cubicBezTo>
                  <a:cubicBezTo>
                    <a:pt x="12013" y="0"/>
                    <a:pt x="20193" y="3730"/>
                    <a:pt x="24708" y="11550"/>
                  </a:cubicBezTo>
                  <a:cubicBezTo>
                    <a:pt x="29223" y="19371"/>
                    <a:pt x="28363" y="28320"/>
                    <a:pt x="22787" y="31539"/>
                  </a:cubicBezTo>
                  <a:cubicBezTo>
                    <a:pt x="17212" y="34758"/>
                    <a:pt x="9030" y="31029"/>
                    <a:pt x="4515" y="232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580850" y="1000550"/>
              <a:ext cx="250425" cy="275000"/>
            </a:xfrm>
            <a:custGeom>
              <a:rect b="b" l="l" r="r" t="t"/>
              <a:pathLst>
                <a:path extrusionOk="0" h="11000" w="10017">
                  <a:moveTo>
                    <a:pt x="3911" y="1"/>
                  </a:moveTo>
                  <a:cubicBezTo>
                    <a:pt x="3345" y="1"/>
                    <a:pt x="2801" y="134"/>
                    <a:pt x="2313" y="416"/>
                  </a:cubicBezTo>
                  <a:cubicBezTo>
                    <a:pt x="310" y="1573"/>
                    <a:pt x="1" y="4787"/>
                    <a:pt x="1623" y="7594"/>
                  </a:cubicBezTo>
                  <a:cubicBezTo>
                    <a:pt x="2402" y="8943"/>
                    <a:pt x="3530" y="10015"/>
                    <a:pt x="4761" y="10576"/>
                  </a:cubicBezTo>
                  <a:cubicBezTo>
                    <a:pt x="5379" y="10858"/>
                    <a:pt x="5998" y="10999"/>
                    <a:pt x="6583" y="10999"/>
                  </a:cubicBezTo>
                  <a:cubicBezTo>
                    <a:pt x="7161" y="10999"/>
                    <a:pt x="7706" y="10862"/>
                    <a:pt x="8183" y="10586"/>
                  </a:cubicBezTo>
                  <a:cubicBezTo>
                    <a:pt x="9146" y="10031"/>
                    <a:pt x="9758" y="8963"/>
                    <a:pt x="9887" y="7617"/>
                  </a:cubicBezTo>
                  <a:cubicBezTo>
                    <a:pt x="10017" y="6271"/>
                    <a:pt x="9652" y="4757"/>
                    <a:pt x="8873" y="3408"/>
                  </a:cubicBezTo>
                  <a:cubicBezTo>
                    <a:pt x="7648" y="1284"/>
                    <a:pt x="5669" y="1"/>
                    <a:pt x="3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648250" y="1062175"/>
              <a:ext cx="127675" cy="151850"/>
            </a:xfrm>
            <a:custGeom>
              <a:rect b="b" l="l" r="r" t="t"/>
              <a:pathLst>
                <a:path extrusionOk="0" h="6074" w="5107">
                  <a:moveTo>
                    <a:pt x="789" y="4055"/>
                  </a:moveTo>
                  <a:cubicBezTo>
                    <a:pt x="0" y="2689"/>
                    <a:pt x="150" y="1125"/>
                    <a:pt x="1125" y="564"/>
                  </a:cubicBezTo>
                  <a:cubicBezTo>
                    <a:pt x="2098" y="1"/>
                    <a:pt x="3528" y="653"/>
                    <a:pt x="4317" y="2019"/>
                  </a:cubicBezTo>
                  <a:cubicBezTo>
                    <a:pt x="5107" y="3386"/>
                    <a:pt x="4955" y="4949"/>
                    <a:pt x="3982" y="5511"/>
                  </a:cubicBezTo>
                  <a:cubicBezTo>
                    <a:pt x="3007" y="6074"/>
                    <a:pt x="1577" y="5422"/>
                    <a:pt x="789" y="40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676350" y="672825"/>
              <a:ext cx="770175" cy="527125"/>
            </a:xfrm>
            <a:custGeom>
              <a:rect b="b" l="l" r="r" t="t"/>
              <a:pathLst>
                <a:path extrusionOk="0" h="21085" w="30807">
                  <a:moveTo>
                    <a:pt x="1" y="16138"/>
                  </a:moveTo>
                  <a:lnTo>
                    <a:pt x="27951" y="1"/>
                  </a:lnTo>
                  <a:lnTo>
                    <a:pt x="30806" y="4950"/>
                  </a:lnTo>
                  <a:lnTo>
                    <a:pt x="2858" y="21085"/>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1058775" y="326700"/>
              <a:ext cx="712450" cy="834800"/>
            </a:xfrm>
            <a:custGeom>
              <a:rect b="b" l="l" r="r" t="t"/>
              <a:pathLst>
                <a:path extrusionOk="0" h="33392" w="28498">
                  <a:moveTo>
                    <a:pt x="22787" y="30173"/>
                  </a:moveTo>
                  <a:lnTo>
                    <a:pt x="25480" y="28619"/>
                  </a:lnTo>
                  <a:lnTo>
                    <a:pt x="25184" y="28106"/>
                  </a:lnTo>
                  <a:cubicBezTo>
                    <a:pt x="28497" y="23988"/>
                    <a:pt x="28469" y="16696"/>
                    <a:pt x="24709" y="10184"/>
                  </a:cubicBezTo>
                  <a:cubicBezTo>
                    <a:pt x="20949" y="3672"/>
                    <a:pt x="14649" y="1"/>
                    <a:pt x="9427" y="812"/>
                  </a:cubicBezTo>
                  <a:lnTo>
                    <a:pt x="9130" y="299"/>
                  </a:lnTo>
                  <a:lnTo>
                    <a:pt x="6437" y="1853"/>
                  </a:lnTo>
                  <a:cubicBezTo>
                    <a:pt x="861" y="5072"/>
                    <a:pt x="1" y="14021"/>
                    <a:pt x="4516" y="21842"/>
                  </a:cubicBezTo>
                  <a:cubicBezTo>
                    <a:pt x="9031" y="29663"/>
                    <a:pt x="17212" y="33392"/>
                    <a:pt x="22787" y="301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1126075" y="253700"/>
              <a:ext cx="730625" cy="868950"/>
            </a:xfrm>
            <a:custGeom>
              <a:rect b="b" l="l" r="r" t="t"/>
              <a:pathLst>
                <a:path extrusionOk="0" h="34758" w="29225">
                  <a:moveTo>
                    <a:pt x="4516" y="23208"/>
                  </a:moveTo>
                  <a:cubicBezTo>
                    <a:pt x="1" y="15387"/>
                    <a:pt x="861" y="6438"/>
                    <a:pt x="6438" y="3219"/>
                  </a:cubicBezTo>
                  <a:cubicBezTo>
                    <a:pt x="12014" y="0"/>
                    <a:pt x="20194" y="3729"/>
                    <a:pt x="24709" y="11550"/>
                  </a:cubicBezTo>
                  <a:cubicBezTo>
                    <a:pt x="29224" y="19369"/>
                    <a:pt x="28364" y="28320"/>
                    <a:pt x="22788" y="31539"/>
                  </a:cubicBezTo>
                  <a:cubicBezTo>
                    <a:pt x="17212" y="34758"/>
                    <a:pt x="9031" y="31028"/>
                    <a:pt x="4516" y="23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1206025" y="360425"/>
              <a:ext cx="574075" cy="672650"/>
            </a:xfrm>
            <a:custGeom>
              <a:rect b="b" l="l" r="r" t="t"/>
              <a:pathLst>
                <a:path extrusionOk="0" h="26906" w="22963">
                  <a:moveTo>
                    <a:pt x="18361" y="24312"/>
                  </a:moveTo>
                  <a:lnTo>
                    <a:pt x="20531" y="23058"/>
                  </a:lnTo>
                  <a:lnTo>
                    <a:pt x="20292" y="22645"/>
                  </a:lnTo>
                  <a:cubicBezTo>
                    <a:pt x="22962" y="19328"/>
                    <a:pt x="22938" y="13453"/>
                    <a:pt x="19910" y="8206"/>
                  </a:cubicBezTo>
                  <a:cubicBezTo>
                    <a:pt x="16880" y="2959"/>
                    <a:pt x="11803" y="0"/>
                    <a:pt x="7595" y="654"/>
                  </a:cubicBezTo>
                  <a:lnTo>
                    <a:pt x="7356" y="241"/>
                  </a:lnTo>
                  <a:lnTo>
                    <a:pt x="5187" y="1493"/>
                  </a:lnTo>
                  <a:cubicBezTo>
                    <a:pt x="694" y="4088"/>
                    <a:pt x="0" y="11298"/>
                    <a:pt x="3639" y="17599"/>
                  </a:cubicBezTo>
                  <a:cubicBezTo>
                    <a:pt x="7277" y="23900"/>
                    <a:pt x="13869" y="26905"/>
                    <a:pt x="18361" y="24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260275" y="301600"/>
              <a:ext cx="588675" cy="700175"/>
            </a:xfrm>
            <a:custGeom>
              <a:rect b="b" l="l" r="r" t="t"/>
              <a:pathLst>
                <a:path extrusionOk="0" h="28007" w="23547">
                  <a:moveTo>
                    <a:pt x="3638" y="18699"/>
                  </a:moveTo>
                  <a:cubicBezTo>
                    <a:pt x="0" y="12398"/>
                    <a:pt x="693" y="5188"/>
                    <a:pt x="5186" y="2594"/>
                  </a:cubicBezTo>
                  <a:cubicBezTo>
                    <a:pt x="9679" y="0"/>
                    <a:pt x="16270" y="3004"/>
                    <a:pt x="19908" y="9306"/>
                  </a:cubicBezTo>
                  <a:cubicBezTo>
                    <a:pt x="23547" y="15607"/>
                    <a:pt x="22853" y="22818"/>
                    <a:pt x="18361" y="25411"/>
                  </a:cubicBezTo>
                  <a:cubicBezTo>
                    <a:pt x="13867" y="28007"/>
                    <a:pt x="7277" y="25001"/>
                    <a:pt x="3638" y="186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8"/>
            <p:cNvSpPr/>
            <p:nvPr/>
          </p:nvSpPr>
          <p:spPr>
            <a:xfrm>
              <a:off x="1473500" y="589800"/>
              <a:ext cx="124325" cy="147775"/>
            </a:xfrm>
            <a:custGeom>
              <a:rect b="b" l="l" r="r" t="t"/>
              <a:pathLst>
                <a:path extrusionOk="0" h="5911" w="4973">
                  <a:moveTo>
                    <a:pt x="3982" y="5347"/>
                  </a:moveTo>
                  <a:lnTo>
                    <a:pt x="4672" y="4949"/>
                  </a:lnTo>
                  <a:lnTo>
                    <a:pt x="4559" y="4752"/>
                  </a:lnTo>
                  <a:cubicBezTo>
                    <a:pt x="4972" y="4011"/>
                    <a:pt x="4909" y="2878"/>
                    <a:pt x="4319" y="1856"/>
                  </a:cubicBezTo>
                  <a:cubicBezTo>
                    <a:pt x="3727" y="832"/>
                    <a:pt x="2778" y="210"/>
                    <a:pt x="1930" y="197"/>
                  </a:cubicBezTo>
                  <a:lnTo>
                    <a:pt x="1815" y="0"/>
                  </a:lnTo>
                  <a:lnTo>
                    <a:pt x="1125" y="400"/>
                  </a:lnTo>
                  <a:cubicBezTo>
                    <a:pt x="150" y="962"/>
                    <a:pt x="1" y="2525"/>
                    <a:pt x="789" y="3892"/>
                  </a:cubicBezTo>
                  <a:cubicBezTo>
                    <a:pt x="1579" y="5258"/>
                    <a:pt x="3008" y="5910"/>
                    <a:pt x="3982" y="53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a:off x="1490750" y="575750"/>
              <a:ext cx="127700" cy="151875"/>
            </a:xfrm>
            <a:custGeom>
              <a:rect b="b" l="l" r="r" t="t"/>
              <a:pathLst>
                <a:path extrusionOk="0" h="6075" w="5108">
                  <a:moveTo>
                    <a:pt x="790" y="4055"/>
                  </a:moveTo>
                  <a:cubicBezTo>
                    <a:pt x="1" y="2689"/>
                    <a:pt x="152" y="1125"/>
                    <a:pt x="1125" y="562"/>
                  </a:cubicBezTo>
                  <a:cubicBezTo>
                    <a:pt x="2100" y="1"/>
                    <a:pt x="3530" y="651"/>
                    <a:pt x="4319" y="2018"/>
                  </a:cubicBezTo>
                  <a:cubicBezTo>
                    <a:pt x="5107" y="3384"/>
                    <a:pt x="4957" y="4948"/>
                    <a:pt x="3982" y="5511"/>
                  </a:cubicBezTo>
                  <a:cubicBezTo>
                    <a:pt x="3009" y="6074"/>
                    <a:pt x="1579" y="5422"/>
                    <a:pt x="790" y="4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5" name="Google Shape;305;p28"/>
          <p:cNvGrpSpPr/>
          <p:nvPr/>
        </p:nvGrpSpPr>
        <p:grpSpPr>
          <a:xfrm>
            <a:off x="2549840" y="1550663"/>
            <a:ext cx="389472" cy="389472"/>
            <a:chOff x="1181595" y="1469939"/>
            <a:chExt cx="345982" cy="345982"/>
          </a:xfrm>
        </p:grpSpPr>
        <p:sp>
          <p:nvSpPr>
            <p:cNvPr id="306" name="Google Shape;306;p28"/>
            <p:cNvSpPr/>
            <p:nvPr/>
          </p:nvSpPr>
          <p:spPr>
            <a:xfrm>
              <a:off x="1181595" y="1469939"/>
              <a:ext cx="345982" cy="345982"/>
            </a:xfrm>
            <a:custGeom>
              <a:rect b="b" l="l" r="r" t="t"/>
              <a:pathLst>
                <a:path extrusionOk="0" h="633" w="633">
                  <a:moveTo>
                    <a:pt x="146" y="95"/>
                  </a:moveTo>
                  <a:lnTo>
                    <a:pt x="146" y="148"/>
                  </a:lnTo>
                  <a:lnTo>
                    <a:pt x="117" y="148"/>
                  </a:lnTo>
                  <a:lnTo>
                    <a:pt x="117" y="95"/>
                  </a:lnTo>
                  <a:close/>
                  <a:moveTo>
                    <a:pt x="608" y="25"/>
                  </a:moveTo>
                  <a:lnTo>
                    <a:pt x="608" y="70"/>
                  </a:lnTo>
                  <a:lnTo>
                    <a:pt x="373" y="70"/>
                  </a:lnTo>
                  <a:cubicBezTo>
                    <a:pt x="366" y="70"/>
                    <a:pt x="360" y="74"/>
                    <a:pt x="360" y="82"/>
                  </a:cubicBezTo>
                  <a:cubicBezTo>
                    <a:pt x="360" y="89"/>
                    <a:pt x="366" y="95"/>
                    <a:pt x="373" y="95"/>
                  </a:cubicBezTo>
                  <a:lnTo>
                    <a:pt x="462" y="95"/>
                  </a:lnTo>
                  <a:lnTo>
                    <a:pt x="462" y="148"/>
                  </a:lnTo>
                  <a:lnTo>
                    <a:pt x="171" y="148"/>
                  </a:lnTo>
                  <a:lnTo>
                    <a:pt x="171" y="95"/>
                  </a:lnTo>
                  <a:lnTo>
                    <a:pt x="262" y="95"/>
                  </a:lnTo>
                  <a:cubicBezTo>
                    <a:pt x="267" y="95"/>
                    <a:pt x="273" y="89"/>
                    <a:pt x="273" y="82"/>
                  </a:cubicBezTo>
                  <a:cubicBezTo>
                    <a:pt x="273" y="74"/>
                    <a:pt x="267" y="70"/>
                    <a:pt x="262" y="70"/>
                  </a:cubicBezTo>
                  <a:lnTo>
                    <a:pt x="25" y="70"/>
                  </a:lnTo>
                  <a:lnTo>
                    <a:pt x="25" y="25"/>
                  </a:lnTo>
                  <a:close/>
                  <a:moveTo>
                    <a:pt x="516" y="95"/>
                  </a:moveTo>
                  <a:lnTo>
                    <a:pt x="516" y="148"/>
                  </a:lnTo>
                  <a:lnTo>
                    <a:pt x="487" y="148"/>
                  </a:lnTo>
                  <a:lnTo>
                    <a:pt x="487" y="95"/>
                  </a:lnTo>
                  <a:close/>
                  <a:moveTo>
                    <a:pt x="571" y="173"/>
                  </a:moveTo>
                  <a:cubicBezTo>
                    <a:pt x="591" y="173"/>
                    <a:pt x="608" y="190"/>
                    <a:pt x="608" y="210"/>
                  </a:cubicBezTo>
                  <a:lnTo>
                    <a:pt x="608" y="571"/>
                  </a:lnTo>
                  <a:cubicBezTo>
                    <a:pt x="608" y="592"/>
                    <a:pt x="591" y="608"/>
                    <a:pt x="571" y="608"/>
                  </a:cubicBezTo>
                  <a:lnTo>
                    <a:pt x="62" y="608"/>
                  </a:lnTo>
                  <a:cubicBezTo>
                    <a:pt x="42" y="608"/>
                    <a:pt x="25" y="592"/>
                    <a:pt x="25" y="571"/>
                  </a:cubicBezTo>
                  <a:lnTo>
                    <a:pt x="25" y="210"/>
                  </a:lnTo>
                  <a:cubicBezTo>
                    <a:pt x="25" y="190"/>
                    <a:pt x="42" y="173"/>
                    <a:pt x="62" y="173"/>
                  </a:cubicBezTo>
                  <a:close/>
                  <a:moveTo>
                    <a:pt x="13" y="1"/>
                  </a:moveTo>
                  <a:cubicBezTo>
                    <a:pt x="6" y="1"/>
                    <a:pt x="0" y="7"/>
                    <a:pt x="0" y="12"/>
                  </a:cubicBezTo>
                  <a:lnTo>
                    <a:pt x="0" y="82"/>
                  </a:lnTo>
                  <a:cubicBezTo>
                    <a:pt x="0" y="89"/>
                    <a:pt x="6" y="95"/>
                    <a:pt x="13" y="95"/>
                  </a:cubicBezTo>
                  <a:lnTo>
                    <a:pt x="93" y="95"/>
                  </a:lnTo>
                  <a:lnTo>
                    <a:pt x="93" y="148"/>
                  </a:lnTo>
                  <a:lnTo>
                    <a:pt x="62" y="148"/>
                  </a:lnTo>
                  <a:cubicBezTo>
                    <a:pt x="28" y="148"/>
                    <a:pt x="0" y="176"/>
                    <a:pt x="0" y="210"/>
                  </a:cubicBezTo>
                  <a:lnTo>
                    <a:pt x="0" y="571"/>
                  </a:lnTo>
                  <a:cubicBezTo>
                    <a:pt x="0" y="605"/>
                    <a:pt x="28" y="632"/>
                    <a:pt x="62" y="632"/>
                  </a:cubicBezTo>
                  <a:lnTo>
                    <a:pt x="571" y="632"/>
                  </a:lnTo>
                  <a:cubicBezTo>
                    <a:pt x="605" y="632"/>
                    <a:pt x="633" y="605"/>
                    <a:pt x="633" y="571"/>
                  </a:cubicBezTo>
                  <a:lnTo>
                    <a:pt x="633" y="210"/>
                  </a:lnTo>
                  <a:cubicBezTo>
                    <a:pt x="633" y="176"/>
                    <a:pt x="605" y="148"/>
                    <a:pt x="571" y="148"/>
                  </a:cubicBezTo>
                  <a:lnTo>
                    <a:pt x="542" y="148"/>
                  </a:lnTo>
                  <a:lnTo>
                    <a:pt x="542" y="95"/>
                  </a:lnTo>
                  <a:lnTo>
                    <a:pt x="620" y="95"/>
                  </a:lnTo>
                  <a:cubicBezTo>
                    <a:pt x="627" y="95"/>
                    <a:pt x="633" y="89"/>
                    <a:pt x="633" y="82"/>
                  </a:cubicBezTo>
                  <a:lnTo>
                    <a:pt x="633" y="12"/>
                  </a:lnTo>
                  <a:cubicBezTo>
                    <a:pt x="633" y="7"/>
                    <a:pt x="627" y="1"/>
                    <a:pt x="6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8"/>
            <p:cNvSpPr/>
            <p:nvPr/>
          </p:nvSpPr>
          <p:spPr>
            <a:xfrm>
              <a:off x="1398039" y="1590186"/>
              <a:ext cx="77614" cy="73241"/>
            </a:xfrm>
            <a:custGeom>
              <a:rect b="b" l="l" r="r" t="t"/>
              <a:pathLst>
                <a:path extrusionOk="0" h="134" w="142">
                  <a:moveTo>
                    <a:pt x="33" y="0"/>
                  </a:moveTo>
                  <a:cubicBezTo>
                    <a:pt x="27" y="0"/>
                    <a:pt x="22" y="6"/>
                    <a:pt x="20" y="12"/>
                  </a:cubicBezTo>
                  <a:lnTo>
                    <a:pt x="1" y="117"/>
                  </a:lnTo>
                  <a:cubicBezTo>
                    <a:pt x="0" y="125"/>
                    <a:pt x="4" y="132"/>
                    <a:pt x="12" y="132"/>
                  </a:cubicBezTo>
                  <a:cubicBezTo>
                    <a:pt x="12" y="132"/>
                    <a:pt x="13" y="132"/>
                    <a:pt x="14" y="132"/>
                  </a:cubicBezTo>
                  <a:cubicBezTo>
                    <a:pt x="19" y="132"/>
                    <a:pt x="25" y="128"/>
                    <a:pt x="26" y="123"/>
                  </a:cubicBezTo>
                  <a:lnTo>
                    <a:pt x="38" y="58"/>
                  </a:lnTo>
                  <a:lnTo>
                    <a:pt x="56" y="123"/>
                  </a:lnTo>
                  <a:cubicBezTo>
                    <a:pt x="58" y="129"/>
                    <a:pt x="64" y="133"/>
                    <a:pt x="71" y="133"/>
                  </a:cubicBezTo>
                  <a:cubicBezTo>
                    <a:pt x="77" y="133"/>
                    <a:pt x="82" y="129"/>
                    <a:pt x="84" y="123"/>
                  </a:cubicBezTo>
                  <a:lnTo>
                    <a:pt x="85" y="123"/>
                  </a:lnTo>
                  <a:lnTo>
                    <a:pt x="103" y="58"/>
                  </a:lnTo>
                  <a:lnTo>
                    <a:pt x="116" y="123"/>
                  </a:lnTo>
                  <a:cubicBezTo>
                    <a:pt x="117" y="128"/>
                    <a:pt x="121" y="132"/>
                    <a:pt x="127" y="132"/>
                  </a:cubicBezTo>
                  <a:cubicBezTo>
                    <a:pt x="128" y="132"/>
                    <a:pt x="129" y="132"/>
                    <a:pt x="130" y="132"/>
                  </a:cubicBezTo>
                  <a:cubicBezTo>
                    <a:pt x="137" y="132"/>
                    <a:pt x="142" y="125"/>
                    <a:pt x="140" y="117"/>
                  </a:cubicBezTo>
                  <a:lnTo>
                    <a:pt x="120" y="12"/>
                  </a:lnTo>
                  <a:cubicBezTo>
                    <a:pt x="118" y="5"/>
                    <a:pt x="113" y="0"/>
                    <a:pt x="105" y="0"/>
                  </a:cubicBezTo>
                  <a:cubicBezTo>
                    <a:pt x="100" y="0"/>
                    <a:pt x="92" y="5"/>
                    <a:pt x="91" y="11"/>
                  </a:cubicBezTo>
                  <a:lnTo>
                    <a:pt x="71" y="83"/>
                  </a:lnTo>
                  <a:lnTo>
                    <a:pt x="49" y="11"/>
                  </a:lnTo>
                  <a:cubicBezTo>
                    <a:pt x="46" y="3"/>
                    <a:pt x="40"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8"/>
            <p:cNvSpPr/>
            <p:nvPr/>
          </p:nvSpPr>
          <p:spPr>
            <a:xfrm>
              <a:off x="1234613" y="1590186"/>
              <a:ext cx="68868" cy="73241"/>
            </a:xfrm>
            <a:custGeom>
              <a:rect b="b" l="l" r="r" t="t"/>
              <a:pathLst>
                <a:path extrusionOk="0" h="134" w="126">
                  <a:moveTo>
                    <a:pt x="66" y="0"/>
                  </a:moveTo>
                  <a:cubicBezTo>
                    <a:pt x="30" y="0"/>
                    <a:pt x="0" y="31"/>
                    <a:pt x="0" y="67"/>
                  </a:cubicBezTo>
                  <a:cubicBezTo>
                    <a:pt x="0" y="103"/>
                    <a:pt x="30" y="133"/>
                    <a:pt x="66" y="133"/>
                  </a:cubicBezTo>
                  <a:cubicBezTo>
                    <a:pt x="101" y="133"/>
                    <a:pt x="126" y="106"/>
                    <a:pt x="126" y="67"/>
                  </a:cubicBezTo>
                  <a:cubicBezTo>
                    <a:pt x="126" y="60"/>
                    <a:pt x="121" y="54"/>
                    <a:pt x="114" y="54"/>
                  </a:cubicBezTo>
                  <a:lnTo>
                    <a:pt x="81" y="54"/>
                  </a:lnTo>
                  <a:cubicBezTo>
                    <a:pt x="75" y="54"/>
                    <a:pt x="69" y="60"/>
                    <a:pt x="69" y="67"/>
                  </a:cubicBezTo>
                  <a:cubicBezTo>
                    <a:pt x="69" y="74"/>
                    <a:pt x="75" y="80"/>
                    <a:pt x="81" y="80"/>
                  </a:cubicBezTo>
                  <a:lnTo>
                    <a:pt x="100" y="80"/>
                  </a:lnTo>
                  <a:cubicBezTo>
                    <a:pt x="97" y="94"/>
                    <a:pt x="87" y="109"/>
                    <a:pt x="66" y="109"/>
                  </a:cubicBezTo>
                  <a:cubicBezTo>
                    <a:pt x="43" y="109"/>
                    <a:pt x="25" y="90"/>
                    <a:pt x="25" y="67"/>
                  </a:cubicBezTo>
                  <a:cubicBezTo>
                    <a:pt x="25" y="44"/>
                    <a:pt x="43" y="25"/>
                    <a:pt x="66" y="25"/>
                  </a:cubicBezTo>
                  <a:cubicBezTo>
                    <a:pt x="75" y="25"/>
                    <a:pt x="84" y="28"/>
                    <a:pt x="91" y="32"/>
                  </a:cubicBezTo>
                  <a:cubicBezTo>
                    <a:pt x="93" y="34"/>
                    <a:pt x="95" y="35"/>
                    <a:pt x="98" y="35"/>
                  </a:cubicBezTo>
                  <a:cubicBezTo>
                    <a:pt x="101" y="35"/>
                    <a:pt x="105" y="33"/>
                    <a:pt x="107" y="29"/>
                  </a:cubicBezTo>
                  <a:cubicBezTo>
                    <a:pt x="111" y="24"/>
                    <a:pt x="110" y="15"/>
                    <a:pt x="104" y="12"/>
                  </a:cubicBezTo>
                  <a:cubicBezTo>
                    <a:pt x="94" y="5"/>
                    <a:pt x="81"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8"/>
            <p:cNvSpPr/>
            <p:nvPr/>
          </p:nvSpPr>
          <p:spPr>
            <a:xfrm>
              <a:off x="1324251" y="1590186"/>
              <a:ext cx="53564" cy="73241"/>
            </a:xfrm>
            <a:custGeom>
              <a:rect b="b" l="l" r="r" t="t"/>
              <a:pathLst>
                <a:path extrusionOk="0" h="134" w="98">
                  <a:moveTo>
                    <a:pt x="14" y="0"/>
                  </a:moveTo>
                  <a:cubicBezTo>
                    <a:pt x="12" y="0"/>
                    <a:pt x="10" y="1"/>
                    <a:pt x="8" y="2"/>
                  </a:cubicBezTo>
                  <a:cubicBezTo>
                    <a:pt x="2" y="6"/>
                    <a:pt x="1" y="13"/>
                    <a:pt x="4" y="19"/>
                  </a:cubicBezTo>
                  <a:lnTo>
                    <a:pt x="37" y="70"/>
                  </a:lnTo>
                  <a:lnTo>
                    <a:pt x="37" y="122"/>
                  </a:lnTo>
                  <a:cubicBezTo>
                    <a:pt x="37" y="128"/>
                    <a:pt x="43" y="133"/>
                    <a:pt x="48" y="133"/>
                  </a:cubicBezTo>
                  <a:cubicBezTo>
                    <a:pt x="56" y="133"/>
                    <a:pt x="61" y="128"/>
                    <a:pt x="61" y="122"/>
                  </a:cubicBezTo>
                  <a:lnTo>
                    <a:pt x="61" y="70"/>
                  </a:lnTo>
                  <a:lnTo>
                    <a:pt x="95" y="19"/>
                  </a:lnTo>
                  <a:cubicBezTo>
                    <a:pt x="97" y="13"/>
                    <a:pt x="96" y="6"/>
                    <a:pt x="90" y="2"/>
                  </a:cubicBezTo>
                  <a:cubicBezTo>
                    <a:pt x="88" y="1"/>
                    <a:pt x="86" y="0"/>
                    <a:pt x="84" y="0"/>
                  </a:cubicBezTo>
                  <a:cubicBezTo>
                    <a:pt x="80" y="0"/>
                    <a:pt x="76" y="2"/>
                    <a:pt x="73" y="6"/>
                  </a:cubicBezTo>
                  <a:lnTo>
                    <a:pt x="50" y="44"/>
                  </a:lnTo>
                  <a:lnTo>
                    <a:pt x="25" y="6"/>
                  </a:lnTo>
                  <a:cubicBezTo>
                    <a:pt x="22" y="2"/>
                    <a:pt x="18"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8"/>
            <p:cNvSpPr/>
            <p:nvPr/>
          </p:nvSpPr>
          <p:spPr>
            <a:xfrm>
              <a:off x="1234613" y="1677638"/>
              <a:ext cx="240493" cy="110955"/>
            </a:xfrm>
            <a:custGeom>
              <a:rect b="b" l="l" r="r" t="t"/>
              <a:pathLst>
                <a:path extrusionOk="0" h="203" w="440">
                  <a:moveTo>
                    <a:pt x="282" y="74"/>
                  </a:moveTo>
                  <a:lnTo>
                    <a:pt x="282" y="129"/>
                  </a:lnTo>
                  <a:lnTo>
                    <a:pt x="157" y="129"/>
                  </a:lnTo>
                  <a:lnTo>
                    <a:pt x="157" y="74"/>
                  </a:lnTo>
                  <a:close/>
                  <a:moveTo>
                    <a:pt x="100" y="25"/>
                  </a:moveTo>
                  <a:cubicBezTo>
                    <a:pt x="118" y="25"/>
                    <a:pt x="133" y="40"/>
                    <a:pt x="133" y="59"/>
                  </a:cubicBezTo>
                  <a:lnTo>
                    <a:pt x="133" y="145"/>
                  </a:lnTo>
                  <a:cubicBezTo>
                    <a:pt x="133" y="164"/>
                    <a:pt x="118" y="178"/>
                    <a:pt x="100" y="178"/>
                  </a:cubicBezTo>
                  <a:lnTo>
                    <a:pt x="59" y="178"/>
                  </a:lnTo>
                  <a:cubicBezTo>
                    <a:pt x="40" y="178"/>
                    <a:pt x="25" y="164"/>
                    <a:pt x="25" y="145"/>
                  </a:cubicBezTo>
                  <a:lnTo>
                    <a:pt x="25" y="59"/>
                  </a:lnTo>
                  <a:cubicBezTo>
                    <a:pt x="25" y="40"/>
                    <a:pt x="40" y="25"/>
                    <a:pt x="59" y="25"/>
                  </a:cubicBezTo>
                  <a:close/>
                  <a:moveTo>
                    <a:pt x="381" y="25"/>
                  </a:moveTo>
                  <a:cubicBezTo>
                    <a:pt x="399" y="25"/>
                    <a:pt x="415" y="40"/>
                    <a:pt x="415" y="59"/>
                  </a:cubicBezTo>
                  <a:lnTo>
                    <a:pt x="415" y="145"/>
                  </a:lnTo>
                  <a:cubicBezTo>
                    <a:pt x="415" y="164"/>
                    <a:pt x="399" y="178"/>
                    <a:pt x="381" y="178"/>
                  </a:cubicBezTo>
                  <a:lnTo>
                    <a:pt x="339" y="178"/>
                  </a:lnTo>
                  <a:cubicBezTo>
                    <a:pt x="321" y="178"/>
                    <a:pt x="306" y="164"/>
                    <a:pt x="306" y="145"/>
                  </a:cubicBezTo>
                  <a:lnTo>
                    <a:pt x="306" y="59"/>
                  </a:lnTo>
                  <a:cubicBezTo>
                    <a:pt x="306" y="40"/>
                    <a:pt x="321" y="25"/>
                    <a:pt x="339" y="25"/>
                  </a:cubicBezTo>
                  <a:close/>
                  <a:moveTo>
                    <a:pt x="59" y="1"/>
                  </a:moveTo>
                  <a:cubicBezTo>
                    <a:pt x="26" y="1"/>
                    <a:pt x="0" y="27"/>
                    <a:pt x="0" y="59"/>
                  </a:cubicBezTo>
                  <a:lnTo>
                    <a:pt x="0" y="145"/>
                  </a:lnTo>
                  <a:cubicBezTo>
                    <a:pt x="0" y="177"/>
                    <a:pt x="26" y="203"/>
                    <a:pt x="59" y="203"/>
                  </a:cubicBezTo>
                  <a:lnTo>
                    <a:pt x="100" y="203"/>
                  </a:lnTo>
                  <a:cubicBezTo>
                    <a:pt x="129" y="203"/>
                    <a:pt x="153" y="181"/>
                    <a:pt x="157" y="154"/>
                  </a:cubicBezTo>
                  <a:lnTo>
                    <a:pt x="282" y="154"/>
                  </a:lnTo>
                  <a:cubicBezTo>
                    <a:pt x="286" y="181"/>
                    <a:pt x="311" y="203"/>
                    <a:pt x="339" y="203"/>
                  </a:cubicBezTo>
                  <a:lnTo>
                    <a:pt x="381" y="203"/>
                  </a:lnTo>
                  <a:cubicBezTo>
                    <a:pt x="413" y="203"/>
                    <a:pt x="439" y="177"/>
                    <a:pt x="439" y="145"/>
                  </a:cubicBezTo>
                  <a:lnTo>
                    <a:pt x="439" y="59"/>
                  </a:lnTo>
                  <a:cubicBezTo>
                    <a:pt x="439" y="27"/>
                    <a:pt x="413" y="1"/>
                    <a:pt x="381" y="1"/>
                  </a:cubicBezTo>
                  <a:lnTo>
                    <a:pt x="339" y="1"/>
                  </a:lnTo>
                  <a:cubicBezTo>
                    <a:pt x="311" y="1"/>
                    <a:pt x="286" y="22"/>
                    <a:pt x="282" y="50"/>
                  </a:cubicBezTo>
                  <a:lnTo>
                    <a:pt x="157" y="50"/>
                  </a:lnTo>
                  <a:cubicBezTo>
                    <a:pt x="153" y="22"/>
                    <a:pt x="129" y="1"/>
                    <a:pt x="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8"/>
            <p:cNvSpPr/>
            <p:nvPr/>
          </p:nvSpPr>
          <p:spPr>
            <a:xfrm>
              <a:off x="1348301" y="1508199"/>
              <a:ext cx="13664" cy="13664"/>
            </a:xfrm>
            <a:custGeom>
              <a:rect b="b" l="l" r="r" t="t"/>
              <a:pathLst>
                <a:path extrusionOk="0" h="25" w="25">
                  <a:moveTo>
                    <a:pt x="12" y="0"/>
                  </a:moveTo>
                  <a:cubicBezTo>
                    <a:pt x="9" y="0"/>
                    <a:pt x="6" y="2"/>
                    <a:pt x="3" y="3"/>
                  </a:cubicBezTo>
                  <a:cubicBezTo>
                    <a:pt x="0" y="6"/>
                    <a:pt x="0" y="9"/>
                    <a:pt x="0" y="12"/>
                  </a:cubicBezTo>
                  <a:cubicBezTo>
                    <a:pt x="0" y="15"/>
                    <a:pt x="0" y="19"/>
                    <a:pt x="3" y="20"/>
                  </a:cubicBezTo>
                  <a:cubicBezTo>
                    <a:pt x="6" y="23"/>
                    <a:pt x="9" y="25"/>
                    <a:pt x="12" y="25"/>
                  </a:cubicBezTo>
                  <a:cubicBezTo>
                    <a:pt x="14" y="25"/>
                    <a:pt x="19" y="23"/>
                    <a:pt x="20" y="20"/>
                  </a:cubicBezTo>
                  <a:cubicBezTo>
                    <a:pt x="23" y="19"/>
                    <a:pt x="25" y="15"/>
                    <a:pt x="25" y="12"/>
                  </a:cubicBezTo>
                  <a:cubicBezTo>
                    <a:pt x="25" y="9"/>
                    <a:pt x="23" y="6"/>
                    <a:pt x="20" y="3"/>
                  </a:cubicBezTo>
                  <a:cubicBezTo>
                    <a:pt x="19" y="2"/>
                    <a:pt x="14" y="0"/>
                    <a:pt x="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8"/>
          <p:cNvGrpSpPr/>
          <p:nvPr/>
        </p:nvGrpSpPr>
        <p:grpSpPr>
          <a:xfrm>
            <a:off x="6204727" y="1550685"/>
            <a:ext cx="389437" cy="389437"/>
            <a:chOff x="4037450" y="1469939"/>
            <a:chExt cx="345982" cy="345982"/>
          </a:xfrm>
        </p:grpSpPr>
        <p:sp>
          <p:nvSpPr>
            <p:cNvPr id="313" name="Google Shape;313;p28"/>
            <p:cNvSpPr/>
            <p:nvPr/>
          </p:nvSpPr>
          <p:spPr>
            <a:xfrm>
              <a:off x="4037450" y="1469939"/>
              <a:ext cx="345982" cy="345982"/>
            </a:xfrm>
            <a:custGeom>
              <a:rect b="b" l="l" r="r" t="t"/>
              <a:pathLst>
                <a:path extrusionOk="0" h="633" w="633">
                  <a:moveTo>
                    <a:pt x="249" y="25"/>
                  </a:moveTo>
                  <a:cubicBezTo>
                    <a:pt x="257" y="25"/>
                    <a:pt x="263" y="31"/>
                    <a:pt x="263" y="40"/>
                  </a:cubicBezTo>
                  <a:lnTo>
                    <a:pt x="263" y="82"/>
                  </a:lnTo>
                  <a:lnTo>
                    <a:pt x="234" y="82"/>
                  </a:lnTo>
                  <a:lnTo>
                    <a:pt x="234" y="40"/>
                  </a:lnTo>
                  <a:cubicBezTo>
                    <a:pt x="234" y="31"/>
                    <a:pt x="240" y="25"/>
                    <a:pt x="249" y="25"/>
                  </a:cubicBezTo>
                  <a:close/>
                  <a:moveTo>
                    <a:pt x="384" y="25"/>
                  </a:moveTo>
                  <a:cubicBezTo>
                    <a:pt x="393" y="25"/>
                    <a:pt x="399" y="31"/>
                    <a:pt x="399" y="40"/>
                  </a:cubicBezTo>
                  <a:lnTo>
                    <a:pt x="399" y="82"/>
                  </a:lnTo>
                  <a:lnTo>
                    <a:pt x="370" y="82"/>
                  </a:lnTo>
                  <a:lnTo>
                    <a:pt x="370" y="40"/>
                  </a:lnTo>
                  <a:cubicBezTo>
                    <a:pt x="370" y="31"/>
                    <a:pt x="376" y="25"/>
                    <a:pt x="384" y="25"/>
                  </a:cubicBezTo>
                  <a:close/>
                  <a:moveTo>
                    <a:pt x="399" y="106"/>
                  </a:moveTo>
                  <a:lnTo>
                    <a:pt x="399" y="141"/>
                  </a:lnTo>
                  <a:lnTo>
                    <a:pt x="234" y="141"/>
                  </a:lnTo>
                  <a:lnTo>
                    <a:pt x="234" y="106"/>
                  </a:lnTo>
                  <a:close/>
                  <a:moveTo>
                    <a:pt x="202" y="67"/>
                  </a:moveTo>
                  <a:cubicBezTo>
                    <a:pt x="205" y="67"/>
                    <a:pt x="210" y="70"/>
                    <a:pt x="210" y="74"/>
                  </a:cubicBezTo>
                  <a:lnTo>
                    <a:pt x="210" y="173"/>
                  </a:lnTo>
                  <a:cubicBezTo>
                    <a:pt x="210" y="177"/>
                    <a:pt x="205" y="180"/>
                    <a:pt x="202" y="180"/>
                  </a:cubicBezTo>
                  <a:lnTo>
                    <a:pt x="162" y="180"/>
                  </a:lnTo>
                  <a:cubicBezTo>
                    <a:pt x="158" y="180"/>
                    <a:pt x="155" y="177"/>
                    <a:pt x="155" y="173"/>
                  </a:cubicBezTo>
                  <a:lnTo>
                    <a:pt x="155" y="74"/>
                  </a:lnTo>
                  <a:cubicBezTo>
                    <a:pt x="155" y="70"/>
                    <a:pt x="158" y="67"/>
                    <a:pt x="162" y="67"/>
                  </a:cubicBezTo>
                  <a:close/>
                  <a:moveTo>
                    <a:pt x="471" y="67"/>
                  </a:moveTo>
                  <a:cubicBezTo>
                    <a:pt x="475" y="67"/>
                    <a:pt x="478" y="70"/>
                    <a:pt x="478" y="74"/>
                  </a:cubicBezTo>
                  <a:lnTo>
                    <a:pt x="478" y="173"/>
                  </a:lnTo>
                  <a:cubicBezTo>
                    <a:pt x="478" y="177"/>
                    <a:pt x="475" y="180"/>
                    <a:pt x="471" y="180"/>
                  </a:cubicBezTo>
                  <a:lnTo>
                    <a:pt x="431" y="180"/>
                  </a:lnTo>
                  <a:cubicBezTo>
                    <a:pt x="428" y="180"/>
                    <a:pt x="423" y="177"/>
                    <a:pt x="423" y="173"/>
                  </a:cubicBezTo>
                  <a:lnTo>
                    <a:pt x="423" y="74"/>
                  </a:lnTo>
                  <a:cubicBezTo>
                    <a:pt x="423" y="70"/>
                    <a:pt x="428" y="67"/>
                    <a:pt x="431" y="67"/>
                  </a:cubicBezTo>
                  <a:close/>
                  <a:moveTo>
                    <a:pt x="210" y="205"/>
                  </a:moveTo>
                  <a:lnTo>
                    <a:pt x="210" y="242"/>
                  </a:lnTo>
                  <a:lnTo>
                    <a:pt x="179" y="242"/>
                  </a:lnTo>
                  <a:lnTo>
                    <a:pt x="179" y="212"/>
                  </a:lnTo>
                  <a:cubicBezTo>
                    <a:pt x="179" y="209"/>
                    <a:pt x="179" y="207"/>
                    <a:pt x="178" y="205"/>
                  </a:cubicBezTo>
                  <a:close/>
                  <a:moveTo>
                    <a:pt x="263" y="166"/>
                  </a:moveTo>
                  <a:lnTo>
                    <a:pt x="263" y="242"/>
                  </a:lnTo>
                  <a:lnTo>
                    <a:pt x="234" y="242"/>
                  </a:lnTo>
                  <a:lnTo>
                    <a:pt x="234" y="166"/>
                  </a:lnTo>
                  <a:close/>
                  <a:moveTo>
                    <a:pt x="345" y="166"/>
                  </a:moveTo>
                  <a:lnTo>
                    <a:pt x="345" y="242"/>
                  </a:lnTo>
                  <a:lnTo>
                    <a:pt x="288" y="242"/>
                  </a:lnTo>
                  <a:lnTo>
                    <a:pt x="288" y="166"/>
                  </a:lnTo>
                  <a:close/>
                  <a:moveTo>
                    <a:pt x="399" y="166"/>
                  </a:moveTo>
                  <a:lnTo>
                    <a:pt x="399" y="242"/>
                  </a:lnTo>
                  <a:lnTo>
                    <a:pt x="370" y="242"/>
                  </a:lnTo>
                  <a:lnTo>
                    <a:pt x="370" y="166"/>
                  </a:lnTo>
                  <a:close/>
                  <a:moveTo>
                    <a:pt x="454" y="205"/>
                  </a:moveTo>
                  <a:cubicBezTo>
                    <a:pt x="454" y="207"/>
                    <a:pt x="454" y="209"/>
                    <a:pt x="454" y="212"/>
                  </a:cubicBezTo>
                  <a:lnTo>
                    <a:pt x="454" y="242"/>
                  </a:lnTo>
                  <a:lnTo>
                    <a:pt x="423" y="242"/>
                  </a:lnTo>
                  <a:lnTo>
                    <a:pt x="423" y="205"/>
                  </a:lnTo>
                  <a:close/>
                  <a:moveTo>
                    <a:pt x="454" y="267"/>
                  </a:moveTo>
                  <a:lnTo>
                    <a:pt x="454" y="301"/>
                  </a:lnTo>
                  <a:lnTo>
                    <a:pt x="179" y="301"/>
                  </a:lnTo>
                  <a:lnTo>
                    <a:pt x="179" y="267"/>
                  </a:lnTo>
                  <a:close/>
                  <a:moveTo>
                    <a:pt x="155" y="213"/>
                  </a:moveTo>
                  <a:lnTo>
                    <a:pt x="155" y="356"/>
                  </a:lnTo>
                  <a:lnTo>
                    <a:pt x="116" y="356"/>
                  </a:lnTo>
                  <a:lnTo>
                    <a:pt x="116" y="213"/>
                  </a:lnTo>
                  <a:close/>
                  <a:moveTo>
                    <a:pt x="517" y="213"/>
                  </a:moveTo>
                  <a:lnTo>
                    <a:pt x="517" y="356"/>
                  </a:lnTo>
                  <a:lnTo>
                    <a:pt x="478" y="356"/>
                  </a:lnTo>
                  <a:lnTo>
                    <a:pt x="478" y="213"/>
                  </a:lnTo>
                  <a:close/>
                  <a:moveTo>
                    <a:pt x="210" y="326"/>
                  </a:moveTo>
                  <a:lnTo>
                    <a:pt x="210" y="426"/>
                  </a:lnTo>
                  <a:lnTo>
                    <a:pt x="149" y="426"/>
                  </a:lnTo>
                  <a:lnTo>
                    <a:pt x="149" y="381"/>
                  </a:lnTo>
                  <a:lnTo>
                    <a:pt x="156" y="381"/>
                  </a:lnTo>
                  <a:cubicBezTo>
                    <a:pt x="169" y="381"/>
                    <a:pt x="179" y="371"/>
                    <a:pt x="179" y="358"/>
                  </a:cubicBezTo>
                  <a:lnTo>
                    <a:pt x="179" y="326"/>
                  </a:lnTo>
                  <a:close/>
                  <a:moveTo>
                    <a:pt x="263" y="326"/>
                  </a:moveTo>
                  <a:lnTo>
                    <a:pt x="263" y="426"/>
                  </a:lnTo>
                  <a:lnTo>
                    <a:pt x="234" y="426"/>
                  </a:lnTo>
                  <a:lnTo>
                    <a:pt x="234" y="326"/>
                  </a:lnTo>
                  <a:close/>
                  <a:moveTo>
                    <a:pt x="345" y="326"/>
                  </a:moveTo>
                  <a:lnTo>
                    <a:pt x="345" y="426"/>
                  </a:lnTo>
                  <a:lnTo>
                    <a:pt x="288" y="426"/>
                  </a:lnTo>
                  <a:lnTo>
                    <a:pt x="288" y="326"/>
                  </a:lnTo>
                  <a:close/>
                  <a:moveTo>
                    <a:pt x="399" y="326"/>
                  </a:moveTo>
                  <a:lnTo>
                    <a:pt x="399" y="426"/>
                  </a:lnTo>
                  <a:lnTo>
                    <a:pt x="370" y="426"/>
                  </a:lnTo>
                  <a:lnTo>
                    <a:pt x="370" y="326"/>
                  </a:lnTo>
                  <a:close/>
                  <a:moveTo>
                    <a:pt x="454" y="326"/>
                  </a:moveTo>
                  <a:lnTo>
                    <a:pt x="454" y="358"/>
                  </a:lnTo>
                  <a:cubicBezTo>
                    <a:pt x="454" y="371"/>
                    <a:pt x="464" y="381"/>
                    <a:pt x="477" y="381"/>
                  </a:cubicBezTo>
                  <a:lnTo>
                    <a:pt x="484" y="381"/>
                  </a:lnTo>
                  <a:lnTo>
                    <a:pt x="484" y="426"/>
                  </a:lnTo>
                  <a:lnTo>
                    <a:pt x="423" y="426"/>
                  </a:lnTo>
                  <a:lnTo>
                    <a:pt x="423" y="326"/>
                  </a:lnTo>
                  <a:close/>
                  <a:moveTo>
                    <a:pt x="484" y="450"/>
                  </a:moveTo>
                  <a:lnTo>
                    <a:pt x="484" y="485"/>
                  </a:lnTo>
                  <a:lnTo>
                    <a:pt x="149" y="485"/>
                  </a:lnTo>
                  <a:lnTo>
                    <a:pt x="149" y="450"/>
                  </a:lnTo>
                  <a:close/>
                  <a:moveTo>
                    <a:pt x="59" y="424"/>
                  </a:moveTo>
                  <a:lnTo>
                    <a:pt x="59" y="509"/>
                  </a:lnTo>
                  <a:lnTo>
                    <a:pt x="25" y="509"/>
                  </a:lnTo>
                  <a:lnTo>
                    <a:pt x="25" y="424"/>
                  </a:lnTo>
                  <a:close/>
                  <a:moveTo>
                    <a:pt x="608" y="424"/>
                  </a:moveTo>
                  <a:lnTo>
                    <a:pt x="608" y="509"/>
                  </a:lnTo>
                  <a:lnTo>
                    <a:pt x="574" y="509"/>
                  </a:lnTo>
                  <a:lnTo>
                    <a:pt x="574" y="424"/>
                  </a:lnTo>
                  <a:close/>
                  <a:moveTo>
                    <a:pt x="124" y="381"/>
                  </a:moveTo>
                  <a:lnTo>
                    <a:pt x="124" y="554"/>
                  </a:lnTo>
                  <a:lnTo>
                    <a:pt x="84" y="554"/>
                  </a:lnTo>
                  <a:lnTo>
                    <a:pt x="84" y="381"/>
                  </a:lnTo>
                  <a:close/>
                  <a:moveTo>
                    <a:pt x="210" y="509"/>
                  </a:moveTo>
                  <a:lnTo>
                    <a:pt x="210" y="554"/>
                  </a:lnTo>
                  <a:lnTo>
                    <a:pt x="149" y="554"/>
                  </a:lnTo>
                  <a:lnTo>
                    <a:pt x="149" y="509"/>
                  </a:lnTo>
                  <a:close/>
                  <a:moveTo>
                    <a:pt x="263" y="509"/>
                  </a:moveTo>
                  <a:lnTo>
                    <a:pt x="263" y="554"/>
                  </a:lnTo>
                  <a:lnTo>
                    <a:pt x="234" y="554"/>
                  </a:lnTo>
                  <a:lnTo>
                    <a:pt x="234" y="509"/>
                  </a:lnTo>
                  <a:close/>
                  <a:moveTo>
                    <a:pt x="345" y="509"/>
                  </a:moveTo>
                  <a:lnTo>
                    <a:pt x="345" y="554"/>
                  </a:lnTo>
                  <a:lnTo>
                    <a:pt x="288" y="554"/>
                  </a:lnTo>
                  <a:lnTo>
                    <a:pt x="288" y="509"/>
                  </a:lnTo>
                  <a:close/>
                  <a:moveTo>
                    <a:pt x="399" y="509"/>
                  </a:moveTo>
                  <a:lnTo>
                    <a:pt x="399" y="554"/>
                  </a:lnTo>
                  <a:lnTo>
                    <a:pt x="370" y="554"/>
                  </a:lnTo>
                  <a:lnTo>
                    <a:pt x="370" y="509"/>
                  </a:lnTo>
                  <a:close/>
                  <a:moveTo>
                    <a:pt x="484" y="509"/>
                  </a:moveTo>
                  <a:lnTo>
                    <a:pt x="484" y="554"/>
                  </a:lnTo>
                  <a:lnTo>
                    <a:pt x="423" y="554"/>
                  </a:lnTo>
                  <a:lnTo>
                    <a:pt x="423" y="509"/>
                  </a:lnTo>
                  <a:close/>
                  <a:moveTo>
                    <a:pt x="549" y="381"/>
                  </a:moveTo>
                  <a:lnTo>
                    <a:pt x="549" y="554"/>
                  </a:lnTo>
                  <a:lnTo>
                    <a:pt x="509" y="554"/>
                  </a:lnTo>
                  <a:lnTo>
                    <a:pt x="509" y="381"/>
                  </a:lnTo>
                  <a:close/>
                  <a:moveTo>
                    <a:pt x="249" y="1"/>
                  </a:moveTo>
                  <a:cubicBezTo>
                    <a:pt x="227" y="1"/>
                    <a:pt x="210" y="18"/>
                    <a:pt x="210" y="40"/>
                  </a:cubicBezTo>
                  <a:lnTo>
                    <a:pt x="210" y="43"/>
                  </a:lnTo>
                  <a:lnTo>
                    <a:pt x="162" y="43"/>
                  </a:lnTo>
                  <a:cubicBezTo>
                    <a:pt x="145" y="43"/>
                    <a:pt x="130" y="57"/>
                    <a:pt x="130" y="74"/>
                  </a:cubicBezTo>
                  <a:lnTo>
                    <a:pt x="130" y="173"/>
                  </a:lnTo>
                  <a:cubicBezTo>
                    <a:pt x="130" y="179"/>
                    <a:pt x="132" y="184"/>
                    <a:pt x="134" y="189"/>
                  </a:cubicBezTo>
                  <a:lnTo>
                    <a:pt x="114" y="189"/>
                  </a:lnTo>
                  <a:cubicBezTo>
                    <a:pt x="101" y="189"/>
                    <a:pt x="91" y="199"/>
                    <a:pt x="91" y="212"/>
                  </a:cubicBezTo>
                  <a:lnTo>
                    <a:pt x="91" y="356"/>
                  </a:lnTo>
                  <a:lnTo>
                    <a:pt x="82" y="356"/>
                  </a:lnTo>
                  <a:cubicBezTo>
                    <a:pt x="69" y="356"/>
                    <a:pt x="59" y="366"/>
                    <a:pt x="59" y="379"/>
                  </a:cubicBezTo>
                  <a:lnTo>
                    <a:pt x="59" y="400"/>
                  </a:lnTo>
                  <a:lnTo>
                    <a:pt x="23" y="400"/>
                  </a:lnTo>
                  <a:cubicBezTo>
                    <a:pt x="10" y="400"/>
                    <a:pt x="0" y="410"/>
                    <a:pt x="0" y="423"/>
                  </a:cubicBezTo>
                  <a:lnTo>
                    <a:pt x="0" y="511"/>
                  </a:lnTo>
                  <a:cubicBezTo>
                    <a:pt x="0" y="524"/>
                    <a:pt x="10" y="534"/>
                    <a:pt x="23" y="534"/>
                  </a:cubicBezTo>
                  <a:lnTo>
                    <a:pt x="59" y="534"/>
                  </a:lnTo>
                  <a:lnTo>
                    <a:pt x="59" y="554"/>
                  </a:lnTo>
                  <a:cubicBezTo>
                    <a:pt x="59" y="558"/>
                    <a:pt x="61" y="561"/>
                    <a:pt x="62" y="564"/>
                  </a:cubicBezTo>
                  <a:cubicBezTo>
                    <a:pt x="43" y="576"/>
                    <a:pt x="32" y="597"/>
                    <a:pt x="32" y="621"/>
                  </a:cubicBezTo>
                  <a:cubicBezTo>
                    <a:pt x="32" y="626"/>
                    <a:pt x="36" y="632"/>
                    <a:pt x="43" y="632"/>
                  </a:cubicBezTo>
                  <a:lnTo>
                    <a:pt x="262" y="632"/>
                  </a:lnTo>
                  <a:cubicBezTo>
                    <a:pt x="267" y="632"/>
                    <a:pt x="273" y="626"/>
                    <a:pt x="273" y="621"/>
                  </a:cubicBezTo>
                  <a:cubicBezTo>
                    <a:pt x="273" y="613"/>
                    <a:pt x="267" y="608"/>
                    <a:pt x="262" y="608"/>
                  </a:cubicBezTo>
                  <a:lnTo>
                    <a:pt x="58" y="608"/>
                  </a:lnTo>
                  <a:cubicBezTo>
                    <a:pt x="64" y="590"/>
                    <a:pt x="80" y="579"/>
                    <a:pt x="98" y="579"/>
                  </a:cubicBezTo>
                  <a:lnTo>
                    <a:pt x="535" y="579"/>
                  </a:lnTo>
                  <a:cubicBezTo>
                    <a:pt x="553" y="579"/>
                    <a:pt x="569" y="590"/>
                    <a:pt x="575" y="608"/>
                  </a:cubicBezTo>
                  <a:lnTo>
                    <a:pt x="373" y="608"/>
                  </a:lnTo>
                  <a:cubicBezTo>
                    <a:pt x="366" y="608"/>
                    <a:pt x="360" y="613"/>
                    <a:pt x="360" y="621"/>
                  </a:cubicBezTo>
                  <a:cubicBezTo>
                    <a:pt x="360" y="626"/>
                    <a:pt x="366" y="632"/>
                    <a:pt x="373" y="632"/>
                  </a:cubicBezTo>
                  <a:lnTo>
                    <a:pt x="589" y="632"/>
                  </a:lnTo>
                  <a:cubicBezTo>
                    <a:pt x="597" y="632"/>
                    <a:pt x="601" y="626"/>
                    <a:pt x="601" y="621"/>
                  </a:cubicBezTo>
                  <a:cubicBezTo>
                    <a:pt x="601" y="597"/>
                    <a:pt x="589" y="576"/>
                    <a:pt x="571" y="564"/>
                  </a:cubicBezTo>
                  <a:cubicBezTo>
                    <a:pt x="572" y="561"/>
                    <a:pt x="574" y="558"/>
                    <a:pt x="574" y="554"/>
                  </a:cubicBezTo>
                  <a:lnTo>
                    <a:pt x="574" y="534"/>
                  </a:lnTo>
                  <a:lnTo>
                    <a:pt x="608" y="534"/>
                  </a:lnTo>
                  <a:cubicBezTo>
                    <a:pt x="621" y="534"/>
                    <a:pt x="633" y="524"/>
                    <a:pt x="633" y="511"/>
                  </a:cubicBezTo>
                  <a:lnTo>
                    <a:pt x="633" y="423"/>
                  </a:lnTo>
                  <a:cubicBezTo>
                    <a:pt x="633" y="410"/>
                    <a:pt x="621" y="400"/>
                    <a:pt x="608" y="400"/>
                  </a:cubicBezTo>
                  <a:lnTo>
                    <a:pt x="574" y="400"/>
                  </a:lnTo>
                  <a:lnTo>
                    <a:pt x="574" y="379"/>
                  </a:lnTo>
                  <a:cubicBezTo>
                    <a:pt x="574" y="366"/>
                    <a:pt x="562" y="356"/>
                    <a:pt x="549" y="356"/>
                  </a:cubicBezTo>
                  <a:lnTo>
                    <a:pt x="542" y="356"/>
                  </a:lnTo>
                  <a:lnTo>
                    <a:pt x="542" y="212"/>
                  </a:lnTo>
                  <a:cubicBezTo>
                    <a:pt x="542" y="199"/>
                    <a:pt x="532" y="189"/>
                    <a:pt x="519" y="189"/>
                  </a:cubicBezTo>
                  <a:lnTo>
                    <a:pt x="498" y="189"/>
                  </a:lnTo>
                  <a:cubicBezTo>
                    <a:pt x="501" y="184"/>
                    <a:pt x="503" y="179"/>
                    <a:pt x="503" y="173"/>
                  </a:cubicBezTo>
                  <a:lnTo>
                    <a:pt x="503" y="74"/>
                  </a:lnTo>
                  <a:cubicBezTo>
                    <a:pt x="503" y="57"/>
                    <a:pt x="488" y="43"/>
                    <a:pt x="471" y="43"/>
                  </a:cubicBezTo>
                  <a:lnTo>
                    <a:pt x="423" y="43"/>
                  </a:lnTo>
                  <a:lnTo>
                    <a:pt x="423" y="40"/>
                  </a:lnTo>
                  <a:cubicBezTo>
                    <a:pt x="423" y="18"/>
                    <a:pt x="406" y="1"/>
                    <a:pt x="384" y="1"/>
                  </a:cubicBezTo>
                  <a:cubicBezTo>
                    <a:pt x="363" y="1"/>
                    <a:pt x="345" y="18"/>
                    <a:pt x="345" y="40"/>
                  </a:cubicBezTo>
                  <a:lnTo>
                    <a:pt x="345" y="82"/>
                  </a:lnTo>
                  <a:lnTo>
                    <a:pt x="288" y="82"/>
                  </a:lnTo>
                  <a:lnTo>
                    <a:pt x="288" y="40"/>
                  </a:lnTo>
                  <a:cubicBezTo>
                    <a:pt x="288" y="18"/>
                    <a:pt x="270" y="1"/>
                    <a:pt x="2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8"/>
            <p:cNvSpPr/>
            <p:nvPr/>
          </p:nvSpPr>
          <p:spPr>
            <a:xfrm>
              <a:off x="4203608" y="1801710"/>
              <a:ext cx="14211" cy="14211"/>
            </a:xfrm>
            <a:custGeom>
              <a:rect b="b" l="l" r="r" t="t"/>
              <a:pathLst>
                <a:path extrusionOk="0" h="26" w="26">
                  <a:moveTo>
                    <a:pt x="12" y="1"/>
                  </a:moveTo>
                  <a:cubicBezTo>
                    <a:pt x="10" y="1"/>
                    <a:pt x="7" y="2"/>
                    <a:pt x="4" y="5"/>
                  </a:cubicBezTo>
                  <a:cubicBezTo>
                    <a:pt x="1" y="6"/>
                    <a:pt x="1" y="9"/>
                    <a:pt x="1" y="14"/>
                  </a:cubicBezTo>
                  <a:cubicBezTo>
                    <a:pt x="1" y="16"/>
                    <a:pt x="1" y="19"/>
                    <a:pt x="4" y="22"/>
                  </a:cubicBezTo>
                  <a:cubicBezTo>
                    <a:pt x="7" y="24"/>
                    <a:pt x="10" y="25"/>
                    <a:pt x="12" y="25"/>
                  </a:cubicBezTo>
                  <a:cubicBezTo>
                    <a:pt x="15" y="25"/>
                    <a:pt x="20" y="24"/>
                    <a:pt x="21" y="22"/>
                  </a:cubicBezTo>
                  <a:cubicBezTo>
                    <a:pt x="24" y="19"/>
                    <a:pt x="25" y="16"/>
                    <a:pt x="25" y="14"/>
                  </a:cubicBezTo>
                  <a:cubicBezTo>
                    <a:pt x="25" y="9"/>
                    <a:pt x="24" y="6"/>
                    <a:pt x="21" y="5"/>
                  </a:cubicBezTo>
                  <a:cubicBezTo>
                    <a:pt x="20" y="2"/>
                    <a:pt x="15" y="1"/>
                    <a:pt x="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pic>
        <p:nvPicPr>
          <p:cNvPr id="865" name="Google Shape;865;p64"/>
          <p:cNvPicPr preferRelativeResize="0"/>
          <p:nvPr/>
        </p:nvPicPr>
        <p:blipFill>
          <a:blip r:embed="rId3">
            <a:alphaModFix/>
          </a:blip>
          <a:stretch>
            <a:fillRect/>
          </a:stretch>
        </p:blipFill>
        <p:spPr>
          <a:xfrm>
            <a:off x="1673025" y="152400"/>
            <a:ext cx="2256185" cy="4838702"/>
          </a:xfrm>
          <a:prstGeom prst="rect">
            <a:avLst/>
          </a:prstGeom>
          <a:noFill/>
          <a:ln>
            <a:noFill/>
          </a:ln>
        </p:spPr>
      </p:pic>
      <p:pic>
        <p:nvPicPr>
          <p:cNvPr id="866" name="Google Shape;866;p64"/>
          <p:cNvPicPr preferRelativeResize="0"/>
          <p:nvPr/>
        </p:nvPicPr>
        <p:blipFill>
          <a:blip r:embed="rId4">
            <a:alphaModFix/>
          </a:blip>
          <a:stretch>
            <a:fillRect/>
          </a:stretch>
        </p:blipFill>
        <p:spPr>
          <a:xfrm>
            <a:off x="4223635" y="152400"/>
            <a:ext cx="2256185" cy="4838702"/>
          </a:xfrm>
          <a:prstGeom prst="rect">
            <a:avLst/>
          </a:prstGeom>
          <a:noFill/>
          <a:ln>
            <a:noFill/>
          </a:ln>
        </p:spPr>
      </p:pic>
      <p:sp>
        <p:nvSpPr>
          <p:cNvPr id="867" name="Google Shape;867;p64"/>
          <p:cNvSpPr/>
          <p:nvPr/>
        </p:nvSpPr>
        <p:spPr>
          <a:xfrm>
            <a:off x="6622475" y="3048775"/>
            <a:ext cx="2323500" cy="16017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Removed the strikethrough to improve readability</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Changed the color according to heuristic eval</a:t>
            </a:r>
            <a:endParaRPr b="1" sz="1300">
              <a:solidFill>
                <a:schemeClr val="lt1"/>
              </a:solidFill>
              <a:latin typeface="Raleway"/>
              <a:ea typeface="Raleway"/>
              <a:cs typeface="Raleway"/>
              <a:sym typeface="Ralewa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1" name="Shape 871"/>
        <p:cNvGrpSpPr/>
        <p:nvPr/>
      </p:nvGrpSpPr>
      <p:grpSpPr>
        <a:xfrm>
          <a:off x="0" y="0"/>
          <a:ext cx="0" cy="0"/>
          <a:chOff x="0" y="0"/>
          <a:chExt cx="0" cy="0"/>
        </a:xfrm>
      </p:grpSpPr>
      <p:pic>
        <p:nvPicPr>
          <p:cNvPr id="872" name="Google Shape;872;p65"/>
          <p:cNvPicPr preferRelativeResize="0"/>
          <p:nvPr/>
        </p:nvPicPr>
        <p:blipFill>
          <a:blip r:embed="rId3">
            <a:alphaModFix/>
          </a:blip>
          <a:stretch>
            <a:fillRect/>
          </a:stretch>
        </p:blipFill>
        <p:spPr>
          <a:xfrm>
            <a:off x="1982760" y="96375"/>
            <a:ext cx="1699053" cy="4838700"/>
          </a:xfrm>
          <a:prstGeom prst="rect">
            <a:avLst/>
          </a:prstGeom>
          <a:noFill/>
          <a:ln>
            <a:noFill/>
          </a:ln>
        </p:spPr>
      </p:pic>
      <p:pic>
        <p:nvPicPr>
          <p:cNvPr id="873" name="Google Shape;873;p65"/>
          <p:cNvPicPr preferRelativeResize="0"/>
          <p:nvPr/>
        </p:nvPicPr>
        <p:blipFill>
          <a:blip r:embed="rId4">
            <a:alphaModFix/>
          </a:blip>
          <a:stretch>
            <a:fillRect/>
          </a:stretch>
        </p:blipFill>
        <p:spPr>
          <a:xfrm>
            <a:off x="4013310" y="96375"/>
            <a:ext cx="2256185" cy="4838702"/>
          </a:xfrm>
          <a:prstGeom prst="rect">
            <a:avLst/>
          </a:prstGeom>
          <a:noFill/>
          <a:ln>
            <a:noFill/>
          </a:ln>
        </p:spPr>
      </p:pic>
      <p:sp>
        <p:nvSpPr>
          <p:cNvPr id="874" name="Google Shape;874;p65"/>
          <p:cNvSpPr/>
          <p:nvPr/>
        </p:nvSpPr>
        <p:spPr>
          <a:xfrm>
            <a:off x="6557100" y="2684600"/>
            <a:ext cx="2323500" cy="17346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Moved the notifications all to one location under friends (specifically messages) for more </a:t>
            </a:r>
            <a:r>
              <a:rPr b="1" lang="en" sz="1300">
                <a:solidFill>
                  <a:schemeClr val="lt1"/>
                </a:solidFill>
                <a:latin typeface="Raleway"/>
                <a:ea typeface="Raleway"/>
                <a:cs typeface="Raleway"/>
                <a:sym typeface="Raleway"/>
              </a:rPr>
              <a:t>intuitive</a:t>
            </a:r>
            <a:r>
              <a:rPr b="1" lang="en" sz="1300">
                <a:solidFill>
                  <a:schemeClr val="lt1"/>
                </a:solidFill>
                <a:latin typeface="Raleway"/>
                <a:ea typeface="Raleway"/>
                <a:cs typeface="Raleway"/>
                <a:sym typeface="Raleway"/>
              </a:rPr>
              <a:t> access</a:t>
            </a:r>
            <a:endParaRPr b="1" sz="1300">
              <a:solidFill>
                <a:schemeClr val="lt1"/>
              </a:solidFill>
              <a:latin typeface="Raleway"/>
              <a:ea typeface="Raleway"/>
              <a:cs typeface="Raleway"/>
              <a:sym typeface="Ralewa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8" name="Shape 878"/>
        <p:cNvGrpSpPr/>
        <p:nvPr/>
      </p:nvGrpSpPr>
      <p:grpSpPr>
        <a:xfrm>
          <a:off x="0" y="0"/>
          <a:ext cx="0" cy="0"/>
          <a:chOff x="0" y="0"/>
          <a:chExt cx="0" cy="0"/>
        </a:xfrm>
      </p:grpSpPr>
      <p:pic>
        <p:nvPicPr>
          <p:cNvPr id="879" name="Google Shape;879;p66"/>
          <p:cNvPicPr preferRelativeResize="0"/>
          <p:nvPr/>
        </p:nvPicPr>
        <p:blipFill>
          <a:blip r:embed="rId3">
            <a:alphaModFix/>
          </a:blip>
          <a:stretch>
            <a:fillRect/>
          </a:stretch>
        </p:blipFill>
        <p:spPr>
          <a:xfrm>
            <a:off x="5228025" y="152400"/>
            <a:ext cx="2256185" cy="4838702"/>
          </a:xfrm>
          <a:prstGeom prst="rect">
            <a:avLst/>
          </a:prstGeom>
          <a:noFill/>
          <a:ln>
            <a:noFill/>
          </a:ln>
        </p:spPr>
      </p:pic>
      <p:sp>
        <p:nvSpPr>
          <p:cNvPr id="880" name="Google Shape;880;p66"/>
          <p:cNvSpPr/>
          <p:nvPr/>
        </p:nvSpPr>
        <p:spPr>
          <a:xfrm>
            <a:off x="162575" y="152400"/>
            <a:ext cx="2323500" cy="1466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1</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Changed color of Buddy’s speech text to a darker blue for better readability</a:t>
            </a:r>
            <a:endParaRPr b="1" sz="1300">
              <a:solidFill>
                <a:schemeClr val="lt1"/>
              </a:solidFill>
              <a:latin typeface="Raleway"/>
              <a:ea typeface="Raleway"/>
              <a:cs typeface="Raleway"/>
              <a:sym typeface="Raleway"/>
            </a:endParaRPr>
          </a:p>
        </p:txBody>
      </p:sp>
      <p:pic>
        <p:nvPicPr>
          <p:cNvPr id="881" name="Google Shape;881;p66"/>
          <p:cNvPicPr preferRelativeResize="0"/>
          <p:nvPr/>
        </p:nvPicPr>
        <p:blipFill>
          <a:blip r:embed="rId4">
            <a:alphaModFix/>
          </a:blip>
          <a:stretch>
            <a:fillRect/>
          </a:stretch>
        </p:blipFill>
        <p:spPr>
          <a:xfrm>
            <a:off x="2638475" y="152400"/>
            <a:ext cx="2256185" cy="483870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pic>
        <p:nvPicPr>
          <p:cNvPr id="886" name="Google Shape;886;p67"/>
          <p:cNvPicPr preferRelativeResize="0"/>
          <p:nvPr/>
        </p:nvPicPr>
        <p:blipFill>
          <a:blip r:embed="rId3">
            <a:alphaModFix/>
          </a:blip>
          <a:stretch>
            <a:fillRect/>
          </a:stretch>
        </p:blipFill>
        <p:spPr>
          <a:xfrm>
            <a:off x="5051600" y="152400"/>
            <a:ext cx="2256185" cy="4838702"/>
          </a:xfrm>
          <a:prstGeom prst="rect">
            <a:avLst/>
          </a:prstGeom>
          <a:noFill/>
          <a:ln>
            <a:noFill/>
          </a:ln>
        </p:spPr>
      </p:pic>
      <p:sp>
        <p:nvSpPr>
          <p:cNvPr id="887" name="Google Shape;887;p67"/>
          <p:cNvSpPr/>
          <p:nvPr/>
        </p:nvSpPr>
        <p:spPr>
          <a:xfrm>
            <a:off x="162575" y="152400"/>
            <a:ext cx="2323500" cy="1466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1</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Removed word “exercise” to avoid cluttering</a:t>
            </a:r>
            <a:endParaRPr b="1" sz="1300">
              <a:solidFill>
                <a:schemeClr val="lt1"/>
              </a:solidFill>
              <a:latin typeface="Raleway"/>
              <a:ea typeface="Raleway"/>
              <a:cs typeface="Raleway"/>
              <a:sym typeface="Raleway"/>
            </a:endParaRPr>
          </a:p>
        </p:txBody>
      </p:sp>
      <p:pic>
        <p:nvPicPr>
          <p:cNvPr id="888" name="Google Shape;888;p67"/>
          <p:cNvPicPr preferRelativeResize="0"/>
          <p:nvPr/>
        </p:nvPicPr>
        <p:blipFill>
          <a:blip r:embed="rId4">
            <a:alphaModFix/>
          </a:blip>
          <a:stretch>
            <a:fillRect/>
          </a:stretch>
        </p:blipFill>
        <p:spPr>
          <a:xfrm>
            <a:off x="2638475" y="152400"/>
            <a:ext cx="2256185" cy="483870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pic>
        <p:nvPicPr>
          <p:cNvPr id="893" name="Google Shape;893;p68"/>
          <p:cNvPicPr preferRelativeResize="0"/>
          <p:nvPr/>
        </p:nvPicPr>
        <p:blipFill rotWithShape="1">
          <a:blip r:embed="rId3">
            <a:alphaModFix/>
          </a:blip>
          <a:srcRect b="0" l="0" r="0" t="0"/>
          <a:stretch/>
        </p:blipFill>
        <p:spPr>
          <a:xfrm>
            <a:off x="5051600" y="152400"/>
            <a:ext cx="2256185" cy="4838702"/>
          </a:xfrm>
          <a:prstGeom prst="rect">
            <a:avLst/>
          </a:prstGeom>
          <a:noFill/>
          <a:ln>
            <a:noFill/>
          </a:ln>
        </p:spPr>
      </p:pic>
      <p:sp>
        <p:nvSpPr>
          <p:cNvPr id="894" name="Google Shape;894;p68"/>
          <p:cNvSpPr/>
          <p:nvPr/>
        </p:nvSpPr>
        <p:spPr>
          <a:xfrm>
            <a:off x="162575" y="152400"/>
            <a:ext cx="2323500" cy="1466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1</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Made headers of workout page (i.e. High Knees) a darker blue for better visibility</a:t>
            </a:r>
            <a:endParaRPr b="1" sz="1300">
              <a:solidFill>
                <a:schemeClr val="lt1"/>
              </a:solidFill>
              <a:latin typeface="Raleway"/>
              <a:ea typeface="Raleway"/>
              <a:cs typeface="Raleway"/>
              <a:sym typeface="Raleway"/>
            </a:endParaRPr>
          </a:p>
        </p:txBody>
      </p:sp>
      <p:pic>
        <p:nvPicPr>
          <p:cNvPr id="895" name="Google Shape;895;p68"/>
          <p:cNvPicPr preferRelativeResize="0"/>
          <p:nvPr/>
        </p:nvPicPr>
        <p:blipFill>
          <a:blip r:embed="rId4">
            <a:alphaModFix/>
          </a:blip>
          <a:stretch>
            <a:fillRect/>
          </a:stretch>
        </p:blipFill>
        <p:spPr>
          <a:xfrm>
            <a:off x="2638475" y="152400"/>
            <a:ext cx="2256185" cy="4838702"/>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pic>
        <p:nvPicPr>
          <p:cNvPr id="900" name="Google Shape;900;p69"/>
          <p:cNvPicPr preferRelativeResize="0"/>
          <p:nvPr/>
        </p:nvPicPr>
        <p:blipFill rotWithShape="1">
          <a:blip r:embed="rId3">
            <a:alphaModFix/>
          </a:blip>
          <a:srcRect b="0" l="0" r="0" t="0"/>
          <a:stretch/>
        </p:blipFill>
        <p:spPr>
          <a:xfrm>
            <a:off x="5051600" y="152400"/>
            <a:ext cx="2256185" cy="4838702"/>
          </a:xfrm>
          <a:prstGeom prst="rect">
            <a:avLst/>
          </a:prstGeom>
          <a:noFill/>
          <a:ln>
            <a:noFill/>
          </a:ln>
        </p:spPr>
      </p:pic>
      <p:sp>
        <p:nvSpPr>
          <p:cNvPr id="901" name="Google Shape;901;p69"/>
          <p:cNvSpPr/>
          <p:nvPr/>
        </p:nvSpPr>
        <p:spPr>
          <a:xfrm>
            <a:off x="162575" y="152400"/>
            <a:ext cx="2323500" cy="1466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Made next button unavailable for a couple of seconds to give users a forced resting period</a:t>
            </a:r>
            <a:endParaRPr b="1" sz="1300">
              <a:solidFill>
                <a:schemeClr val="lt1"/>
              </a:solidFill>
              <a:latin typeface="Raleway"/>
              <a:ea typeface="Raleway"/>
              <a:cs typeface="Raleway"/>
              <a:sym typeface="Raleway"/>
            </a:endParaRPr>
          </a:p>
        </p:txBody>
      </p:sp>
      <p:pic>
        <p:nvPicPr>
          <p:cNvPr id="902" name="Google Shape;902;p69"/>
          <p:cNvPicPr preferRelativeResize="0"/>
          <p:nvPr/>
        </p:nvPicPr>
        <p:blipFill>
          <a:blip r:embed="rId4">
            <a:alphaModFix/>
          </a:blip>
          <a:stretch>
            <a:fillRect/>
          </a:stretch>
        </p:blipFill>
        <p:spPr>
          <a:xfrm>
            <a:off x="2638475" y="152400"/>
            <a:ext cx="2256185" cy="483870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6" name="Shape 906"/>
        <p:cNvGrpSpPr/>
        <p:nvPr/>
      </p:nvGrpSpPr>
      <p:grpSpPr>
        <a:xfrm>
          <a:off x="0" y="0"/>
          <a:ext cx="0" cy="0"/>
          <a:chOff x="0" y="0"/>
          <a:chExt cx="0" cy="0"/>
        </a:xfrm>
      </p:grpSpPr>
      <p:pic>
        <p:nvPicPr>
          <p:cNvPr id="907" name="Google Shape;907;p70"/>
          <p:cNvPicPr preferRelativeResize="0"/>
          <p:nvPr/>
        </p:nvPicPr>
        <p:blipFill>
          <a:blip r:embed="rId3">
            <a:alphaModFix/>
          </a:blip>
          <a:stretch>
            <a:fillRect/>
          </a:stretch>
        </p:blipFill>
        <p:spPr>
          <a:xfrm>
            <a:off x="4706475" y="152400"/>
            <a:ext cx="2256185" cy="4838702"/>
          </a:xfrm>
          <a:prstGeom prst="rect">
            <a:avLst/>
          </a:prstGeom>
          <a:noFill/>
          <a:ln>
            <a:noFill/>
          </a:ln>
        </p:spPr>
      </p:pic>
      <p:pic>
        <p:nvPicPr>
          <p:cNvPr id="908" name="Google Shape;908;p70"/>
          <p:cNvPicPr preferRelativeResize="0"/>
          <p:nvPr/>
        </p:nvPicPr>
        <p:blipFill>
          <a:blip r:embed="rId4">
            <a:alphaModFix/>
          </a:blip>
          <a:stretch>
            <a:fillRect/>
          </a:stretch>
        </p:blipFill>
        <p:spPr>
          <a:xfrm>
            <a:off x="2677062" y="152400"/>
            <a:ext cx="1735698" cy="4838700"/>
          </a:xfrm>
          <a:prstGeom prst="rect">
            <a:avLst/>
          </a:prstGeom>
          <a:noFill/>
          <a:ln>
            <a:noFill/>
          </a:ln>
        </p:spPr>
      </p:pic>
      <p:sp>
        <p:nvSpPr>
          <p:cNvPr id="909" name="Google Shape;909;p70"/>
          <p:cNvSpPr/>
          <p:nvPr/>
        </p:nvSpPr>
        <p:spPr>
          <a:xfrm>
            <a:off x="162575" y="152400"/>
            <a:ext cx="2323500" cy="24531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Not a heuristic violation but integrated well with our addition of a friends tab and made the app more intuitive</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Removed Schedule with Friends from calendar page and moved to friends tab</a:t>
            </a:r>
            <a:endParaRPr b="1" sz="1300">
              <a:solidFill>
                <a:schemeClr val="lt1"/>
              </a:solidFill>
              <a:latin typeface="Raleway"/>
              <a:ea typeface="Raleway"/>
              <a:cs typeface="Raleway"/>
              <a:sym typeface="Raleway"/>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pic>
        <p:nvPicPr>
          <p:cNvPr id="914" name="Google Shape;914;p71"/>
          <p:cNvPicPr preferRelativeResize="0"/>
          <p:nvPr/>
        </p:nvPicPr>
        <p:blipFill>
          <a:blip r:embed="rId3">
            <a:alphaModFix/>
          </a:blip>
          <a:stretch>
            <a:fillRect/>
          </a:stretch>
        </p:blipFill>
        <p:spPr>
          <a:xfrm>
            <a:off x="2677062" y="152400"/>
            <a:ext cx="1735698" cy="4838700"/>
          </a:xfrm>
          <a:prstGeom prst="rect">
            <a:avLst/>
          </a:prstGeom>
          <a:noFill/>
          <a:ln>
            <a:noFill/>
          </a:ln>
        </p:spPr>
      </p:pic>
      <p:sp>
        <p:nvSpPr>
          <p:cNvPr id="915" name="Google Shape;915;p71"/>
          <p:cNvSpPr/>
          <p:nvPr/>
        </p:nvSpPr>
        <p:spPr>
          <a:xfrm>
            <a:off x="162575" y="152400"/>
            <a:ext cx="2323500" cy="14664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Was unclear what upcoming workouts are with a friend or not</a:t>
            </a:r>
            <a:endParaRPr b="1" sz="1300">
              <a:solidFill>
                <a:schemeClr val="lt1"/>
              </a:solidFill>
              <a:latin typeface="Raleway"/>
              <a:ea typeface="Raleway"/>
              <a:cs typeface="Raleway"/>
              <a:sym typeface="Raleway"/>
            </a:endParaRPr>
          </a:p>
        </p:txBody>
      </p:sp>
      <p:pic>
        <p:nvPicPr>
          <p:cNvPr id="916" name="Google Shape;916;p71"/>
          <p:cNvPicPr preferRelativeResize="0"/>
          <p:nvPr/>
        </p:nvPicPr>
        <p:blipFill>
          <a:blip r:embed="rId4">
            <a:alphaModFix/>
          </a:blip>
          <a:stretch>
            <a:fillRect/>
          </a:stretch>
        </p:blipFill>
        <p:spPr>
          <a:xfrm>
            <a:off x="4565160" y="152400"/>
            <a:ext cx="1752772" cy="4838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pic>
        <p:nvPicPr>
          <p:cNvPr id="921" name="Google Shape;921;p72"/>
          <p:cNvPicPr preferRelativeResize="0"/>
          <p:nvPr/>
        </p:nvPicPr>
        <p:blipFill>
          <a:blip r:embed="rId3">
            <a:alphaModFix/>
          </a:blip>
          <a:stretch>
            <a:fillRect/>
          </a:stretch>
        </p:blipFill>
        <p:spPr>
          <a:xfrm>
            <a:off x="2701725" y="152400"/>
            <a:ext cx="2093116" cy="4838699"/>
          </a:xfrm>
          <a:prstGeom prst="rect">
            <a:avLst/>
          </a:prstGeom>
          <a:noFill/>
          <a:ln>
            <a:noFill/>
          </a:ln>
        </p:spPr>
      </p:pic>
      <p:sp>
        <p:nvSpPr>
          <p:cNvPr id="922" name="Google Shape;922;p72"/>
          <p:cNvSpPr/>
          <p:nvPr/>
        </p:nvSpPr>
        <p:spPr>
          <a:xfrm>
            <a:off x="162575" y="152400"/>
            <a:ext cx="2323500" cy="23940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Move up back button on screens with scroll so users can easily see</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Make all back buttons orange</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Added Buddy for greater prominence in app</a:t>
            </a:r>
            <a:endParaRPr b="1" sz="1300">
              <a:solidFill>
                <a:schemeClr val="lt1"/>
              </a:solidFill>
              <a:latin typeface="Raleway"/>
              <a:ea typeface="Raleway"/>
              <a:cs typeface="Raleway"/>
              <a:sym typeface="Raleway"/>
            </a:endParaRPr>
          </a:p>
        </p:txBody>
      </p:sp>
      <p:pic>
        <p:nvPicPr>
          <p:cNvPr id="923" name="Google Shape;923;p72"/>
          <p:cNvPicPr preferRelativeResize="0"/>
          <p:nvPr/>
        </p:nvPicPr>
        <p:blipFill>
          <a:blip r:embed="rId4">
            <a:alphaModFix/>
          </a:blip>
          <a:stretch>
            <a:fillRect/>
          </a:stretch>
        </p:blipFill>
        <p:spPr>
          <a:xfrm>
            <a:off x="4947241" y="152400"/>
            <a:ext cx="2235390" cy="48386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pic>
        <p:nvPicPr>
          <p:cNvPr id="928" name="Google Shape;928;p73"/>
          <p:cNvPicPr preferRelativeResize="0"/>
          <p:nvPr/>
        </p:nvPicPr>
        <p:blipFill>
          <a:blip r:embed="rId3">
            <a:alphaModFix/>
          </a:blip>
          <a:stretch>
            <a:fillRect/>
          </a:stretch>
        </p:blipFill>
        <p:spPr>
          <a:xfrm>
            <a:off x="4391975" y="152400"/>
            <a:ext cx="878905" cy="4838702"/>
          </a:xfrm>
          <a:prstGeom prst="rect">
            <a:avLst/>
          </a:prstGeom>
          <a:noFill/>
          <a:ln>
            <a:noFill/>
          </a:ln>
        </p:spPr>
      </p:pic>
      <p:pic>
        <p:nvPicPr>
          <p:cNvPr id="929" name="Google Shape;929;p73"/>
          <p:cNvPicPr preferRelativeResize="0"/>
          <p:nvPr/>
        </p:nvPicPr>
        <p:blipFill>
          <a:blip r:embed="rId4">
            <a:alphaModFix/>
          </a:blip>
          <a:stretch>
            <a:fillRect/>
          </a:stretch>
        </p:blipFill>
        <p:spPr>
          <a:xfrm>
            <a:off x="2104075" y="152400"/>
            <a:ext cx="1004306" cy="4838699"/>
          </a:xfrm>
          <a:prstGeom prst="rect">
            <a:avLst/>
          </a:prstGeom>
          <a:noFill/>
          <a:ln>
            <a:noFill/>
          </a:ln>
        </p:spPr>
      </p:pic>
      <p:sp>
        <p:nvSpPr>
          <p:cNvPr id="930" name="Google Shape;930;p73"/>
          <p:cNvSpPr/>
          <p:nvPr/>
        </p:nvSpPr>
        <p:spPr>
          <a:xfrm>
            <a:off x="6108875" y="1732100"/>
            <a:ext cx="2323500" cy="16017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1</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Changed the “box within box” with extra </a:t>
            </a:r>
            <a:r>
              <a:rPr b="1" lang="en" sz="1300">
                <a:solidFill>
                  <a:schemeClr val="lt1"/>
                </a:solidFill>
                <a:latin typeface="Raleway"/>
                <a:ea typeface="Raleway"/>
                <a:cs typeface="Raleway"/>
                <a:sym typeface="Raleway"/>
              </a:rPr>
              <a:t>subdivisions</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Included a back button to return to personal information screen</a:t>
            </a:r>
            <a:endParaRPr b="1" sz="1300">
              <a:solidFill>
                <a:schemeClr val="lt1"/>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320" name="Google Shape;320;p29"/>
          <p:cNvSpPr txBox="1"/>
          <p:nvPr>
            <p:ph idx="2" type="title"/>
          </p:nvPr>
        </p:nvSpPr>
        <p:spPr>
          <a:xfrm>
            <a:off x="2855013" y="1355773"/>
            <a:ext cx="7347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321" name="Google Shape;321;p29"/>
          <p:cNvSpPr txBox="1"/>
          <p:nvPr>
            <p:ph idx="3" type="title"/>
          </p:nvPr>
        </p:nvSpPr>
        <p:spPr>
          <a:xfrm>
            <a:off x="2855013" y="3125977"/>
            <a:ext cx="7347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322" name="Google Shape;322;p29"/>
          <p:cNvSpPr txBox="1"/>
          <p:nvPr>
            <p:ph idx="4" type="title"/>
          </p:nvPr>
        </p:nvSpPr>
        <p:spPr>
          <a:xfrm>
            <a:off x="5554288" y="1355773"/>
            <a:ext cx="7347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323" name="Google Shape;323;p29"/>
          <p:cNvSpPr txBox="1"/>
          <p:nvPr>
            <p:ph idx="5" type="title"/>
          </p:nvPr>
        </p:nvSpPr>
        <p:spPr>
          <a:xfrm>
            <a:off x="5554288" y="3125977"/>
            <a:ext cx="7347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324" name="Google Shape;324;p29"/>
          <p:cNvSpPr txBox="1"/>
          <p:nvPr>
            <p:ph idx="1" type="subTitle"/>
          </p:nvPr>
        </p:nvSpPr>
        <p:spPr>
          <a:xfrm>
            <a:off x="2069613" y="1921475"/>
            <a:ext cx="2305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HEURISTIC EVALUATIONS</a:t>
            </a:r>
            <a:endParaRPr/>
          </a:p>
        </p:txBody>
      </p:sp>
      <p:sp>
        <p:nvSpPr>
          <p:cNvPr id="325" name="Google Shape;325;p29"/>
          <p:cNvSpPr txBox="1"/>
          <p:nvPr>
            <p:ph idx="8" type="subTitle"/>
          </p:nvPr>
        </p:nvSpPr>
        <p:spPr>
          <a:xfrm>
            <a:off x="4768888" y="1921475"/>
            <a:ext cx="2305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UI AND PRODUCT REVISIONS</a:t>
            </a:r>
            <a:endParaRPr/>
          </a:p>
        </p:txBody>
      </p:sp>
      <p:sp>
        <p:nvSpPr>
          <p:cNvPr id="326" name="Google Shape;326;p29"/>
          <p:cNvSpPr txBox="1"/>
          <p:nvPr>
            <p:ph idx="13" type="subTitle"/>
          </p:nvPr>
        </p:nvSpPr>
        <p:spPr>
          <a:xfrm>
            <a:off x="2069613" y="3691725"/>
            <a:ext cx="2305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IMPLEMENTATION STATUS</a:t>
            </a:r>
            <a:endParaRPr/>
          </a:p>
        </p:txBody>
      </p:sp>
      <p:sp>
        <p:nvSpPr>
          <p:cNvPr id="327" name="Google Shape;327;p29"/>
          <p:cNvSpPr txBox="1"/>
          <p:nvPr>
            <p:ph idx="14" type="subTitle"/>
          </p:nvPr>
        </p:nvSpPr>
        <p:spPr>
          <a:xfrm>
            <a:off x="4768888" y="3691725"/>
            <a:ext cx="2305500" cy="852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PROTOTYPE DEMO</a:t>
            </a:r>
            <a:endParaRPr/>
          </a:p>
        </p:txBody>
      </p:sp>
      <p:grpSp>
        <p:nvGrpSpPr>
          <p:cNvPr id="328" name="Google Shape;328;p29"/>
          <p:cNvGrpSpPr/>
          <p:nvPr/>
        </p:nvGrpSpPr>
        <p:grpSpPr>
          <a:xfrm>
            <a:off x="234375" y="156900"/>
            <a:ext cx="895986" cy="996140"/>
            <a:chOff x="2594600" y="1464100"/>
            <a:chExt cx="895986" cy="996140"/>
          </a:xfrm>
        </p:grpSpPr>
        <p:sp>
          <p:nvSpPr>
            <p:cNvPr id="329" name="Google Shape;329;p29"/>
            <p:cNvSpPr/>
            <p:nvPr/>
          </p:nvSpPr>
          <p:spPr>
            <a:xfrm>
              <a:off x="3263541" y="1464100"/>
              <a:ext cx="227045" cy="227017"/>
            </a:xfrm>
            <a:custGeom>
              <a:rect b="b" l="l" r="r" t="t"/>
              <a:pathLst>
                <a:path extrusionOk="0" fill="none" h="7875" w="7876">
                  <a:moveTo>
                    <a:pt x="7875" y="3937"/>
                  </a:moveTo>
                  <a:cubicBezTo>
                    <a:pt x="7875" y="6111"/>
                    <a:pt x="6112" y="7875"/>
                    <a:pt x="3938" y="7875"/>
                  </a:cubicBezTo>
                  <a:cubicBezTo>
                    <a:pt x="1764" y="7875"/>
                    <a:pt x="1" y="6111"/>
                    <a:pt x="1" y="3937"/>
                  </a:cubicBezTo>
                  <a:cubicBezTo>
                    <a:pt x="1" y="1762"/>
                    <a:pt x="1764" y="0"/>
                    <a:pt x="3938" y="0"/>
                  </a:cubicBezTo>
                  <a:cubicBezTo>
                    <a:pt x="6112" y="0"/>
                    <a:pt x="7875" y="1762"/>
                    <a:pt x="7875" y="3937"/>
                  </a:cubicBezTo>
                  <a:close/>
                </a:path>
              </a:pathLst>
            </a:custGeom>
            <a:noFill/>
            <a:ln cap="flat" cmpd="sng" w="16650">
              <a:solidFill>
                <a:schemeClr val="accent2"/>
              </a:solidFill>
              <a:prstDash val="solid"/>
              <a:miter lim="135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9"/>
            <p:cNvSpPr/>
            <p:nvPr/>
          </p:nvSpPr>
          <p:spPr>
            <a:xfrm>
              <a:off x="3235202" y="1567912"/>
              <a:ext cx="160800" cy="177433"/>
            </a:xfrm>
            <a:custGeom>
              <a:rect b="b" l="l" r="r" t="t"/>
              <a:pathLst>
                <a:path extrusionOk="0" h="6155" w="5578">
                  <a:moveTo>
                    <a:pt x="2000" y="6155"/>
                  </a:moveTo>
                  <a:lnTo>
                    <a:pt x="1" y="4599"/>
                  </a:lnTo>
                  <a:lnTo>
                    <a:pt x="3577" y="0"/>
                  </a:lnTo>
                  <a:lnTo>
                    <a:pt x="5577" y="1556"/>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9"/>
            <p:cNvSpPr/>
            <p:nvPr/>
          </p:nvSpPr>
          <p:spPr>
            <a:xfrm>
              <a:off x="3287728" y="1546262"/>
              <a:ext cx="133442" cy="120816"/>
            </a:xfrm>
            <a:custGeom>
              <a:rect b="b" l="l" r="r" t="t"/>
              <a:pathLst>
                <a:path extrusionOk="0" h="4191" w="4629">
                  <a:moveTo>
                    <a:pt x="3415" y="4165"/>
                  </a:moveTo>
                  <a:lnTo>
                    <a:pt x="38" y="1538"/>
                  </a:lnTo>
                  <a:cubicBezTo>
                    <a:pt x="5" y="1514"/>
                    <a:pt x="0" y="1468"/>
                    <a:pt x="26" y="1436"/>
                  </a:cubicBezTo>
                  <a:lnTo>
                    <a:pt x="1113" y="38"/>
                  </a:lnTo>
                  <a:cubicBezTo>
                    <a:pt x="1137" y="7"/>
                    <a:pt x="1183" y="1"/>
                    <a:pt x="1215" y="26"/>
                  </a:cubicBezTo>
                  <a:lnTo>
                    <a:pt x="4591" y="2652"/>
                  </a:lnTo>
                  <a:cubicBezTo>
                    <a:pt x="4623" y="2677"/>
                    <a:pt x="4629" y="2723"/>
                    <a:pt x="4604" y="2755"/>
                  </a:cubicBezTo>
                  <a:lnTo>
                    <a:pt x="3517" y="4152"/>
                  </a:lnTo>
                  <a:cubicBezTo>
                    <a:pt x="3492" y="4184"/>
                    <a:pt x="3446" y="4190"/>
                    <a:pt x="3415" y="416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9"/>
            <p:cNvSpPr/>
            <p:nvPr/>
          </p:nvSpPr>
          <p:spPr>
            <a:xfrm>
              <a:off x="2594600" y="1596625"/>
              <a:ext cx="863557" cy="863614"/>
            </a:xfrm>
            <a:custGeom>
              <a:rect b="b" l="l" r="r" t="t"/>
              <a:pathLst>
                <a:path extrusionOk="0" h="29958" w="29956">
                  <a:moveTo>
                    <a:pt x="29956" y="14979"/>
                  </a:moveTo>
                  <a:cubicBezTo>
                    <a:pt x="29956" y="18951"/>
                    <a:pt x="28379" y="22760"/>
                    <a:pt x="25569" y="25569"/>
                  </a:cubicBezTo>
                  <a:cubicBezTo>
                    <a:pt x="22760" y="28379"/>
                    <a:pt x="18950" y="29957"/>
                    <a:pt x="14978" y="29957"/>
                  </a:cubicBezTo>
                  <a:cubicBezTo>
                    <a:pt x="11005" y="29957"/>
                    <a:pt x="7196" y="28379"/>
                    <a:pt x="4388" y="25569"/>
                  </a:cubicBezTo>
                  <a:cubicBezTo>
                    <a:pt x="1578" y="22760"/>
                    <a:pt x="1" y="18951"/>
                    <a:pt x="1" y="14979"/>
                  </a:cubicBezTo>
                  <a:cubicBezTo>
                    <a:pt x="1" y="11007"/>
                    <a:pt x="1578" y="7196"/>
                    <a:pt x="4388" y="4388"/>
                  </a:cubicBezTo>
                  <a:cubicBezTo>
                    <a:pt x="7196" y="1578"/>
                    <a:pt x="11005" y="1"/>
                    <a:pt x="14978" y="1"/>
                  </a:cubicBezTo>
                  <a:cubicBezTo>
                    <a:pt x="18950" y="1"/>
                    <a:pt x="22760" y="1578"/>
                    <a:pt x="25569" y="4388"/>
                  </a:cubicBezTo>
                  <a:cubicBezTo>
                    <a:pt x="28379" y="7196"/>
                    <a:pt x="29956" y="11007"/>
                    <a:pt x="29956" y="14979"/>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9"/>
            <p:cNvSpPr/>
            <p:nvPr/>
          </p:nvSpPr>
          <p:spPr>
            <a:xfrm>
              <a:off x="2662780" y="1664776"/>
              <a:ext cx="727231" cy="727260"/>
            </a:xfrm>
            <a:custGeom>
              <a:rect b="b" l="l" r="r" t="t"/>
              <a:pathLst>
                <a:path extrusionOk="0" h="25228" w="25227">
                  <a:moveTo>
                    <a:pt x="25226" y="12615"/>
                  </a:moveTo>
                  <a:cubicBezTo>
                    <a:pt x="25226" y="15959"/>
                    <a:pt x="23898" y="19168"/>
                    <a:pt x="21532" y="21533"/>
                  </a:cubicBezTo>
                  <a:cubicBezTo>
                    <a:pt x="19167" y="23899"/>
                    <a:pt x="15958" y="25227"/>
                    <a:pt x="12613" y="25227"/>
                  </a:cubicBezTo>
                  <a:cubicBezTo>
                    <a:pt x="9268" y="25227"/>
                    <a:pt x="6060" y="23899"/>
                    <a:pt x="3694" y="21533"/>
                  </a:cubicBezTo>
                  <a:cubicBezTo>
                    <a:pt x="1329" y="19168"/>
                    <a:pt x="0" y="15959"/>
                    <a:pt x="0" y="12615"/>
                  </a:cubicBezTo>
                  <a:cubicBezTo>
                    <a:pt x="0" y="9269"/>
                    <a:pt x="1329" y="6061"/>
                    <a:pt x="3694" y="3695"/>
                  </a:cubicBezTo>
                  <a:cubicBezTo>
                    <a:pt x="6060" y="1330"/>
                    <a:pt x="9268" y="1"/>
                    <a:pt x="12613" y="1"/>
                  </a:cubicBezTo>
                  <a:cubicBezTo>
                    <a:pt x="15958" y="1"/>
                    <a:pt x="19167" y="1330"/>
                    <a:pt x="21532" y="3695"/>
                  </a:cubicBezTo>
                  <a:cubicBezTo>
                    <a:pt x="23898" y="6061"/>
                    <a:pt x="25226" y="9269"/>
                    <a:pt x="25226" y="12615"/>
                  </a:cubicBezTo>
                  <a:close/>
                </a:path>
              </a:pathLst>
            </a:custGeom>
            <a:solidFill>
              <a:srgbClr val="F3D3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9"/>
            <p:cNvSpPr/>
            <p:nvPr/>
          </p:nvSpPr>
          <p:spPr>
            <a:xfrm>
              <a:off x="2656775" y="1658775"/>
              <a:ext cx="739214" cy="739243"/>
            </a:xfrm>
            <a:custGeom>
              <a:rect b="b" l="l" r="r" t="t"/>
              <a:pathLst>
                <a:path extrusionOk="0" h="25228" w="25227">
                  <a:moveTo>
                    <a:pt x="25226" y="12615"/>
                  </a:moveTo>
                  <a:cubicBezTo>
                    <a:pt x="25226" y="15959"/>
                    <a:pt x="23898" y="19168"/>
                    <a:pt x="21532" y="21533"/>
                  </a:cubicBezTo>
                  <a:cubicBezTo>
                    <a:pt x="19167" y="23899"/>
                    <a:pt x="15958" y="25227"/>
                    <a:pt x="12613" y="25227"/>
                  </a:cubicBezTo>
                  <a:cubicBezTo>
                    <a:pt x="9268" y="25227"/>
                    <a:pt x="6060" y="23899"/>
                    <a:pt x="3694" y="21533"/>
                  </a:cubicBezTo>
                  <a:cubicBezTo>
                    <a:pt x="1329" y="19168"/>
                    <a:pt x="0" y="15959"/>
                    <a:pt x="0" y="12615"/>
                  </a:cubicBezTo>
                  <a:cubicBezTo>
                    <a:pt x="0" y="9269"/>
                    <a:pt x="1329" y="6061"/>
                    <a:pt x="3694" y="3695"/>
                  </a:cubicBezTo>
                  <a:cubicBezTo>
                    <a:pt x="6060" y="1330"/>
                    <a:pt x="9268" y="1"/>
                    <a:pt x="12613" y="1"/>
                  </a:cubicBezTo>
                  <a:cubicBezTo>
                    <a:pt x="15958" y="1"/>
                    <a:pt x="19167" y="1330"/>
                    <a:pt x="21532" y="3695"/>
                  </a:cubicBezTo>
                  <a:cubicBezTo>
                    <a:pt x="23898" y="6061"/>
                    <a:pt x="25226" y="9269"/>
                    <a:pt x="25226" y="126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9"/>
            <p:cNvSpPr/>
            <p:nvPr/>
          </p:nvSpPr>
          <p:spPr>
            <a:xfrm>
              <a:off x="2683162" y="1685187"/>
              <a:ext cx="686440" cy="686440"/>
            </a:xfrm>
            <a:custGeom>
              <a:rect b="b" l="l" r="r" t="t"/>
              <a:pathLst>
                <a:path extrusionOk="0" h="23812" w="23812">
                  <a:moveTo>
                    <a:pt x="23812" y="11907"/>
                  </a:moveTo>
                  <a:cubicBezTo>
                    <a:pt x="23812" y="15064"/>
                    <a:pt x="22558" y="18092"/>
                    <a:pt x="20326" y="20326"/>
                  </a:cubicBezTo>
                  <a:cubicBezTo>
                    <a:pt x="18092" y="22558"/>
                    <a:pt x="15064" y="23812"/>
                    <a:pt x="11906" y="23812"/>
                  </a:cubicBezTo>
                  <a:cubicBezTo>
                    <a:pt x="8749" y="23812"/>
                    <a:pt x="5720" y="22558"/>
                    <a:pt x="3487" y="20326"/>
                  </a:cubicBezTo>
                  <a:cubicBezTo>
                    <a:pt x="1255" y="18092"/>
                    <a:pt x="1" y="15064"/>
                    <a:pt x="1" y="11907"/>
                  </a:cubicBezTo>
                  <a:cubicBezTo>
                    <a:pt x="1" y="8749"/>
                    <a:pt x="1255" y="5720"/>
                    <a:pt x="3487" y="3488"/>
                  </a:cubicBezTo>
                  <a:cubicBezTo>
                    <a:pt x="5720" y="1255"/>
                    <a:pt x="8749" y="1"/>
                    <a:pt x="11906" y="1"/>
                  </a:cubicBezTo>
                  <a:cubicBezTo>
                    <a:pt x="15064" y="1"/>
                    <a:pt x="18092" y="1255"/>
                    <a:pt x="20326" y="3488"/>
                  </a:cubicBezTo>
                  <a:cubicBezTo>
                    <a:pt x="22558" y="5720"/>
                    <a:pt x="23812" y="8749"/>
                    <a:pt x="23812" y="11907"/>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9"/>
            <p:cNvSpPr/>
            <p:nvPr/>
          </p:nvSpPr>
          <p:spPr>
            <a:xfrm>
              <a:off x="3203289" y="1733792"/>
              <a:ext cx="55724" cy="62786"/>
            </a:xfrm>
            <a:custGeom>
              <a:rect b="b" l="l" r="r" t="t"/>
              <a:pathLst>
                <a:path extrusionOk="0" h="2178" w="1933">
                  <a:moveTo>
                    <a:pt x="1345" y="1"/>
                  </a:moveTo>
                  <a:cubicBezTo>
                    <a:pt x="1337" y="1"/>
                    <a:pt x="1328" y="5"/>
                    <a:pt x="1322" y="12"/>
                  </a:cubicBezTo>
                  <a:lnTo>
                    <a:pt x="10" y="1700"/>
                  </a:lnTo>
                  <a:cubicBezTo>
                    <a:pt x="0" y="1712"/>
                    <a:pt x="3" y="1731"/>
                    <a:pt x="15" y="1740"/>
                  </a:cubicBezTo>
                  <a:lnTo>
                    <a:pt x="570" y="2171"/>
                  </a:lnTo>
                  <a:cubicBezTo>
                    <a:pt x="575" y="2175"/>
                    <a:pt x="582" y="2178"/>
                    <a:pt x="588" y="2178"/>
                  </a:cubicBezTo>
                  <a:cubicBezTo>
                    <a:pt x="596" y="2178"/>
                    <a:pt x="605" y="2174"/>
                    <a:pt x="611" y="2167"/>
                  </a:cubicBezTo>
                  <a:lnTo>
                    <a:pt x="1923" y="479"/>
                  </a:lnTo>
                  <a:cubicBezTo>
                    <a:pt x="1933" y="467"/>
                    <a:pt x="1930" y="448"/>
                    <a:pt x="1918" y="438"/>
                  </a:cubicBezTo>
                  <a:lnTo>
                    <a:pt x="1363" y="8"/>
                  </a:lnTo>
                  <a:cubicBezTo>
                    <a:pt x="1358" y="3"/>
                    <a:pt x="1351" y="1"/>
                    <a:pt x="1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9"/>
            <p:cNvSpPr/>
            <p:nvPr/>
          </p:nvSpPr>
          <p:spPr>
            <a:xfrm>
              <a:off x="3056954" y="1665324"/>
              <a:ext cx="30269" cy="65525"/>
            </a:xfrm>
            <a:custGeom>
              <a:rect b="b" l="l" r="r" t="t"/>
              <a:pathLst>
                <a:path extrusionOk="0" h="2273" w="1050">
                  <a:moveTo>
                    <a:pt x="323" y="0"/>
                  </a:moveTo>
                  <a:cubicBezTo>
                    <a:pt x="310" y="0"/>
                    <a:pt x="298" y="11"/>
                    <a:pt x="295" y="25"/>
                  </a:cubicBezTo>
                  <a:lnTo>
                    <a:pt x="2" y="2142"/>
                  </a:lnTo>
                  <a:cubicBezTo>
                    <a:pt x="1" y="2159"/>
                    <a:pt x="12" y="2173"/>
                    <a:pt x="28" y="2176"/>
                  </a:cubicBezTo>
                  <a:lnTo>
                    <a:pt x="723" y="2272"/>
                  </a:lnTo>
                  <a:cubicBezTo>
                    <a:pt x="724" y="2272"/>
                    <a:pt x="725" y="2272"/>
                    <a:pt x="726" y="2272"/>
                  </a:cubicBezTo>
                  <a:cubicBezTo>
                    <a:pt x="740" y="2272"/>
                    <a:pt x="753" y="2262"/>
                    <a:pt x="756" y="2248"/>
                  </a:cubicBezTo>
                  <a:lnTo>
                    <a:pt x="1049" y="129"/>
                  </a:lnTo>
                  <a:cubicBezTo>
                    <a:pt x="1050" y="114"/>
                    <a:pt x="1039" y="99"/>
                    <a:pt x="1023" y="97"/>
                  </a:cubicBezTo>
                  <a:lnTo>
                    <a:pt x="328" y="1"/>
                  </a:lnTo>
                  <a:cubicBezTo>
                    <a:pt x="326" y="1"/>
                    <a:pt x="325" y="0"/>
                    <a:pt x="32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9"/>
            <p:cNvSpPr/>
            <p:nvPr/>
          </p:nvSpPr>
          <p:spPr>
            <a:xfrm>
              <a:off x="2878880" y="1686283"/>
              <a:ext cx="43847" cy="66390"/>
            </a:xfrm>
            <a:custGeom>
              <a:rect b="b" l="l" r="r" t="t"/>
              <a:pathLst>
                <a:path extrusionOk="0" h="2303" w="1521">
                  <a:moveTo>
                    <a:pt x="683" y="1"/>
                  </a:moveTo>
                  <a:cubicBezTo>
                    <a:pt x="679" y="1"/>
                    <a:pt x="675" y="1"/>
                    <a:pt x="672" y="3"/>
                  </a:cubicBezTo>
                  <a:lnTo>
                    <a:pt x="22" y="268"/>
                  </a:lnTo>
                  <a:cubicBezTo>
                    <a:pt x="7" y="273"/>
                    <a:pt x="1" y="291"/>
                    <a:pt x="6" y="305"/>
                  </a:cubicBezTo>
                  <a:lnTo>
                    <a:pt x="811" y="2285"/>
                  </a:lnTo>
                  <a:cubicBezTo>
                    <a:pt x="816" y="2296"/>
                    <a:pt x="827" y="2303"/>
                    <a:pt x="838" y="2303"/>
                  </a:cubicBezTo>
                  <a:cubicBezTo>
                    <a:pt x="842" y="2303"/>
                    <a:pt x="845" y="2302"/>
                    <a:pt x="848" y="2301"/>
                  </a:cubicBezTo>
                  <a:lnTo>
                    <a:pt x="1499" y="2036"/>
                  </a:lnTo>
                  <a:cubicBezTo>
                    <a:pt x="1514" y="2031"/>
                    <a:pt x="1521" y="2014"/>
                    <a:pt x="1515" y="1999"/>
                  </a:cubicBezTo>
                  <a:lnTo>
                    <a:pt x="709" y="19"/>
                  </a:lnTo>
                  <a:cubicBezTo>
                    <a:pt x="705" y="8"/>
                    <a:pt x="694" y="1"/>
                    <a:pt x="6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
            <p:cNvSpPr/>
            <p:nvPr/>
          </p:nvSpPr>
          <p:spPr>
            <a:xfrm>
              <a:off x="2731652" y="1795918"/>
              <a:ext cx="62988" cy="55522"/>
            </a:xfrm>
            <a:custGeom>
              <a:rect b="b" l="l" r="r" t="t"/>
              <a:pathLst>
                <a:path extrusionOk="0" h="1926" w="2185">
                  <a:moveTo>
                    <a:pt x="465" y="1"/>
                  </a:moveTo>
                  <a:cubicBezTo>
                    <a:pt x="457" y="1"/>
                    <a:pt x="448" y="5"/>
                    <a:pt x="442" y="12"/>
                  </a:cubicBezTo>
                  <a:lnTo>
                    <a:pt x="10" y="567"/>
                  </a:lnTo>
                  <a:cubicBezTo>
                    <a:pt x="1" y="579"/>
                    <a:pt x="4" y="596"/>
                    <a:pt x="16" y="607"/>
                  </a:cubicBezTo>
                  <a:lnTo>
                    <a:pt x="1704" y="1920"/>
                  </a:lnTo>
                  <a:cubicBezTo>
                    <a:pt x="1709" y="1923"/>
                    <a:pt x="1715" y="1925"/>
                    <a:pt x="1721" y="1925"/>
                  </a:cubicBezTo>
                  <a:cubicBezTo>
                    <a:pt x="1730" y="1925"/>
                    <a:pt x="1738" y="1921"/>
                    <a:pt x="1744" y="1914"/>
                  </a:cubicBezTo>
                  <a:lnTo>
                    <a:pt x="2175" y="1359"/>
                  </a:lnTo>
                  <a:cubicBezTo>
                    <a:pt x="2184" y="1347"/>
                    <a:pt x="2183" y="1330"/>
                    <a:pt x="2169" y="1319"/>
                  </a:cubicBezTo>
                  <a:lnTo>
                    <a:pt x="483" y="6"/>
                  </a:lnTo>
                  <a:cubicBezTo>
                    <a:pt x="477" y="2"/>
                    <a:pt x="471" y="1"/>
                    <a:pt x="46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9"/>
            <p:cNvSpPr/>
            <p:nvPr/>
          </p:nvSpPr>
          <p:spPr>
            <a:xfrm>
              <a:off x="2663241" y="1967622"/>
              <a:ext cx="65611" cy="30211"/>
            </a:xfrm>
            <a:custGeom>
              <a:rect b="b" l="l" r="r" t="t"/>
              <a:pathLst>
                <a:path extrusionOk="0" h="1048" w="2276">
                  <a:moveTo>
                    <a:pt x="128" y="1"/>
                  </a:moveTo>
                  <a:cubicBezTo>
                    <a:pt x="114" y="1"/>
                    <a:pt x="101" y="11"/>
                    <a:pt x="99" y="26"/>
                  </a:cubicBezTo>
                  <a:lnTo>
                    <a:pt x="3" y="722"/>
                  </a:lnTo>
                  <a:cubicBezTo>
                    <a:pt x="0" y="737"/>
                    <a:pt x="11" y="752"/>
                    <a:pt x="27" y="754"/>
                  </a:cubicBezTo>
                  <a:lnTo>
                    <a:pt x="2144" y="1047"/>
                  </a:lnTo>
                  <a:cubicBezTo>
                    <a:pt x="2145" y="1047"/>
                    <a:pt x="2146" y="1047"/>
                    <a:pt x="2147" y="1047"/>
                  </a:cubicBezTo>
                  <a:cubicBezTo>
                    <a:pt x="2162" y="1047"/>
                    <a:pt x="2176" y="1037"/>
                    <a:pt x="2177" y="1023"/>
                  </a:cubicBezTo>
                  <a:lnTo>
                    <a:pt x="2274" y="326"/>
                  </a:lnTo>
                  <a:cubicBezTo>
                    <a:pt x="2275" y="311"/>
                    <a:pt x="2265" y="297"/>
                    <a:pt x="2248" y="294"/>
                  </a:cubicBezTo>
                  <a:lnTo>
                    <a:pt x="131" y="1"/>
                  </a:lnTo>
                  <a:cubicBezTo>
                    <a:pt x="130" y="1"/>
                    <a:pt x="129" y="1"/>
                    <a:pt x="12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9"/>
            <p:cNvSpPr/>
            <p:nvPr/>
          </p:nvSpPr>
          <p:spPr>
            <a:xfrm>
              <a:off x="2684142" y="2132205"/>
              <a:ext cx="66620" cy="43645"/>
            </a:xfrm>
            <a:custGeom>
              <a:rect b="b" l="l" r="r" t="t"/>
              <a:pathLst>
                <a:path extrusionOk="0" h="1514" w="2311">
                  <a:moveTo>
                    <a:pt x="2013" y="0"/>
                  </a:moveTo>
                  <a:cubicBezTo>
                    <a:pt x="2010" y="0"/>
                    <a:pt x="2006" y="1"/>
                    <a:pt x="2003" y="2"/>
                  </a:cubicBezTo>
                  <a:lnTo>
                    <a:pt x="22" y="808"/>
                  </a:lnTo>
                  <a:cubicBezTo>
                    <a:pt x="7" y="813"/>
                    <a:pt x="0" y="831"/>
                    <a:pt x="7" y="846"/>
                  </a:cubicBezTo>
                  <a:lnTo>
                    <a:pt x="272" y="1495"/>
                  </a:lnTo>
                  <a:cubicBezTo>
                    <a:pt x="276" y="1507"/>
                    <a:pt x="286" y="1514"/>
                    <a:pt x="297" y="1514"/>
                  </a:cubicBezTo>
                  <a:cubicBezTo>
                    <a:pt x="301" y="1514"/>
                    <a:pt x="305" y="1513"/>
                    <a:pt x="308" y="1512"/>
                  </a:cubicBezTo>
                  <a:lnTo>
                    <a:pt x="2289" y="707"/>
                  </a:lnTo>
                  <a:cubicBezTo>
                    <a:pt x="2304" y="700"/>
                    <a:pt x="2311" y="684"/>
                    <a:pt x="2305" y="669"/>
                  </a:cubicBezTo>
                  <a:lnTo>
                    <a:pt x="2041" y="18"/>
                  </a:lnTo>
                  <a:cubicBezTo>
                    <a:pt x="2035" y="7"/>
                    <a:pt x="2025" y="0"/>
                    <a:pt x="20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9"/>
            <p:cNvSpPr/>
            <p:nvPr/>
          </p:nvSpPr>
          <p:spPr>
            <a:xfrm>
              <a:off x="2793777" y="2260290"/>
              <a:ext cx="55752" cy="62757"/>
            </a:xfrm>
            <a:custGeom>
              <a:rect b="b" l="l" r="r" t="t"/>
              <a:pathLst>
                <a:path extrusionOk="0" h="2177" w="1934">
                  <a:moveTo>
                    <a:pt x="1345" y="1"/>
                  </a:moveTo>
                  <a:cubicBezTo>
                    <a:pt x="1337" y="1"/>
                    <a:pt x="1328" y="4"/>
                    <a:pt x="1323" y="12"/>
                  </a:cubicBezTo>
                  <a:lnTo>
                    <a:pt x="10" y="1699"/>
                  </a:lnTo>
                  <a:cubicBezTo>
                    <a:pt x="1" y="1712"/>
                    <a:pt x="4" y="1730"/>
                    <a:pt x="16" y="1739"/>
                  </a:cubicBezTo>
                  <a:lnTo>
                    <a:pt x="569" y="2171"/>
                  </a:lnTo>
                  <a:cubicBezTo>
                    <a:pt x="575" y="2175"/>
                    <a:pt x="581" y="2177"/>
                    <a:pt x="587" y="2177"/>
                  </a:cubicBezTo>
                  <a:cubicBezTo>
                    <a:pt x="596" y="2177"/>
                    <a:pt x="604" y="2173"/>
                    <a:pt x="610" y="2166"/>
                  </a:cubicBezTo>
                  <a:lnTo>
                    <a:pt x="1922" y="478"/>
                  </a:lnTo>
                  <a:cubicBezTo>
                    <a:pt x="1933" y="466"/>
                    <a:pt x="1930" y="448"/>
                    <a:pt x="1918" y="437"/>
                  </a:cubicBezTo>
                  <a:lnTo>
                    <a:pt x="1363" y="7"/>
                  </a:lnTo>
                  <a:cubicBezTo>
                    <a:pt x="1358" y="3"/>
                    <a:pt x="1352" y="1"/>
                    <a:pt x="13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9"/>
            <p:cNvSpPr/>
            <p:nvPr/>
          </p:nvSpPr>
          <p:spPr>
            <a:xfrm>
              <a:off x="2965567" y="2326020"/>
              <a:ext cx="30269" cy="65496"/>
            </a:xfrm>
            <a:custGeom>
              <a:rect b="b" l="l" r="r" t="t"/>
              <a:pathLst>
                <a:path extrusionOk="0" h="2272" w="1050">
                  <a:moveTo>
                    <a:pt x="325" y="0"/>
                  </a:moveTo>
                  <a:cubicBezTo>
                    <a:pt x="311" y="0"/>
                    <a:pt x="297" y="11"/>
                    <a:pt x="295" y="26"/>
                  </a:cubicBezTo>
                  <a:lnTo>
                    <a:pt x="2" y="2143"/>
                  </a:lnTo>
                  <a:cubicBezTo>
                    <a:pt x="1" y="2159"/>
                    <a:pt x="11" y="2173"/>
                    <a:pt x="26" y="2176"/>
                  </a:cubicBezTo>
                  <a:lnTo>
                    <a:pt x="723" y="2272"/>
                  </a:lnTo>
                  <a:cubicBezTo>
                    <a:pt x="724" y="2272"/>
                    <a:pt x="726" y="2272"/>
                    <a:pt x="727" y="2272"/>
                  </a:cubicBezTo>
                  <a:cubicBezTo>
                    <a:pt x="741" y="2272"/>
                    <a:pt x="753" y="2262"/>
                    <a:pt x="755" y="2247"/>
                  </a:cubicBezTo>
                  <a:lnTo>
                    <a:pt x="1048" y="130"/>
                  </a:lnTo>
                  <a:cubicBezTo>
                    <a:pt x="1050" y="114"/>
                    <a:pt x="1039" y="99"/>
                    <a:pt x="1023" y="98"/>
                  </a:cubicBezTo>
                  <a:lnTo>
                    <a:pt x="327" y="0"/>
                  </a:lnTo>
                  <a:cubicBezTo>
                    <a:pt x="326" y="0"/>
                    <a:pt x="326" y="0"/>
                    <a:pt x="32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9"/>
            <p:cNvSpPr/>
            <p:nvPr/>
          </p:nvSpPr>
          <p:spPr>
            <a:xfrm>
              <a:off x="3130064" y="2304168"/>
              <a:ext cx="43847" cy="66419"/>
            </a:xfrm>
            <a:custGeom>
              <a:rect b="b" l="l" r="r" t="t"/>
              <a:pathLst>
                <a:path extrusionOk="0" h="2304" w="1521">
                  <a:moveTo>
                    <a:pt x="683" y="0"/>
                  </a:moveTo>
                  <a:cubicBezTo>
                    <a:pt x="680" y="0"/>
                    <a:pt x="676" y="1"/>
                    <a:pt x="673" y="2"/>
                  </a:cubicBezTo>
                  <a:lnTo>
                    <a:pt x="22" y="267"/>
                  </a:lnTo>
                  <a:cubicBezTo>
                    <a:pt x="7" y="274"/>
                    <a:pt x="1" y="290"/>
                    <a:pt x="6" y="305"/>
                  </a:cubicBezTo>
                  <a:lnTo>
                    <a:pt x="812" y="2286"/>
                  </a:lnTo>
                  <a:cubicBezTo>
                    <a:pt x="816" y="2297"/>
                    <a:pt x="826" y="2303"/>
                    <a:pt x="837" y="2303"/>
                  </a:cubicBezTo>
                  <a:cubicBezTo>
                    <a:pt x="841" y="2303"/>
                    <a:pt x="845" y="2302"/>
                    <a:pt x="849" y="2300"/>
                  </a:cubicBezTo>
                  <a:lnTo>
                    <a:pt x="1499" y="2037"/>
                  </a:lnTo>
                  <a:cubicBezTo>
                    <a:pt x="1514" y="2030"/>
                    <a:pt x="1521" y="2014"/>
                    <a:pt x="1516" y="1999"/>
                  </a:cubicBezTo>
                  <a:lnTo>
                    <a:pt x="711" y="19"/>
                  </a:lnTo>
                  <a:cubicBezTo>
                    <a:pt x="706" y="7"/>
                    <a:pt x="695" y="0"/>
                    <a:pt x="6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9"/>
            <p:cNvSpPr/>
            <p:nvPr/>
          </p:nvSpPr>
          <p:spPr>
            <a:xfrm>
              <a:off x="3258179" y="2205429"/>
              <a:ext cx="62959" cy="55493"/>
            </a:xfrm>
            <a:custGeom>
              <a:rect b="b" l="l" r="r" t="t"/>
              <a:pathLst>
                <a:path extrusionOk="0" h="1925" w="2184">
                  <a:moveTo>
                    <a:pt x="463" y="0"/>
                  </a:moveTo>
                  <a:cubicBezTo>
                    <a:pt x="454" y="0"/>
                    <a:pt x="446" y="4"/>
                    <a:pt x="440" y="11"/>
                  </a:cubicBezTo>
                  <a:lnTo>
                    <a:pt x="10" y="566"/>
                  </a:lnTo>
                  <a:cubicBezTo>
                    <a:pt x="0" y="578"/>
                    <a:pt x="2" y="597"/>
                    <a:pt x="15" y="607"/>
                  </a:cubicBezTo>
                  <a:lnTo>
                    <a:pt x="1702" y="1919"/>
                  </a:lnTo>
                  <a:cubicBezTo>
                    <a:pt x="1707" y="1923"/>
                    <a:pt x="1713" y="1925"/>
                    <a:pt x="1719" y="1925"/>
                  </a:cubicBezTo>
                  <a:cubicBezTo>
                    <a:pt x="1728" y="1925"/>
                    <a:pt x="1736" y="1921"/>
                    <a:pt x="1742" y="1914"/>
                  </a:cubicBezTo>
                  <a:lnTo>
                    <a:pt x="2174" y="1360"/>
                  </a:lnTo>
                  <a:cubicBezTo>
                    <a:pt x="2184" y="1347"/>
                    <a:pt x="2181" y="1329"/>
                    <a:pt x="2169" y="1320"/>
                  </a:cubicBezTo>
                  <a:lnTo>
                    <a:pt x="481" y="7"/>
                  </a:lnTo>
                  <a:cubicBezTo>
                    <a:pt x="476" y="3"/>
                    <a:pt x="469" y="0"/>
                    <a:pt x="4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9"/>
            <p:cNvSpPr/>
            <p:nvPr/>
          </p:nvSpPr>
          <p:spPr>
            <a:xfrm>
              <a:off x="3323966" y="2059037"/>
              <a:ext cx="65611" cy="30182"/>
            </a:xfrm>
            <a:custGeom>
              <a:rect b="b" l="l" r="r" t="t"/>
              <a:pathLst>
                <a:path extrusionOk="0" h="1047" w="2276">
                  <a:moveTo>
                    <a:pt x="128" y="0"/>
                  </a:moveTo>
                  <a:cubicBezTo>
                    <a:pt x="113" y="0"/>
                    <a:pt x="100" y="11"/>
                    <a:pt x="99" y="26"/>
                  </a:cubicBezTo>
                  <a:lnTo>
                    <a:pt x="1" y="721"/>
                  </a:lnTo>
                  <a:cubicBezTo>
                    <a:pt x="0" y="737"/>
                    <a:pt x="11" y="751"/>
                    <a:pt x="27" y="754"/>
                  </a:cubicBezTo>
                  <a:lnTo>
                    <a:pt x="2144" y="1047"/>
                  </a:lnTo>
                  <a:cubicBezTo>
                    <a:pt x="2146" y="1047"/>
                    <a:pt x="2147" y="1047"/>
                    <a:pt x="2148" y="1047"/>
                  </a:cubicBezTo>
                  <a:cubicBezTo>
                    <a:pt x="2162" y="1047"/>
                    <a:pt x="2174" y="1036"/>
                    <a:pt x="2177" y="1022"/>
                  </a:cubicBezTo>
                  <a:lnTo>
                    <a:pt x="2273" y="327"/>
                  </a:lnTo>
                  <a:cubicBezTo>
                    <a:pt x="2275" y="311"/>
                    <a:pt x="2264" y="296"/>
                    <a:pt x="2248" y="293"/>
                  </a:cubicBezTo>
                  <a:lnTo>
                    <a:pt x="131" y="0"/>
                  </a:lnTo>
                  <a:cubicBezTo>
                    <a:pt x="130" y="0"/>
                    <a:pt x="129" y="0"/>
                    <a:pt x="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9"/>
            <p:cNvSpPr/>
            <p:nvPr/>
          </p:nvSpPr>
          <p:spPr>
            <a:xfrm>
              <a:off x="3302027" y="1881020"/>
              <a:ext cx="66649" cy="43645"/>
            </a:xfrm>
            <a:custGeom>
              <a:rect b="b" l="l" r="r" t="t"/>
              <a:pathLst>
                <a:path extrusionOk="0" h="1514" w="2312">
                  <a:moveTo>
                    <a:pt x="2013" y="0"/>
                  </a:moveTo>
                  <a:cubicBezTo>
                    <a:pt x="2010" y="0"/>
                    <a:pt x="2006" y="1"/>
                    <a:pt x="2003" y="2"/>
                  </a:cubicBezTo>
                  <a:lnTo>
                    <a:pt x="23" y="807"/>
                  </a:lnTo>
                  <a:cubicBezTo>
                    <a:pt x="8" y="813"/>
                    <a:pt x="1" y="830"/>
                    <a:pt x="6" y="844"/>
                  </a:cubicBezTo>
                  <a:lnTo>
                    <a:pt x="271" y="1495"/>
                  </a:lnTo>
                  <a:cubicBezTo>
                    <a:pt x="275" y="1507"/>
                    <a:pt x="286" y="1513"/>
                    <a:pt x="298" y="1513"/>
                  </a:cubicBezTo>
                  <a:cubicBezTo>
                    <a:pt x="302" y="1513"/>
                    <a:pt x="305" y="1513"/>
                    <a:pt x="309" y="1511"/>
                  </a:cubicBezTo>
                  <a:lnTo>
                    <a:pt x="2288" y="707"/>
                  </a:lnTo>
                  <a:cubicBezTo>
                    <a:pt x="2303" y="700"/>
                    <a:pt x="2311" y="684"/>
                    <a:pt x="2304" y="669"/>
                  </a:cubicBezTo>
                  <a:lnTo>
                    <a:pt x="2040" y="18"/>
                  </a:lnTo>
                  <a:cubicBezTo>
                    <a:pt x="2036" y="7"/>
                    <a:pt x="2024" y="0"/>
                    <a:pt x="20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9"/>
            <p:cNvSpPr/>
            <p:nvPr/>
          </p:nvSpPr>
          <p:spPr>
            <a:xfrm>
              <a:off x="3043001" y="1985178"/>
              <a:ext cx="264896" cy="59500"/>
            </a:xfrm>
            <a:custGeom>
              <a:rect b="b" l="l" r="r" t="t"/>
              <a:pathLst>
                <a:path extrusionOk="0" h="2064" w="9189">
                  <a:moveTo>
                    <a:pt x="9065" y="0"/>
                  </a:moveTo>
                  <a:cubicBezTo>
                    <a:pt x="8339" y="0"/>
                    <a:pt x="4513" y="35"/>
                    <a:pt x="0" y="729"/>
                  </a:cubicBezTo>
                  <a:lnTo>
                    <a:pt x="205" y="2064"/>
                  </a:lnTo>
                  <a:cubicBezTo>
                    <a:pt x="5224" y="1293"/>
                    <a:pt x="9188" y="1"/>
                    <a:pt x="9188" y="1"/>
                  </a:cubicBezTo>
                  <a:cubicBezTo>
                    <a:pt x="9188" y="1"/>
                    <a:pt x="9146" y="0"/>
                    <a:pt x="90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p:nvPr/>
          </p:nvSpPr>
          <p:spPr>
            <a:xfrm>
              <a:off x="2917222" y="2039261"/>
              <a:ext cx="119605" cy="252241"/>
            </a:xfrm>
            <a:custGeom>
              <a:rect b="b" l="l" r="r" t="t"/>
              <a:pathLst>
                <a:path extrusionOk="0" h="8750" w="4149">
                  <a:moveTo>
                    <a:pt x="2899" y="0"/>
                  </a:moveTo>
                  <a:cubicBezTo>
                    <a:pt x="954" y="4688"/>
                    <a:pt x="1" y="8750"/>
                    <a:pt x="1" y="8750"/>
                  </a:cubicBezTo>
                  <a:cubicBezTo>
                    <a:pt x="1" y="8750"/>
                    <a:pt x="2201" y="5207"/>
                    <a:pt x="4148" y="517"/>
                  </a:cubicBezTo>
                  <a:lnTo>
                    <a:pt x="28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9"/>
            <p:cNvSpPr/>
            <p:nvPr/>
          </p:nvSpPr>
          <p:spPr>
            <a:xfrm>
              <a:off x="2978915" y="1980941"/>
              <a:ext cx="94958" cy="94958"/>
            </a:xfrm>
            <a:custGeom>
              <a:rect b="b" l="l" r="r" t="t"/>
              <a:pathLst>
                <a:path extrusionOk="0" h="3294" w="3294">
                  <a:moveTo>
                    <a:pt x="1647" y="1"/>
                  </a:moveTo>
                  <a:cubicBezTo>
                    <a:pt x="738" y="1"/>
                    <a:pt x="1" y="738"/>
                    <a:pt x="1" y="1648"/>
                  </a:cubicBezTo>
                  <a:cubicBezTo>
                    <a:pt x="1" y="2557"/>
                    <a:pt x="738" y="3294"/>
                    <a:pt x="1647" y="3294"/>
                  </a:cubicBezTo>
                  <a:cubicBezTo>
                    <a:pt x="2557" y="3294"/>
                    <a:pt x="3294" y="2557"/>
                    <a:pt x="3294" y="1648"/>
                  </a:cubicBezTo>
                  <a:cubicBezTo>
                    <a:pt x="3294" y="738"/>
                    <a:pt x="2557" y="1"/>
                    <a:pt x="164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pic>
        <p:nvPicPr>
          <p:cNvPr id="935" name="Google Shape;935;p74"/>
          <p:cNvPicPr preferRelativeResize="0"/>
          <p:nvPr/>
        </p:nvPicPr>
        <p:blipFill rotWithShape="1">
          <a:blip r:embed="rId3">
            <a:alphaModFix/>
          </a:blip>
          <a:srcRect b="0" l="465" r="455" t="0"/>
          <a:stretch/>
        </p:blipFill>
        <p:spPr>
          <a:xfrm>
            <a:off x="4947241" y="152400"/>
            <a:ext cx="2235390" cy="4838698"/>
          </a:xfrm>
          <a:prstGeom prst="rect">
            <a:avLst/>
          </a:prstGeom>
          <a:noFill/>
          <a:ln>
            <a:noFill/>
          </a:ln>
        </p:spPr>
      </p:pic>
      <p:sp>
        <p:nvSpPr>
          <p:cNvPr id="936" name="Google Shape;936;p74"/>
          <p:cNvSpPr/>
          <p:nvPr/>
        </p:nvSpPr>
        <p:spPr>
          <a:xfrm>
            <a:off x="162575" y="152400"/>
            <a:ext cx="2323500" cy="16203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Added Buddy’s name above Buddy so user can see its name</a:t>
            </a:r>
            <a:endParaRPr b="1" sz="1300">
              <a:solidFill>
                <a:schemeClr val="lt1"/>
              </a:solidFill>
              <a:latin typeface="Raleway"/>
              <a:ea typeface="Raleway"/>
              <a:cs typeface="Raleway"/>
              <a:sym typeface="Raleway"/>
            </a:endParaRPr>
          </a:p>
        </p:txBody>
      </p:sp>
      <p:pic>
        <p:nvPicPr>
          <p:cNvPr id="937" name="Google Shape;937;p74"/>
          <p:cNvPicPr preferRelativeResize="0"/>
          <p:nvPr/>
        </p:nvPicPr>
        <p:blipFill>
          <a:blip r:embed="rId4">
            <a:alphaModFix/>
          </a:blip>
          <a:stretch>
            <a:fillRect/>
          </a:stretch>
        </p:blipFill>
        <p:spPr>
          <a:xfrm>
            <a:off x="2598975" y="174725"/>
            <a:ext cx="2235375" cy="4794051"/>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pic>
        <p:nvPicPr>
          <p:cNvPr id="942" name="Google Shape;942;p75"/>
          <p:cNvPicPr preferRelativeResize="0"/>
          <p:nvPr/>
        </p:nvPicPr>
        <p:blipFill rotWithShape="1">
          <a:blip r:embed="rId3">
            <a:alphaModFix/>
          </a:blip>
          <a:srcRect b="0" l="465" r="455" t="0"/>
          <a:stretch/>
        </p:blipFill>
        <p:spPr>
          <a:xfrm>
            <a:off x="4947241" y="152400"/>
            <a:ext cx="2235390" cy="4838698"/>
          </a:xfrm>
          <a:prstGeom prst="rect">
            <a:avLst/>
          </a:prstGeom>
          <a:noFill/>
          <a:ln>
            <a:noFill/>
          </a:ln>
        </p:spPr>
      </p:pic>
      <p:sp>
        <p:nvSpPr>
          <p:cNvPr id="943" name="Google Shape;943;p75"/>
          <p:cNvSpPr/>
          <p:nvPr/>
        </p:nvSpPr>
        <p:spPr>
          <a:xfrm>
            <a:off x="162575" y="152400"/>
            <a:ext cx="2323500" cy="16203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SEV 2</a:t>
            </a:r>
            <a:endParaRPr b="1" sz="1300">
              <a:solidFill>
                <a:schemeClr val="lt1"/>
              </a:solidFill>
              <a:latin typeface="Raleway"/>
              <a:ea typeface="Raleway"/>
              <a:cs typeface="Raleway"/>
              <a:sym typeface="Raleway"/>
            </a:endParaRPr>
          </a:p>
          <a:p>
            <a:pPr indent="-311150" lvl="0" marL="457200" rtl="0" algn="l">
              <a:spcBef>
                <a:spcPts val="0"/>
              </a:spcBef>
              <a:spcAft>
                <a:spcPts val="0"/>
              </a:spcAft>
              <a:buClr>
                <a:schemeClr val="lt1"/>
              </a:buClr>
              <a:buSzPts val="1300"/>
              <a:buFont typeface="Raleway"/>
              <a:buChar char="-"/>
            </a:pPr>
            <a:r>
              <a:rPr b="1" lang="en" sz="1300">
                <a:solidFill>
                  <a:schemeClr val="lt1"/>
                </a:solidFill>
                <a:latin typeface="Raleway"/>
                <a:ea typeface="Raleway"/>
                <a:cs typeface="Raleway"/>
                <a:sym typeface="Raleway"/>
              </a:rPr>
              <a:t>Change Setting Up intro page’s button wording to avoid confusion</a:t>
            </a:r>
            <a:endParaRPr b="1" sz="1300">
              <a:solidFill>
                <a:schemeClr val="lt1"/>
              </a:solidFill>
              <a:latin typeface="Raleway"/>
              <a:ea typeface="Raleway"/>
              <a:cs typeface="Raleway"/>
              <a:sym typeface="Raleway"/>
            </a:endParaRPr>
          </a:p>
        </p:txBody>
      </p:sp>
      <p:pic>
        <p:nvPicPr>
          <p:cNvPr id="944" name="Google Shape;944;p75"/>
          <p:cNvPicPr preferRelativeResize="0"/>
          <p:nvPr/>
        </p:nvPicPr>
        <p:blipFill>
          <a:blip r:embed="rId4">
            <a:alphaModFix/>
          </a:blip>
          <a:stretch>
            <a:fillRect/>
          </a:stretch>
        </p:blipFill>
        <p:spPr>
          <a:xfrm>
            <a:off x="2638475" y="152400"/>
            <a:ext cx="2235374" cy="47940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30"/>
          <p:cNvSpPr txBox="1"/>
          <p:nvPr>
            <p:ph type="title"/>
          </p:nvPr>
        </p:nvSpPr>
        <p:spPr>
          <a:xfrm>
            <a:off x="2391900" y="2308077"/>
            <a:ext cx="4360200" cy="175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HEURISTIC EVALUATIONS</a:t>
            </a:r>
            <a:endParaRPr/>
          </a:p>
        </p:txBody>
      </p:sp>
      <p:sp>
        <p:nvSpPr>
          <p:cNvPr id="356" name="Google Shape;356;p30"/>
          <p:cNvSpPr txBox="1"/>
          <p:nvPr>
            <p:ph idx="2" type="title"/>
          </p:nvPr>
        </p:nvSpPr>
        <p:spPr>
          <a:xfrm>
            <a:off x="4027150" y="1196535"/>
            <a:ext cx="1089900" cy="890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357" name="Google Shape;357;p30"/>
          <p:cNvGrpSpPr/>
          <p:nvPr/>
        </p:nvGrpSpPr>
        <p:grpSpPr>
          <a:xfrm rot="10800000">
            <a:off x="-875925" y="75025"/>
            <a:ext cx="4323250" cy="2122250"/>
            <a:chOff x="4482575" y="2774525"/>
            <a:chExt cx="4323250" cy="2122250"/>
          </a:xfrm>
        </p:grpSpPr>
        <p:sp>
          <p:nvSpPr>
            <p:cNvPr id="358" name="Google Shape;358;p30"/>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0"/>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7" name="Google Shape;367;p30"/>
          <p:cNvGrpSpPr/>
          <p:nvPr/>
        </p:nvGrpSpPr>
        <p:grpSpPr>
          <a:xfrm flipH="1" rot="217754">
            <a:off x="7185610" y="179828"/>
            <a:ext cx="827955" cy="710654"/>
            <a:chOff x="3122700" y="481200"/>
            <a:chExt cx="827950" cy="710650"/>
          </a:xfrm>
        </p:grpSpPr>
        <p:sp>
          <p:nvSpPr>
            <p:cNvPr id="368" name="Google Shape;368;p30"/>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0" name="Google Shape;370;p30"/>
          <p:cNvGrpSpPr/>
          <p:nvPr/>
        </p:nvGrpSpPr>
        <p:grpSpPr>
          <a:xfrm>
            <a:off x="7290675" y="3695425"/>
            <a:ext cx="1340300" cy="1022175"/>
            <a:chOff x="4552025" y="1720300"/>
            <a:chExt cx="1340300" cy="1022175"/>
          </a:xfrm>
        </p:grpSpPr>
        <p:sp>
          <p:nvSpPr>
            <p:cNvPr id="371" name="Google Shape;371;p30"/>
            <p:cNvSpPr/>
            <p:nvPr/>
          </p:nvSpPr>
          <p:spPr>
            <a:xfrm>
              <a:off x="5245525" y="2236225"/>
              <a:ext cx="646800" cy="490025"/>
            </a:xfrm>
            <a:custGeom>
              <a:rect b="b" l="l" r="r" t="t"/>
              <a:pathLst>
                <a:path extrusionOk="0" h="19601" w="25872">
                  <a:moveTo>
                    <a:pt x="24803" y="13923"/>
                  </a:moveTo>
                  <a:lnTo>
                    <a:pt x="3255" y="0"/>
                  </a:lnTo>
                  <a:lnTo>
                    <a:pt x="1" y="5038"/>
                  </a:lnTo>
                  <a:lnTo>
                    <a:pt x="21549" y="18959"/>
                  </a:lnTo>
                  <a:cubicBezTo>
                    <a:pt x="22542" y="19600"/>
                    <a:pt x="24074" y="18993"/>
                    <a:pt x="24972" y="17602"/>
                  </a:cubicBezTo>
                  <a:cubicBezTo>
                    <a:pt x="25871" y="16210"/>
                    <a:pt x="25796" y="14564"/>
                    <a:pt x="24803" y="13923"/>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0"/>
            <p:cNvSpPr/>
            <p:nvPr/>
          </p:nvSpPr>
          <p:spPr>
            <a:xfrm>
              <a:off x="4898350" y="1870800"/>
              <a:ext cx="759875" cy="871675"/>
            </a:xfrm>
            <a:custGeom>
              <a:rect b="b" l="l" r="r" t="t"/>
              <a:pathLst>
                <a:path extrusionOk="0" h="34867" w="30395">
                  <a:moveTo>
                    <a:pt x="24286" y="2373"/>
                  </a:moveTo>
                  <a:lnTo>
                    <a:pt x="21545" y="603"/>
                  </a:lnTo>
                  <a:lnTo>
                    <a:pt x="21208" y="1124"/>
                  </a:lnTo>
                  <a:cubicBezTo>
                    <a:pt x="15776" y="1"/>
                    <a:pt x="8980" y="3518"/>
                    <a:pt x="4697" y="10147"/>
                  </a:cubicBezTo>
                  <a:cubicBezTo>
                    <a:pt x="414" y="16775"/>
                    <a:pt x="1" y="24417"/>
                    <a:pt x="3259" y="28907"/>
                  </a:cubicBezTo>
                  <a:lnTo>
                    <a:pt x="2921" y="29429"/>
                  </a:lnTo>
                  <a:lnTo>
                    <a:pt x="5662" y="31200"/>
                  </a:lnTo>
                  <a:cubicBezTo>
                    <a:pt x="11337" y="34867"/>
                    <a:pt x="20108" y="31387"/>
                    <a:pt x="25251" y="23426"/>
                  </a:cubicBezTo>
                  <a:cubicBezTo>
                    <a:pt x="30395" y="15467"/>
                    <a:pt x="29962" y="6041"/>
                    <a:pt x="24286" y="23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0"/>
            <p:cNvSpPr/>
            <p:nvPr/>
          </p:nvSpPr>
          <p:spPr>
            <a:xfrm>
              <a:off x="4818650" y="1794175"/>
              <a:ext cx="771050" cy="904050"/>
            </a:xfrm>
            <a:custGeom>
              <a:rect b="b" l="l" r="r" t="t"/>
              <a:pathLst>
                <a:path extrusionOk="0" h="36162" w="30842">
                  <a:moveTo>
                    <a:pt x="25698" y="24721"/>
                  </a:moveTo>
                  <a:cubicBezTo>
                    <a:pt x="20555" y="32681"/>
                    <a:pt x="11786" y="36162"/>
                    <a:pt x="6109" y="32494"/>
                  </a:cubicBezTo>
                  <a:cubicBezTo>
                    <a:pt x="433" y="28827"/>
                    <a:pt x="1" y="19401"/>
                    <a:pt x="5144" y="11442"/>
                  </a:cubicBezTo>
                  <a:cubicBezTo>
                    <a:pt x="10287" y="3481"/>
                    <a:pt x="19058" y="1"/>
                    <a:pt x="24733" y="3668"/>
                  </a:cubicBezTo>
                  <a:cubicBezTo>
                    <a:pt x="30409" y="7334"/>
                    <a:pt x="30842" y="16760"/>
                    <a:pt x="25698" y="2472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0"/>
            <p:cNvSpPr/>
            <p:nvPr/>
          </p:nvSpPr>
          <p:spPr>
            <a:xfrm>
              <a:off x="4784000" y="1796875"/>
              <a:ext cx="759825" cy="871725"/>
            </a:xfrm>
            <a:custGeom>
              <a:rect b="b" l="l" r="r" t="t"/>
              <a:pathLst>
                <a:path extrusionOk="0" h="34869" w="30393">
                  <a:moveTo>
                    <a:pt x="24285" y="2375"/>
                  </a:moveTo>
                  <a:lnTo>
                    <a:pt x="21544" y="603"/>
                  </a:lnTo>
                  <a:lnTo>
                    <a:pt x="21207" y="1126"/>
                  </a:lnTo>
                  <a:cubicBezTo>
                    <a:pt x="15775" y="1"/>
                    <a:pt x="8978" y="3520"/>
                    <a:pt x="4696" y="10148"/>
                  </a:cubicBezTo>
                  <a:cubicBezTo>
                    <a:pt x="413" y="16776"/>
                    <a:pt x="0" y="24419"/>
                    <a:pt x="3258" y="28908"/>
                  </a:cubicBezTo>
                  <a:lnTo>
                    <a:pt x="2921" y="29431"/>
                  </a:lnTo>
                  <a:lnTo>
                    <a:pt x="5660" y="31201"/>
                  </a:lnTo>
                  <a:cubicBezTo>
                    <a:pt x="11337" y="34868"/>
                    <a:pt x="20108" y="31389"/>
                    <a:pt x="25251" y="23428"/>
                  </a:cubicBezTo>
                  <a:cubicBezTo>
                    <a:pt x="30393" y="15468"/>
                    <a:pt x="29960" y="6042"/>
                    <a:pt x="24285" y="237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0"/>
            <p:cNvSpPr/>
            <p:nvPr/>
          </p:nvSpPr>
          <p:spPr>
            <a:xfrm>
              <a:off x="4704300" y="1720300"/>
              <a:ext cx="771025" cy="904025"/>
            </a:xfrm>
            <a:custGeom>
              <a:rect b="b" l="l" r="r" t="t"/>
              <a:pathLst>
                <a:path extrusionOk="0" h="36161" w="30841">
                  <a:moveTo>
                    <a:pt x="25698" y="24720"/>
                  </a:moveTo>
                  <a:cubicBezTo>
                    <a:pt x="20555" y="32680"/>
                    <a:pt x="11784" y="36161"/>
                    <a:pt x="6109" y="32494"/>
                  </a:cubicBezTo>
                  <a:cubicBezTo>
                    <a:pt x="432" y="28826"/>
                    <a:pt x="0" y="19400"/>
                    <a:pt x="5143" y="11441"/>
                  </a:cubicBezTo>
                  <a:cubicBezTo>
                    <a:pt x="10286" y="3480"/>
                    <a:pt x="19056" y="0"/>
                    <a:pt x="24732" y="3668"/>
                  </a:cubicBezTo>
                  <a:cubicBezTo>
                    <a:pt x="30409" y="7333"/>
                    <a:pt x="30841" y="16759"/>
                    <a:pt x="25698" y="2472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0"/>
            <p:cNvSpPr/>
            <p:nvPr/>
          </p:nvSpPr>
          <p:spPr>
            <a:xfrm>
              <a:off x="4571150" y="1804825"/>
              <a:ext cx="653650" cy="490150"/>
            </a:xfrm>
            <a:custGeom>
              <a:rect b="b" l="l" r="r" t="t"/>
              <a:pathLst>
                <a:path extrusionOk="0" h="19606" w="26146">
                  <a:moveTo>
                    <a:pt x="25077" y="13928"/>
                  </a:moveTo>
                  <a:lnTo>
                    <a:pt x="3521" y="0"/>
                  </a:lnTo>
                  <a:lnTo>
                    <a:pt x="3391" y="201"/>
                  </a:lnTo>
                  <a:cubicBezTo>
                    <a:pt x="2502" y="170"/>
                    <a:pt x="1473" y="773"/>
                    <a:pt x="800" y="1814"/>
                  </a:cubicBezTo>
                  <a:cubicBezTo>
                    <a:pt x="128" y="2855"/>
                    <a:pt x="1" y="4039"/>
                    <a:pt x="397" y="4837"/>
                  </a:cubicBezTo>
                  <a:lnTo>
                    <a:pt x="267" y="5038"/>
                  </a:lnTo>
                  <a:lnTo>
                    <a:pt x="21823" y="18964"/>
                  </a:lnTo>
                  <a:cubicBezTo>
                    <a:pt x="22814" y="19606"/>
                    <a:pt x="24347" y="18998"/>
                    <a:pt x="25246" y="17606"/>
                  </a:cubicBezTo>
                  <a:cubicBezTo>
                    <a:pt x="26146" y="16215"/>
                    <a:pt x="26070" y="14568"/>
                    <a:pt x="25077" y="1392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0"/>
            <p:cNvSpPr/>
            <p:nvPr/>
          </p:nvSpPr>
          <p:spPr>
            <a:xfrm>
              <a:off x="4552025" y="1789400"/>
              <a:ext cx="134750" cy="157950"/>
            </a:xfrm>
            <a:custGeom>
              <a:rect b="b" l="l" r="r" t="t"/>
              <a:pathLst>
                <a:path extrusionOk="0" h="6318" w="5390">
                  <a:moveTo>
                    <a:pt x="4490" y="4320"/>
                  </a:moveTo>
                  <a:cubicBezTo>
                    <a:pt x="3592" y="5710"/>
                    <a:pt x="2059" y="6318"/>
                    <a:pt x="1067" y="5678"/>
                  </a:cubicBezTo>
                  <a:cubicBezTo>
                    <a:pt x="76" y="5037"/>
                    <a:pt x="0" y="3389"/>
                    <a:pt x="898" y="1999"/>
                  </a:cubicBezTo>
                  <a:cubicBezTo>
                    <a:pt x="1797" y="608"/>
                    <a:pt x="3330" y="0"/>
                    <a:pt x="4321" y="640"/>
                  </a:cubicBezTo>
                  <a:cubicBezTo>
                    <a:pt x="5313" y="1282"/>
                    <a:pt x="5389" y="2929"/>
                    <a:pt x="4490" y="432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HEURISTIC VIOLATION STATISTICS</a:t>
            </a:r>
            <a:endParaRPr/>
          </a:p>
        </p:txBody>
      </p:sp>
      <p:sp>
        <p:nvSpPr>
          <p:cNvPr id="383" name="Google Shape;383;p31"/>
          <p:cNvSpPr txBox="1"/>
          <p:nvPr/>
        </p:nvSpPr>
        <p:spPr>
          <a:xfrm>
            <a:off x="6757972" y="3687774"/>
            <a:ext cx="1277100" cy="35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eko"/>
                <a:ea typeface="Teko"/>
                <a:cs typeface="Teko"/>
                <a:sym typeface="Teko"/>
              </a:rPr>
              <a:t>Sev 4 (2)</a:t>
            </a:r>
            <a:endParaRPr b="1" sz="1800">
              <a:solidFill>
                <a:schemeClr val="dk1"/>
              </a:solidFill>
              <a:latin typeface="Teko"/>
              <a:ea typeface="Teko"/>
              <a:cs typeface="Teko"/>
              <a:sym typeface="Teko"/>
            </a:endParaRPr>
          </a:p>
        </p:txBody>
      </p:sp>
      <p:sp>
        <p:nvSpPr>
          <p:cNvPr id="384" name="Google Shape;384;p31"/>
          <p:cNvSpPr txBox="1"/>
          <p:nvPr/>
        </p:nvSpPr>
        <p:spPr>
          <a:xfrm>
            <a:off x="6757972" y="2937636"/>
            <a:ext cx="1277100" cy="35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eko"/>
                <a:ea typeface="Teko"/>
                <a:cs typeface="Teko"/>
                <a:sym typeface="Teko"/>
              </a:rPr>
              <a:t>Sev 3 (9)</a:t>
            </a:r>
            <a:endParaRPr b="1" sz="1800">
              <a:solidFill>
                <a:schemeClr val="dk1"/>
              </a:solidFill>
              <a:latin typeface="Teko"/>
              <a:ea typeface="Teko"/>
              <a:cs typeface="Teko"/>
              <a:sym typeface="Teko"/>
            </a:endParaRPr>
          </a:p>
        </p:txBody>
      </p:sp>
      <p:sp>
        <p:nvSpPr>
          <p:cNvPr id="385" name="Google Shape;385;p31"/>
          <p:cNvSpPr txBox="1"/>
          <p:nvPr/>
        </p:nvSpPr>
        <p:spPr>
          <a:xfrm>
            <a:off x="6757972" y="2188418"/>
            <a:ext cx="1277100" cy="35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eko"/>
                <a:ea typeface="Teko"/>
                <a:cs typeface="Teko"/>
                <a:sym typeface="Teko"/>
              </a:rPr>
              <a:t>Sev 2 (21)</a:t>
            </a:r>
            <a:endParaRPr b="1" sz="1800">
              <a:solidFill>
                <a:schemeClr val="dk1"/>
              </a:solidFill>
              <a:latin typeface="Teko"/>
              <a:ea typeface="Teko"/>
              <a:cs typeface="Teko"/>
              <a:sym typeface="Teko"/>
            </a:endParaRPr>
          </a:p>
        </p:txBody>
      </p:sp>
      <p:sp>
        <p:nvSpPr>
          <p:cNvPr id="386" name="Google Shape;386;p31"/>
          <p:cNvSpPr txBox="1"/>
          <p:nvPr/>
        </p:nvSpPr>
        <p:spPr>
          <a:xfrm>
            <a:off x="6757972" y="1444325"/>
            <a:ext cx="1277100" cy="35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Teko"/>
                <a:ea typeface="Teko"/>
                <a:cs typeface="Teko"/>
                <a:sym typeface="Teko"/>
              </a:rPr>
              <a:t>Sev 1 (15)</a:t>
            </a:r>
            <a:endParaRPr b="1" sz="1800">
              <a:solidFill>
                <a:schemeClr val="dk1"/>
              </a:solidFill>
              <a:latin typeface="Teko"/>
              <a:ea typeface="Teko"/>
              <a:cs typeface="Teko"/>
              <a:sym typeface="Teko"/>
            </a:endParaRPr>
          </a:p>
        </p:txBody>
      </p:sp>
      <p:sp>
        <p:nvSpPr>
          <p:cNvPr id="387" name="Google Shape;387;p31"/>
          <p:cNvSpPr/>
          <p:nvPr/>
        </p:nvSpPr>
        <p:spPr>
          <a:xfrm>
            <a:off x="6363858" y="1464725"/>
            <a:ext cx="318000" cy="3180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6363785" y="2212539"/>
            <a:ext cx="318000" cy="3180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6363783" y="2960354"/>
            <a:ext cx="318000" cy="3180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6363784" y="3708168"/>
            <a:ext cx="318000" cy="318000"/>
          </a:xfrm>
          <a:prstGeom prst="ellips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1" name="Google Shape;391;p31"/>
          <p:cNvGrpSpPr/>
          <p:nvPr/>
        </p:nvGrpSpPr>
        <p:grpSpPr>
          <a:xfrm flipH="1" rot="217754">
            <a:off x="301122" y="206278"/>
            <a:ext cx="827955" cy="710654"/>
            <a:chOff x="3122700" y="481200"/>
            <a:chExt cx="827950" cy="710650"/>
          </a:xfrm>
        </p:grpSpPr>
        <p:sp>
          <p:nvSpPr>
            <p:cNvPr id="392" name="Google Shape;392;p31"/>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1"/>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4" name="Google Shape;394;p31"/>
          <p:cNvGrpSpPr/>
          <p:nvPr/>
        </p:nvGrpSpPr>
        <p:grpSpPr>
          <a:xfrm flipH="1" rot="-6353418">
            <a:off x="8076203" y="4162946"/>
            <a:ext cx="827961" cy="710659"/>
            <a:chOff x="3122700" y="481200"/>
            <a:chExt cx="827950" cy="710650"/>
          </a:xfrm>
        </p:grpSpPr>
        <p:sp>
          <p:nvSpPr>
            <p:cNvPr id="395" name="Google Shape;395;p31"/>
            <p:cNvSpPr/>
            <p:nvPr/>
          </p:nvSpPr>
          <p:spPr>
            <a:xfrm>
              <a:off x="3122700" y="481200"/>
              <a:ext cx="804300" cy="690700"/>
            </a:xfrm>
            <a:custGeom>
              <a:rect b="b" l="l" r="r" t="t"/>
              <a:pathLst>
                <a:path extrusionOk="0" h="27628" w="32172">
                  <a:moveTo>
                    <a:pt x="1065" y="7579"/>
                  </a:moveTo>
                  <a:lnTo>
                    <a:pt x="26841" y="27627"/>
                  </a:lnTo>
                  <a:lnTo>
                    <a:pt x="27048" y="27359"/>
                  </a:lnTo>
                  <a:cubicBezTo>
                    <a:pt x="28138" y="27380"/>
                    <a:pt x="29553" y="26559"/>
                    <a:pt x="30639" y="25163"/>
                  </a:cubicBezTo>
                  <a:cubicBezTo>
                    <a:pt x="31724" y="23768"/>
                    <a:pt x="32171" y="22194"/>
                    <a:pt x="31882" y="21143"/>
                  </a:cubicBezTo>
                  <a:lnTo>
                    <a:pt x="32092" y="20875"/>
                  </a:lnTo>
                  <a:lnTo>
                    <a:pt x="6317" y="828"/>
                  </a:lnTo>
                  <a:cubicBezTo>
                    <a:pt x="5253" y="0"/>
                    <a:pt x="3214" y="840"/>
                    <a:pt x="1764" y="2705"/>
                  </a:cubicBezTo>
                  <a:cubicBezTo>
                    <a:pt x="314" y="4569"/>
                    <a:pt x="1" y="6751"/>
                    <a:pt x="1065" y="7579"/>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1"/>
            <p:cNvSpPr/>
            <p:nvPr/>
          </p:nvSpPr>
          <p:spPr>
            <a:xfrm>
              <a:off x="3766125" y="981625"/>
              <a:ext cx="184525" cy="210225"/>
            </a:xfrm>
            <a:custGeom>
              <a:rect b="b" l="l" r="r" t="t"/>
              <a:pathLst>
                <a:path extrusionOk="0" h="8409" w="7381">
                  <a:moveTo>
                    <a:pt x="1764" y="2705"/>
                  </a:moveTo>
                  <a:cubicBezTo>
                    <a:pt x="3214" y="842"/>
                    <a:pt x="5251" y="0"/>
                    <a:pt x="6317" y="828"/>
                  </a:cubicBezTo>
                  <a:cubicBezTo>
                    <a:pt x="7381" y="1656"/>
                    <a:pt x="7068" y="3839"/>
                    <a:pt x="5617" y="5704"/>
                  </a:cubicBezTo>
                  <a:cubicBezTo>
                    <a:pt x="4167" y="7567"/>
                    <a:pt x="2128" y="8408"/>
                    <a:pt x="1064" y="7581"/>
                  </a:cubicBezTo>
                  <a:cubicBezTo>
                    <a:pt x="0" y="6753"/>
                    <a:pt x="314" y="4570"/>
                    <a:pt x="1764" y="2705"/>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97" name="Google Shape;397;p31" title="Chart"/>
          <p:cNvPicPr preferRelativeResize="0"/>
          <p:nvPr/>
        </p:nvPicPr>
        <p:blipFill>
          <a:blip r:embed="rId3">
            <a:alphaModFix/>
          </a:blip>
          <a:stretch>
            <a:fillRect/>
          </a:stretch>
        </p:blipFill>
        <p:spPr>
          <a:xfrm>
            <a:off x="912400" y="1464725"/>
            <a:ext cx="4397286" cy="2868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32"/>
          <p:cNvSpPr txBox="1"/>
          <p:nvPr>
            <p:ph type="title"/>
          </p:nvPr>
        </p:nvSpPr>
        <p:spPr>
          <a:xfrm>
            <a:off x="1650975" y="1573338"/>
            <a:ext cx="5842200" cy="151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39 changes</a:t>
            </a:r>
            <a:endParaRPr/>
          </a:p>
        </p:txBody>
      </p:sp>
      <p:sp>
        <p:nvSpPr>
          <p:cNvPr id="403" name="Google Shape;403;p32"/>
          <p:cNvSpPr txBox="1"/>
          <p:nvPr>
            <p:ph idx="1" type="subTitle"/>
          </p:nvPr>
        </p:nvSpPr>
        <p:spPr>
          <a:xfrm>
            <a:off x="1650975" y="3118363"/>
            <a:ext cx="5842200" cy="451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a:t>
            </a:r>
            <a:r>
              <a:rPr lang="en"/>
              <a:t>ut of </a:t>
            </a:r>
            <a:r>
              <a:rPr b="1" lang="en"/>
              <a:t>41 </a:t>
            </a:r>
            <a:r>
              <a:rPr lang="en"/>
              <a:t>heuristic violations</a:t>
            </a:r>
            <a:endParaRPr/>
          </a:p>
        </p:txBody>
      </p:sp>
      <p:grpSp>
        <p:nvGrpSpPr>
          <p:cNvPr id="404" name="Google Shape;404;p32"/>
          <p:cNvGrpSpPr/>
          <p:nvPr/>
        </p:nvGrpSpPr>
        <p:grpSpPr>
          <a:xfrm flipH="1" rot="10800000">
            <a:off x="4616125" y="-76050"/>
            <a:ext cx="4323250" cy="2122250"/>
            <a:chOff x="4482575" y="2774525"/>
            <a:chExt cx="4323250" cy="2122250"/>
          </a:xfrm>
        </p:grpSpPr>
        <p:sp>
          <p:nvSpPr>
            <p:cNvPr id="405" name="Google Shape;405;p32"/>
            <p:cNvSpPr/>
            <p:nvPr/>
          </p:nvSpPr>
          <p:spPr>
            <a:xfrm>
              <a:off x="4482575" y="3839500"/>
              <a:ext cx="898975" cy="653350"/>
            </a:xfrm>
            <a:custGeom>
              <a:rect b="b" l="l" r="r" t="t"/>
              <a:pathLst>
                <a:path extrusionOk="0" h="26134" w="35959">
                  <a:moveTo>
                    <a:pt x="17148" y="18042"/>
                  </a:moveTo>
                  <a:cubicBezTo>
                    <a:pt x="19515" y="18994"/>
                    <a:pt x="20697" y="21045"/>
                    <a:pt x="22640" y="22340"/>
                  </a:cubicBezTo>
                  <a:cubicBezTo>
                    <a:pt x="22641" y="22340"/>
                    <a:pt x="30350" y="26134"/>
                    <a:pt x="30350" y="26134"/>
                  </a:cubicBezTo>
                  <a:lnTo>
                    <a:pt x="35959" y="14737"/>
                  </a:lnTo>
                  <a:lnTo>
                    <a:pt x="28249" y="10942"/>
                  </a:lnTo>
                  <a:cubicBezTo>
                    <a:pt x="26038" y="10193"/>
                    <a:pt x="23689" y="10508"/>
                    <a:pt x="21494" y="9214"/>
                  </a:cubicBezTo>
                  <a:cubicBezTo>
                    <a:pt x="19127" y="8262"/>
                    <a:pt x="17945" y="6211"/>
                    <a:pt x="16001" y="4916"/>
                  </a:cubicBezTo>
                  <a:cubicBezTo>
                    <a:pt x="16001" y="4916"/>
                    <a:pt x="7227" y="598"/>
                    <a:pt x="7227" y="598"/>
                  </a:cubicBezTo>
                  <a:cubicBezTo>
                    <a:pt x="5368" y="0"/>
                    <a:pt x="1" y="10884"/>
                    <a:pt x="1619" y="11996"/>
                  </a:cubicBezTo>
                  <a:cubicBezTo>
                    <a:pt x="1619" y="11996"/>
                    <a:pt x="10393" y="16314"/>
                    <a:pt x="10393" y="16314"/>
                  </a:cubicBezTo>
                  <a:cubicBezTo>
                    <a:pt x="12604" y="17063"/>
                    <a:pt x="14952" y="16748"/>
                    <a:pt x="17148" y="18042"/>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p:nvPr/>
          </p:nvSpPr>
          <p:spPr>
            <a:xfrm>
              <a:off x="4563700" y="3879275"/>
              <a:ext cx="234575" cy="326600"/>
            </a:xfrm>
            <a:custGeom>
              <a:rect b="b" l="l" r="r" t="t"/>
              <a:pathLst>
                <a:path extrusionOk="0" h="13064" w="9383">
                  <a:moveTo>
                    <a:pt x="3775" y="13063"/>
                  </a:moveTo>
                  <a:cubicBezTo>
                    <a:pt x="2161" y="11952"/>
                    <a:pt x="7518" y="1064"/>
                    <a:pt x="9383" y="1666"/>
                  </a:cubicBezTo>
                  <a:lnTo>
                    <a:pt x="7223" y="602"/>
                  </a:lnTo>
                  <a:cubicBezTo>
                    <a:pt x="5358" y="1"/>
                    <a:pt x="0" y="10889"/>
                    <a:pt x="1614" y="1199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p:nvPr/>
          </p:nvSpPr>
          <p:spPr>
            <a:xfrm>
              <a:off x="5065000" y="4125950"/>
              <a:ext cx="234600" cy="326575"/>
            </a:xfrm>
            <a:custGeom>
              <a:rect b="b" l="l" r="r" t="t"/>
              <a:pathLst>
                <a:path extrusionOk="0" h="13063" w="9384">
                  <a:moveTo>
                    <a:pt x="3776" y="13062"/>
                  </a:moveTo>
                  <a:cubicBezTo>
                    <a:pt x="2161" y="11951"/>
                    <a:pt x="7520" y="1064"/>
                    <a:pt x="9383" y="1665"/>
                  </a:cubicBezTo>
                  <a:lnTo>
                    <a:pt x="7223" y="602"/>
                  </a:lnTo>
                  <a:cubicBezTo>
                    <a:pt x="5358" y="0"/>
                    <a:pt x="0" y="10890"/>
                    <a:pt x="1614" y="12000"/>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5200975" y="4192850"/>
              <a:ext cx="220925" cy="315025"/>
            </a:xfrm>
            <a:custGeom>
              <a:rect b="b" l="l" r="r" t="t"/>
              <a:pathLst>
                <a:path extrusionOk="0" h="12601" w="8837">
                  <a:moveTo>
                    <a:pt x="1614" y="12000"/>
                  </a:moveTo>
                  <a:cubicBezTo>
                    <a:pt x="0" y="10889"/>
                    <a:pt x="5358" y="0"/>
                    <a:pt x="7223" y="603"/>
                  </a:cubicBezTo>
                  <a:cubicBezTo>
                    <a:pt x="8836" y="1714"/>
                    <a:pt x="3478" y="12601"/>
                    <a:pt x="1614" y="1200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8057700" y="2774525"/>
              <a:ext cx="748125" cy="870450"/>
            </a:xfrm>
            <a:custGeom>
              <a:rect b="b" l="l" r="r" t="t"/>
              <a:pathLst>
                <a:path extrusionOk="0" h="34818" w="29925">
                  <a:moveTo>
                    <a:pt x="10174" y="15721"/>
                  </a:moveTo>
                  <a:cubicBezTo>
                    <a:pt x="8842" y="17896"/>
                    <a:pt x="6623" y="18720"/>
                    <a:pt x="5022" y="20421"/>
                  </a:cubicBezTo>
                  <a:cubicBezTo>
                    <a:pt x="5023" y="20421"/>
                    <a:pt x="0" y="27393"/>
                    <a:pt x="0" y="27393"/>
                  </a:cubicBezTo>
                  <a:lnTo>
                    <a:pt x="10305" y="34818"/>
                  </a:lnTo>
                  <a:lnTo>
                    <a:pt x="15328" y="27846"/>
                  </a:lnTo>
                  <a:cubicBezTo>
                    <a:pt x="16435" y="25793"/>
                    <a:pt x="16516" y="23423"/>
                    <a:pt x="18157" y="21473"/>
                  </a:cubicBezTo>
                  <a:cubicBezTo>
                    <a:pt x="19488" y="19297"/>
                    <a:pt x="21708" y="18473"/>
                    <a:pt x="23308" y="16772"/>
                  </a:cubicBezTo>
                  <a:cubicBezTo>
                    <a:pt x="23308" y="16772"/>
                    <a:pt x="29025" y="8838"/>
                    <a:pt x="29025" y="8838"/>
                  </a:cubicBezTo>
                  <a:cubicBezTo>
                    <a:pt x="29924" y="7104"/>
                    <a:pt x="20085" y="0"/>
                    <a:pt x="18719" y="1413"/>
                  </a:cubicBezTo>
                  <a:cubicBezTo>
                    <a:pt x="18719" y="1413"/>
                    <a:pt x="13002" y="9347"/>
                    <a:pt x="13002" y="9347"/>
                  </a:cubicBezTo>
                  <a:cubicBezTo>
                    <a:pt x="11894" y="11402"/>
                    <a:pt x="11815" y="13770"/>
                    <a:pt x="10174" y="1572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8437675" y="2847875"/>
              <a:ext cx="315450" cy="269700"/>
            </a:xfrm>
            <a:custGeom>
              <a:rect b="b" l="l" r="r" t="t"/>
              <a:pathLst>
                <a:path extrusionOk="0" h="10788" w="12618">
                  <a:moveTo>
                    <a:pt x="1" y="3363"/>
                  </a:moveTo>
                  <a:cubicBezTo>
                    <a:pt x="1365" y="1956"/>
                    <a:pt x="11209" y="9050"/>
                    <a:pt x="10306" y="10787"/>
                  </a:cubicBezTo>
                  <a:lnTo>
                    <a:pt x="11714" y="8834"/>
                  </a:lnTo>
                  <a:cubicBezTo>
                    <a:pt x="12617" y="7096"/>
                    <a:pt x="2772" y="0"/>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p:nvPr/>
          </p:nvSpPr>
          <p:spPr>
            <a:xfrm>
              <a:off x="8111050" y="3301175"/>
              <a:ext cx="315475" cy="269700"/>
            </a:xfrm>
            <a:custGeom>
              <a:rect b="b" l="l" r="r" t="t"/>
              <a:pathLst>
                <a:path extrusionOk="0" h="10788" w="12619">
                  <a:moveTo>
                    <a:pt x="1" y="3363"/>
                  </a:moveTo>
                  <a:cubicBezTo>
                    <a:pt x="1366" y="1956"/>
                    <a:pt x="11211" y="9050"/>
                    <a:pt x="10307" y="10788"/>
                  </a:cubicBezTo>
                  <a:lnTo>
                    <a:pt x="11714" y="8834"/>
                  </a:lnTo>
                  <a:cubicBezTo>
                    <a:pt x="12619" y="7095"/>
                    <a:pt x="2772" y="1"/>
                    <a:pt x="1409" y="1409"/>
                  </a:cubicBez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2"/>
            <p:cNvSpPr/>
            <p:nvPr/>
          </p:nvSpPr>
          <p:spPr>
            <a:xfrm>
              <a:off x="8035100" y="3424150"/>
              <a:ext cx="302825" cy="256000"/>
            </a:xfrm>
            <a:custGeom>
              <a:rect b="b" l="l" r="r" t="t"/>
              <a:pathLst>
                <a:path extrusionOk="0" h="10240" w="12113">
                  <a:moveTo>
                    <a:pt x="904" y="1408"/>
                  </a:moveTo>
                  <a:cubicBezTo>
                    <a:pt x="2268" y="1"/>
                    <a:pt x="12113" y="7095"/>
                    <a:pt x="11209" y="8833"/>
                  </a:cubicBezTo>
                  <a:cubicBezTo>
                    <a:pt x="9846" y="10240"/>
                    <a:pt x="1" y="3147"/>
                    <a:pt x="904" y="1408"/>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2"/>
            <p:cNvSpPr/>
            <p:nvPr/>
          </p:nvSpPr>
          <p:spPr>
            <a:xfrm>
              <a:off x="5311425" y="3261825"/>
              <a:ext cx="2871500" cy="1634950"/>
            </a:xfrm>
            <a:custGeom>
              <a:rect b="b" l="l" r="r" t="t"/>
              <a:pathLst>
                <a:path extrusionOk="0" fill="none" h="65398" w="114860">
                  <a:moveTo>
                    <a:pt x="0" y="43541"/>
                  </a:moveTo>
                  <a:cubicBezTo>
                    <a:pt x="44419" y="65398"/>
                    <a:pt x="87709" y="60163"/>
                    <a:pt x="98412" y="38409"/>
                  </a:cubicBezTo>
                  <a:cubicBezTo>
                    <a:pt x="109117" y="16654"/>
                    <a:pt x="68059" y="0"/>
                    <a:pt x="56980" y="16450"/>
                  </a:cubicBezTo>
                  <a:cubicBezTo>
                    <a:pt x="43833" y="35972"/>
                    <a:pt x="92518" y="47665"/>
                    <a:pt x="114859" y="11109"/>
                  </a:cubicBezTo>
                </a:path>
              </a:pathLst>
            </a:custGeom>
            <a:noFill/>
            <a:ln cap="rnd" cmpd="sng" w="200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32"/>
          <p:cNvGrpSpPr/>
          <p:nvPr/>
        </p:nvGrpSpPr>
        <p:grpSpPr>
          <a:xfrm flipH="1">
            <a:off x="402250" y="3635250"/>
            <a:ext cx="1551350" cy="1342825"/>
            <a:chOff x="305350" y="253700"/>
            <a:chExt cx="1551350" cy="1342825"/>
          </a:xfrm>
        </p:grpSpPr>
        <p:sp>
          <p:nvSpPr>
            <p:cNvPr id="415" name="Google Shape;415;p32"/>
            <p:cNvSpPr/>
            <p:nvPr/>
          </p:nvSpPr>
          <p:spPr>
            <a:xfrm>
              <a:off x="305350" y="743175"/>
              <a:ext cx="721625" cy="853350"/>
            </a:xfrm>
            <a:custGeom>
              <a:rect b="b" l="l" r="r" t="t"/>
              <a:pathLst>
                <a:path extrusionOk="0" h="34134" w="28865">
                  <a:moveTo>
                    <a:pt x="22788" y="30913"/>
                  </a:moveTo>
                  <a:lnTo>
                    <a:pt x="24099" y="30157"/>
                  </a:lnTo>
                  <a:lnTo>
                    <a:pt x="24028" y="30034"/>
                  </a:lnTo>
                  <a:cubicBezTo>
                    <a:pt x="28463" y="26270"/>
                    <a:pt x="28864" y="18121"/>
                    <a:pt x="24708" y="10924"/>
                  </a:cubicBezTo>
                  <a:cubicBezTo>
                    <a:pt x="20554" y="3727"/>
                    <a:pt x="13296" y="1"/>
                    <a:pt x="7820" y="1960"/>
                  </a:cubicBezTo>
                  <a:lnTo>
                    <a:pt x="7753" y="1845"/>
                  </a:lnTo>
                  <a:lnTo>
                    <a:pt x="6698" y="2456"/>
                  </a:lnTo>
                  <a:cubicBezTo>
                    <a:pt x="6611" y="2501"/>
                    <a:pt x="6523" y="2545"/>
                    <a:pt x="6437" y="2593"/>
                  </a:cubicBezTo>
                  <a:cubicBezTo>
                    <a:pt x="862" y="5814"/>
                    <a:pt x="0" y="14763"/>
                    <a:pt x="4516" y="22584"/>
                  </a:cubicBezTo>
                  <a:cubicBezTo>
                    <a:pt x="9031" y="30403"/>
                    <a:pt x="17212" y="34133"/>
                    <a:pt x="22788" y="309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2"/>
            <p:cNvSpPr/>
            <p:nvPr/>
          </p:nvSpPr>
          <p:spPr>
            <a:xfrm>
              <a:off x="346775" y="703625"/>
              <a:ext cx="730600" cy="868975"/>
            </a:xfrm>
            <a:custGeom>
              <a:rect b="b" l="l" r="r" t="t"/>
              <a:pathLst>
                <a:path extrusionOk="0" h="34759" w="29224">
                  <a:moveTo>
                    <a:pt x="4515" y="23208"/>
                  </a:moveTo>
                  <a:cubicBezTo>
                    <a:pt x="0" y="15388"/>
                    <a:pt x="860" y="6438"/>
                    <a:pt x="6437" y="3219"/>
                  </a:cubicBezTo>
                  <a:cubicBezTo>
                    <a:pt x="12013" y="0"/>
                    <a:pt x="20193" y="3730"/>
                    <a:pt x="24708" y="11550"/>
                  </a:cubicBezTo>
                  <a:cubicBezTo>
                    <a:pt x="29223" y="19371"/>
                    <a:pt x="28363" y="28320"/>
                    <a:pt x="22787" y="31539"/>
                  </a:cubicBezTo>
                  <a:cubicBezTo>
                    <a:pt x="17212" y="34758"/>
                    <a:pt x="9030" y="31029"/>
                    <a:pt x="4515" y="232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2"/>
            <p:cNvSpPr/>
            <p:nvPr/>
          </p:nvSpPr>
          <p:spPr>
            <a:xfrm>
              <a:off x="580850" y="1000550"/>
              <a:ext cx="250425" cy="275000"/>
            </a:xfrm>
            <a:custGeom>
              <a:rect b="b" l="l" r="r" t="t"/>
              <a:pathLst>
                <a:path extrusionOk="0" h="11000" w="10017">
                  <a:moveTo>
                    <a:pt x="3911" y="1"/>
                  </a:moveTo>
                  <a:cubicBezTo>
                    <a:pt x="3345" y="1"/>
                    <a:pt x="2801" y="134"/>
                    <a:pt x="2313" y="416"/>
                  </a:cubicBezTo>
                  <a:cubicBezTo>
                    <a:pt x="310" y="1573"/>
                    <a:pt x="1" y="4787"/>
                    <a:pt x="1623" y="7594"/>
                  </a:cubicBezTo>
                  <a:cubicBezTo>
                    <a:pt x="2402" y="8943"/>
                    <a:pt x="3530" y="10015"/>
                    <a:pt x="4761" y="10576"/>
                  </a:cubicBezTo>
                  <a:cubicBezTo>
                    <a:pt x="5379" y="10858"/>
                    <a:pt x="5998" y="10999"/>
                    <a:pt x="6583" y="10999"/>
                  </a:cubicBezTo>
                  <a:cubicBezTo>
                    <a:pt x="7161" y="10999"/>
                    <a:pt x="7706" y="10862"/>
                    <a:pt x="8183" y="10586"/>
                  </a:cubicBezTo>
                  <a:cubicBezTo>
                    <a:pt x="9146" y="10031"/>
                    <a:pt x="9758" y="8963"/>
                    <a:pt x="9887" y="7617"/>
                  </a:cubicBezTo>
                  <a:cubicBezTo>
                    <a:pt x="10017" y="6271"/>
                    <a:pt x="9652" y="4757"/>
                    <a:pt x="8873" y="3408"/>
                  </a:cubicBezTo>
                  <a:cubicBezTo>
                    <a:pt x="7648" y="1284"/>
                    <a:pt x="5669" y="1"/>
                    <a:pt x="3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2"/>
            <p:cNvSpPr/>
            <p:nvPr/>
          </p:nvSpPr>
          <p:spPr>
            <a:xfrm>
              <a:off x="648250" y="1062175"/>
              <a:ext cx="127675" cy="151850"/>
            </a:xfrm>
            <a:custGeom>
              <a:rect b="b" l="l" r="r" t="t"/>
              <a:pathLst>
                <a:path extrusionOk="0" h="6074" w="5107">
                  <a:moveTo>
                    <a:pt x="789" y="4055"/>
                  </a:moveTo>
                  <a:cubicBezTo>
                    <a:pt x="0" y="2689"/>
                    <a:pt x="150" y="1125"/>
                    <a:pt x="1125" y="564"/>
                  </a:cubicBezTo>
                  <a:cubicBezTo>
                    <a:pt x="2098" y="1"/>
                    <a:pt x="3528" y="653"/>
                    <a:pt x="4317" y="2019"/>
                  </a:cubicBezTo>
                  <a:cubicBezTo>
                    <a:pt x="5107" y="3386"/>
                    <a:pt x="4955" y="4949"/>
                    <a:pt x="3982" y="5511"/>
                  </a:cubicBezTo>
                  <a:cubicBezTo>
                    <a:pt x="3007" y="6074"/>
                    <a:pt x="1577" y="5422"/>
                    <a:pt x="789" y="40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
            <p:cNvSpPr/>
            <p:nvPr/>
          </p:nvSpPr>
          <p:spPr>
            <a:xfrm>
              <a:off x="676350" y="672825"/>
              <a:ext cx="770175" cy="527125"/>
            </a:xfrm>
            <a:custGeom>
              <a:rect b="b" l="l" r="r" t="t"/>
              <a:pathLst>
                <a:path extrusionOk="0" h="21085" w="30807">
                  <a:moveTo>
                    <a:pt x="1" y="16138"/>
                  </a:moveTo>
                  <a:lnTo>
                    <a:pt x="27951" y="1"/>
                  </a:lnTo>
                  <a:lnTo>
                    <a:pt x="30806" y="4950"/>
                  </a:lnTo>
                  <a:lnTo>
                    <a:pt x="2858" y="21085"/>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2"/>
            <p:cNvSpPr/>
            <p:nvPr/>
          </p:nvSpPr>
          <p:spPr>
            <a:xfrm>
              <a:off x="1058775" y="326700"/>
              <a:ext cx="712450" cy="834800"/>
            </a:xfrm>
            <a:custGeom>
              <a:rect b="b" l="l" r="r" t="t"/>
              <a:pathLst>
                <a:path extrusionOk="0" h="33392" w="28498">
                  <a:moveTo>
                    <a:pt x="22787" y="30173"/>
                  </a:moveTo>
                  <a:lnTo>
                    <a:pt x="25480" y="28619"/>
                  </a:lnTo>
                  <a:lnTo>
                    <a:pt x="25184" y="28106"/>
                  </a:lnTo>
                  <a:cubicBezTo>
                    <a:pt x="28497" y="23988"/>
                    <a:pt x="28469" y="16696"/>
                    <a:pt x="24709" y="10184"/>
                  </a:cubicBezTo>
                  <a:cubicBezTo>
                    <a:pt x="20949" y="3672"/>
                    <a:pt x="14649" y="1"/>
                    <a:pt x="9427" y="812"/>
                  </a:cubicBezTo>
                  <a:lnTo>
                    <a:pt x="9130" y="299"/>
                  </a:lnTo>
                  <a:lnTo>
                    <a:pt x="6437" y="1853"/>
                  </a:lnTo>
                  <a:cubicBezTo>
                    <a:pt x="861" y="5072"/>
                    <a:pt x="1" y="14021"/>
                    <a:pt x="4516" y="21842"/>
                  </a:cubicBezTo>
                  <a:cubicBezTo>
                    <a:pt x="9031" y="29663"/>
                    <a:pt x="17212" y="33392"/>
                    <a:pt x="22787" y="301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2"/>
            <p:cNvSpPr/>
            <p:nvPr/>
          </p:nvSpPr>
          <p:spPr>
            <a:xfrm>
              <a:off x="1126075" y="253700"/>
              <a:ext cx="730625" cy="868950"/>
            </a:xfrm>
            <a:custGeom>
              <a:rect b="b" l="l" r="r" t="t"/>
              <a:pathLst>
                <a:path extrusionOk="0" h="34758" w="29225">
                  <a:moveTo>
                    <a:pt x="4516" y="23208"/>
                  </a:moveTo>
                  <a:cubicBezTo>
                    <a:pt x="1" y="15387"/>
                    <a:pt x="861" y="6438"/>
                    <a:pt x="6438" y="3219"/>
                  </a:cubicBezTo>
                  <a:cubicBezTo>
                    <a:pt x="12014" y="0"/>
                    <a:pt x="20194" y="3729"/>
                    <a:pt x="24709" y="11550"/>
                  </a:cubicBezTo>
                  <a:cubicBezTo>
                    <a:pt x="29224" y="19369"/>
                    <a:pt x="28364" y="28320"/>
                    <a:pt x="22788" y="31539"/>
                  </a:cubicBezTo>
                  <a:cubicBezTo>
                    <a:pt x="17212" y="34758"/>
                    <a:pt x="9031" y="31028"/>
                    <a:pt x="4516" y="23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1206025" y="360425"/>
              <a:ext cx="574075" cy="672650"/>
            </a:xfrm>
            <a:custGeom>
              <a:rect b="b" l="l" r="r" t="t"/>
              <a:pathLst>
                <a:path extrusionOk="0" h="26906" w="22963">
                  <a:moveTo>
                    <a:pt x="18361" y="24312"/>
                  </a:moveTo>
                  <a:lnTo>
                    <a:pt x="20531" y="23058"/>
                  </a:lnTo>
                  <a:lnTo>
                    <a:pt x="20292" y="22645"/>
                  </a:lnTo>
                  <a:cubicBezTo>
                    <a:pt x="22962" y="19328"/>
                    <a:pt x="22938" y="13453"/>
                    <a:pt x="19910" y="8206"/>
                  </a:cubicBezTo>
                  <a:cubicBezTo>
                    <a:pt x="16880" y="2959"/>
                    <a:pt x="11803" y="0"/>
                    <a:pt x="7595" y="654"/>
                  </a:cubicBezTo>
                  <a:lnTo>
                    <a:pt x="7356" y="241"/>
                  </a:lnTo>
                  <a:lnTo>
                    <a:pt x="5187" y="1493"/>
                  </a:lnTo>
                  <a:cubicBezTo>
                    <a:pt x="694" y="4088"/>
                    <a:pt x="0" y="11298"/>
                    <a:pt x="3639" y="17599"/>
                  </a:cubicBezTo>
                  <a:cubicBezTo>
                    <a:pt x="7277" y="23900"/>
                    <a:pt x="13869" y="26905"/>
                    <a:pt x="18361" y="24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
            <p:cNvSpPr/>
            <p:nvPr/>
          </p:nvSpPr>
          <p:spPr>
            <a:xfrm>
              <a:off x="1260275" y="301600"/>
              <a:ext cx="588675" cy="700175"/>
            </a:xfrm>
            <a:custGeom>
              <a:rect b="b" l="l" r="r" t="t"/>
              <a:pathLst>
                <a:path extrusionOk="0" h="28007" w="23547">
                  <a:moveTo>
                    <a:pt x="3638" y="18699"/>
                  </a:moveTo>
                  <a:cubicBezTo>
                    <a:pt x="0" y="12398"/>
                    <a:pt x="693" y="5188"/>
                    <a:pt x="5186" y="2594"/>
                  </a:cubicBezTo>
                  <a:cubicBezTo>
                    <a:pt x="9679" y="0"/>
                    <a:pt x="16270" y="3004"/>
                    <a:pt x="19908" y="9306"/>
                  </a:cubicBezTo>
                  <a:cubicBezTo>
                    <a:pt x="23547" y="15607"/>
                    <a:pt x="22853" y="22818"/>
                    <a:pt x="18361" y="25411"/>
                  </a:cubicBezTo>
                  <a:cubicBezTo>
                    <a:pt x="13867" y="28007"/>
                    <a:pt x="7277" y="25001"/>
                    <a:pt x="3638" y="186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32"/>
            <p:cNvSpPr/>
            <p:nvPr/>
          </p:nvSpPr>
          <p:spPr>
            <a:xfrm>
              <a:off x="1473500" y="589800"/>
              <a:ext cx="124325" cy="147775"/>
            </a:xfrm>
            <a:custGeom>
              <a:rect b="b" l="l" r="r" t="t"/>
              <a:pathLst>
                <a:path extrusionOk="0" h="5911" w="4973">
                  <a:moveTo>
                    <a:pt x="3982" y="5347"/>
                  </a:moveTo>
                  <a:lnTo>
                    <a:pt x="4672" y="4949"/>
                  </a:lnTo>
                  <a:lnTo>
                    <a:pt x="4559" y="4752"/>
                  </a:lnTo>
                  <a:cubicBezTo>
                    <a:pt x="4972" y="4011"/>
                    <a:pt x="4909" y="2878"/>
                    <a:pt x="4319" y="1856"/>
                  </a:cubicBezTo>
                  <a:cubicBezTo>
                    <a:pt x="3727" y="832"/>
                    <a:pt x="2778" y="210"/>
                    <a:pt x="1930" y="197"/>
                  </a:cubicBezTo>
                  <a:lnTo>
                    <a:pt x="1815" y="0"/>
                  </a:lnTo>
                  <a:lnTo>
                    <a:pt x="1125" y="400"/>
                  </a:lnTo>
                  <a:cubicBezTo>
                    <a:pt x="150" y="962"/>
                    <a:pt x="1" y="2525"/>
                    <a:pt x="789" y="3892"/>
                  </a:cubicBezTo>
                  <a:cubicBezTo>
                    <a:pt x="1579" y="5258"/>
                    <a:pt x="3008" y="5910"/>
                    <a:pt x="3982" y="53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a:off x="1490750" y="575750"/>
              <a:ext cx="127700" cy="151875"/>
            </a:xfrm>
            <a:custGeom>
              <a:rect b="b" l="l" r="r" t="t"/>
              <a:pathLst>
                <a:path extrusionOk="0" h="6075" w="5108">
                  <a:moveTo>
                    <a:pt x="790" y="4055"/>
                  </a:moveTo>
                  <a:cubicBezTo>
                    <a:pt x="1" y="2689"/>
                    <a:pt x="152" y="1125"/>
                    <a:pt x="1125" y="562"/>
                  </a:cubicBezTo>
                  <a:cubicBezTo>
                    <a:pt x="2100" y="1"/>
                    <a:pt x="3530" y="651"/>
                    <a:pt x="4319" y="2018"/>
                  </a:cubicBezTo>
                  <a:cubicBezTo>
                    <a:pt x="5107" y="3384"/>
                    <a:pt x="4957" y="4948"/>
                    <a:pt x="3982" y="5511"/>
                  </a:cubicBezTo>
                  <a:cubicBezTo>
                    <a:pt x="3009" y="6074"/>
                    <a:pt x="1579" y="5422"/>
                    <a:pt x="790" y="4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3"/>
          <p:cNvSpPr/>
          <p:nvPr/>
        </p:nvSpPr>
        <p:spPr>
          <a:xfrm>
            <a:off x="5683200" y="1410150"/>
            <a:ext cx="670500" cy="6705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3"/>
          <p:cNvSpPr/>
          <p:nvPr/>
        </p:nvSpPr>
        <p:spPr>
          <a:xfrm>
            <a:off x="2790325" y="1410150"/>
            <a:ext cx="670500" cy="670500"/>
          </a:xfrm>
          <a:prstGeom prst="rect">
            <a:avLst/>
          </a:prstGeom>
          <a:solidFill>
            <a:schemeClr val="lt2"/>
          </a:solidFill>
          <a:ln cap="flat" cmpd="sng" w="381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MORE ON SEV 3 AND 4 VIOLATIONS</a:t>
            </a:r>
            <a:endParaRPr/>
          </a:p>
        </p:txBody>
      </p:sp>
      <p:sp>
        <p:nvSpPr>
          <p:cNvPr id="433" name="Google Shape;433;p33"/>
          <p:cNvSpPr txBox="1"/>
          <p:nvPr>
            <p:ph idx="3" type="subTitle"/>
          </p:nvPr>
        </p:nvSpPr>
        <p:spPr>
          <a:xfrm>
            <a:off x="1671775" y="2715971"/>
            <a:ext cx="2907600" cy="49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9 violations</a:t>
            </a:r>
            <a:endParaRPr sz="1900"/>
          </a:p>
        </p:txBody>
      </p:sp>
      <p:sp>
        <p:nvSpPr>
          <p:cNvPr id="434" name="Google Shape;434;p33"/>
          <p:cNvSpPr txBox="1"/>
          <p:nvPr>
            <p:ph idx="1" type="subTitle"/>
          </p:nvPr>
        </p:nvSpPr>
        <p:spPr>
          <a:xfrm>
            <a:off x="1671775" y="22887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t>SEV 3</a:t>
            </a:r>
            <a:endParaRPr sz="2700"/>
          </a:p>
        </p:txBody>
      </p:sp>
      <p:sp>
        <p:nvSpPr>
          <p:cNvPr id="435" name="Google Shape;435;p33"/>
          <p:cNvSpPr txBox="1"/>
          <p:nvPr>
            <p:ph idx="2" type="subTitle"/>
          </p:nvPr>
        </p:nvSpPr>
        <p:spPr>
          <a:xfrm>
            <a:off x="4564650" y="2288770"/>
            <a:ext cx="2907600" cy="49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t>SEV 4</a:t>
            </a:r>
            <a:endParaRPr sz="2700"/>
          </a:p>
        </p:txBody>
      </p:sp>
      <p:grpSp>
        <p:nvGrpSpPr>
          <p:cNvPr id="436" name="Google Shape;436;p33"/>
          <p:cNvGrpSpPr/>
          <p:nvPr/>
        </p:nvGrpSpPr>
        <p:grpSpPr>
          <a:xfrm flipH="1">
            <a:off x="50050" y="4128575"/>
            <a:ext cx="1551350" cy="1342825"/>
            <a:chOff x="305350" y="253700"/>
            <a:chExt cx="1551350" cy="1342825"/>
          </a:xfrm>
        </p:grpSpPr>
        <p:sp>
          <p:nvSpPr>
            <p:cNvPr id="437" name="Google Shape;437;p33"/>
            <p:cNvSpPr/>
            <p:nvPr/>
          </p:nvSpPr>
          <p:spPr>
            <a:xfrm>
              <a:off x="305350" y="743175"/>
              <a:ext cx="721625" cy="853350"/>
            </a:xfrm>
            <a:custGeom>
              <a:rect b="b" l="l" r="r" t="t"/>
              <a:pathLst>
                <a:path extrusionOk="0" h="34134" w="28865">
                  <a:moveTo>
                    <a:pt x="22788" y="30913"/>
                  </a:moveTo>
                  <a:lnTo>
                    <a:pt x="24099" y="30157"/>
                  </a:lnTo>
                  <a:lnTo>
                    <a:pt x="24028" y="30034"/>
                  </a:lnTo>
                  <a:cubicBezTo>
                    <a:pt x="28463" y="26270"/>
                    <a:pt x="28864" y="18121"/>
                    <a:pt x="24708" y="10924"/>
                  </a:cubicBezTo>
                  <a:cubicBezTo>
                    <a:pt x="20554" y="3727"/>
                    <a:pt x="13296" y="1"/>
                    <a:pt x="7820" y="1960"/>
                  </a:cubicBezTo>
                  <a:lnTo>
                    <a:pt x="7753" y="1845"/>
                  </a:lnTo>
                  <a:lnTo>
                    <a:pt x="6698" y="2456"/>
                  </a:lnTo>
                  <a:cubicBezTo>
                    <a:pt x="6611" y="2501"/>
                    <a:pt x="6523" y="2545"/>
                    <a:pt x="6437" y="2593"/>
                  </a:cubicBezTo>
                  <a:cubicBezTo>
                    <a:pt x="862" y="5814"/>
                    <a:pt x="0" y="14763"/>
                    <a:pt x="4516" y="22584"/>
                  </a:cubicBezTo>
                  <a:cubicBezTo>
                    <a:pt x="9031" y="30403"/>
                    <a:pt x="17212" y="34133"/>
                    <a:pt x="22788" y="3091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3"/>
            <p:cNvSpPr/>
            <p:nvPr/>
          </p:nvSpPr>
          <p:spPr>
            <a:xfrm>
              <a:off x="346775" y="703625"/>
              <a:ext cx="730600" cy="868975"/>
            </a:xfrm>
            <a:custGeom>
              <a:rect b="b" l="l" r="r" t="t"/>
              <a:pathLst>
                <a:path extrusionOk="0" h="34759" w="29224">
                  <a:moveTo>
                    <a:pt x="4515" y="23208"/>
                  </a:moveTo>
                  <a:cubicBezTo>
                    <a:pt x="0" y="15388"/>
                    <a:pt x="860" y="6438"/>
                    <a:pt x="6437" y="3219"/>
                  </a:cubicBezTo>
                  <a:cubicBezTo>
                    <a:pt x="12013" y="0"/>
                    <a:pt x="20193" y="3730"/>
                    <a:pt x="24708" y="11550"/>
                  </a:cubicBezTo>
                  <a:cubicBezTo>
                    <a:pt x="29223" y="19371"/>
                    <a:pt x="28363" y="28320"/>
                    <a:pt x="22787" y="31539"/>
                  </a:cubicBezTo>
                  <a:cubicBezTo>
                    <a:pt x="17212" y="34758"/>
                    <a:pt x="9030" y="31029"/>
                    <a:pt x="4515" y="23208"/>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3"/>
            <p:cNvSpPr/>
            <p:nvPr/>
          </p:nvSpPr>
          <p:spPr>
            <a:xfrm>
              <a:off x="580850" y="1000550"/>
              <a:ext cx="250425" cy="275000"/>
            </a:xfrm>
            <a:custGeom>
              <a:rect b="b" l="l" r="r" t="t"/>
              <a:pathLst>
                <a:path extrusionOk="0" h="11000" w="10017">
                  <a:moveTo>
                    <a:pt x="3911" y="1"/>
                  </a:moveTo>
                  <a:cubicBezTo>
                    <a:pt x="3345" y="1"/>
                    <a:pt x="2801" y="134"/>
                    <a:pt x="2313" y="416"/>
                  </a:cubicBezTo>
                  <a:cubicBezTo>
                    <a:pt x="310" y="1573"/>
                    <a:pt x="1" y="4787"/>
                    <a:pt x="1623" y="7594"/>
                  </a:cubicBezTo>
                  <a:cubicBezTo>
                    <a:pt x="2402" y="8943"/>
                    <a:pt x="3530" y="10015"/>
                    <a:pt x="4761" y="10576"/>
                  </a:cubicBezTo>
                  <a:cubicBezTo>
                    <a:pt x="5379" y="10858"/>
                    <a:pt x="5998" y="10999"/>
                    <a:pt x="6583" y="10999"/>
                  </a:cubicBezTo>
                  <a:cubicBezTo>
                    <a:pt x="7161" y="10999"/>
                    <a:pt x="7706" y="10862"/>
                    <a:pt x="8183" y="10586"/>
                  </a:cubicBezTo>
                  <a:cubicBezTo>
                    <a:pt x="9146" y="10031"/>
                    <a:pt x="9758" y="8963"/>
                    <a:pt x="9887" y="7617"/>
                  </a:cubicBezTo>
                  <a:cubicBezTo>
                    <a:pt x="10017" y="6271"/>
                    <a:pt x="9652" y="4757"/>
                    <a:pt x="8873" y="3408"/>
                  </a:cubicBezTo>
                  <a:cubicBezTo>
                    <a:pt x="7648" y="1284"/>
                    <a:pt x="5669" y="1"/>
                    <a:pt x="391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3"/>
            <p:cNvSpPr/>
            <p:nvPr/>
          </p:nvSpPr>
          <p:spPr>
            <a:xfrm>
              <a:off x="648250" y="1062175"/>
              <a:ext cx="127675" cy="151850"/>
            </a:xfrm>
            <a:custGeom>
              <a:rect b="b" l="l" r="r" t="t"/>
              <a:pathLst>
                <a:path extrusionOk="0" h="6074" w="5107">
                  <a:moveTo>
                    <a:pt x="789" y="4055"/>
                  </a:moveTo>
                  <a:cubicBezTo>
                    <a:pt x="0" y="2689"/>
                    <a:pt x="150" y="1125"/>
                    <a:pt x="1125" y="564"/>
                  </a:cubicBezTo>
                  <a:cubicBezTo>
                    <a:pt x="2098" y="1"/>
                    <a:pt x="3528" y="653"/>
                    <a:pt x="4317" y="2019"/>
                  </a:cubicBezTo>
                  <a:cubicBezTo>
                    <a:pt x="5107" y="3386"/>
                    <a:pt x="4955" y="4949"/>
                    <a:pt x="3982" y="5511"/>
                  </a:cubicBezTo>
                  <a:cubicBezTo>
                    <a:pt x="3007" y="6074"/>
                    <a:pt x="1577" y="5422"/>
                    <a:pt x="789" y="4055"/>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3"/>
            <p:cNvSpPr/>
            <p:nvPr/>
          </p:nvSpPr>
          <p:spPr>
            <a:xfrm>
              <a:off x="676350" y="672825"/>
              <a:ext cx="770175" cy="527125"/>
            </a:xfrm>
            <a:custGeom>
              <a:rect b="b" l="l" r="r" t="t"/>
              <a:pathLst>
                <a:path extrusionOk="0" h="21085" w="30807">
                  <a:moveTo>
                    <a:pt x="1" y="16138"/>
                  </a:moveTo>
                  <a:lnTo>
                    <a:pt x="27951" y="1"/>
                  </a:lnTo>
                  <a:lnTo>
                    <a:pt x="30806" y="4950"/>
                  </a:lnTo>
                  <a:lnTo>
                    <a:pt x="2858" y="21085"/>
                  </a:lnTo>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1058775" y="326700"/>
              <a:ext cx="712450" cy="834800"/>
            </a:xfrm>
            <a:custGeom>
              <a:rect b="b" l="l" r="r" t="t"/>
              <a:pathLst>
                <a:path extrusionOk="0" h="33392" w="28498">
                  <a:moveTo>
                    <a:pt x="22787" y="30173"/>
                  </a:moveTo>
                  <a:lnTo>
                    <a:pt x="25480" y="28619"/>
                  </a:lnTo>
                  <a:lnTo>
                    <a:pt x="25184" y="28106"/>
                  </a:lnTo>
                  <a:cubicBezTo>
                    <a:pt x="28497" y="23988"/>
                    <a:pt x="28469" y="16696"/>
                    <a:pt x="24709" y="10184"/>
                  </a:cubicBezTo>
                  <a:cubicBezTo>
                    <a:pt x="20949" y="3672"/>
                    <a:pt x="14649" y="1"/>
                    <a:pt x="9427" y="812"/>
                  </a:cubicBezTo>
                  <a:lnTo>
                    <a:pt x="9130" y="299"/>
                  </a:lnTo>
                  <a:lnTo>
                    <a:pt x="6437" y="1853"/>
                  </a:lnTo>
                  <a:cubicBezTo>
                    <a:pt x="861" y="5072"/>
                    <a:pt x="1" y="14021"/>
                    <a:pt x="4516" y="21842"/>
                  </a:cubicBezTo>
                  <a:cubicBezTo>
                    <a:pt x="9031" y="29663"/>
                    <a:pt x="17212" y="33392"/>
                    <a:pt x="22787" y="3017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1126075" y="253700"/>
              <a:ext cx="730625" cy="868950"/>
            </a:xfrm>
            <a:custGeom>
              <a:rect b="b" l="l" r="r" t="t"/>
              <a:pathLst>
                <a:path extrusionOk="0" h="34758" w="29225">
                  <a:moveTo>
                    <a:pt x="4516" y="23208"/>
                  </a:moveTo>
                  <a:cubicBezTo>
                    <a:pt x="1" y="15387"/>
                    <a:pt x="861" y="6438"/>
                    <a:pt x="6438" y="3219"/>
                  </a:cubicBezTo>
                  <a:cubicBezTo>
                    <a:pt x="12014" y="0"/>
                    <a:pt x="20194" y="3729"/>
                    <a:pt x="24709" y="11550"/>
                  </a:cubicBezTo>
                  <a:cubicBezTo>
                    <a:pt x="29224" y="19369"/>
                    <a:pt x="28364" y="28320"/>
                    <a:pt x="22788" y="31539"/>
                  </a:cubicBezTo>
                  <a:cubicBezTo>
                    <a:pt x="17212" y="34758"/>
                    <a:pt x="9031" y="31028"/>
                    <a:pt x="4516" y="23208"/>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1206025" y="360425"/>
              <a:ext cx="574075" cy="672650"/>
            </a:xfrm>
            <a:custGeom>
              <a:rect b="b" l="l" r="r" t="t"/>
              <a:pathLst>
                <a:path extrusionOk="0" h="26906" w="22963">
                  <a:moveTo>
                    <a:pt x="18361" y="24312"/>
                  </a:moveTo>
                  <a:lnTo>
                    <a:pt x="20531" y="23058"/>
                  </a:lnTo>
                  <a:lnTo>
                    <a:pt x="20292" y="22645"/>
                  </a:lnTo>
                  <a:cubicBezTo>
                    <a:pt x="22962" y="19328"/>
                    <a:pt x="22938" y="13453"/>
                    <a:pt x="19910" y="8206"/>
                  </a:cubicBezTo>
                  <a:cubicBezTo>
                    <a:pt x="16880" y="2959"/>
                    <a:pt x="11803" y="0"/>
                    <a:pt x="7595" y="654"/>
                  </a:cubicBezTo>
                  <a:lnTo>
                    <a:pt x="7356" y="241"/>
                  </a:lnTo>
                  <a:lnTo>
                    <a:pt x="5187" y="1493"/>
                  </a:lnTo>
                  <a:cubicBezTo>
                    <a:pt x="694" y="4088"/>
                    <a:pt x="0" y="11298"/>
                    <a:pt x="3639" y="17599"/>
                  </a:cubicBezTo>
                  <a:cubicBezTo>
                    <a:pt x="7277" y="23900"/>
                    <a:pt x="13869" y="26905"/>
                    <a:pt x="18361" y="24312"/>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3"/>
            <p:cNvSpPr/>
            <p:nvPr/>
          </p:nvSpPr>
          <p:spPr>
            <a:xfrm>
              <a:off x="1260275" y="301600"/>
              <a:ext cx="588675" cy="700175"/>
            </a:xfrm>
            <a:custGeom>
              <a:rect b="b" l="l" r="r" t="t"/>
              <a:pathLst>
                <a:path extrusionOk="0" h="28007" w="23547">
                  <a:moveTo>
                    <a:pt x="3638" y="18699"/>
                  </a:moveTo>
                  <a:cubicBezTo>
                    <a:pt x="0" y="12398"/>
                    <a:pt x="693" y="5188"/>
                    <a:pt x="5186" y="2594"/>
                  </a:cubicBezTo>
                  <a:cubicBezTo>
                    <a:pt x="9679" y="0"/>
                    <a:pt x="16270" y="3004"/>
                    <a:pt x="19908" y="9306"/>
                  </a:cubicBezTo>
                  <a:cubicBezTo>
                    <a:pt x="23547" y="15607"/>
                    <a:pt x="22853" y="22818"/>
                    <a:pt x="18361" y="25411"/>
                  </a:cubicBezTo>
                  <a:cubicBezTo>
                    <a:pt x="13867" y="28007"/>
                    <a:pt x="7277" y="25001"/>
                    <a:pt x="3638" y="18699"/>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1473500" y="589800"/>
              <a:ext cx="124325" cy="147775"/>
            </a:xfrm>
            <a:custGeom>
              <a:rect b="b" l="l" r="r" t="t"/>
              <a:pathLst>
                <a:path extrusionOk="0" h="5911" w="4973">
                  <a:moveTo>
                    <a:pt x="3982" y="5347"/>
                  </a:moveTo>
                  <a:lnTo>
                    <a:pt x="4672" y="4949"/>
                  </a:lnTo>
                  <a:lnTo>
                    <a:pt x="4559" y="4752"/>
                  </a:lnTo>
                  <a:cubicBezTo>
                    <a:pt x="4972" y="4011"/>
                    <a:pt x="4909" y="2878"/>
                    <a:pt x="4319" y="1856"/>
                  </a:cubicBezTo>
                  <a:cubicBezTo>
                    <a:pt x="3727" y="832"/>
                    <a:pt x="2778" y="210"/>
                    <a:pt x="1930" y="197"/>
                  </a:cubicBezTo>
                  <a:lnTo>
                    <a:pt x="1815" y="0"/>
                  </a:lnTo>
                  <a:lnTo>
                    <a:pt x="1125" y="400"/>
                  </a:lnTo>
                  <a:cubicBezTo>
                    <a:pt x="150" y="962"/>
                    <a:pt x="1" y="2525"/>
                    <a:pt x="789" y="3892"/>
                  </a:cubicBezTo>
                  <a:cubicBezTo>
                    <a:pt x="1579" y="5258"/>
                    <a:pt x="3008" y="5910"/>
                    <a:pt x="3982" y="534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3"/>
            <p:cNvSpPr/>
            <p:nvPr/>
          </p:nvSpPr>
          <p:spPr>
            <a:xfrm>
              <a:off x="1490750" y="575750"/>
              <a:ext cx="127700" cy="151875"/>
            </a:xfrm>
            <a:custGeom>
              <a:rect b="b" l="l" r="r" t="t"/>
              <a:pathLst>
                <a:path extrusionOk="0" h="6075" w="5108">
                  <a:moveTo>
                    <a:pt x="790" y="4055"/>
                  </a:moveTo>
                  <a:cubicBezTo>
                    <a:pt x="1" y="2689"/>
                    <a:pt x="152" y="1125"/>
                    <a:pt x="1125" y="562"/>
                  </a:cubicBezTo>
                  <a:cubicBezTo>
                    <a:pt x="2100" y="1"/>
                    <a:pt x="3530" y="651"/>
                    <a:pt x="4319" y="2018"/>
                  </a:cubicBezTo>
                  <a:cubicBezTo>
                    <a:pt x="5107" y="3384"/>
                    <a:pt x="4957" y="4948"/>
                    <a:pt x="3982" y="5511"/>
                  </a:cubicBezTo>
                  <a:cubicBezTo>
                    <a:pt x="3009" y="6074"/>
                    <a:pt x="1579" y="5422"/>
                    <a:pt x="790" y="4055"/>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8" name="Google Shape;448;p33"/>
          <p:cNvGrpSpPr/>
          <p:nvPr/>
        </p:nvGrpSpPr>
        <p:grpSpPr>
          <a:xfrm>
            <a:off x="2930840" y="1550663"/>
            <a:ext cx="389472" cy="389472"/>
            <a:chOff x="1181595" y="1469939"/>
            <a:chExt cx="345982" cy="345982"/>
          </a:xfrm>
        </p:grpSpPr>
        <p:sp>
          <p:nvSpPr>
            <p:cNvPr id="449" name="Google Shape;449;p33"/>
            <p:cNvSpPr/>
            <p:nvPr/>
          </p:nvSpPr>
          <p:spPr>
            <a:xfrm>
              <a:off x="1181595" y="1469939"/>
              <a:ext cx="345982" cy="345982"/>
            </a:xfrm>
            <a:custGeom>
              <a:rect b="b" l="l" r="r" t="t"/>
              <a:pathLst>
                <a:path extrusionOk="0" h="633" w="633">
                  <a:moveTo>
                    <a:pt x="146" y="95"/>
                  </a:moveTo>
                  <a:lnTo>
                    <a:pt x="146" y="148"/>
                  </a:lnTo>
                  <a:lnTo>
                    <a:pt x="117" y="148"/>
                  </a:lnTo>
                  <a:lnTo>
                    <a:pt x="117" y="95"/>
                  </a:lnTo>
                  <a:close/>
                  <a:moveTo>
                    <a:pt x="608" y="25"/>
                  </a:moveTo>
                  <a:lnTo>
                    <a:pt x="608" y="70"/>
                  </a:lnTo>
                  <a:lnTo>
                    <a:pt x="373" y="70"/>
                  </a:lnTo>
                  <a:cubicBezTo>
                    <a:pt x="366" y="70"/>
                    <a:pt x="360" y="74"/>
                    <a:pt x="360" y="82"/>
                  </a:cubicBezTo>
                  <a:cubicBezTo>
                    <a:pt x="360" y="89"/>
                    <a:pt x="366" y="95"/>
                    <a:pt x="373" y="95"/>
                  </a:cubicBezTo>
                  <a:lnTo>
                    <a:pt x="462" y="95"/>
                  </a:lnTo>
                  <a:lnTo>
                    <a:pt x="462" y="148"/>
                  </a:lnTo>
                  <a:lnTo>
                    <a:pt x="171" y="148"/>
                  </a:lnTo>
                  <a:lnTo>
                    <a:pt x="171" y="95"/>
                  </a:lnTo>
                  <a:lnTo>
                    <a:pt x="262" y="95"/>
                  </a:lnTo>
                  <a:cubicBezTo>
                    <a:pt x="267" y="95"/>
                    <a:pt x="273" y="89"/>
                    <a:pt x="273" y="82"/>
                  </a:cubicBezTo>
                  <a:cubicBezTo>
                    <a:pt x="273" y="74"/>
                    <a:pt x="267" y="70"/>
                    <a:pt x="262" y="70"/>
                  </a:cubicBezTo>
                  <a:lnTo>
                    <a:pt x="25" y="70"/>
                  </a:lnTo>
                  <a:lnTo>
                    <a:pt x="25" y="25"/>
                  </a:lnTo>
                  <a:close/>
                  <a:moveTo>
                    <a:pt x="516" y="95"/>
                  </a:moveTo>
                  <a:lnTo>
                    <a:pt x="516" y="148"/>
                  </a:lnTo>
                  <a:lnTo>
                    <a:pt x="487" y="148"/>
                  </a:lnTo>
                  <a:lnTo>
                    <a:pt x="487" y="95"/>
                  </a:lnTo>
                  <a:close/>
                  <a:moveTo>
                    <a:pt x="571" y="173"/>
                  </a:moveTo>
                  <a:cubicBezTo>
                    <a:pt x="591" y="173"/>
                    <a:pt x="608" y="190"/>
                    <a:pt x="608" y="210"/>
                  </a:cubicBezTo>
                  <a:lnTo>
                    <a:pt x="608" y="571"/>
                  </a:lnTo>
                  <a:cubicBezTo>
                    <a:pt x="608" y="592"/>
                    <a:pt x="591" y="608"/>
                    <a:pt x="571" y="608"/>
                  </a:cubicBezTo>
                  <a:lnTo>
                    <a:pt x="62" y="608"/>
                  </a:lnTo>
                  <a:cubicBezTo>
                    <a:pt x="42" y="608"/>
                    <a:pt x="25" y="592"/>
                    <a:pt x="25" y="571"/>
                  </a:cubicBezTo>
                  <a:lnTo>
                    <a:pt x="25" y="210"/>
                  </a:lnTo>
                  <a:cubicBezTo>
                    <a:pt x="25" y="190"/>
                    <a:pt x="42" y="173"/>
                    <a:pt x="62" y="173"/>
                  </a:cubicBezTo>
                  <a:close/>
                  <a:moveTo>
                    <a:pt x="13" y="1"/>
                  </a:moveTo>
                  <a:cubicBezTo>
                    <a:pt x="6" y="1"/>
                    <a:pt x="0" y="7"/>
                    <a:pt x="0" y="12"/>
                  </a:cubicBezTo>
                  <a:lnTo>
                    <a:pt x="0" y="82"/>
                  </a:lnTo>
                  <a:cubicBezTo>
                    <a:pt x="0" y="89"/>
                    <a:pt x="6" y="95"/>
                    <a:pt x="13" y="95"/>
                  </a:cubicBezTo>
                  <a:lnTo>
                    <a:pt x="93" y="95"/>
                  </a:lnTo>
                  <a:lnTo>
                    <a:pt x="93" y="148"/>
                  </a:lnTo>
                  <a:lnTo>
                    <a:pt x="62" y="148"/>
                  </a:lnTo>
                  <a:cubicBezTo>
                    <a:pt x="28" y="148"/>
                    <a:pt x="0" y="176"/>
                    <a:pt x="0" y="210"/>
                  </a:cubicBezTo>
                  <a:lnTo>
                    <a:pt x="0" y="571"/>
                  </a:lnTo>
                  <a:cubicBezTo>
                    <a:pt x="0" y="605"/>
                    <a:pt x="28" y="632"/>
                    <a:pt x="62" y="632"/>
                  </a:cubicBezTo>
                  <a:lnTo>
                    <a:pt x="571" y="632"/>
                  </a:lnTo>
                  <a:cubicBezTo>
                    <a:pt x="605" y="632"/>
                    <a:pt x="633" y="605"/>
                    <a:pt x="633" y="571"/>
                  </a:cubicBezTo>
                  <a:lnTo>
                    <a:pt x="633" y="210"/>
                  </a:lnTo>
                  <a:cubicBezTo>
                    <a:pt x="633" y="176"/>
                    <a:pt x="605" y="148"/>
                    <a:pt x="571" y="148"/>
                  </a:cubicBezTo>
                  <a:lnTo>
                    <a:pt x="542" y="148"/>
                  </a:lnTo>
                  <a:lnTo>
                    <a:pt x="542" y="95"/>
                  </a:lnTo>
                  <a:lnTo>
                    <a:pt x="620" y="95"/>
                  </a:lnTo>
                  <a:cubicBezTo>
                    <a:pt x="627" y="95"/>
                    <a:pt x="633" y="89"/>
                    <a:pt x="633" y="82"/>
                  </a:cubicBezTo>
                  <a:lnTo>
                    <a:pt x="633" y="12"/>
                  </a:lnTo>
                  <a:cubicBezTo>
                    <a:pt x="633" y="7"/>
                    <a:pt x="627" y="1"/>
                    <a:pt x="6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3"/>
            <p:cNvSpPr/>
            <p:nvPr/>
          </p:nvSpPr>
          <p:spPr>
            <a:xfrm>
              <a:off x="1398039" y="1590186"/>
              <a:ext cx="77614" cy="73241"/>
            </a:xfrm>
            <a:custGeom>
              <a:rect b="b" l="l" r="r" t="t"/>
              <a:pathLst>
                <a:path extrusionOk="0" h="134" w="142">
                  <a:moveTo>
                    <a:pt x="33" y="0"/>
                  </a:moveTo>
                  <a:cubicBezTo>
                    <a:pt x="27" y="0"/>
                    <a:pt x="22" y="6"/>
                    <a:pt x="20" y="12"/>
                  </a:cubicBezTo>
                  <a:lnTo>
                    <a:pt x="1" y="117"/>
                  </a:lnTo>
                  <a:cubicBezTo>
                    <a:pt x="0" y="125"/>
                    <a:pt x="4" y="132"/>
                    <a:pt x="12" y="132"/>
                  </a:cubicBezTo>
                  <a:cubicBezTo>
                    <a:pt x="12" y="132"/>
                    <a:pt x="13" y="132"/>
                    <a:pt x="14" y="132"/>
                  </a:cubicBezTo>
                  <a:cubicBezTo>
                    <a:pt x="19" y="132"/>
                    <a:pt x="25" y="128"/>
                    <a:pt x="26" y="123"/>
                  </a:cubicBezTo>
                  <a:lnTo>
                    <a:pt x="38" y="58"/>
                  </a:lnTo>
                  <a:lnTo>
                    <a:pt x="56" y="123"/>
                  </a:lnTo>
                  <a:cubicBezTo>
                    <a:pt x="58" y="129"/>
                    <a:pt x="64" y="133"/>
                    <a:pt x="71" y="133"/>
                  </a:cubicBezTo>
                  <a:cubicBezTo>
                    <a:pt x="77" y="133"/>
                    <a:pt x="82" y="129"/>
                    <a:pt x="84" y="123"/>
                  </a:cubicBezTo>
                  <a:lnTo>
                    <a:pt x="85" y="123"/>
                  </a:lnTo>
                  <a:lnTo>
                    <a:pt x="103" y="58"/>
                  </a:lnTo>
                  <a:lnTo>
                    <a:pt x="116" y="123"/>
                  </a:lnTo>
                  <a:cubicBezTo>
                    <a:pt x="117" y="128"/>
                    <a:pt x="121" y="132"/>
                    <a:pt x="127" y="132"/>
                  </a:cubicBezTo>
                  <a:cubicBezTo>
                    <a:pt x="128" y="132"/>
                    <a:pt x="129" y="132"/>
                    <a:pt x="130" y="132"/>
                  </a:cubicBezTo>
                  <a:cubicBezTo>
                    <a:pt x="137" y="132"/>
                    <a:pt x="142" y="125"/>
                    <a:pt x="140" y="117"/>
                  </a:cubicBezTo>
                  <a:lnTo>
                    <a:pt x="120" y="12"/>
                  </a:lnTo>
                  <a:cubicBezTo>
                    <a:pt x="118" y="5"/>
                    <a:pt x="113" y="0"/>
                    <a:pt x="105" y="0"/>
                  </a:cubicBezTo>
                  <a:cubicBezTo>
                    <a:pt x="100" y="0"/>
                    <a:pt x="92" y="5"/>
                    <a:pt x="91" y="11"/>
                  </a:cubicBezTo>
                  <a:lnTo>
                    <a:pt x="71" y="83"/>
                  </a:lnTo>
                  <a:lnTo>
                    <a:pt x="49" y="11"/>
                  </a:lnTo>
                  <a:cubicBezTo>
                    <a:pt x="46" y="3"/>
                    <a:pt x="40" y="0"/>
                    <a:pt x="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3"/>
            <p:cNvSpPr/>
            <p:nvPr/>
          </p:nvSpPr>
          <p:spPr>
            <a:xfrm>
              <a:off x="1234613" y="1590186"/>
              <a:ext cx="68868" cy="73241"/>
            </a:xfrm>
            <a:custGeom>
              <a:rect b="b" l="l" r="r" t="t"/>
              <a:pathLst>
                <a:path extrusionOk="0" h="134" w="126">
                  <a:moveTo>
                    <a:pt x="66" y="0"/>
                  </a:moveTo>
                  <a:cubicBezTo>
                    <a:pt x="30" y="0"/>
                    <a:pt x="0" y="31"/>
                    <a:pt x="0" y="67"/>
                  </a:cubicBezTo>
                  <a:cubicBezTo>
                    <a:pt x="0" y="103"/>
                    <a:pt x="30" y="133"/>
                    <a:pt x="66" y="133"/>
                  </a:cubicBezTo>
                  <a:cubicBezTo>
                    <a:pt x="101" y="133"/>
                    <a:pt x="126" y="106"/>
                    <a:pt x="126" y="67"/>
                  </a:cubicBezTo>
                  <a:cubicBezTo>
                    <a:pt x="126" y="60"/>
                    <a:pt x="121" y="54"/>
                    <a:pt x="114" y="54"/>
                  </a:cubicBezTo>
                  <a:lnTo>
                    <a:pt x="81" y="54"/>
                  </a:lnTo>
                  <a:cubicBezTo>
                    <a:pt x="75" y="54"/>
                    <a:pt x="69" y="60"/>
                    <a:pt x="69" y="67"/>
                  </a:cubicBezTo>
                  <a:cubicBezTo>
                    <a:pt x="69" y="74"/>
                    <a:pt x="75" y="80"/>
                    <a:pt x="81" y="80"/>
                  </a:cubicBezTo>
                  <a:lnTo>
                    <a:pt x="100" y="80"/>
                  </a:lnTo>
                  <a:cubicBezTo>
                    <a:pt x="97" y="94"/>
                    <a:pt x="87" y="109"/>
                    <a:pt x="66" y="109"/>
                  </a:cubicBezTo>
                  <a:cubicBezTo>
                    <a:pt x="43" y="109"/>
                    <a:pt x="25" y="90"/>
                    <a:pt x="25" y="67"/>
                  </a:cubicBezTo>
                  <a:cubicBezTo>
                    <a:pt x="25" y="44"/>
                    <a:pt x="43" y="25"/>
                    <a:pt x="66" y="25"/>
                  </a:cubicBezTo>
                  <a:cubicBezTo>
                    <a:pt x="75" y="25"/>
                    <a:pt x="84" y="28"/>
                    <a:pt x="91" y="32"/>
                  </a:cubicBezTo>
                  <a:cubicBezTo>
                    <a:pt x="93" y="34"/>
                    <a:pt x="95" y="35"/>
                    <a:pt x="98" y="35"/>
                  </a:cubicBezTo>
                  <a:cubicBezTo>
                    <a:pt x="101" y="35"/>
                    <a:pt x="105" y="33"/>
                    <a:pt x="107" y="29"/>
                  </a:cubicBezTo>
                  <a:cubicBezTo>
                    <a:pt x="111" y="24"/>
                    <a:pt x="110" y="15"/>
                    <a:pt x="104" y="12"/>
                  </a:cubicBezTo>
                  <a:cubicBezTo>
                    <a:pt x="94" y="5"/>
                    <a:pt x="81" y="0"/>
                    <a:pt x="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3"/>
            <p:cNvSpPr/>
            <p:nvPr/>
          </p:nvSpPr>
          <p:spPr>
            <a:xfrm>
              <a:off x="1324251" y="1590186"/>
              <a:ext cx="53564" cy="73241"/>
            </a:xfrm>
            <a:custGeom>
              <a:rect b="b" l="l" r="r" t="t"/>
              <a:pathLst>
                <a:path extrusionOk="0" h="134" w="98">
                  <a:moveTo>
                    <a:pt x="14" y="0"/>
                  </a:moveTo>
                  <a:cubicBezTo>
                    <a:pt x="12" y="0"/>
                    <a:pt x="10" y="1"/>
                    <a:pt x="8" y="2"/>
                  </a:cubicBezTo>
                  <a:cubicBezTo>
                    <a:pt x="2" y="6"/>
                    <a:pt x="1" y="13"/>
                    <a:pt x="4" y="19"/>
                  </a:cubicBezTo>
                  <a:lnTo>
                    <a:pt x="37" y="70"/>
                  </a:lnTo>
                  <a:lnTo>
                    <a:pt x="37" y="122"/>
                  </a:lnTo>
                  <a:cubicBezTo>
                    <a:pt x="37" y="128"/>
                    <a:pt x="43" y="133"/>
                    <a:pt x="48" y="133"/>
                  </a:cubicBezTo>
                  <a:cubicBezTo>
                    <a:pt x="56" y="133"/>
                    <a:pt x="61" y="128"/>
                    <a:pt x="61" y="122"/>
                  </a:cubicBezTo>
                  <a:lnTo>
                    <a:pt x="61" y="70"/>
                  </a:lnTo>
                  <a:lnTo>
                    <a:pt x="95" y="19"/>
                  </a:lnTo>
                  <a:cubicBezTo>
                    <a:pt x="97" y="13"/>
                    <a:pt x="96" y="6"/>
                    <a:pt x="90" y="2"/>
                  </a:cubicBezTo>
                  <a:cubicBezTo>
                    <a:pt x="88" y="1"/>
                    <a:pt x="86" y="0"/>
                    <a:pt x="84" y="0"/>
                  </a:cubicBezTo>
                  <a:cubicBezTo>
                    <a:pt x="80" y="0"/>
                    <a:pt x="76" y="2"/>
                    <a:pt x="73" y="6"/>
                  </a:cubicBezTo>
                  <a:lnTo>
                    <a:pt x="50" y="44"/>
                  </a:lnTo>
                  <a:lnTo>
                    <a:pt x="25" y="6"/>
                  </a:lnTo>
                  <a:cubicBezTo>
                    <a:pt x="22" y="2"/>
                    <a:pt x="18" y="0"/>
                    <a:pt x="1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3"/>
            <p:cNvSpPr/>
            <p:nvPr/>
          </p:nvSpPr>
          <p:spPr>
            <a:xfrm>
              <a:off x="1234613" y="1677638"/>
              <a:ext cx="240493" cy="110955"/>
            </a:xfrm>
            <a:custGeom>
              <a:rect b="b" l="l" r="r" t="t"/>
              <a:pathLst>
                <a:path extrusionOk="0" h="203" w="440">
                  <a:moveTo>
                    <a:pt x="282" y="74"/>
                  </a:moveTo>
                  <a:lnTo>
                    <a:pt x="282" y="129"/>
                  </a:lnTo>
                  <a:lnTo>
                    <a:pt x="157" y="129"/>
                  </a:lnTo>
                  <a:lnTo>
                    <a:pt x="157" y="74"/>
                  </a:lnTo>
                  <a:close/>
                  <a:moveTo>
                    <a:pt x="100" y="25"/>
                  </a:moveTo>
                  <a:cubicBezTo>
                    <a:pt x="118" y="25"/>
                    <a:pt x="133" y="40"/>
                    <a:pt x="133" y="59"/>
                  </a:cubicBezTo>
                  <a:lnTo>
                    <a:pt x="133" y="145"/>
                  </a:lnTo>
                  <a:cubicBezTo>
                    <a:pt x="133" y="164"/>
                    <a:pt x="118" y="178"/>
                    <a:pt x="100" y="178"/>
                  </a:cubicBezTo>
                  <a:lnTo>
                    <a:pt x="59" y="178"/>
                  </a:lnTo>
                  <a:cubicBezTo>
                    <a:pt x="40" y="178"/>
                    <a:pt x="25" y="164"/>
                    <a:pt x="25" y="145"/>
                  </a:cubicBezTo>
                  <a:lnTo>
                    <a:pt x="25" y="59"/>
                  </a:lnTo>
                  <a:cubicBezTo>
                    <a:pt x="25" y="40"/>
                    <a:pt x="40" y="25"/>
                    <a:pt x="59" y="25"/>
                  </a:cubicBezTo>
                  <a:close/>
                  <a:moveTo>
                    <a:pt x="381" y="25"/>
                  </a:moveTo>
                  <a:cubicBezTo>
                    <a:pt x="399" y="25"/>
                    <a:pt x="415" y="40"/>
                    <a:pt x="415" y="59"/>
                  </a:cubicBezTo>
                  <a:lnTo>
                    <a:pt x="415" y="145"/>
                  </a:lnTo>
                  <a:cubicBezTo>
                    <a:pt x="415" y="164"/>
                    <a:pt x="399" y="178"/>
                    <a:pt x="381" y="178"/>
                  </a:cubicBezTo>
                  <a:lnTo>
                    <a:pt x="339" y="178"/>
                  </a:lnTo>
                  <a:cubicBezTo>
                    <a:pt x="321" y="178"/>
                    <a:pt x="306" y="164"/>
                    <a:pt x="306" y="145"/>
                  </a:cubicBezTo>
                  <a:lnTo>
                    <a:pt x="306" y="59"/>
                  </a:lnTo>
                  <a:cubicBezTo>
                    <a:pt x="306" y="40"/>
                    <a:pt x="321" y="25"/>
                    <a:pt x="339" y="25"/>
                  </a:cubicBezTo>
                  <a:close/>
                  <a:moveTo>
                    <a:pt x="59" y="1"/>
                  </a:moveTo>
                  <a:cubicBezTo>
                    <a:pt x="26" y="1"/>
                    <a:pt x="0" y="27"/>
                    <a:pt x="0" y="59"/>
                  </a:cubicBezTo>
                  <a:lnTo>
                    <a:pt x="0" y="145"/>
                  </a:lnTo>
                  <a:cubicBezTo>
                    <a:pt x="0" y="177"/>
                    <a:pt x="26" y="203"/>
                    <a:pt x="59" y="203"/>
                  </a:cubicBezTo>
                  <a:lnTo>
                    <a:pt x="100" y="203"/>
                  </a:lnTo>
                  <a:cubicBezTo>
                    <a:pt x="129" y="203"/>
                    <a:pt x="153" y="181"/>
                    <a:pt x="157" y="154"/>
                  </a:cubicBezTo>
                  <a:lnTo>
                    <a:pt x="282" y="154"/>
                  </a:lnTo>
                  <a:cubicBezTo>
                    <a:pt x="286" y="181"/>
                    <a:pt x="311" y="203"/>
                    <a:pt x="339" y="203"/>
                  </a:cubicBezTo>
                  <a:lnTo>
                    <a:pt x="381" y="203"/>
                  </a:lnTo>
                  <a:cubicBezTo>
                    <a:pt x="413" y="203"/>
                    <a:pt x="439" y="177"/>
                    <a:pt x="439" y="145"/>
                  </a:cubicBezTo>
                  <a:lnTo>
                    <a:pt x="439" y="59"/>
                  </a:lnTo>
                  <a:cubicBezTo>
                    <a:pt x="439" y="27"/>
                    <a:pt x="413" y="1"/>
                    <a:pt x="381" y="1"/>
                  </a:cubicBezTo>
                  <a:lnTo>
                    <a:pt x="339" y="1"/>
                  </a:lnTo>
                  <a:cubicBezTo>
                    <a:pt x="311" y="1"/>
                    <a:pt x="286" y="22"/>
                    <a:pt x="282" y="50"/>
                  </a:cubicBezTo>
                  <a:lnTo>
                    <a:pt x="157" y="50"/>
                  </a:lnTo>
                  <a:cubicBezTo>
                    <a:pt x="153" y="22"/>
                    <a:pt x="129" y="1"/>
                    <a:pt x="10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3"/>
            <p:cNvSpPr/>
            <p:nvPr/>
          </p:nvSpPr>
          <p:spPr>
            <a:xfrm>
              <a:off x="1348301" y="1508199"/>
              <a:ext cx="13664" cy="13664"/>
            </a:xfrm>
            <a:custGeom>
              <a:rect b="b" l="l" r="r" t="t"/>
              <a:pathLst>
                <a:path extrusionOk="0" h="25" w="25">
                  <a:moveTo>
                    <a:pt x="12" y="0"/>
                  </a:moveTo>
                  <a:cubicBezTo>
                    <a:pt x="9" y="0"/>
                    <a:pt x="6" y="2"/>
                    <a:pt x="3" y="3"/>
                  </a:cubicBezTo>
                  <a:cubicBezTo>
                    <a:pt x="0" y="6"/>
                    <a:pt x="0" y="9"/>
                    <a:pt x="0" y="12"/>
                  </a:cubicBezTo>
                  <a:cubicBezTo>
                    <a:pt x="0" y="15"/>
                    <a:pt x="0" y="19"/>
                    <a:pt x="3" y="20"/>
                  </a:cubicBezTo>
                  <a:cubicBezTo>
                    <a:pt x="6" y="23"/>
                    <a:pt x="9" y="25"/>
                    <a:pt x="12" y="25"/>
                  </a:cubicBezTo>
                  <a:cubicBezTo>
                    <a:pt x="14" y="25"/>
                    <a:pt x="19" y="23"/>
                    <a:pt x="20" y="20"/>
                  </a:cubicBezTo>
                  <a:cubicBezTo>
                    <a:pt x="23" y="19"/>
                    <a:pt x="25" y="15"/>
                    <a:pt x="25" y="12"/>
                  </a:cubicBezTo>
                  <a:cubicBezTo>
                    <a:pt x="25" y="9"/>
                    <a:pt x="23" y="6"/>
                    <a:pt x="20" y="3"/>
                  </a:cubicBezTo>
                  <a:cubicBezTo>
                    <a:pt x="19" y="2"/>
                    <a:pt x="14" y="0"/>
                    <a:pt x="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5" name="Google Shape;455;p33"/>
          <p:cNvGrpSpPr/>
          <p:nvPr/>
        </p:nvGrpSpPr>
        <p:grpSpPr>
          <a:xfrm>
            <a:off x="5823727" y="1550685"/>
            <a:ext cx="389437" cy="389437"/>
            <a:chOff x="4037450" y="1469939"/>
            <a:chExt cx="345982" cy="345982"/>
          </a:xfrm>
        </p:grpSpPr>
        <p:sp>
          <p:nvSpPr>
            <p:cNvPr id="456" name="Google Shape;456;p33"/>
            <p:cNvSpPr/>
            <p:nvPr/>
          </p:nvSpPr>
          <p:spPr>
            <a:xfrm>
              <a:off x="4037450" y="1469939"/>
              <a:ext cx="345982" cy="345982"/>
            </a:xfrm>
            <a:custGeom>
              <a:rect b="b" l="l" r="r" t="t"/>
              <a:pathLst>
                <a:path extrusionOk="0" h="633" w="633">
                  <a:moveTo>
                    <a:pt x="249" y="25"/>
                  </a:moveTo>
                  <a:cubicBezTo>
                    <a:pt x="257" y="25"/>
                    <a:pt x="263" y="31"/>
                    <a:pt x="263" y="40"/>
                  </a:cubicBezTo>
                  <a:lnTo>
                    <a:pt x="263" y="82"/>
                  </a:lnTo>
                  <a:lnTo>
                    <a:pt x="234" y="82"/>
                  </a:lnTo>
                  <a:lnTo>
                    <a:pt x="234" y="40"/>
                  </a:lnTo>
                  <a:cubicBezTo>
                    <a:pt x="234" y="31"/>
                    <a:pt x="240" y="25"/>
                    <a:pt x="249" y="25"/>
                  </a:cubicBezTo>
                  <a:close/>
                  <a:moveTo>
                    <a:pt x="384" y="25"/>
                  </a:moveTo>
                  <a:cubicBezTo>
                    <a:pt x="393" y="25"/>
                    <a:pt x="399" y="31"/>
                    <a:pt x="399" y="40"/>
                  </a:cubicBezTo>
                  <a:lnTo>
                    <a:pt x="399" y="82"/>
                  </a:lnTo>
                  <a:lnTo>
                    <a:pt x="370" y="82"/>
                  </a:lnTo>
                  <a:lnTo>
                    <a:pt x="370" y="40"/>
                  </a:lnTo>
                  <a:cubicBezTo>
                    <a:pt x="370" y="31"/>
                    <a:pt x="376" y="25"/>
                    <a:pt x="384" y="25"/>
                  </a:cubicBezTo>
                  <a:close/>
                  <a:moveTo>
                    <a:pt x="399" y="106"/>
                  </a:moveTo>
                  <a:lnTo>
                    <a:pt x="399" y="141"/>
                  </a:lnTo>
                  <a:lnTo>
                    <a:pt x="234" y="141"/>
                  </a:lnTo>
                  <a:lnTo>
                    <a:pt x="234" y="106"/>
                  </a:lnTo>
                  <a:close/>
                  <a:moveTo>
                    <a:pt x="202" y="67"/>
                  </a:moveTo>
                  <a:cubicBezTo>
                    <a:pt x="205" y="67"/>
                    <a:pt x="210" y="70"/>
                    <a:pt x="210" y="74"/>
                  </a:cubicBezTo>
                  <a:lnTo>
                    <a:pt x="210" y="173"/>
                  </a:lnTo>
                  <a:cubicBezTo>
                    <a:pt x="210" y="177"/>
                    <a:pt x="205" y="180"/>
                    <a:pt x="202" y="180"/>
                  </a:cubicBezTo>
                  <a:lnTo>
                    <a:pt x="162" y="180"/>
                  </a:lnTo>
                  <a:cubicBezTo>
                    <a:pt x="158" y="180"/>
                    <a:pt x="155" y="177"/>
                    <a:pt x="155" y="173"/>
                  </a:cubicBezTo>
                  <a:lnTo>
                    <a:pt x="155" y="74"/>
                  </a:lnTo>
                  <a:cubicBezTo>
                    <a:pt x="155" y="70"/>
                    <a:pt x="158" y="67"/>
                    <a:pt x="162" y="67"/>
                  </a:cubicBezTo>
                  <a:close/>
                  <a:moveTo>
                    <a:pt x="471" y="67"/>
                  </a:moveTo>
                  <a:cubicBezTo>
                    <a:pt x="475" y="67"/>
                    <a:pt x="478" y="70"/>
                    <a:pt x="478" y="74"/>
                  </a:cubicBezTo>
                  <a:lnTo>
                    <a:pt x="478" y="173"/>
                  </a:lnTo>
                  <a:cubicBezTo>
                    <a:pt x="478" y="177"/>
                    <a:pt x="475" y="180"/>
                    <a:pt x="471" y="180"/>
                  </a:cubicBezTo>
                  <a:lnTo>
                    <a:pt x="431" y="180"/>
                  </a:lnTo>
                  <a:cubicBezTo>
                    <a:pt x="428" y="180"/>
                    <a:pt x="423" y="177"/>
                    <a:pt x="423" y="173"/>
                  </a:cubicBezTo>
                  <a:lnTo>
                    <a:pt x="423" y="74"/>
                  </a:lnTo>
                  <a:cubicBezTo>
                    <a:pt x="423" y="70"/>
                    <a:pt x="428" y="67"/>
                    <a:pt x="431" y="67"/>
                  </a:cubicBezTo>
                  <a:close/>
                  <a:moveTo>
                    <a:pt x="210" y="205"/>
                  </a:moveTo>
                  <a:lnTo>
                    <a:pt x="210" y="242"/>
                  </a:lnTo>
                  <a:lnTo>
                    <a:pt x="179" y="242"/>
                  </a:lnTo>
                  <a:lnTo>
                    <a:pt x="179" y="212"/>
                  </a:lnTo>
                  <a:cubicBezTo>
                    <a:pt x="179" y="209"/>
                    <a:pt x="179" y="207"/>
                    <a:pt x="178" y="205"/>
                  </a:cubicBezTo>
                  <a:close/>
                  <a:moveTo>
                    <a:pt x="263" y="166"/>
                  </a:moveTo>
                  <a:lnTo>
                    <a:pt x="263" y="242"/>
                  </a:lnTo>
                  <a:lnTo>
                    <a:pt x="234" y="242"/>
                  </a:lnTo>
                  <a:lnTo>
                    <a:pt x="234" y="166"/>
                  </a:lnTo>
                  <a:close/>
                  <a:moveTo>
                    <a:pt x="345" y="166"/>
                  </a:moveTo>
                  <a:lnTo>
                    <a:pt x="345" y="242"/>
                  </a:lnTo>
                  <a:lnTo>
                    <a:pt x="288" y="242"/>
                  </a:lnTo>
                  <a:lnTo>
                    <a:pt x="288" y="166"/>
                  </a:lnTo>
                  <a:close/>
                  <a:moveTo>
                    <a:pt x="399" y="166"/>
                  </a:moveTo>
                  <a:lnTo>
                    <a:pt x="399" y="242"/>
                  </a:lnTo>
                  <a:lnTo>
                    <a:pt x="370" y="242"/>
                  </a:lnTo>
                  <a:lnTo>
                    <a:pt x="370" y="166"/>
                  </a:lnTo>
                  <a:close/>
                  <a:moveTo>
                    <a:pt x="454" y="205"/>
                  </a:moveTo>
                  <a:cubicBezTo>
                    <a:pt x="454" y="207"/>
                    <a:pt x="454" y="209"/>
                    <a:pt x="454" y="212"/>
                  </a:cubicBezTo>
                  <a:lnTo>
                    <a:pt x="454" y="242"/>
                  </a:lnTo>
                  <a:lnTo>
                    <a:pt x="423" y="242"/>
                  </a:lnTo>
                  <a:lnTo>
                    <a:pt x="423" y="205"/>
                  </a:lnTo>
                  <a:close/>
                  <a:moveTo>
                    <a:pt x="454" y="267"/>
                  </a:moveTo>
                  <a:lnTo>
                    <a:pt x="454" y="301"/>
                  </a:lnTo>
                  <a:lnTo>
                    <a:pt x="179" y="301"/>
                  </a:lnTo>
                  <a:lnTo>
                    <a:pt x="179" y="267"/>
                  </a:lnTo>
                  <a:close/>
                  <a:moveTo>
                    <a:pt x="155" y="213"/>
                  </a:moveTo>
                  <a:lnTo>
                    <a:pt x="155" y="356"/>
                  </a:lnTo>
                  <a:lnTo>
                    <a:pt x="116" y="356"/>
                  </a:lnTo>
                  <a:lnTo>
                    <a:pt x="116" y="213"/>
                  </a:lnTo>
                  <a:close/>
                  <a:moveTo>
                    <a:pt x="517" y="213"/>
                  </a:moveTo>
                  <a:lnTo>
                    <a:pt x="517" y="356"/>
                  </a:lnTo>
                  <a:lnTo>
                    <a:pt x="478" y="356"/>
                  </a:lnTo>
                  <a:lnTo>
                    <a:pt x="478" y="213"/>
                  </a:lnTo>
                  <a:close/>
                  <a:moveTo>
                    <a:pt x="210" y="326"/>
                  </a:moveTo>
                  <a:lnTo>
                    <a:pt x="210" y="426"/>
                  </a:lnTo>
                  <a:lnTo>
                    <a:pt x="149" y="426"/>
                  </a:lnTo>
                  <a:lnTo>
                    <a:pt x="149" y="381"/>
                  </a:lnTo>
                  <a:lnTo>
                    <a:pt x="156" y="381"/>
                  </a:lnTo>
                  <a:cubicBezTo>
                    <a:pt x="169" y="381"/>
                    <a:pt x="179" y="371"/>
                    <a:pt x="179" y="358"/>
                  </a:cubicBezTo>
                  <a:lnTo>
                    <a:pt x="179" y="326"/>
                  </a:lnTo>
                  <a:close/>
                  <a:moveTo>
                    <a:pt x="263" y="326"/>
                  </a:moveTo>
                  <a:lnTo>
                    <a:pt x="263" y="426"/>
                  </a:lnTo>
                  <a:lnTo>
                    <a:pt x="234" y="426"/>
                  </a:lnTo>
                  <a:lnTo>
                    <a:pt x="234" y="326"/>
                  </a:lnTo>
                  <a:close/>
                  <a:moveTo>
                    <a:pt x="345" y="326"/>
                  </a:moveTo>
                  <a:lnTo>
                    <a:pt x="345" y="426"/>
                  </a:lnTo>
                  <a:lnTo>
                    <a:pt x="288" y="426"/>
                  </a:lnTo>
                  <a:lnTo>
                    <a:pt x="288" y="326"/>
                  </a:lnTo>
                  <a:close/>
                  <a:moveTo>
                    <a:pt x="399" y="326"/>
                  </a:moveTo>
                  <a:lnTo>
                    <a:pt x="399" y="426"/>
                  </a:lnTo>
                  <a:lnTo>
                    <a:pt x="370" y="426"/>
                  </a:lnTo>
                  <a:lnTo>
                    <a:pt x="370" y="326"/>
                  </a:lnTo>
                  <a:close/>
                  <a:moveTo>
                    <a:pt x="454" y="326"/>
                  </a:moveTo>
                  <a:lnTo>
                    <a:pt x="454" y="358"/>
                  </a:lnTo>
                  <a:cubicBezTo>
                    <a:pt x="454" y="371"/>
                    <a:pt x="464" y="381"/>
                    <a:pt x="477" y="381"/>
                  </a:cubicBezTo>
                  <a:lnTo>
                    <a:pt x="484" y="381"/>
                  </a:lnTo>
                  <a:lnTo>
                    <a:pt x="484" y="426"/>
                  </a:lnTo>
                  <a:lnTo>
                    <a:pt x="423" y="426"/>
                  </a:lnTo>
                  <a:lnTo>
                    <a:pt x="423" y="326"/>
                  </a:lnTo>
                  <a:close/>
                  <a:moveTo>
                    <a:pt x="484" y="450"/>
                  </a:moveTo>
                  <a:lnTo>
                    <a:pt x="484" y="485"/>
                  </a:lnTo>
                  <a:lnTo>
                    <a:pt x="149" y="485"/>
                  </a:lnTo>
                  <a:lnTo>
                    <a:pt x="149" y="450"/>
                  </a:lnTo>
                  <a:close/>
                  <a:moveTo>
                    <a:pt x="59" y="424"/>
                  </a:moveTo>
                  <a:lnTo>
                    <a:pt x="59" y="509"/>
                  </a:lnTo>
                  <a:lnTo>
                    <a:pt x="25" y="509"/>
                  </a:lnTo>
                  <a:lnTo>
                    <a:pt x="25" y="424"/>
                  </a:lnTo>
                  <a:close/>
                  <a:moveTo>
                    <a:pt x="608" y="424"/>
                  </a:moveTo>
                  <a:lnTo>
                    <a:pt x="608" y="509"/>
                  </a:lnTo>
                  <a:lnTo>
                    <a:pt x="574" y="509"/>
                  </a:lnTo>
                  <a:lnTo>
                    <a:pt x="574" y="424"/>
                  </a:lnTo>
                  <a:close/>
                  <a:moveTo>
                    <a:pt x="124" y="381"/>
                  </a:moveTo>
                  <a:lnTo>
                    <a:pt x="124" y="554"/>
                  </a:lnTo>
                  <a:lnTo>
                    <a:pt x="84" y="554"/>
                  </a:lnTo>
                  <a:lnTo>
                    <a:pt x="84" y="381"/>
                  </a:lnTo>
                  <a:close/>
                  <a:moveTo>
                    <a:pt x="210" y="509"/>
                  </a:moveTo>
                  <a:lnTo>
                    <a:pt x="210" y="554"/>
                  </a:lnTo>
                  <a:lnTo>
                    <a:pt x="149" y="554"/>
                  </a:lnTo>
                  <a:lnTo>
                    <a:pt x="149" y="509"/>
                  </a:lnTo>
                  <a:close/>
                  <a:moveTo>
                    <a:pt x="263" y="509"/>
                  </a:moveTo>
                  <a:lnTo>
                    <a:pt x="263" y="554"/>
                  </a:lnTo>
                  <a:lnTo>
                    <a:pt x="234" y="554"/>
                  </a:lnTo>
                  <a:lnTo>
                    <a:pt x="234" y="509"/>
                  </a:lnTo>
                  <a:close/>
                  <a:moveTo>
                    <a:pt x="345" y="509"/>
                  </a:moveTo>
                  <a:lnTo>
                    <a:pt x="345" y="554"/>
                  </a:lnTo>
                  <a:lnTo>
                    <a:pt x="288" y="554"/>
                  </a:lnTo>
                  <a:lnTo>
                    <a:pt x="288" y="509"/>
                  </a:lnTo>
                  <a:close/>
                  <a:moveTo>
                    <a:pt x="399" y="509"/>
                  </a:moveTo>
                  <a:lnTo>
                    <a:pt x="399" y="554"/>
                  </a:lnTo>
                  <a:lnTo>
                    <a:pt x="370" y="554"/>
                  </a:lnTo>
                  <a:lnTo>
                    <a:pt x="370" y="509"/>
                  </a:lnTo>
                  <a:close/>
                  <a:moveTo>
                    <a:pt x="484" y="509"/>
                  </a:moveTo>
                  <a:lnTo>
                    <a:pt x="484" y="554"/>
                  </a:lnTo>
                  <a:lnTo>
                    <a:pt x="423" y="554"/>
                  </a:lnTo>
                  <a:lnTo>
                    <a:pt x="423" y="509"/>
                  </a:lnTo>
                  <a:close/>
                  <a:moveTo>
                    <a:pt x="549" y="381"/>
                  </a:moveTo>
                  <a:lnTo>
                    <a:pt x="549" y="554"/>
                  </a:lnTo>
                  <a:lnTo>
                    <a:pt x="509" y="554"/>
                  </a:lnTo>
                  <a:lnTo>
                    <a:pt x="509" y="381"/>
                  </a:lnTo>
                  <a:close/>
                  <a:moveTo>
                    <a:pt x="249" y="1"/>
                  </a:moveTo>
                  <a:cubicBezTo>
                    <a:pt x="227" y="1"/>
                    <a:pt x="210" y="18"/>
                    <a:pt x="210" y="40"/>
                  </a:cubicBezTo>
                  <a:lnTo>
                    <a:pt x="210" y="43"/>
                  </a:lnTo>
                  <a:lnTo>
                    <a:pt x="162" y="43"/>
                  </a:lnTo>
                  <a:cubicBezTo>
                    <a:pt x="145" y="43"/>
                    <a:pt x="130" y="57"/>
                    <a:pt x="130" y="74"/>
                  </a:cubicBezTo>
                  <a:lnTo>
                    <a:pt x="130" y="173"/>
                  </a:lnTo>
                  <a:cubicBezTo>
                    <a:pt x="130" y="179"/>
                    <a:pt x="132" y="184"/>
                    <a:pt x="134" y="189"/>
                  </a:cubicBezTo>
                  <a:lnTo>
                    <a:pt x="114" y="189"/>
                  </a:lnTo>
                  <a:cubicBezTo>
                    <a:pt x="101" y="189"/>
                    <a:pt x="91" y="199"/>
                    <a:pt x="91" y="212"/>
                  </a:cubicBezTo>
                  <a:lnTo>
                    <a:pt x="91" y="356"/>
                  </a:lnTo>
                  <a:lnTo>
                    <a:pt x="82" y="356"/>
                  </a:lnTo>
                  <a:cubicBezTo>
                    <a:pt x="69" y="356"/>
                    <a:pt x="59" y="366"/>
                    <a:pt x="59" y="379"/>
                  </a:cubicBezTo>
                  <a:lnTo>
                    <a:pt x="59" y="400"/>
                  </a:lnTo>
                  <a:lnTo>
                    <a:pt x="23" y="400"/>
                  </a:lnTo>
                  <a:cubicBezTo>
                    <a:pt x="10" y="400"/>
                    <a:pt x="0" y="410"/>
                    <a:pt x="0" y="423"/>
                  </a:cubicBezTo>
                  <a:lnTo>
                    <a:pt x="0" y="511"/>
                  </a:lnTo>
                  <a:cubicBezTo>
                    <a:pt x="0" y="524"/>
                    <a:pt x="10" y="534"/>
                    <a:pt x="23" y="534"/>
                  </a:cubicBezTo>
                  <a:lnTo>
                    <a:pt x="59" y="534"/>
                  </a:lnTo>
                  <a:lnTo>
                    <a:pt x="59" y="554"/>
                  </a:lnTo>
                  <a:cubicBezTo>
                    <a:pt x="59" y="558"/>
                    <a:pt x="61" y="561"/>
                    <a:pt x="62" y="564"/>
                  </a:cubicBezTo>
                  <a:cubicBezTo>
                    <a:pt x="43" y="576"/>
                    <a:pt x="32" y="597"/>
                    <a:pt x="32" y="621"/>
                  </a:cubicBezTo>
                  <a:cubicBezTo>
                    <a:pt x="32" y="626"/>
                    <a:pt x="36" y="632"/>
                    <a:pt x="43" y="632"/>
                  </a:cubicBezTo>
                  <a:lnTo>
                    <a:pt x="262" y="632"/>
                  </a:lnTo>
                  <a:cubicBezTo>
                    <a:pt x="267" y="632"/>
                    <a:pt x="273" y="626"/>
                    <a:pt x="273" y="621"/>
                  </a:cubicBezTo>
                  <a:cubicBezTo>
                    <a:pt x="273" y="613"/>
                    <a:pt x="267" y="608"/>
                    <a:pt x="262" y="608"/>
                  </a:cubicBezTo>
                  <a:lnTo>
                    <a:pt x="58" y="608"/>
                  </a:lnTo>
                  <a:cubicBezTo>
                    <a:pt x="64" y="590"/>
                    <a:pt x="80" y="579"/>
                    <a:pt x="98" y="579"/>
                  </a:cubicBezTo>
                  <a:lnTo>
                    <a:pt x="535" y="579"/>
                  </a:lnTo>
                  <a:cubicBezTo>
                    <a:pt x="553" y="579"/>
                    <a:pt x="569" y="590"/>
                    <a:pt x="575" y="608"/>
                  </a:cubicBezTo>
                  <a:lnTo>
                    <a:pt x="373" y="608"/>
                  </a:lnTo>
                  <a:cubicBezTo>
                    <a:pt x="366" y="608"/>
                    <a:pt x="360" y="613"/>
                    <a:pt x="360" y="621"/>
                  </a:cubicBezTo>
                  <a:cubicBezTo>
                    <a:pt x="360" y="626"/>
                    <a:pt x="366" y="632"/>
                    <a:pt x="373" y="632"/>
                  </a:cubicBezTo>
                  <a:lnTo>
                    <a:pt x="589" y="632"/>
                  </a:lnTo>
                  <a:cubicBezTo>
                    <a:pt x="597" y="632"/>
                    <a:pt x="601" y="626"/>
                    <a:pt x="601" y="621"/>
                  </a:cubicBezTo>
                  <a:cubicBezTo>
                    <a:pt x="601" y="597"/>
                    <a:pt x="589" y="576"/>
                    <a:pt x="571" y="564"/>
                  </a:cubicBezTo>
                  <a:cubicBezTo>
                    <a:pt x="572" y="561"/>
                    <a:pt x="574" y="558"/>
                    <a:pt x="574" y="554"/>
                  </a:cubicBezTo>
                  <a:lnTo>
                    <a:pt x="574" y="534"/>
                  </a:lnTo>
                  <a:lnTo>
                    <a:pt x="608" y="534"/>
                  </a:lnTo>
                  <a:cubicBezTo>
                    <a:pt x="621" y="534"/>
                    <a:pt x="633" y="524"/>
                    <a:pt x="633" y="511"/>
                  </a:cubicBezTo>
                  <a:lnTo>
                    <a:pt x="633" y="423"/>
                  </a:lnTo>
                  <a:cubicBezTo>
                    <a:pt x="633" y="410"/>
                    <a:pt x="621" y="400"/>
                    <a:pt x="608" y="400"/>
                  </a:cubicBezTo>
                  <a:lnTo>
                    <a:pt x="574" y="400"/>
                  </a:lnTo>
                  <a:lnTo>
                    <a:pt x="574" y="379"/>
                  </a:lnTo>
                  <a:cubicBezTo>
                    <a:pt x="574" y="366"/>
                    <a:pt x="562" y="356"/>
                    <a:pt x="549" y="356"/>
                  </a:cubicBezTo>
                  <a:lnTo>
                    <a:pt x="542" y="356"/>
                  </a:lnTo>
                  <a:lnTo>
                    <a:pt x="542" y="212"/>
                  </a:lnTo>
                  <a:cubicBezTo>
                    <a:pt x="542" y="199"/>
                    <a:pt x="532" y="189"/>
                    <a:pt x="519" y="189"/>
                  </a:cubicBezTo>
                  <a:lnTo>
                    <a:pt x="498" y="189"/>
                  </a:lnTo>
                  <a:cubicBezTo>
                    <a:pt x="501" y="184"/>
                    <a:pt x="503" y="179"/>
                    <a:pt x="503" y="173"/>
                  </a:cubicBezTo>
                  <a:lnTo>
                    <a:pt x="503" y="74"/>
                  </a:lnTo>
                  <a:cubicBezTo>
                    <a:pt x="503" y="57"/>
                    <a:pt x="488" y="43"/>
                    <a:pt x="471" y="43"/>
                  </a:cubicBezTo>
                  <a:lnTo>
                    <a:pt x="423" y="43"/>
                  </a:lnTo>
                  <a:lnTo>
                    <a:pt x="423" y="40"/>
                  </a:lnTo>
                  <a:cubicBezTo>
                    <a:pt x="423" y="18"/>
                    <a:pt x="406" y="1"/>
                    <a:pt x="384" y="1"/>
                  </a:cubicBezTo>
                  <a:cubicBezTo>
                    <a:pt x="363" y="1"/>
                    <a:pt x="345" y="18"/>
                    <a:pt x="345" y="40"/>
                  </a:cubicBezTo>
                  <a:lnTo>
                    <a:pt x="345" y="82"/>
                  </a:lnTo>
                  <a:lnTo>
                    <a:pt x="288" y="82"/>
                  </a:lnTo>
                  <a:lnTo>
                    <a:pt x="288" y="40"/>
                  </a:lnTo>
                  <a:cubicBezTo>
                    <a:pt x="288" y="18"/>
                    <a:pt x="270" y="1"/>
                    <a:pt x="24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3"/>
            <p:cNvSpPr/>
            <p:nvPr/>
          </p:nvSpPr>
          <p:spPr>
            <a:xfrm>
              <a:off x="4203608" y="1801710"/>
              <a:ext cx="14211" cy="14211"/>
            </a:xfrm>
            <a:custGeom>
              <a:rect b="b" l="l" r="r" t="t"/>
              <a:pathLst>
                <a:path extrusionOk="0" h="26" w="26">
                  <a:moveTo>
                    <a:pt x="12" y="1"/>
                  </a:moveTo>
                  <a:cubicBezTo>
                    <a:pt x="10" y="1"/>
                    <a:pt x="7" y="2"/>
                    <a:pt x="4" y="5"/>
                  </a:cubicBezTo>
                  <a:cubicBezTo>
                    <a:pt x="1" y="6"/>
                    <a:pt x="1" y="9"/>
                    <a:pt x="1" y="14"/>
                  </a:cubicBezTo>
                  <a:cubicBezTo>
                    <a:pt x="1" y="16"/>
                    <a:pt x="1" y="19"/>
                    <a:pt x="4" y="22"/>
                  </a:cubicBezTo>
                  <a:cubicBezTo>
                    <a:pt x="7" y="24"/>
                    <a:pt x="10" y="25"/>
                    <a:pt x="12" y="25"/>
                  </a:cubicBezTo>
                  <a:cubicBezTo>
                    <a:pt x="15" y="25"/>
                    <a:pt x="20" y="24"/>
                    <a:pt x="21" y="22"/>
                  </a:cubicBezTo>
                  <a:cubicBezTo>
                    <a:pt x="24" y="19"/>
                    <a:pt x="25" y="16"/>
                    <a:pt x="25" y="14"/>
                  </a:cubicBezTo>
                  <a:cubicBezTo>
                    <a:pt x="25" y="9"/>
                    <a:pt x="24" y="6"/>
                    <a:pt x="21" y="5"/>
                  </a:cubicBezTo>
                  <a:cubicBezTo>
                    <a:pt x="20" y="2"/>
                    <a:pt x="15" y="1"/>
                    <a:pt x="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8" name="Google Shape;458;p33"/>
          <p:cNvSpPr txBox="1"/>
          <p:nvPr>
            <p:ph idx="3" type="subTitle"/>
          </p:nvPr>
        </p:nvSpPr>
        <p:spPr>
          <a:xfrm>
            <a:off x="1671775" y="3782771"/>
            <a:ext cx="2907600" cy="49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8</a:t>
            </a:r>
            <a:r>
              <a:rPr lang="en" sz="1900"/>
              <a:t> changes</a:t>
            </a:r>
            <a:endParaRPr sz="1900"/>
          </a:p>
        </p:txBody>
      </p:sp>
      <p:cxnSp>
        <p:nvCxnSpPr>
          <p:cNvPr id="459" name="Google Shape;459;p33"/>
          <p:cNvCxnSpPr>
            <a:stCxn id="433" idx="2"/>
            <a:endCxn id="458" idx="0"/>
          </p:cNvCxnSpPr>
          <p:nvPr/>
        </p:nvCxnSpPr>
        <p:spPr>
          <a:xfrm>
            <a:off x="3125575" y="3215471"/>
            <a:ext cx="0" cy="567300"/>
          </a:xfrm>
          <a:prstGeom prst="straightConnector1">
            <a:avLst/>
          </a:prstGeom>
          <a:noFill/>
          <a:ln cap="flat" cmpd="sng" w="28575">
            <a:solidFill>
              <a:schemeClr val="dk2"/>
            </a:solidFill>
            <a:prstDash val="solid"/>
            <a:round/>
            <a:headEnd len="med" w="med" type="none"/>
            <a:tailEnd len="med" w="med" type="triangle"/>
          </a:ln>
        </p:spPr>
      </p:cxnSp>
      <p:sp>
        <p:nvSpPr>
          <p:cNvPr id="460" name="Google Shape;460;p33"/>
          <p:cNvSpPr txBox="1"/>
          <p:nvPr>
            <p:ph idx="3" type="subTitle"/>
          </p:nvPr>
        </p:nvSpPr>
        <p:spPr>
          <a:xfrm>
            <a:off x="4567375" y="2715971"/>
            <a:ext cx="2907600" cy="49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2 </a:t>
            </a:r>
            <a:r>
              <a:rPr lang="en" sz="1900"/>
              <a:t>violations</a:t>
            </a:r>
            <a:endParaRPr sz="1900"/>
          </a:p>
        </p:txBody>
      </p:sp>
      <p:sp>
        <p:nvSpPr>
          <p:cNvPr id="461" name="Google Shape;461;p33"/>
          <p:cNvSpPr txBox="1"/>
          <p:nvPr>
            <p:ph idx="3" type="subTitle"/>
          </p:nvPr>
        </p:nvSpPr>
        <p:spPr>
          <a:xfrm>
            <a:off x="4567375" y="3782771"/>
            <a:ext cx="2907600" cy="49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900"/>
              <a:t>2</a:t>
            </a:r>
            <a:r>
              <a:rPr lang="en" sz="1900"/>
              <a:t> changes</a:t>
            </a:r>
            <a:endParaRPr sz="1900"/>
          </a:p>
        </p:txBody>
      </p:sp>
      <p:cxnSp>
        <p:nvCxnSpPr>
          <p:cNvPr id="462" name="Google Shape;462;p33"/>
          <p:cNvCxnSpPr>
            <a:stCxn id="460" idx="2"/>
            <a:endCxn id="461" idx="0"/>
          </p:cNvCxnSpPr>
          <p:nvPr/>
        </p:nvCxnSpPr>
        <p:spPr>
          <a:xfrm>
            <a:off x="6021175" y="3215471"/>
            <a:ext cx="0" cy="5673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itness Gym Social Media Strategy by Slidesgo">
  <a:themeElements>
    <a:clrScheme name="Simple Light">
      <a:dk1>
        <a:srgbClr val="2A265A"/>
      </a:dk1>
      <a:lt1>
        <a:srgbClr val="F5F7FA"/>
      </a:lt1>
      <a:dk2>
        <a:srgbClr val="303383"/>
      </a:dk2>
      <a:lt2>
        <a:srgbClr val="5054B9"/>
      </a:lt2>
      <a:accent1>
        <a:srgbClr val="869DE9"/>
      </a:accent1>
      <a:accent2>
        <a:srgbClr val="F399A2"/>
      </a:accent2>
      <a:accent3>
        <a:srgbClr val="F7C5CF"/>
      </a:accent3>
      <a:accent4>
        <a:srgbClr val="FFE1D7"/>
      </a:accent4>
      <a:accent5>
        <a:srgbClr val="FFFFFF"/>
      </a:accent5>
      <a:accent6>
        <a:srgbClr val="FFFFFF"/>
      </a:accent6>
      <a:hlink>
        <a:srgbClr val="2A26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