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5143500" cx="9144000"/>
  <p:notesSz cx="6858000" cy="9144000"/>
  <p:embeddedFontLst>
    <p:embeddedFont>
      <p:font typeface="Anton"/>
      <p:regular r:id="rId43"/>
    </p:embeddedFont>
    <p:embeddedFont>
      <p:font typeface="Darker Grotesque Medium"/>
      <p:regular r:id="rId44"/>
      <p:bold r:id="rId45"/>
    </p:embeddedFont>
    <p:embeddedFont>
      <p:font typeface="Darker Grotesque ExtraBold"/>
      <p:bold r:id="rId46"/>
    </p:embeddedFont>
    <p:embeddedFont>
      <p:font typeface="Montserrat"/>
      <p:regular r:id="rId47"/>
      <p:bold r:id="rId48"/>
      <p:italic r:id="rId49"/>
      <p:boldItalic r:id="rId50"/>
    </p:embeddedFont>
    <p:embeddedFont>
      <p:font typeface="Bebas Neue"/>
      <p:regular r:id="rId51"/>
    </p:embeddedFont>
    <p:embeddedFont>
      <p:font typeface="Darker Grotesque"/>
      <p:regular r:id="rId52"/>
      <p:bold r:id="rId53"/>
    </p:embeddedFont>
    <p:embeddedFont>
      <p:font typeface="Work Sans"/>
      <p:regular r:id="rId54"/>
      <p:bold r:id="rId55"/>
      <p:italic r:id="rId56"/>
      <p:boldItalic r:id="rId57"/>
    </p:embeddedFont>
    <p:embeddedFont>
      <p:font typeface="Montserrat ExtraBold"/>
      <p:bold r:id="rId58"/>
      <p:boldItalic r:id="rId59"/>
    </p:embeddedFont>
    <p:embeddedFont>
      <p:font typeface="PT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DarkerGrotesqueMedium-regular.fntdata"/><Relationship Id="rId43" Type="http://schemas.openxmlformats.org/officeDocument/2006/relationships/font" Target="fonts/Anton-regular.fntdata"/><Relationship Id="rId46" Type="http://schemas.openxmlformats.org/officeDocument/2006/relationships/font" Target="fonts/DarkerGrotesqueExtraBold-bold.fntdata"/><Relationship Id="rId45" Type="http://schemas.openxmlformats.org/officeDocument/2006/relationships/font" Target="fonts/DarkerGrotesque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bold.fntdata"/><Relationship Id="rId47" Type="http://schemas.openxmlformats.org/officeDocument/2006/relationships/font" Target="fonts/Montserrat-regular.fntdata"/><Relationship Id="rId49"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PTSans-italic.fntdata"/><Relationship Id="rId61" Type="http://schemas.openxmlformats.org/officeDocument/2006/relationships/font" Target="fonts/PTSans-bold.fntdata"/><Relationship Id="rId20" Type="http://schemas.openxmlformats.org/officeDocument/2006/relationships/slide" Target="slides/slide16.xml"/><Relationship Id="rId63" Type="http://schemas.openxmlformats.org/officeDocument/2006/relationships/font" Target="fonts/PT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PTSans-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BebasNeue-regular.fntdata"/><Relationship Id="rId50" Type="http://schemas.openxmlformats.org/officeDocument/2006/relationships/font" Target="fonts/Montserrat-boldItalic.fntdata"/><Relationship Id="rId53" Type="http://schemas.openxmlformats.org/officeDocument/2006/relationships/font" Target="fonts/DarkerGrotesque-bold.fntdata"/><Relationship Id="rId52" Type="http://schemas.openxmlformats.org/officeDocument/2006/relationships/font" Target="fonts/DarkerGrotesque-regular.fntdata"/><Relationship Id="rId11" Type="http://schemas.openxmlformats.org/officeDocument/2006/relationships/slide" Target="slides/slide7.xml"/><Relationship Id="rId55" Type="http://schemas.openxmlformats.org/officeDocument/2006/relationships/font" Target="fonts/WorkSans-bold.fntdata"/><Relationship Id="rId10" Type="http://schemas.openxmlformats.org/officeDocument/2006/relationships/slide" Target="slides/slide6.xml"/><Relationship Id="rId54" Type="http://schemas.openxmlformats.org/officeDocument/2006/relationships/font" Target="fonts/WorkSans-regular.fntdata"/><Relationship Id="rId13" Type="http://schemas.openxmlformats.org/officeDocument/2006/relationships/slide" Target="slides/slide9.xml"/><Relationship Id="rId57" Type="http://schemas.openxmlformats.org/officeDocument/2006/relationships/font" Target="fonts/WorkSans-boldItalic.fntdata"/><Relationship Id="rId12" Type="http://schemas.openxmlformats.org/officeDocument/2006/relationships/slide" Target="slides/slide8.xml"/><Relationship Id="rId56" Type="http://schemas.openxmlformats.org/officeDocument/2006/relationships/font" Target="fonts/WorkSans-italic.fntdata"/><Relationship Id="rId15" Type="http://schemas.openxmlformats.org/officeDocument/2006/relationships/slide" Target="slides/slide11.xml"/><Relationship Id="rId59" Type="http://schemas.openxmlformats.org/officeDocument/2006/relationships/font" Target="fonts/MontserratExtraBold-boldItalic.fntdata"/><Relationship Id="rId14" Type="http://schemas.openxmlformats.org/officeDocument/2006/relationships/slide" Target="slides/slide10.xml"/><Relationship Id="rId58" Type="http://schemas.openxmlformats.org/officeDocument/2006/relationships/font" Target="fonts/MontserratExtraBold-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96966ff41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96966ff41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605152b81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605152b81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5e82f659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5e82f659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60341dc2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60341dc2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60341dc2a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60341dc2a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60341dc2a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60341dc2a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60341dc2af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60341dc2af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keep users safe, Buddy demonstrates how to perform exercises safely and properly, and though originally we had the idea of finding random workout partners, we decided that might do more harm than good and so we’re limiting group workouts to friends. Finally, to keep things fun, we have a level system with workouts rewarding XP, and instead of a wardrobe with layers of customization, which we realized might not be appealing to everyone, we instead have a Buddy that dies on you if you fail to work out with him.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60341dc2af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60341dc2af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60341dc2af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60341dc2af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60341dc2af_0_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60341dc2af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99f2f57a7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99f2f57a7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60341dc2af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60341dc2af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96966ff41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296966ff41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have a fleshed out task flow for our simple task, which is to </a:t>
            </a:r>
            <a:r>
              <a:rPr lang="en" sz="1600">
                <a:solidFill>
                  <a:srgbClr val="242424"/>
                </a:solidFill>
                <a:latin typeface="Darker Grotesque Medium"/>
                <a:ea typeface="Darker Grotesque Medium"/>
                <a:cs typeface="Darker Grotesque Medium"/>
                <a:sym typeface="Darker Grotesque Medium"/>
              </a:rPr>
              <a:t>Create a workout plan tailored to the user.</a:t>
            </a:r>
            <a:endParaRPr sz="1600">
              <a:solidFill>
                <a:srgbClr val="242424"/>
              </a:solidFill>
              <a:latin typeface="Darker Grotesque Medium"/>
              <a:ea typeface="Darker Grotesque Medium"/>
              <a:cs typeface="Darker Grotesque Medium"/>
              <a:sym typeface="Darker Grotesque Medium"/>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96966ff41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96966ff41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user signs up, providing their email, password, and personal information, then fills out a questionnaire regarding their fitness goals, location, and time preferences, after which they are taken to the home screen.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96966ff41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96966ff41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home screen, they click the calendar icon, which takes them to a view of their calendar. They can choose to sync their Apple or Google calendar, after which they can see a calendar view just like in a default calendar app. Clicking on a day (11/15) takes you to a day view, and there we see that Buddy found a free window in their day and automatically scheduled a workout, which can be cancelled if need be.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603be1aa5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603be1aa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603be1aa5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603be1aa5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603be1aa5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603be1aa5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603be1aa54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603be1aa5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603be1aa5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2603be1aa5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6034647d0d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26034647d0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bd6c00e73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bd6c00e73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603be1aa5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603be1aa5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603be1aa54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603be1aa5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603be1aa5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2603be1aa5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6034647d0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6034647d0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603be1aa54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2603be1aa54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603be1aa5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2603be1aa5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605152b811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605152b811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60341dc2af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260341dc2af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60341dc2af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60341dc2af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5cef4a488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5cef4a48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5cef4a488d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5cef4a488d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605152b8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605152b8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605152b81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605152b81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96966ff41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96966ff41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96966ff41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96966ff41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220307" y="-584630"/>
            <a:ext cx="10466422" cy="6229989"/>
            <a:chOff x="-220307" y="-584630"/>
            <a:chExt cx="10466422" cy="6229989"/>
          </a:xfrm>
        </p:grpSpPr>
        <p:grpSp>
          <p:nvGrpSpPr>
            <p:cNvPr id="11" name="Google Shape;11;p2"/>
            <p:cNvGrpSpPr/>
            <p:nvPr/>
          </p:nvGrpSpPr>
          <p:grpSpPr>
            <a:xfrm>
              <a:off x="-220307" y="-584630"/>
              <a:ext cx="10466422" cy="6229989"/>
              <a:chOff x="919620" y="4052663"/>
              <a:chExt cx="2393200" cy="1424518"/>
            </a:xfrm>
          </p:grpSpPr>
          <p:sp>
            <p:nvSpPr>
              <p:cNvPr id="12" name="Google Shape;12;p2"/>
              <p:cNvSpPr/>
              <p:nvPr/>
            </p:nvSpPr>
            <p:spPr>
              <a:xfrm rot="1510878">
                <a:off x="2634974" y="4441905"/>
                <a:ext cx="493519" cy="976690"/>
              </a:xfrm>
              <a:custGeom>
                <a:rect b="b" l="l" r="r" t="t"/>
                <a:pathLst>
                  <a:path extrusionOk="0" h="37959" w="19740">
                    <a:moveTo>
                      <a:pt x="9400" y="0"/>
                    </a:moveTo>
                    <a:cubicBezTo>
                      <a:pt x="7123" y="819"/>
                      <a:pt x="4556" y="1735"/>
                      <a:pt x="2724" y="3604"/>
                    </a:cubicBezTo>
                    <a:cubicBezTo>
                      <a:pt x="1026" y="5339"/>
                      <a:pt x="1" y="8400"/>
                      <a:pt x="1471" y="10665"/>
                    </a:cubicBezTo>
                    <a:cubicBezTo>
                      <a:pt x="2459" y="12171"/>
                      <a:pt x="4231" y="12894"/>
                      <a:pt x="5942" y="13593"/>
                    </a:cubicBezTo>
                    <a:cubicBezTo>
                      <a:pt x="7858" y="14364"/>
                      <a:pt x="9678" y="15100"/>
                      <a:pt x="10449" y="16847"/>
                    </a:cubicBezTo>
                    <a:cubicBezTo>
                      <a:pt x="11558" y="19377"/>
                      <a:pt x="9569" y="22258"/>
                      <a:pt x="7328" y="24125"/>
                    </a:cubicBezTo>
                    <a:cubicBezTo>
                      <a:pt x="7063" y="24342"/>
                      <a:pt x="6786" y="24571"/>
                      <a:pt x="6508" y="24788"/>
                    </a:cubicBezTo>
                    <a:cubicBezTo>
                      <a:pt x="4460" y="26451"/>
                      <a:pt x="2351" y="28162"/>
                      <a:pt x="1929" y="30693"/>
                    </a:cubicBezTo>
                    <a:cubicBezTo>
                      <a:pt x="1543" y="33091"/>
                      <a:pt x="3014" y="35742"/>
                      <a:pt x="5436" y="36995"/>
                    </a:cubicBezTo>
                    <a:cubicBezTo>
                      <a:pt x="6749" y="37682"/>
                      <a:pt x="8111" y="37959"/>
                      <a:pt x="9473" y="37959"/>
                    </a:cubicBezTo>
                    <a:cubicBezTo>
                      <a:pt x="13256" y="37959"/>
                      <a:pt x="17005" y="35778"/>
                      <a:pt x="19740" y="34199"/>
                    </a:cubicBezTo>
                    <a:lnTo>
                      <a:pt x="19632" y="34019"/>
                    </a:lnTo>
                    <a:cubicBezTo>
                      <a:pt x="16926" y="35586"/>
                      <a:pt x="13201" y="37750"/>
                      <a:pt x="9457" y="37750"/>
                    </a:cubicBezTo>
                    <a:cubicBezTo>
                      <a:pt x="8132" y="37750"/>
                      <a:pt x="6805" y="37479"/>
                      <a:pt x="5520" y="36815"/>
                    </a:cubicBezTo>
                    <a:cubicBezTo>
                      <a:pt x="3182" y="35597"/>
                      <a:pt x="1760" y="33042"/>
                      <a:pt x="2134" y="30729"/>
                    </a:cubicBezTo>
                    <a:cubicBezTo>
                      <a:pt x="2532" y="28270"/>
                      <a:pt x="4617" y="26583"/>
                      <a:pt x="6629" y="24957"/>
                    </a:cubicBezTo>
                    <a:cubicBezTo>
                      <a:pt x="6918" y="24728"/>
                      <a:pt x="7196" y="24499"/>
                      <a:pt x="7461" y="24282"/>
                    </a:cubicBezTo>
                    <a:cubicBezTo>
                      <a:pt x="8714" y="23233"/>
                      <a:pt x="9738" y="22017"/>
                      <a:pt x="10329" y="20847"/>
                    </a:cubicBezTo>
                    <a:cubicBezTo>
                      <a:pt x="11076" y="19377"/>
                      <a:pt x="11184" y="18003"/>
                      <a:pt x="10642" y="16774"/>
                    </a:cubicBezTo>
                    <a:cubicBezTo>
                      <a:pt x="9834" y="14943"/>
                      <a:pt x="7895" y="14160"/>
                      <a:pt x="6026" y="13400"/>
                    </a:cubicBezTo>
                    <a:cubicBezTo>
                      <a:pt x="4339" y="12714"/>
                      <a:pt x="2592" y="12002"/>
                      <a:pt x="1652" y="10545"/>
                    </a:cubicBezTo>
                    <a:cubicBezTo>
                      <a:pt x="242" y="8376"/>
                      <a:pt x="1230" y="5423"/>
                      <a:pt x="2869" y="3748"/>
                    </a:cubicBezTo>
                    <a:cubicBezTo>
                      <a:pt x="4665" y="1917"/>
                      <a:pt x="7220" y="1001"/>
                      <a:pt x="9473" y="193"/>
                    </a:cubicBezTo>
                    <a:lnTo>
                      <a:pt x="94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19620" y="4052663"/>
                <a:ext cx="714025" cy="454625"/>
              </a:xfrm>
              <a:custGeom>
                <a:rect b="b" l="l" r="r" t="t"/>
                <a:pathLst>
                  <a:path extrusionOk="0" h="18185" w="28561">
                    <a:moveTo>
                      <a:pt x="25102" y="0"/>
                    </a:moveTo>
                    <a:lnTo>
                      <a:pt x="24933" y="121"/>
                    </a:lnTo>
                    <a:cubicBezTo>
                      <a:pt x="25885" y="1422"/>
                      <a:pt x="26873" y="2760"/>
                      <a:pt x="27476" y="4279"/>
                    </a:cubicBezTo>
                    <a:cubicBezTo>
                      <a:pt x="28343" y="6424"/>
                      <a:pt x="28223" y="8508"/>
                      <a:pt x="27162" y="10002"/>
                    </a:cubicBezTo>
                    <a:cubicBezTo>
                      <a:pt x="26449" y="11014"/>
                      <a:pt x="25363" y="11609"/>
                      <a:pt x="24228" y="11609"/>
                    </a:cubicBezTo>
                    <a:cubicBezTo>
                      <a:pt x="24174" y="11609"/>
                      <a:pt x="24120" y="11608"/>
                      <a:pt x="24066" y="11605"/>
                    </a:cubicBezTo>
                    <a:cubicBezTo>
                      <a:pt x="23343" y="11569"/>
                      <a:pt x="22439" y="11123"/>
                      <a:pt x="21487" y="10653"/>
                    </a:cubicBezTo>
                    <a:cubicBezTo>
                      <a:pt x="20378" y="10094"/>
                      <a:pt x="19146" y="9477"/>
                      <a:pt x="18004" y="9477"/>
                    </a:cubicBezTo>
                    <a:cubicBezTo>
                      <a:pt x="17670" y="9477"/>
                      <a:pt x="17342" y="9530"/>
                      <a:pt x="17028" y="9653"/>
                    </a:cubicBezTo>
                    <a:cubicBezTo>
                      <a:pt x="16172" y="9991"/>
                      <a:pt x="15510" y="10797"/>
                      <a:pt x="14991" y="12123"/>
                    </a:cubicBezTo>
                    <a:cubicBezTo>
                      <a:pt x="14847" y="12509"/>
                      <a:pt x="14726" y="12991"/>
                      <a:pt x="14582" y="13497"/>
                    </a:cubicBezTo>
                    <a:cubicBezTo>
                      <a:pt x="14100" y="15280"/>
                      <a:pt x="13497" y="17510"/>
                      <a:pt x="11545" y="17907"/>
                    </a:cubicBezTo>
                    <a:cubicBezTo>
                      <a:pt x="11328" y="17952"/>
                      <a:pt x="11119" y="17973"/>
                      <a:pt x="10919" y="17973"/>
                    </a:cubicBezTo>
                    <a:cubicBezTo>
                      <a:pt x="8852" y="17973"/>
                      <a:pt x="7638" y="15698"/>
                      <a:pt x="6363" y="13292"/>
                    </a:cubicBezTo>
                    <a:cubicBezTo>
                      <a:pt x="5036" y="10783"/>
                      <a:pt x="3672" y="8211"/>
                      <a:pt x="1209" y="8211"/>
                    </a:cubicBezTo>
                    <a:cubicBezTo>
                      <a:pt x="833" y="8211"/>
                      <a:pt x="432" y="8271"/>
                      <a:pt x="1" y="8400"/>
                    </a:cubicBezTo>
                    <a:lnTo>
                      <a:pt x="61" y="8604"/>
                    </a:lnTo>
                    <a:cubicBezTo>
                      <a:pt x="466" y="8481"/>
                      <a:pt x="843" y="8424"/>
                      <a:pt x="1198" y="8424"/>
                    </a:cubicBezTo>
                    <a:cubicBezTo>
                      <a:pt x="3550" y="8424"/>
                      <a:pt x="4884" y="10938"/>
                      <a:pt x="6183" y="13389"/>
                    </a:cubicBezTo>
                    <a:cubicBezTo>
                      <a:pt x="7436" y="15751"/>
                      <a:pt x="8725" y="18185"/>
                      <a:pt x="10931" y="18185"/>
                    </a:cubicBezTo>
                    <a:cubicBezTo>
                      <a:pt x="11148" y="18185"/>
                      <a:pt x="11365" y="18161"/>
                      <a:pt x="11593" y="18113"/>
                    </a:cubicBezTo>
                    <a:cubicBezTo>
                      <a:pt x="13666" y="17690"/>
                      <a:pt x="14281" y="15389"/>
                      <a:pt x="14787" y="13545"/>
                    </a:cubicBezTo>
                    <a:cubicBezTo>
                      <a:pt x="14919" y="13051"/>
                      <a:pt x="15052" y="12569"/>
                      <a:pt x="15184" y="12195"/>
                    </a:cubicBezTo>
                    <a:cubicBezTo>
                      <a:pt x="15679" y="10931"/>
                      <a:pt x="16305" y="10159"/>
                      <a:pt x="17112" y="9846"/>
                    </a:cubicBezTo>
                    <a:cubicBezTo>
                      <a:pt x="17404" y="9732"/>
                      <a:pt x="17708" y="9682"/>
                      <a:pt x="18021" y="9682"/>
                    </a:cubicBezTo>
                    <a:cubicBezTo>
                      <a:pt x="19091" y="9682"/>
                      <a:pt x="20264" y="10265"/>
                      <a:pt x="21402" y="10834"/>
                    </a:cubicBezTo>
                    <a:cubicBezTo>
                      <a:pt x="22366" y="11316"/>
                      <a:pt x="23282" y="11774"/>
                      <a:pt x="24066" y="11810"/>
                    </a:cubicBezTo>
                    <a:cubicBezTo>
                      <a:pt x="24122" y="11812"/>
                      <a:pt x="24177" y="11814"/>
                      <a:pt x="24233" y="11814"/>
                    </a:cubicBezTo>
                    <a:cubicBezTo>
                      <a:pt x="25426" y="11814"/>
                      <a:pt x="26571" y="11194"/>
                      <a:pt x="27331" y="10123"/>
                    </a:cubicBezTo>
                    <a:cubicBezTo>
                      <a:pt x="28440" y="8580"/>
                      <a:pt x="28560" y="6411"/>
                      <a:pt x="27668" y="4206"/>
                    </a:cubicBezTo>
                    <a:cubicBezTo>
                      <a:pt x="27054" y="2664"/>
                      <a:pt x="26066" y="1302"/>
                      <a:pt x="25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919621" y="4916207"/>
                <a:ext cx="775775" cy="560975"/>
              </a:xfrm>
              <a:custGeom>
                <a:rect b="b" l="l" r="r" t="t"/>
                <a:pathLst>
                  <a:path extrusionOk="0" h="22439" w="31031">
                    <a:moveTo>
                      <a:pt x="206" y="1"/>
                    </a:moveTo>
                    <a:lnTo>
                      <a:pt x="0" y="61"/>
                    </a:lnTo>
                    <a:cubicBezTo>
                      <a:pt x="1796" y="5641"/>
                      <a:pt x="4001" y="8966"/>
                      <a:pt x="6773" y="10255"/>
                    </a:cubicBezTo>
                    <a:cubicBezTo>
                      <a:pt x="7710" y="10688"/>
                      <a:pt x="8660" y="10862"/>
                      <a:pt x="9609" y="10862"/>
                    </a:cubicBezTo>
                    <a:cubicBezTo>
                      <a:pt x="11724" y="10862"/>
                      <a:pt x="13829" y="9997"/>
                      <a:pt x="15751" y="9207"/>
                    </a:cubicBezTo>
                    <a:cubicBezTo>
                      <a:pt x="17004" y="8689"/>
                      <a:pt x="18185" y="8207"/>
                      <a:pt x="19245" y="8014"/>
                    </a:cubicBezTo>
                    <a:cubicBezTo>
                      <a:pt x="19829" y="7906"/>
                      <a:pt x="20410" y="7853"/>
                      <a:pt x="20984" y="7853"/>
                    </a:cubicBezTo>
                    <a:cubicBezTo>
                      <a:pt x="24057" y="7853"/>
                      <a:pt x="26904" y="9370"/>
                      <a:pt x="28680" y="12051"/>
                    </a:cubicBezTo>
                    <a:cubicBezTo>
                      <a:pt x="30790" y="15233"/>
                      <a:pt x="30801" y="19173"/>
                      <a:pt x="28729" y="22318"/>
                    </a:cubicBezTo>
                    <a:lnTo>
                      <a:pt x="28897" y="22439"/>
                    </a:lnTo>
                    <a:cubicBezTo>
                      <a:pt x="31031" y="19209"/>
                      <a:pt x="31007" y="15184"/>
                      <a:pt x="28849" y="11942"/>
                    </a:cubicBezTo>
                    <a:cubicBezTo>
                      <a:pt x="27040" y="9199"/>
                      <a:pt x="24126" y="7646"/>
                      <a:pt x="20974" y="7646"/>
                    </a:cubicBezTo>
                    <a:cubicBezTo>
                      <a:pt x="20388" y="7646"/>
                      <a:pt x="19794" y="7700"/>
                      <a:pt x="19197" y="7810"/>
                    </a:cubicBezTo>
                    <a:cubicBezTo>
                      <a:pt x="18124" y="8002"/>
                      <a:pt x="16932" y="8496"/>
                      <a:pt x="15678" y="9015"/>
                    </a:cubicBezTo>
                    <a:cubicBezTo>
                      <a:pt x="13769" y="9798"/>
                      <a:pt x="11693" y="10656"/>
                      <a:pt x="9617" y="10656"/>
                    </a:cubicBezTo>
                    <a:cubicBezTo>
                      <a:pt x="8692" y="10656"/>
                      <a:pt x="7768" y="10486"/>
                      <a:pt x="6858" y="10063"/>
                    </a:cubicBezTo>
                    <a:cubicBezTo>
                      <a:pt x="4146" y="8809"/>
                      <a:pt x="1977" y="5520"/>
                      <a:pt x="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845595" y="5099881"/>
                <a:ext cx="140700" cy="116900"/>
              </a:xfrm>
              <a:custGeom>
                <a:rect b="b" l="l" r="r" t="t"/>
                <a:pathLst>
                  <a:path extrusionOk="0" h="4676" w="5628">
                    <a:moveTo>
                      <a:pt x="3785" y="205"/>
                    </a:moveTo>
                    <a:cubicBezTo>
                      <a:pt x="4122" y="205"/>
                      <a:pt x="4460" y="337"/>
                      <a:pt x="4701" y="554"/>
                    </a:cubicBezTo>
                    <a:cubicBezTo>
                      <a:pt x="5242" y="1036"/>
                      <a:pt x="5411" y="1844"/>
                      <a:pt x="5146" y="2651"/>
                    </a:cubicBezTo>
                    <a:cubicBezTo>
                      <a:pt x="4809" y="3652"/>
                      <a:pt x="3941" y="4362"/>
                      <a:pt x="2929" y="4459"/>
                    </a:cubicBezTo>
                    <a:cubicBezTo>
                      <a:pt x="2880" y="4471"/>
                      <a:pt x="2821" y="4471"/>
                      <a:pt x="2773" y="4471"/>
                    </a:cubicBezTo>
                    <a:cubicBezTo>
                      <a:pt x="1760" y="4471"/>
                      <a:pt x="242" y="3712"/>
                      <a:pt x="218" y="2675"/>
                    </a:cubicBezTo>
                    <a:cubicBezTo>
                      <a:pt x="205" y="2543"/>
                      <a:pt x="229" y="2458"/>
                      <a:pt x="290" y="2399"/>
                    </a:cubicBezTo>
                    <a:cubicBezTo>
                      <a:pt x="374" y="2314"/>
                      <a:pt x="531" y="2302"/>
                      <a:pt x="748" y="2302"/>
                    </a:cubicBezTo>
                    <a:lnTo>
                      <a:pt x="1025" y="2302"/>
                    </a:lnTo>
                    <a:cubicBezTo>
                      <a:pt x="1471" y="2302"/>
                      <a:pt x="1929" y="2241"/>
                      <a:pt x="2242" y="1820"/>
                    </a:cubicBezTo>
                    <a:cubicBezTo>
                      <a:pt x="2387" y="1627"/>
                      <a:pt x="2483" y="1410"/>
                      <a:pt x="2580" y="1205"/>
                    </a:cubicBezTo>
                    <a:cubicBezTo>
                      <a:pt x="2700" y="940"/>
                      <a:pt x="2808" y="699"/>
                      <a:pt x="3001" y="506"/>
                    </a:cubicBezTo>
                    <a:cubicBezTo>
                      <a:pt x="3194" y="313"/>
                      <a:pt x="3471" y="205"/>
                      <a:pt x="3785" y="205"/>
                    </a:cubicBezTo>
                    <a:close/>
                    <a:moveTo>
                      <a:pt x="3785" y="0"/>
                    </a:moveTo>
                    <a:cubicBezTo>
                      <a:pt x="3423" y="0"/>
                      <a:pt x="3086" y="133"/>
                      <a:pt x="2856" y="362"/>
                    </a:cubicBezTo>
                    <a:cubicBezTo>
                      <a:pt x="2639" y="578"/>
                      <a:pt x="2507" y="856"/>
                      <a:pt x="2387" y="1121"/>
                    </a:cubicBezTo>
                    <a:cubicBezTo>
                      <a:pt x="2302" y="1326"/>
                      <a:pt x="2206" y="1531"/>
                      <a:pt x="2085" y="1700"/>
                    </a:cubicBezTo>
                    <a:cubicBezTo>
                      <a:pt x="1796" y="2073"/>
                      <a:pt x="1386" y="2097"/>
                      <a:pt x="1025" y="2097"/>
                    </a:cubicBezTo>
                    <a:lnTo>
                      <a:pt x="748" y="2097"/>
                    </a:lnTo>
                    <a:cubicBezTo>
                      <a:pt x="519" y="2097"/>
                      <a:pt x="290" y="2109"/>
                      <a:pt x="146" y="2254"/>
                    </a:cubicBezTo>
                    <a:cubicBezTo>
                      <a:pt x="49" y="2350"/>
                      <a:pt x="1" y="2495"/>
                      <a:pt x="12" y="2675"/>
                    </a:cubicBezTo>
                    <a:cubicBezTo>
                      <a:pt x="37" y="3880"/>
                      <a:pt x="1688" y="4676"/>
                      <a:pt x="2773" y="4676"/>
                    </a:cubicBezTo>
                    <a:cubicBezTo>
                      <a:pt x="2832" y="4676"/>
                      <a:pt x="2893" y="4676"/>
                      <a:pt x="2941" y="4664"/>
                    </a:cubicBezTo>
                    <a:cubicBezTo>
                      <a:pt x="4037" y="4568"/>
                      <a:pt x="4977" y="3796"/>
                      <a:pt x="5339" y="2712"/>
                    </a:cubicBezTo>
                    <a:cubicBezTo>
                      <a:pt x="5628" y="1832"/>
                      <a:pt x="5435" y="940"/>
                      <a:pt x="4845" y="398"/>
                    </a:cubicBezTo>
                    <a:cubicBezTo>
                      <a:pt x="4556" y="145"/>
                      <a:pt x="4182" y="0"/>
                      <a:pt x="37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697862" y="4260413"/>
                <a:ext cx="58750" cy="70500"/>
              </a:xfrm>
              <a:custGeom>
                <a:rect b="b" l="l" r="r" t="t"/>
                <a:pathLst>
                  <a:path extrusionOk="0" h="2820" w="2350">
                    <a:moveTo>
                      <a:pt x="1072" y="205"/>
                    </a:moveTo>
                    <a:cubicBezTo>
                      <a:pt x="1482" y="205"/>
                      <a:pt x="1832" y="543"/>
                      <a:pt x="2001" y="1109"/>
                    </a:cubicBezTo>
                    <a:cubicBezTo>
                      <a:pt x="2133" y="1567"/>
                      <a:pt x="2085" y="2001"/>
                      <a:pt x="1868" y="2302"/>
                    </a:cubicBezTo>
                    <a:cubicBezTo>
                      <a:pt x="1711" y="2495"/>
                      <a:pt x="1506" y="2616"/>
                      <a:pt x="1289" y="2616"/>
                    </a:cubicBezTo>
                    <a:cubicBezTo>
                      <a:pt x="928" y="2616"/>
                      <a:pt x="603" y="2314"/>
                      <a:pt x="410" y="1796"/>
                    </a:cubicBezTo>
                    <a:cubicBezTo>
                      <a:pt x="217" y="1314"/>
                      <a:pt x="241" y="856"/>
                      <a:pt x="446" y="543"/>
                    </a:cubicBezTo>
                    <a:cubicBezTo>
                      <a:pt x="603" y="326"/>
                      <a:pt x="820" y="205"/>
                      <a:pt x="1072" y="205"/>
                    </a:cubicBezTo>
                    <a:close/>
                    <a:moveTo>
                      <a:pt x="1072" y="0"/>
                    </a:moveTo>
                    <a:cubicBezTo>
                      <a:pt x="759" y="0"/>
                      <a:pt x="470" y="157"/>
                      <a:pt x="277" y="422"/>
                    </a:cubicBezTo>
                    <a:cubicBezTo>
                      <a:pt x="24" y="795"/>
                      <a:pt x="0" y="1314"/>
                      <a:pt x="217" y="1868"/>
                    </a:cubicBezTo>
                    <a:cubicBezTo>
                      <a:pt x="446" y="2471"/>
                      <a:pt x="844" y="2820"/>
                      <a:pt x="1289" y="2820"/>
                    </a:cubicBezTo>
                    <a:cubicBezTo>
                      <a:pt x="1578" y="2820"/>
                      <a:pt x="1844" y="2675"/>
                      <a:pt x="2025" y="2423"/>
                    </a:cubicBezTo>
                    <a:cubicBezTo>
                      <a:pt x="2290" y="2073"/>
                      <a:pt x="2350" y="1567"/>
                      <a:pt x="2194" y="1049"/>
                    </a:cubicBezTo>
                    <a:cubicBezTo>
                      <a:pt x="2001" y="386"/>
                      <a:pt x="1578" y="0"/>
                      <a:pt x="10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2"/>
            <p:cNvSpPr/>
            <p:nvPr/>
          </p:nvSpPr>
          <p:spPr>
            <a:xfrm rot="4500019">
              <a:off x="3805528" y="4359330"/>
              <a:ext cx="256938" cy="308326"/>
            </a:xfrm>
            <a:custGeom>
              <a:rect b="b" l="l" r="r" t="t"/>
              <a:pathLst>
                <a:path extrusionOk="0" h="2820" w="2350">
                  <a:moveTo>
                    <a:pt x="1072" y="205"/>
                  </a:moveTo>
                  <a:cubicBezTo>
                    <a:pt x="1482" y="205"/>
                    <a:pt x="1832" y="543"/>
                    <a:pt x="2001" y="1109"/>
                  </a:cubicBezTo>
                  <a:cubicBezTo>
                    <a:pt x="2133" y="1567"/>
                    <a:pt x="2085" y="2001"/>
                    <a:pt x="1868" y="2302"/>
                  </a:cubicBezTo>
                  <a:cubicBezTo>
                    <a:pt x="1711" y="2495"/>
                    <a:pt x="1506" y="2616"/>
                    <a:pt x="1289" y="2616"/>
                  </a:cubicBezTo>
                  <a:cubicBezTo>
                    <a:pt x="928" y="2616"/>
                    <a:pt x="603" y="2314"/>
                    <a:pt x="410" y="1796"/>
                  </a:cubicBezTo>
                  <a:cubicBezTo>
                    <a:pt x="217" y="1314"/>
                    <a:pt x="241" y="856"/>
                    <a:pt x="446" y="543"/>
                  </a:cubicBezTo>
                  <a:cubicBezTo>
                    <a:pt x="603" y="326"/>
                    <a:pt x="820" y="205"/>
                    <a:pt x="1072" y="205"/>
                  </a:cubicBezTo>
                  <a:close/>
                  <a:moveTo>
                    <a:pt x="1072" y="0"/>
                  </a:moveTo>
                  <a:cubicBezTo>
                    <a:pt x="759" y="0"/>
                    <a:pt x="470" y="157"/>
                    <a:pt x="277" y="422"/>
                  </a:cubicBezTo>
                  <a:cubicBezTo>
                    <a:pt x="24" y="795"/>
                    <a:pt x="0" y="1314"/>
                    <a:pt x="217" y="1868"/>
                  </a:cubicBezTo>
                  <a:cubicBezTo>
                    <a:pt x="446" y="2471"/>
                    <a:pt x="844" y="2820"/>
                    <a:pt x="1289" y="2820"/>
                  </a:cubicBezTo>
                  <a:cubicBezTo>
                    <a:pt x="1578" y="2820"/>
                    <a:pt x="1844" y="2675"/>
                    <a:pt x="2025" y="2423"/>
                  </a:cubicBezTo>
                  <a:cubicBezTo>
                    <a:pt x="2290" y="2073"/>
                    <a:pt x="2350" y="1567"/>
                    <a:pt x="2194" y="1049"/>
                  </a:cubicBezTo>
                  <a:cubicBezTo>
                    <a:pt x="2001" y="386"/>
                    <a:pt x="1578" y="0"/>
                    <a:pt x="10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720000" y="1338608"/>
            <a:ext cx="6173700" cy="2095200"/>
          </a:xfrm>
          <a:prstGeom prst="rect">
            <a:avLst/>
          </a:prstGeom>
        </p:spPr>
        <p:txBody>
          <a:bodyPr anchorCtr="0" anchor="ctr" bIns="91425" lIns="91425" spcFirstLastPara="1" rIns="91425" wrap="square" tIns="91425">
            <a:noAutofit/>
          </a:bodyPr>
          <a:lstStyle>
            <a:lvl1pPr lvl="0">
              <a:spcBef>
                <a:spcPts val="0"/>
              </a:spcBef>
              <a:spcAft>
                <a:spcPts val="0"/>
              </a:spcAft>
              <a:buClr>
                <a:srgbClr val="191919"/>
              </a:buClr>
              <a:buSzPts val="5200"/>
              <a:buNone/>
              <a:defRPr sz="4800">
                <a:solidFill>
                  <a:schemeClr val="dk1"/>
                </a:solidFill>
                <a:latin typeface="Anton"/>
                <a:ea typeface="Anton"/>
                <a:cs typeface="Anton"/>
                <a:sym typeface="Anto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9" name="Google Shape;19;p2"/>
          <p:cNvSpPr txBox="1"/>
          <p:nvPr>
            <p:ph idx="1" type="subTitle"/>
          </p:nvPr>
        </p:nvSpPr>
        <p:spPr>
          <a:xfrm>
            <a:off x="720000" y="3357608"/>
            <a:ext cx="4528800" cy="475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b="1" sz="3500">
                <a:solidFill>
                  <a:schemeClr val="dk1"/>
                </a:solidFill>
                <a:latin typeface="Darker Grotesque"/>
                <a:ea typeface="Darker Grotesque"/>
                <a:cs typeface="Darker Grotesque"/>
                <a:sym typeface="Darker Grotesq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 name="Google Shape;20;p2"/>
          <p:cNvSpPr txBox="1"/>
          <p:nvPr>
            <p:ph idx="2" type="ctrTitle"/>
          </p:nvPr>
        </p:nvSpPr>
        <p:spPr>
          <a:xfrm>
            <a:off x="6893700" y="539500"/>
            <a:ext cx="1750800" cy="5946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rgbClr val="191919"/>
              </a:buClr>
              <a:buSzPts val="3000"/>
              <a:buNone/>
              <a:defRPr sz="3000">
                <a:solidFill>
                  <a:schemeClr val="dk1"/>
                </a:solidFill>
                <a:latin typeface="Anton"/>
                <a:ea typeface="Anton"/>
                <a:cs typeface="Anton"/>
                <a:sym typeface="Anton"/>
              </a:defRPr>
            </a:lvl1pPr>
            <a:lvl2pPr lvl="1" rtl="0" algn="ctr">
              <a:spcBef>
                <a:spcPts val="0"/>
              </a:spcBef>
              <a:spcAft>
                <a:spcPts val="0"/>
              </a:spcAft>
              <a:buClr>
                <a:srgbClr val="191919"/>
              </a:buClr>
              <a:buSzPts val="3000"/>
              <a:buNone/>
              <a:defRPr sz="3000">
                <a:solidFill>
                  <a:srgbClr val="191919"/>
                </a:solidFill>
              </a:defRPr>
            </a:lvl2pPr>
            <a:lvl3pPr lvl="2" rtl="0" algn="ctr">
              <a:spcBef>
                <a:spcPts val="0"/>
              </a:spcBef>
              <a:spcAft>
                <a:spcPts val="0"/>
              </a:spcAft>
              <a:buClr>
                <a:srgbClr val="191919"/>
              </a:buClr>
              <a:buSzPts val="3000"/>
              <a:buNone/>
              <a:defRPr sz="3000">
                <a:solidFill>
                  <a:srgbClr val="191919"/>
                </a:solidFill>
              </a:defRPr>
            </a:lvl3pPr>
            <a:lvl4pPr lvl="3" rtl="0" algn="ctr">
              <a:spcBef>
                <a:spcPts val="0"/>
              </a:spcBef>
              <a:spcAft>
                <a:spcPts val="0"/>
              </a:spcAft>
              <a:buClr>
                <a:srgbClr val="191919"/>
              </a:buClr>
              <a:buSzPts val="3000"/>
              <a:buNone/>
              <a:defRPr sz="3000">
                <a:solidFill>
                  <a:srgbClr val="191919"/>
                </a:solidFill>
              </a:defRPr>
            </a:lvl4pPr>
            <a:lvl5pPr lvl="4" rtl="0" algn="ctr">
              <a:spcBef>
                <a:spcPts val="0"/>
              </a:spcBef>
              <a:spcAft>
                <a:spcPts val="0"/>
              </a:spcAft>
              <a:buClr>
                <a:srgbClr val="191919"/>
              </a:buClr>
              <a:buSzPts val="3000"/>
              <a:buNone/>
              <a:defRPr sz="3000">
                <a:solidFill>
                  <a:srgbClr val="191919"/>
                </a:solidFill>
              </a:defRPr>
            </a:lvl5pPr>
            <a:lvl6pPr lvl="5" rtl="0" algn="ctr">
              <a:spcBef>
                <a:spcPts val="0"/>
              </a:spcBef>
              <a:spcAft>
                <a:spcPts val="0"/>
              </a:spcAft>
              <a:buClr>
                <a:srgbClr val="191919"/>
              </a:buClr>
              <a:buSzPts val="3000"/>
              <a:buNone/>
              <a:defRPr sz="3000">
                <a:solidFill>
                  <a:srgbClr val="191919"/>
                </a:solidFill>
              </a:defRPr>
            </a:lvl6pPr>
            <a:lvl7pPr lvl="6" rtl="0" algn="ctr">
              <a:spcBef>
                <a:spcPts val="0"/>
              </a:spcBef>
              <a:spcAft>
                <a:spcPts val="0"/>
              </a:spcAft>
              <a:buClr>
                <a:srgbClr val="191919"/>
              </a:buClr>
              <a:buSzPts val="3000"/>
              <a:buNone/>
              <a:defRPr sz="3000">
                <a:solidFill>
                  <a:srgbClr val="191919"/>
                </a:solidFill>
              </a:defRPr>
            </a:lvl7pPr>
            <a:lvl8pPr lvl="7" rtl="0" algn="ctr">
              <a:spcBef>
                <a:spcPts val="0"/>
              </a:spcBef>
              <a:spcAft>
                <a:spcPts val="0"/>
              </a:spcAft>
              <a:buClr>
                <a:srgbClr val="191919"/>
              </a:buClr>
              <a:buSzPts val="3000"/>
              <a:buNone/>
              <a:defRPr sz="3000">
                <a:solidFill>
                  <a:srgbClr val="191919"/>
                </a:solidFill>
              </a:defRPr>
            </a:lvl8pPr>
            <a:lvl9pPr lvl="8" rtl="0" algn="ctr">
              <a:spcBef>
                <a:spcPts val="0"/>
              </a:spcBef>
              <a:spcAft>
                <a:spcPts val="0"/>
              </a:spcAft>
              <a:buClr>
                <a:srgbClr val="191919"/>
              </a:buClr>
              <a:buSzPts val="3000"/>
              <a:buNone/>
              <a:defRPr sz="30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p:nvPr/>
        </p:nvSpPr>
        <p:spPr>
          <a:xfrm>
            <a:off x="-761247" y="3870438"/>
            <a:ext cx="3359839" cy="2856632"/>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5835000" y="-1479825"/>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201778" y="-1356379"/>
            <a:ext cx="4422635" cy="4226788"/>
          </a:xfrm>
          <a:custGeom>
            <a:rect b="b" l="l" r="r" t="t"/>
            <a:pathLst>
              <a:path extrusionOk="0" h="11933" w="12486">
                <a:moveTo>
                  <a:pt x="1781" y="0"/>
                </a:moveTo>
                <a:cubicBezTo>
                  <a:pt x="1547" y="0"/>
                  <a:pt x="1285" y="146"/>
                  <a:pt x="983" y="509"/>
                </a:cubicBezTo>
                <a:cubicBezTo>
                  <a:pt x="306" y="1317"/>
                  <a:pt x="99" y="2694"/>
                  <a:pt x="66" y="3796"/>
                </a:cubicBezTo>
                <a:cubicBezTo>
                  <a:pt x="0" y="6833"/>
                  <a:pt x="1835" y="9728"/>
                  <a:pt x="4282" y="11071"/>
                </a:cubicBezTo>
                <a:cubicBezTo>
                  <a:pt x="5280" y="11618"/>
                  <a:pt x="6397" y="11932"/>
                  <a:pt x="7477" y="11932"/>
                </a:cubicBezTo>
                <a:cubicBezTo>
                  <a:pt x="8987" y="11932"/>
                  <a:pt x="10424" y="11317"/>
                  <a:pt x="11360" y="9859"/>
                </a:cubicBezTo>
                <a:cubicBezTo>
                  <a:pt x="11939" y="8952"/>
                  <a:pt x="12486" y="7893"/>
                  <a:pt x="12311" y="6735"/>
                </a:cubicBezTo>
                <a:cubicBezTo>
                  <a:pt x="11896" y="4048"/>
                  <a:pt x="9001" y="2890"/>
                  <a:pt x="6915" y="2879"/>
                </a:cubicBezTo>
                <a:cubicBezTo>
                  <a:pt x="6678" y="2879"/>
                  <a:pt x="6424" y="2885"/>
                  <a:pt x="6163" y="2885"/>
                </a:cubicBezTo>
                <a:cubicBezTo>
                  <a:pt x="5086" y="2885"/>
                  <a:pt x="3884" y="2779"/>
                  <a:pt x="3233" y="1689"/>
                </a:cubicBezTo>
                <a:cubicBezTo>
                  <a:pt x="2801" y="972"/>
                  <a:pt x="2385" y="0"/>
                  <a:pt x="1781"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p:nvPr/>
        </p:nvSpPr>
        <p:spPr>
          <a:xfrm>
            <a:off x="6068325" y="4056050"/>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txBox="1"/>
          <p:nvPr>
            <p:ph hasCustomPrompt="1" type="title"/>
          </p:nvPr>
        </p:nvSpPr>
        <p:spPr>
          <a:xfrm>
            <a:off x="1852200" y="1273050"/>
            <a:ext cx="6576000" cy="2100300"/>
          </a:xfrm>
          <a:prstGeom prst="rect">
            <a:avLst/>
          </a:prstGeom>
        </p:spPr>
        <p:txBody>
          <a:bodyPr anchorCtr="0" anchor="ctr" bIns="91425" lIns="91425" spcFirstLastPara="1" rIns="91425" wrap="square" tIns="91425">
            <a:noAutofit/>
          </a:bodyPr>
          <a:lstStyle>
            <a:lvl1pPr lvl="0" algn="r">
              <a:spcBef>
                <a:spcPts val="0"/>
              </a:spcBef>
              <a:spcAft>
                <a:spcPts val="0"/>
              </a:spcAft>
              <a:buSzPts val="9600"/>
              <a:buNone/>
              <a:defRPr sz="14900">
                <a:solidFill>
                  <a:schemeClr val="dk1"/>
                </a:solidFill>
                <a:latin typeface="Anton"/>
                <a:ea typeface="Anton"/>
                <a:cs typeface="Anton"/>
                <a:sym typeface="Anton"/>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3" name="Google Shape;103;p11"/>
          <p:cNvSpPr txBox="1"/>
          <p:nvPr>
            <p:ph idx="1" type="subTitle"/>
          </p:nvPr>
        </p:nvSpPr>
        <p:spPr>
          <a:xfrm>
            <a:off x="1852200" y="3373350"/>
            <a:ext cx="6576000" cy="497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800">
                <a:solidFill>
                  <a:schemeClr val="dk1"/>
                </a:solidFill>
              </a:defRPr>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04" name="Shape 10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05" name="Shape 105"/>
        <p:cNvGrpSpPr/>
        <p:nvPr/>
      </p:nvGrpSpPr>
      <p:grpSpPr>
        <a:xfrm>
          <a:off x="0" y="0"/>
          <a:ext cx="0" cy="0"/>
          <a:chOff x="0" y="0"/>
          <a:chExt cx="0" cy="0"/>
        </a:xfrm>
      </p:grpSpPr>
      <p:sp>
        <p:nvSpPr>
          <p:cNvPr id="106" name="Google Shape;106;p13"/>
          <p:cNvSpPr/>
          <p:nvPr/>
        </p:nvSpPr>
        <p:spPr>
          <a:xfrm>
            <a:off x="3532925" y="4756621"/>
            <a:ext cx="356698" cy="303278"/>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rot="-9899999">
            <a:off x="7662088" y="314740"/>
            <a:ext cx="528706" cy="44949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3"/>
          <p:cNvGrpSpPr/>
          <p:nvPr/>
        </p:nvGrpSpPr>
        <p:grpSpPr>
          <a:xfrm>
            <a:off x="-388925" y="-486500"/>
            <a:ext cx="10343747" cy="6394949"/>
            <a:chOff x="-388925" y="-486500"/>
            <a:chExt cx="10343747" cy="6394949"/>
          </a:xfrm>
        </p:grpSpPr>
        <p:sp>
          <p:nvSpPr>
            <p:cNvPr id="109" name="Google Shape;109;p13"/>
            <p:cNvSpPr/>
            <p:nvPr/>
          </p:nvSpPr>
          <p:spPr>
            <a:xfrm>
              <a:off x="-388925" y="1839224"/>
              <a:ext cx="3586225" cy="4069225"/>
            </a:xfrm>
            <a:custGeom>
              <a:rect b="b" l="l" r="r" t="t"/>
              <a:pathLst>
                <a:path extrusionOk="0" h="162769" w="143449">
                  <a:moveTo>
                    <a:pt x="0" y="7200"/>
                  </a:moveTo>
                  <a:cubicBezTo>
                    <a:pt x="15320" y="1071"/>
                    <a:pt x="32504" y="200"/>
                    <a:pt x="49004" y="200"/>
                  </a:cubicBezTo>
                  <a:cubicBezTo>
                    <a:pt x="62734" y="200"/>
                    <a:pt x="78732" y="-600"/>
                    <a:pt x="89452" y="7978"/>
                  </a:cubicBezTo>
                  <a:cubicBezTo>
                    <a:pt x="94981" y="12403"/>
                    <a:pt x="99727" y="20554"/>
                    <a:pt x="98009" y="27424"/>
                  </a:cubicBezTo>
                  <a:cubicBezTo>
                    <a:pt x="96056" y="35238"/>
                    <a:pt x="90756" y="45843"/>
                    <a:pt x="96453" y="51537"/>
                  </a:cubicBezTo>
                  <a:cubicBezTo>
                    <a:pt x="106841" y="61921"/>
                    <a:pt x="128866" y="55344"/>
                    <a:pt x="137679" y="67094"/>
                  </a:cubicBezTo>
                  <a:cubicBezTo>
                    <a:pt x="141271" y="71883"/>
                    <a:pt x="144298" y="78337"/>
                    <a:pt x="143124" y="84207"/>
                  </a:cubicBezTo>
                  <a:cubicBezTo>
                    <a:pt x="141780" y="90924"/>
                    <a:pt x="136072" y="95969"/>
                    <a:pt x="133012" y="102097"/>
                  </a:cubicBezTo>
                  <a:cubicBezTo>
                    <a:pt x="130555" y="107018"/>
                    <a:pt x="130678" y="112932"/>
                    <a:pt x="130678" y="118432"/>
                  </a:cubicBezTo>
                  <a:cubicBezTo>
                    <a:pt x="130678" y="132196"/>
                    <a:pt x="142741" y="149922"/>
                    <a:pt x="133012" y="159658"/>
                  </a:cubicBezTo>
                  <a:cubicBezTo>
                    <a:pt x="132096" y="160575"/>
                    <a:pt x="131974" y="162769"/>
                    <a:pt x="130678" y="162769"/>
                  </a:cubicBezTo>
                </a:path>
              </a:pathLst>
            </a:custGeom>
            <a:noFill/>
            <a:ln cap="flat" cmpd="sng" w="19050">
              <a:solidFill>
                <a:schemeClr val="dk2"/>
              </a:solidFill>
              <a:prstDash val="solid"/>
              <a:round/>
              <a:headEnd len="med" w="med" type="none"/>
              <a:tailEnd len="med" w="med" type="none"/>
            </a:ln>
          </p:spPr>
        </p:sp>
        <p:sp>
          <p:nvSpPr>
            <p:cNvPr id="110" name="Google Shape;110;p13"/>
            <p:cNvSpPr/>
            <p:nvPr/>
          </p:nvSpPr>
          <p:spPr>
            <a:xfrm>
              <a:off x="8257847" y="311150"/>
              <a:ext cx="1696975" cy="3850325"/>
            </a:xfrm>
            <a:custGeom>
              <a:rect b="b" l="l" r="r" t="t"/>
              <a:pathLst>
                <a:path extrusionOk="0" h="154013" w="67879">
                  <a:moveTo>
                    <a:pt x="49211" y="0"/>
                  </a:moveTo>
                  <a:cubicBezTo>
                    <a:pt x="30478" y="3119"/>
                    <a:pt x="6986" y="12317"/>
                    <a:pt x="985" y="30335"/>
                  </a:cubicBezTo>
                  <a:cubicBezTo>
                    <a:pt x="-1897" y="38987"/>
                    <a:pt x="2512" y="49487"/>
                    <a:pt x="7985" y="56782"/>
                  </a:cubicBezTo>
                  <a:cubicBezTo>
                    <a:pt x="13431" y="64041"/>
                    <a:pt x="22540" y="69663"/>
                    <a:pt x="24320" y="78562"/>
                  </a:cubicBezTo>
                  <a:cubicBezTo>
                    <a:pt x="27103" y="92471"/>
                    <a:pt x="8318" y="105100"/>
                    <a:pt x="11097" y="119010"/>
                  </a:cubicBezTo>
                  <a:cubicBezTo>
                    <a:pt x="13110" y="129084"/>
                    <a:pt x="23289" y="136280"/>
                    <a:pt x="32098" y="141567"/>
                  </a:cubicBezTo>
                  <a:cubicBezTo>
                    <a:pt x="42926" y="148065"/>
                    <a:pt x="55251" y="154013"/>
                    <a:pt x="67879" y="154013"/>
                  </a:cubicBezTo>
                </a:path>
              </a:pathLst>
            </a:custGeom>
            <a:noFill/>
            <a:ln cap="flat" cmpd="sng" w="19050">
              <a:solidFill>
                <a:schemeClr val="dk2"/>
              </a:solidFill>
              <a:prstDash val="solid"/>
              <a:round/>
              <a:headEnd len="med" w="med" type="none"/>
              <a:tailEnd len="med" w="med" type="none"/>
            </a:ln>
          </p:spPr>
        </p:sp>
        <p:sp>
          <p:nvSpPr>
            <p:cNvPr id="111" name="Google Shape;111;p13"/>
            <p:cNvSpPr/>
            <p:nvPr/>
          </p:nvSpPr>
          <p:spPr>
            <a:xfrm>
              <a:off x="4142000" y="-486500"/>
              <a:ext cx="3947575" cy="931525"/>
            </a:xfrm>
            <a:custGeom>
              <a:rect b="b" l="l" r="r" t="t"/>
              <a:pathLst>
                <a:path extrusionOk="0" h="37261" w="157903">
                  <a:moveTo>
                    <a:pt x="0" y="0"/>
                  </a:moveTo>
                  <a:cubicBezTo>
                    <a:pt x="9722" y="12959"/>
                    <a:pt x="21968" y="25992"/>
                    <a:pt x="37337" y="31114"/>
                  </a:cubicBezTo>
                  <a:cubicBezTo>
                    <a:pt x="54886" y="36963"/>
                    <a:pt x="74142" y="38231"/>
                    <a:pt x="92564" y="36558"/>
                  </a:cubicBezTo>
                  <a:cubicBezTo>
                    <a:pt x="108987" y="35067"/>
                    <a:pt x="125597" y="30565"/>
                    <a:pt x="140013" y="22557"/>
                  </a:cubicBezTo>
                  <a:cubicBezTo>
                    <a:pt x="146363" y="19029"/>
                    <a:pt x="151406" y="13361"/>
                    <a:pt x="157903" y="10112"/>
                  </a:cubicBezTo>
                </a:path>
              </a:pathLst>
            </a:custGeom>
            <a:noFill/>
            <a:ln cap="flat" cmpd="sng" w="19050">
              <a:solidFill>
                <a:schemeClr val="dk2"/>
              </a:solidFill>
              <a:prstDash val="solid"/>
              <a:round/>
              <a:headEnd len="med" w="med" type="none"/>
              <a:tailEnd len="med" w="med" type="none"/>
            </a:ln>
          </p:spPr>
        </p:sp>
      </p:grpSp>
      <p:sp>
        <p:nvSpPr>
          <p:cNvPr id="112" name="Google Shape;112;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3" name="Google Shape;113;p13"/>
          <p:cNvSpPr txBox="1"/>
          <p:nvPr>
            <p:ph idx="2" type="title"/>
          </p:nvPr>
        </p:nvSpPr>
        <p:spPr>
          <a:xfrm>
            <a:off x="3405186" y="1315850"/>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4" name="Google Shape;114;p13"/>
          <p:cNvSpPr txBox="1"/>
          <p:nvPr>
            <p:ph idx="1" type="subTitle"/>
          </p:nvPr>
        </p:nvSpPr>
        <p:spPr>
          <a:xfrm>
            <a:off x="3405186" y="1632175"/>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5" name="Google Shape;115;p13"/>
          <p:cNvSpPr txBox="1"/>
          <p:nvPr>
            <p:ph idx="3" type="title"/>
          </p:nvPr>
        </p:nvSpPr>
        <p:spPr>
          <a:xfrm>
            <a:off x="6087423" y="1315850"/>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6" name="Google Shape;116;p13"/>
          <p:cNvSpPr txBox="1"/>
          <p:nvPr>
            <p:ph idx="4" type="subTitle"/>
          </p:nvPr>
        </p:nvSpPr>
        <p:spPr>
          <a:xfrm>
            <a:off x="6087423" y="1632175"/>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7" name="Google Shape;117;p13"/>
          <p:cNvSpPr txBox="1"/>
          <p:nvPr>
            <p:ph idx="5" type="title"/>
          </p:nvPr>
        </p:nvSpPr>
        <p:spPr>
          <a:xfrm>
            <a:off x="3405186" y="2442532"/>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8" name="Google Shape;118;p13"/>
          <p:cNvSpPr txBox="1"/>
          <p:nvPr>
            <p:ph idx="6" type="subTitle"/>
          </p:nvPr>
        </p:nvSpPr>
        <p:spPr>
          <a:xfrm>
            <a:off x="3405186" y="2762325"/>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13"/>
          <p:cNvSpPr txBox="1"/>
          <p:nvPr>
            <p:ph idx="7" type="title"/>
          </p:nvPr>
        </p:nvSpPr>
        <p:spPr>
          <a:xfrm>
            <a:off x="3405186" y="3569214"/>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0" name="Google Shape;120;p13"/>
          <p:cNvSpPr txBox="1"/>
          <p:nvPr>
            <p:ph idx="8" type="subTitle"/>
          </p:nvPr>
        </p:nvSpPr>
        <p:spPr>
          <a:xfrm>
            <a:off x="3405186" y="3892475"/>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1" name="Google Shape;121;p13"/>
          <p:cNvSpPr txBox="1"/>
          <p:nvPr>
            <p:ph idx="9" type="title"/>
          </p:nvPr>
        </p:nvSpPr>
        <p:spPr>
          <a:xfrm>
            <a:off x="6087423" y="2442532"/>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2" name="Google Shape;122;p13"/>
          <p:cNvSpPr txBox="1"/>
          <p:nvPr>
            <p:ph idx="13" type="subTitle"/>
          </p:nvPr>
        </p:nvSpPr>
        <p:spPr>
          <a:xfrm>
            <a:off x="6087423" y="2762325"/>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3" name="Google Shape;123;p13"/>
          <p:cNvSpPr txBox="1"/>
          <p:nvPr>
            <p:ph idx="14" type="title"/>
          </p:nvPr>
        </p:nvSpPr>
        <p:spPr>
          <a:xfrm>
            <a:off x="6087423" y="3569214"/>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4" name="Google Shape;124;p13"/>
          <p:cNvSpPr txBox="1"/>
          <p:nvPr>
            <p:ph idx="15" type="subTitle"/>
          </p:nvPr>
        </p:nvSpPr>
        <p:spPr>
          <a:xfrm>
            <a:off x="6087423" y="3892475"/>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5" name="Google Shape;125;p13"/>
          <p:cNvSpPr txBox="1"/>
          <p:nvPr>
            <p:ph idx="16" type="title"/>
          </p:nvPr>
        </p:nvSpPr>
        <p:spPr>
          <a:xfrm>
            <a:off x="722950" y="3569225"/>
            <a:ext cx="2346300" cy="384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6" name="Google Shape;126;p13"/>
          <p:cNvSpPr txBox="1"/>
          <p:nvPr>
            <p:ph idx="17" type="subTitle"/>
          </p:nvPr>
        </p:nvSpPr>
        <p:spPr>
          <a:xfrm>
            <a:off x="722950" y="3892482"/>
            <a:ext cx="2346300" cy="61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arker Grotesque Medium"/>
                <a:ea typeface="Darker Grotesque Medium"/>
                <a:cs typeface="Darker Grotesque Medium"/>
                <a:sym typeface="Darker Grotesque Medium"/>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27" name="Shape 127"/>
        <p:cNvGrpSpPr/>
        <p:nvPr/>
      </p:nvGrpSpPr>
      <p:grpSpPr>
        <a:xfrm>
          <a:off x="0" y="0"/>
          <a:ext cx="0" cy="0"/>
          <a:chOff x="0" y="0"/>
          <a:chExt cx="0" cy="0"/>
        </a:xfrm>
      </p:grpSpPr>
      <p:sp>
        <p:nvSpPr>
          <p:cNvPr id="128" name="Google Shape;128;p14"/>
          <p:cNvSpPr txBox="1"/>
          <p:nvPr>
            <p:ph type="title"/>
          </p:nvPr>
        </p:nvSpPr>
        <p:spPr>
          <a:xfrm>
            <a:off x="2315354" y="1189100"/>
            <a:ext cx="45204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5000">
                <a:latin typeface="Anton"/>
                <a:ea typeface="Anton"/>
                <a:cs typeface="Anton"/>
                <a:sym typeface="Anton"/>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129" name="Google Shape;129;p14"/>
          <p:cNvGrpSpPr/>
          <p:nvPr/>
        </p:nvGrpSpPr>
        <p:grpSpPr>
          <a:xfrm flipH="1">
            <a:off x="-1093832" y="-553080"/>
            <a:ext cx="10466422" cy="6229989"/>
            <a:chOff x="919620" y="4052663"/>
            <a:chExt cx="2393200" cy="1424518"/>
          </a:xfrm>
        </p:grpSpPr>
        <p:sp>
          <p:nvSpPr>
            <p:cNvPr id="130" name="Google Shape;130;p14"/>
            <p:cNvSpPr/>
            <p:nvPr/>
          </p:nvSpPr>
          <p:spPr>
            <a:xfrm rot="1510878">
              <a:off x="2634974" y="4441905"/>
              <a:ext cx="493519" cy="976690"/>
            </a:xfrm>
            <a:custGeom>
              <a:rect b="b" l="l" r="r" t="t"/>
              <a:pathLst>
                <a:path extrusionOk="0" h="37959" w="19740">
                  <a:moveTo>
                    <a:pt x="9400" y="0"/>
                  </a:moveTo>
                  <a:cubicBezTo>
                    <a:pt x="7123" y="819"/>
                    <a:pt x="4556" y="1735"/>
                    <a:pt x="2724" y="3604"/>
                  </a:cubicBezTo>
                  <a:cubicBezTo>
                    <a:pt x="1026" y="5339"/>
                    <a:pt x="1" y="8400"/>
                    <a:pt x="1471" y="10665"/>
                  </a:cubicBezTo>
                  <a:cubicBezTo>
                    <a:pt x="2459" y="12171"/>
                    <a:pt x="4231" y="12894"/>
                    <a:pt x="5942" y="13593"/>
                  </a:cubicBezTo>
                  <a:cubicBezTo>
                    <a:pt x="7858" y="14364"/>
                    <a:pt x="9678" y="15100"/>
                    <a:pt x="10449" y="16847"/>
                  </a:cubicBezTo>
                  <a:cubicBezTo>
                    <a:pt x="11558" y="19377"/>
                    <a:pt x="9569" y="22258"/>
                    <a:pt x="7328" y="24125"/>
                  </a:cubicBezTo>
                  <a:cubicBezTo>
                    <a:pt x="7063" y="24342"/>
                    <a:pt x="6786" y="24571"/>
                    <a:pt x="6508" y="24788"/>
                  </a:cubicBezTo>
                  <a:cubicBezTo>
                    <a:pt x="4460" y="26451"/>
                    <a:pt x="2351" y="28162"/>
                    <a:pt x="1929" y="30693"/>
                  </a:cubicBezTo>
                  <a:cubicBezTo>
                    <a:pt x="1543" y="33091"/>
                    <a:pt x="3014" y="35742"/>
                    <a:pt x="5436" y="36995"/>
                  </a:cubicBezTo>
                  <a:cubicBezTo>
                    <a:pt x="6749" y="37682"/>
                    <a:pt x="8111" y="37959"/>
                    <a:pt x="9473" y="37959"/>
                  </a:cubicBezTo>
                  <a:cubicBezTo>
                    <a:pt x="13256" y="37959"/>
                    <a:pt x="17005" y="35778"/>
                    <a:pt x="19740" y="34199"/>
                  </a:cubicBezTo>
                  <a:lnTo>
                    <a:pt x="19632" y="34019"/>
                  </a:lnTo>
                  <a:cubicBezTo>
                    <a:pt x="16926" y="35586"/>
                    <a:pt x="13201" y="37750"/>
                    <a:pt x="9457" y="37750"/>
                  </a:cubicBezTo>
                  <a:cubicBezTo>
                    <a:pt x="8132" y="37750"/>
                    <a:pt x="6805" y="37479"/>
                    <a:pt x="5520" y="36815"/>
                  </a:cubicBezTo>
                  <a:cubicBezTo>
                    <a:pt x="3182" y="35597"/>
                    <a:pt x="1760" y="33042"/>
                    <a:pt x="2134" y="30729"/>
                  </a:cubicBezTo>
                  <a:cubicBezTo>
                    <a:pt x="2532" y="28270"/>
                    <a:pt x="4617" y="26583"/>
                    <a:pt x="6629" y="24957"/>
                  </a:cubicBezTo>
                  <a:cubicBezTo>
                    <a:pt x="6918" y="24728"/>
                    <a:pt x="7196" y="24499"/>
                    <a:pt x="7461" y="24282"/>
                  </a:cubicBezTo>
                  <a:cubicBezTo>
                    <a:pt x="8714" y="23233"/>
                    <a:pt x="9738" y="22017"/>
                    <a:pt x="10329" y="20847"/>
                  </a:cubicBezTo>
                  <a:cubicBezTo>
                    <a:pt x="11076" y="19377"/>
                    <a:pt x="11184" y="18003"/>
                    <a:pt x="10642" y="16774"/>
                  </a:cubicBezTo>
                  <a:cubicBezTo>
                    <a:pt x="9834" y="14943"/>
                    <a:pt x="7895" y="14160"/>
                    <a:pt x="6026" y="13400"/>
                  </a:cubicBezTo>
                  <a:cubicBezTo>
                    <a:pt x="4339" y="12714"/>
                    <a:pt x="2592" y="12002"/>
                    <a:pt x="1652" y="10545"/>
                  </a:cubicBezTo>
                  <a:cubicBezTo>
                    <a:pt x="242" y="8376"/>
                    <a:pt x="1230" y="5423"/>
                    <a:pt x="2869" y="3748"/>
                  </a:cubicBezTo>
                  <a:cubicBezTo>
                    <a:pt x="4665" y="1917"/>
                    <a:pt x="7220" y="1001"/>
                    <a:pt x="9473" y="193"/>
                  </a:cubicBezTo>
                  <a:lnTo>
                    <a:pt x="94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919620" y="4052663"/>
              <a:ext cx="714025" cy="454625"/>
            </a:xfrm>
            <a:custGeom>
              <a:rect b="b" l="l" r="r" t="t"/>
              <a:pathLst>
                <a:path extrusionOk="0" h="18185" w="28561">
                  <a:moveTo>
                    <a:pt x="25102" y="0"/>
                  </a:moveTo>
                  <a:lnTo>
                    <a:pt x="24933" y="121"/>
                  </a:lnTo>
                  <a:cubicBezTo>
                    <a:pt x="25885" y="1422"/>
                    <a:pt x="26873" y="2760"/>
                    <a:pt x="27476" y="4279"/>
                  </a:cubicBezTo>
                  <a:cubicBezTo>
                    <a:pt x="28343" y="6424"/>
                    <a:pt x="28223" y="8508"/>
                    <a:pt x="27162" y="10002"/>
                  </a:cubicBezTo>
                  <a:cubicBezTo>
                    <a:pt x="26449" y="11014"/>
                    <a:pt x="25363" y="11609"/>
                    <a:pt x="24228" y="11609"/>
                  </a:cubicBezTo>
                  <a:cubicBezTo>
                    <a:pt x="24174" y="11609"/>
                    <a:pt x="24120" y="11608"/>
                    <a:pt x="24066" y="11605"/>
                  </a:cubicBezTo>
                  <a:cubicBezTo>
                    <a:pt x="23343" y="11569"/>
                    <a:pt x="22439" y="11123"/>
                    <a:pt x="21487" y="10653"/>
                  </a:cubicBezTo>
                  <a:cubicBezTo>
                    <a:pt x="20378" y="10094"/>
                    <a:pt x="19146" y="9477"/>
                    <a:pt x="18004" y="9477"/>
                  </a:cubicBezTo>
                  <a:cubicBezTo>
                    <a:pt x="17670" y="9477"/>
                    <a:pt x="17342" y="9530"/>
                    <a:pt x="17028" y="9653"/>
                  </a:cubicBezTo>
                  <a:cubicBezTo>
                    <a:pt x="16172" y="9991"/>
                    <a:pt x="15510" y="10797"/>
                    <a:pt x="14991" y="12123"/>
                  </a:cubicBezTo>
                  <a:cubicBezTo>
                    <a:pt x="14847" y="12509"/>
                    <a:pt x="14726" y="12991"/>
                    <a:pt x="14582" y="13497"/>
                  </a:cubicBezTo>
                  <a:cubicBezTo>
                    <a:pt x="14100" y="15280"/>
                    <a:pt x="13497" y="17510"/>
                    <a:pt x="11545" y="17907"/>
                  </a:cubicBezTo>
                  <a:cubicBezTo>
                    <a:pt x="11328" y="17952"/>
                    <a:pt x="11119" y="17973"/>
                    <a:pt x="10919" y="17973"/>
                  </a:cubicBezTo>
                  <a:cubicBezTo>
                    <a:pt x="8852" y="17973"/>
                    <a:pt x="7638" y="15698"/>
                    <a:pt x="6363" y="13292"/>
                  </a:cubicBezTo>
                  <a:cubicBezTo>
                    <a:pt x="5036" y="10783"/>
                    <a:pt x="3672" y="8211"/>
                    <a:pt x="1209" y="8211"/>
                  </a:cubicBezTo>
                  <a:cubicBezTo>
                    <a:pt x="833" y="8211"/>
                    <a:pt x="432" y="8271"/>
                    <a:pt x="1" y="8400"/>
                  </a:cubicBezTo>
                  <a:lnTo>
                    <a:pt x="61" y="8604"/>
                  </a:lnTo>
                  <a:cubicBezTo>
                    <a:pt x="466" y="8481"/>
                    <a:pt x="843" y="8424"/>
                    <a:pt x="1198" y="8424"/>
                  </a:cubicBezTo>
                  <a:cubicBezTo>
                    <a:pt x="3550" y="8424"/>
                    <a:pt x="4884" y="10938"/>
                    <a:pt x="6183" y="13389"/>
                  </a:cubicBezTo>
                  <a:cubicBezTo>
                    <a:pt x="7436" y="15751"/>
                    <a:pt x="8725" y="18185"/>
                    <a:pt x="10931" y="18185"/>
                  </a:cubicBezTo>
                  <a:cubicBezTo>
                    <a:pt x="11148" y="18185"/>
                    <a:pt x="11365" y="18161"/>
                    <a:pt x="11593" y="18113"/>
                  </a:cubicBezTo>
                  <a:cubicBezTo>
                    <a:pt x="13666" y="17690"/>
                    <a:pt x="14281" y="15389"/>
                    <a:pt x="14787" y="13545"/>
                  </a:cubicBezTo>
                  <a:cubicBezTo>
                    <a:pt x="14919" y="13051"/>
                    <a:pt x="15052" y="12569"/>
                    <a:pt x="15184" y="12195"/>
                  </a:cubicBezTo>
                  <a:cubicBezTo>
                    <a:pt x="15679" y="10931"/>
                    <a:pt x="16305" y="10159"/>
                    <a:pt x="17112" y="9846"/>
                  </a:cubicBezTo>
                  <a:cubicBezTo>
                    <a:pt x="17404" y="9732"/>
                    <a:pt x="17708" y="9682"/>
                    <a:pt x="18021" y="9682"/>
                  </a:cubicBezTo>
                  <a:cubicBezTo>
                    <a:pt x="19091" y="9682"/>
                    <a:pt x="20264" y="10265"/>
                    <a:pt x="21402" y="10834"/>
                  </a:cubicBezTo>
                  <a:cubicBezTo>
                    <a:pt x="22366" y="11316"/>
                    <a:pt x="23282" y="11774"/>
                    <a:pt x="24066" y="11810"/>
                  </a:cubicBezTo>
                  <a:cubicBezTo>
                    <a:pt x="24122" y="11812"/>
                    <a:pt x="24177" y="11814"/>
                    <a:pt x="24233" y="11814"/>
                  </a:cubicBezTo>
                  <a:cubicBezTo>
                    <a:pt x="25426" y="11814"/>
                    <a:pt x="26571" y="11194"/>
                    <a:pt x="27331" y="10123"/>
                  </a:cubicBezTo>
                  <a:cubicBezTo>
                    <a:pt x="28440" y="8580"/>
                    <a:pt x="28560" y="6411"/>
                    <a:pt x="27668" y="4206"/>
                  </a:cubicBezTo>
                  <a:cubicBezTo>
                    <a:pt x="27054" y="2664"/>
                    <a:pt x="26066" y="1302"/>
                    <a:pt x="25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919621" y="4916207"/>
              <a:ext cx="775775" cy="560975"/>
            </a:xfrm>
            <a:custGeom>
              <a:rect b="b" l="l" r="r" t="t"/>
              <a:pathLst>
                <a:path extrusionOk="0" h="22439" w="31031">
                  <a:moveTo>
                    <a:pt x="206" y="1"/>
                  </a:moveTo>
                  <a:lnTo>
                    <a:pt x="0" y="61"/>
                  </a:lnTo>
                  <a:cubicBezTo>
                    <a:pt x="1796" y="5641"/>
                    <a:pt x="4001" y="8966"/>
                    <a:pt x="6773" y="10255"/>
                  </a:cubicBezTo>
                  <a:cubicBezTo>
                    <a:pt x="7710" y="10688"/>
                    <a:pt x="8660" y="10862"/>
                    <a:pt x="9609" y="10862"/>
                  </a:cubicBezTo>
                  <a:cubicBezTo>
                    <a:pt x="11724" y="10862"/>
                    <a:pt x="13829" y="9997"/>
                    <a:pt x="15751" y="9207"/>
                  </a:cubicBezTo>
                  <a:cubicBezTo>
                    <a:pt x="17004" y="8689"/>
                    <a:pt x="18185" y="8207"/>
                    <a:pt x="19245" y="8014"/>
                  </a:cubicBezTo>
                  <a:cubicBezTo>
                    <a:pt x="19829" y="7906"/>
                    <a:pt x="20410" y="7853"/>
                    <a:pt x="20984" y="7853"/>
                  </a:cubicBezTo>
                  <a:cubicBezTo>
                    <a:pt x="24057" y="7853"/>
                    <a:pt x="26904" y="9370"/>
                    <a:pt x="28680" y="12051"/>
                  </a:cubicBezTo>
                  <a:cubicBezTo>
                    <a:pt x="30790" y="15233"/>
                    <a:pt x="30801" y="19173"/>
                    <a:pt x="28729" y="22318"/>
                  </a:cubicBezTo>
                  <a:lnTo>
                    <a:pt x="28897" y="22439"/>
                  </a:lnTo>
                  <a:cubicBezTo>
                    <a:pt x="31031" y="19209"/>
                    <a:pt x="31007" y="15184"/>
                    <a:pt x="28849" y="11942"/>
                  </a:cubicBezTo>
                  <a:cubicBezTo>
                    <a:pt x="27040" y="9199"/>
                    <a:pt x="24126" y="7646"/>
                    <a:pt x="20974" y="7646"/>
                  </a:cubicBezTo>
                  <a:cubicBezTo>
                    <a:pt x="20388" y="7646"/>
                    <a:pt x="19794" y="7700"/>
                    <a:pt x="19197" y="7810"/>
                  </a:cubicBezTo>
                  <a:cubicBezTo>
                    <a:pt x="18124" y="8002"/>
                    <a:pt x="16932" y="8496"/>
                    <a:pt x="15678" y="9015"/>
                  </a:cubicBezTo>
                  <a:cubicBezTo>
                    <a:pt x="13769" y="9798"/>
                    <a:pt x="11693" y="10656"/>
                    <a:pt x="9617" y="10656"/>
                  </a:cubicBezTo>
                  <a:cubicBezTo>
                    <a:pt x="8692" y="10656"/>
                    <a:pt x="7768" y="10486"/>
                    <a:pt x="6858" y="10063"/>
                  </a:cubicBezTo>
                  <a:cubicBezTo>
                    <a:pt x="4146" y="8809"/>
                    <a:pt x="1977" y="5520"/>
                    <a:pt x="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4"/>
          <p:cNvSpPr txBox="1"/>
          <p:nvPr>
            <p:ph idx="1" type="subTitle"/>
          </p:nvPr>
        </p:nvSpPr>
        <p:spPr>
          <a:xfrm>
            <a:off x="2139104" y="3153500"/>
            <a:ext cx="4872900" cy="80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4" name="Google Shape;134;p14"/>
          <p:cNvSpPr/>
          <p:nvPr/>
        </p:nvSpPr>
        <p:spPr>
          <a:xfrm>
            <a:off x="1447824" y="841206"/>
            <a:ext cx="409215" cy="347900"/>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rot="3183500">
            <a:off x="5888752" y="603490"/>
            <a:ext cx="258688" cy="219923"/>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36" name="Shape 136"/>
        <p:cNvGrpSpPr/>
        <p:nvPr/>
      </p:nvGrpSpPr>
      <p:grpSpPr>
        <a:xfrm>
          <a:off x="0" y="0"/>
          <a:ext cx="0" cy="0"/>
          <a:chOff x="0" y="0"/>
          <a:chExt cx="0" cy="0"/>
        </a:xfrm>
      </p:grpSpPr>
      <p:sp>
        <p:nvSpPr>
          <p:cNvPr id="137" name="Google Shape;137;p15"/>
          <p:cNvSpPr txBox="1"/>
          <p:nvPr>
            <p:ph type="title"/>
          </p:nvPr>
        </p:nvSpPr>
        <p:spPr>
          <a:xfrm>
            <a:off x="2391900" y="3328888"/>
            <a:ext cx="43602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800">
                <a:latin typeface="Anton"/>
                <a:ea typeface="Anton"/>
                <a:cs typeface="Anton"/>
                <a:sym typeface="Anton"/>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38" name="Google Shape;138;p15"/>
          <p:cNvSpPr txBox="1"/>
          <p:nvPr>
            <p:ph idx="1" type="subTitle"/>
          </p:nvPr>
        </p:nvSpPr>
        <p:spPr>
          <a:xfrm>
            <a:off x="1226400" y="1511313"/>
            <a:ext cx="6691200" cy="147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39" name="Google Shape;139;p15"/>
          <p:cNvGrpSpPr/>
          <p:nvPr/>
        </p:nvGrpSpPr>
        <p:grpSpPr>
          <a:xfrm>
            <a:off x="-646975" y="-374130"/>
            <a:ext cx="10194565" cy="5800128"/>
            <a:chOff x="-646975" y="-374130"/>
            <a:chExt cx="10194565" cy="5800128"/>
          </a:xfrm>
        </p:grpSpPr>
        <p:sp>
          <p:nvSpPr>
            <p:cNvPr id="140" name="Google Shape;140;p15"/>
            <p:cNvSpPr/>
            <p:nvPr/>
          </p:nvSpPr>
          <p:spPr>
            <a:xfrm>
              <a:off x="1870840" y="-374130"/>
              <a:ext cx="5133775" cy="1145250"/>
            </a:xfrm>
            <a:custGeom>
              <a:rect b="b" l="l" r="r" t="t"/>
              <a:pathLst>
                <a:path extrusionOk="0" h="45810" w="205351">
                  <a:moveTo>
                    <a:pt x="0" y="3111"/>
                  </a:moveTo>
                  <a:cubicBezTo>
                    <a:pt x="0" y="22732"/>
                    <a:pt x="21273" y="43999"/>
                    <a:pt x="40836" y="45504"/>
                  </a:cubicBezTo>
                  <a:cubicBezTo>
                    <a:pt x="49686" y="46185"/>
                    <a:pt x="59123" y="45886"/>
                    <a:pt x="67283" y="42392"/>
                  </a:cubicBezTo>
                  <a:cubicBezTo>
                    <a:pt x="78174" y="37728"/>
                    <a:pt x="88131" y="29179"/>
                    <a:pt x="99953" y="28391"/>
                  </a:cubicBezTo>
                  <a:cubicBezTo>
                    <a:pt x="106957" y="27924"/>
                    <a:pt x="114676" y="26807"/>
                    <a:pt x="120954" y="29947"/>
                  </a:cubicBezTo>
                  <a:cubicBezTo>
                    <a:pt x="133274" y="36110"/>
                    <a:pt x="146517" y="44028"/>
                    <a:pt x="160236" y="42781"/>
                  </a:cubicBezTo>
                  <a:cubicBezTo>
                    <a:pt x="180875" y="40904"/>
                    <a:pt x="205351" y="20725"/>
                    <a:pt x="205351" y="0"/>
                  </a:cubicBezTo>
                </a:path>
              </a:pathLst>
            </a:custGeom>
            <a:noFill/>
            <a:ln cap="flat" cmpd="sng" w="19050">
              <a:solidFill>
                <a:schemeClr val="dk2"/>
              </a:solidFill>
              <a:prstDash val="solid"/>
              <a:round/>
              <a:headEnd len="med" w="med" type="none"/>
              <a:tailEnd len="med" w="med" type="none"/>
            </a:ln>
          </p:spPr>
        </p:sp>
        <p:sp>
          <p:nvSpPr>
            <p:cNvPr id="141" name="Google Shape;141;p15"/>
            <p:cNvSpPr/>
            <p:nvPr/>
          </p:nvSpPr>
          <p:spPr>
            <a:xfrm rot="10800000">
              <a:off x="5512892" y="3299823"/>
              <a:ext cx="4034698" cy="2126175"/>
            </a:xfrm>
            <a:custGeom>
              <a:rect b="b" l="l" r="r" t="t"/>
              <a:pathLst>
                <a:path extrusionOk="0" h="99797" w="189378">
                  <a:moveTo>
                    <a:pt x="184349" y="0"/>
                  </a:moveTo>
                  <a:cubicBezTo>
                    <a:pt x="190638" y="4194"/>
                    <a:pt x="190353" y="15949"/>
                    <a:pt x="186682" y="22557"/>
                  </a:cubicBezTo>
                  <a:cubicBezTo>
                    <a:pt x="181067" y="32666"/>
                    <a:pt x="171121" y="40277"/>
                    <a:pt x="161013" y="45893"/>
                  </a:cubicBezTo>
                  <a:cubicBezTo>
                    <a:pt x="141510" y="56730"/>
                    <a:pt x="116127" y="44557"/>
                    <a:pt x="94119" y="48226"/>
                  </a:cubicBezTo>
                  <a:cubicBezTo>
                    <a:pt x="72779" y="51783"/>
                    <a:pt x="65830" y="81543"/>
                    <a:pt x="48226" y="94119"/>
                  </a:cubicBezTo>
                  <a:cubicBezTo>
                    <a:pt x="39066" y="100662"/>
                    <a:pt x="25923" y="100378"/>
                    <a:pt x="14779" y="98786"/>
                  </a:cubicBezTo>
                  <a:cubicBezTo>
                    <a:pt x="9582" y="98043"/>
                    <a:pt x="5250" y="93341"/>
                    <a:pt x="0" y="93341"/>
                  </a:cubicBezTo>
                </a:path>
              </a:pathLst>
            </a:custGeom>
            <a:noFill/>
            <a:ln cap="flat" cmpd="sng" w="19050">
              <a:solidFill>
                <a:schemeClr val="dk2"/>
              </a:solidFill>
              <a:prstDash val="solid"/>
              <a:round/>
              <a:headEnd len="med" w="med" type="none"/>
              <a:tailEnd len="med" w="med" type="none"/>
            </a:ln>
          </p:spPr>
        </p:sp>
        <p:sp>
          <p:nvSpPr>
            <p:cNvPr id="142" name="Google Shape;142;p15"/>
            <p:cNvSpPr/>
            <p:nvPr/>
          </p:nvSpPr>
          <p:spPr>
            <a:xfrm flipH="1" rot="10800000">
              <a:off x="-646975" y="3368779"/>
              <a:ext cx="3122717" cy="1988257"/>
            </a:xfrm>
            <a:custGeom>
              <a:rect b="b" l="l" r="r" t="t"/>
              <a:pathLst>
                <a:path extrusionOk="0" h="18185" w="28561">
                  <a:moveTo>
                    <a:pt x="25102" y="0"/>
                  </a:moveTo>
                  <a:lnTo>
                    <a:pt x="24933" y="121"/>
                  </a:lnTo>
                  <a:cubicBezTo>
                    <a:pt x="25885" y="1422"/>
                    <a:pt x="26873" y="2760"/>
                    <a:pt x="27476" y="4279"/>
                  </a:cubicBezTo>
                  <a:cubicBezTo>
                    <a:pt x="28343" y="6424"/>
                    <a:pt x="28223" y="8508"/>
                    <a:pt x="27162" y="10002"/>
                  </a:cubicBezTo>
                  <a:cubicBezTo>
                    <a:pt x="26449" y="11014"/>
                    <a:pt x="25363" y="11609"/>
                    <a:pt x="24228" y="11609"/>
                  </a:cubicBezTo>
                  <a:cubicBezTo>
                    <a:pt x="24174" y="11609"/>
                    <a:pt x="24120" y="11608"/>
                    <a:pt x="24066" y="11605"/>
                  </a:cubicBezTo>
                  <a:cubicBezTo>
                    <a:pt x="23343" y="11569"/>
                    <a:pt x="22439" y="11123"/>
                    <a:pt x="21487" y="10653"/>
                  </a:cubicBezTo>
                  <a:cubicBezTo>
                    <a:pt x="20378" y="10094"/>
                    <a:pt x="19146" y="9477"/>
                    <a:pt x="18004" y="9477"/>
                  </a:cubicBezTo>
                  <a:cubicBezTo>
                    <a:pt x="17670" y="9477"/>
                    <a:pt x="17342" y="9530"/>
                    <a:pt x="17028" y="9653"/>
                  </a:cubicBezTo>
                  <a:cubicBezTo>
                    <a:pt x="16172" y="9991"/>
                    <a:pt x="15510" y="10797"/>
                    <a:pt x="14991" y="12123"/>
                  </a:cubicBezTo>
                  <a:cubicBezTo>
                    <a:pt x="14847" y="12509"/>
                    <a:pt x="14726" y="12991"/>
                    <a:pt x="14582" y="13497"/>
                  </a:cubicBezTo>
                  <a:cubicBezTo>
                    <a:pt x="14100" y="15280"/>
                    <a:pt x="13497" y="17510"/>
                    <a:pt x="11545" y="17907"/>
                  </a:cubicBezTo>
                  <a:cubicBezTo>
                    <a:pt x="11328" y="17952"/>
                    <a:pt x="11119" y="17973"/>
                    <a:pt x="10919" y="17973"/>
                  </a:cubicBezTo>
                  <a:cubicBezTo>
                    <a:pt x="8852" y="17973"/>
                    <a:pt x="7638" y="15698"/>
                    <a:pt x="6363" y="13292"/>
                  </a:cubicBezTo>
                  <a:cubicBezTo>
                    <a:pt x="5036" y="10783"/>
                    <a:pt x="3672" y="8211"/>
                    <a:pt x="1209" y="8211"/>
                  </a:cubicBezTo>
                  <a:cubicBezTo>
                    <a:pt x="833" y="8211"/>
                    <a:pt x="432" y="8271"/>
                    <a:pt x="1" y="8400"/>
                  </a:cubicBezTo>
                  <a:lnTo>
                    <a:pt x="61" y="8604"/>
                  </a:lnTo>
                  <a:cubicBezTo>
                    <a:pt x="466" y="8481"/>
                    <a:pt x="843" y="8424"/>
                    <a:pt x="1198" y="8424"/>
                  </a:cubicBezTo>
                  <a:cubicBezTo>
                    <a:pt x="3550" y="8424"/>
                    <a:pt x="4884" y="10938"/>
                    <a:pt x="6183" y="13389"/>
                  </a:cubicBezTo>
                  <a:cubicBezTo>
                    <a:pt x="7436" y="15751"/>
                    <a:pt x="8725" y="18185"/>
                    <a:pt x="10931" y="18185"/>
                  </a:cubicBezTo>
                  <a:cubicBezTo>
                    <a:pt x="11148" y="18185"/>
                    <a:pt x="11365" y="18161"/>
                    <a:pt x="11593" y="18113"/>
                  </a:cubicBezTo>
                  <a:cubicBezTo>
                    <a:pt x="13666" y="17690"/>
                    <a:pt x="14281" y="15389"/>
                    <a:pt x="14787" y="13545"/>
                  </a:cubicBezTo>
                  <a:cubicBezTo>
                    <a:pt x="14919" y="13051"/>
                    <a:pt x="15052" y="12569"/>
                    <a:pt x="15184" y="12195"/>
                  </a:cubicBezTo>
                  <a:cubicBezTo>
                    <a:pt x="15679" y="10931"/>
                    <a:pt x="16305" y="10159"/>
                    <a:pt x="17112" y="9846"/>
                  </a:cubicBezTo>
                  <a:cubicBezTo>
                    <a:pt x="17404" y="9732"/>
                    <a:pt x="17708" y="9682"/>
                    <a:pt x="18021" y="9682"/>
                  </a:cubicBezTo>
                  <a:cubicBezTo>
                    <a:pt x="19091" y="9682"/>
                    <a:pt x="20264" y="10265"/>
                    <a:pt x="21402" y="10834"/>
                  </a:cubicBezTo>
                  <a:cubicBezTo>
                    <a:pt x="22366" y="11316"/>
                    <a:pt x="23282" y="11774"/>
                    <a:pt x="24066" y="11810"/>
                  </a:cubicBezTo>
                  <a:cubicBezTo>
                    <a:pt x="24122" y="11812"/>
                    <a:pt x="24177" y="11814"/>
                    <a:pt x="24233" y="11814"/>
                  </a:cubicBezTo>
                  <a:cubicBezTo>
                    <a:pt x="25426" y="11814"/>
                    <a:pt x="26571" y="11194"/>
                    <a:pt x="27331" y="10123"/>
                  </a:cubicBezTo>
                  <a:cubicBezTo>
                    <a:pt x="28440" y="8580"/>
                    <a:pt x="28560" y="6411"/>
                    <a:pt x="27668" y="4206"/>
                  </a:cubicBezTo>
                  <a:cubicBezTo>
                    <a:pt x="27054" y="2664"/>
                    <a:pt x="26066" y="1302"/>
                    <a:pt x="25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8014879" y="-175025"/>
              <a:ext cx="1494275" cy="2914475"/>
            </a:xfrm>
            <a:custGeom>
              <a:rect b="b" l="l" r="r" t="t"/>
              <a:pathLst>
                <a:path extrusionOk="0" h="116579" w="59771">
                  <a:moveTo>
                    <a:pt x="23212" y="0"/>
                  </a:moveTo>
                  <a:cubicBezTo>
                    <a:pt x="8890" y="3582"/>
                    <a:pt x="-2927" y="23793"/>
                    <a:pt x="655" y="38115"/>
                  </a:cubicBezTo>
                  <a:cubicBezTo>
                    <a:pt x="3020" y="47570"/>
                    <a:pt x="12291" y="54329"/>
                    <a:pt x="14656" y="63784"/>
                  </a:cubicBezTo>
                  <a:cubicBezTo>
                    <a:pt x="17364" y="74612"/>
                    <a:pt x="10036" y="86499"/>
                    <a:pt x="13101" y="97231"/>
                  </a:cubicBezTo>
                  <a:cubicBezTo>
                    <a:pt x="14188" y="101036"/>
                    <a:pt x="17128" y="104050"/>
                    <a:pt x="19323" y="107343"/>
                  </a:cubicBezTo>
                  <a:cubicBezTo>
                    <a:pt x="24145" y="114576"/>
                    <a:pt x="36437" y="119004"/>
                    <a:pt x="44214" y="115121"/>
                  </a:cubicBezTo>
                  <a:cubicBezTo>
                    <a:pt x="48364" y="113049"/>
                    <a:pt x="52511" y="110973"/>
                    <a:pt x="56660" y="108899"/>
                  </a:cubicBezTo>
                  <a:cubicBezTo>
                    <a:pt x="57972" y="108243"/>
                    <a:pt x="58304" y="105787"/>
                    <a:pt x="59771" y="105787"/>
                  </a:cubicBezTo>
                </a:path>
              </a:pathLst>
            </a:custGeom>
            <a:noFill/>
            <a:ln cap="flat" cmpd="sng" w="19050">
              <a:solidFill>
                <a:schemeClr val="dk2"/>
              </a:solidFill>
              <a:prstDash val="solid"/>
              <a:round/>
              <a:headEnd len="med" w="med" type="none"/>
              <a:tailEnd len="med" w="med" type="none"/>
            </a:ln>
          </p:spPr>
        </p:sp>
        <p:sp>
          <p:nvSpPr>
            <p:cNvPr id="144" name="Google Shape;144;p15"/>
            <p:cNvSpPr/>
            <p:nvPr/>
          </p:nvSpPr>
          <p:spPr>
            <a:xfrm rot="-6134353">
              <a:off x="-50436" y="691332"/>
              <a:ext cx="993579" cy="1181760"/>
            </a:xfrm>
            <a:custGeom>
              <a:rect b="b" l="l" r="r" t="t"/>
              <a:pathLst>
                <a:path extrusionOk="0" h="47269" w="39742">
                  <a:moveTo>
                    <a:pt x="30774" y="0"/>
                  </a:moveTo>
                  <a:cubicBezTo>
                    <a:pt x="24418" y="0"/>
                    <a:pt x="17192" y="76"/>
                    <a:pt x="12106" y="3889"/>
                  </a:cubicBezTo>
                  <a:cubicBezTo>
                    <a:pt x="7041" y="7686"/>
                    <a:pt x="3566" y="13568"/>
                    <a:pt x="1216" y="19446"/>
                  </a:cubicBezTo>
                  <a:cubicBezTo>
                    <a:pt x="-2489" y="28711"/>
                    <a:pt x="3982" y="44251"/>
                    <a:pt x="13662" y="46671"/>
                  </a:cubicBezTo>
                  <a:cubicBezTo>
                    <a:pt x="23224" y="49061"/>
                    <a:pt x="34657" y="38908"/>
                    <a:pt x="37775" y="29558"/>
                  </a:cubicBezTo>
                  <a:cubicBezTo>
                    <a:pt x="40978" y="19953"/>
                    <a:pt x="40899" y="0"/>
                    <a:pt x="30774" y="0"/>
                  </a:cubicBezTo>
                </a:path>
              </a:pathLst>
            </a:custGeom>
            <a:noFill/>
            <a:ln cap="flat" cmpd="sng" w="19050">
              <a:solidFill>
                <a:schemeClr val="dk2"/>
              </a:solidFill>
              <a:prstDash val="solid"/>
              <a:round/>
              <a:headEnd len="med" w="med" type="none"/>
              <a:tailEnd len="med" w="med" type="none"/>
            </a:ln>
          </p:spPr>
        </p:sp>
      </p:grpSp>
      <p:sp>
        <p:nvSpPr>
          <p:cNvPr id="145" name="Google Shape;145;p15"/>
          <p:cNvSpPr/>
          <p:nvPr/>
        </p:nvSpPr>
        <p:spPr>
          <a:xfrm rot="8100000">
            <a:off x="2620167" y="4451460"/>
            <a:ext cx="403406" cy="317882"/>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46" name="Google Shape;146;p15"/>
          <p:cNvSpPr/>
          <p:nvPr/>
        </p:nvSpPr>
        <p:spPr>
          <a:xfrm rot="8100000">
            <a:off x="4625317" y="635585"/>
            <a:ext cx="403406" cy="317882"/>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47" name="Shape 147"/>
        <p:cNvGrpSpPr/>
        <p:nvPr/>
      </p:nvGrpSpPr>
      <p:grpSpPr>
        <a:xfrm>
          <a:off x="0" y="0"/>
          <a:ext cx="0" cy="0"/>
          <a:chOff x="0" y="0"/>
          <a:chExt cx="0" cy="0"/>
        </a:xfrm>
      </p:grpSpPr>
      <p:sp>
        <p:nvSpPr>
          <p:cNvPr id="148" name="Google Shape;148;p16"/>
          <p:cNvSpPr/>
          <p:nvPr/>
        </p:nvSpPr>
        <p:spPr>
          <a:xfrm rot="8100000">
            <a:off x="-2711216" y="-1597084"/>
            <a:ext cx="5416718" cy="4273185"/>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rot="-3322046">
            <a:off x="6914602" y="2046660"/>
            <a:ext cx="5416708" cy="427317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rot="759765">
            <a:off x="-494358" y="3544018"/>
            <a:ext cx="5416738" cy="4273200"/>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rot="759765">
            <a:off x="3103192" y="-2888132"/>
            <a:ext cx="5416738" cy="4273200"/>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txBox="1"/>
          <p:nvPr>
            <p:ph type="title"/>
          </p:nvPr>
        </p:nvSpPr>
        <p:spPr>
          <a:xfrm>
            <a:off x="3360725" y="1604300"/>
            <a:ext cx="5067600" cy="146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000">
                <a:solidFill>
                  <a:schemeClr val="dk1"/>
                </a:solidFill>
                <a:latin typeface="Anton"/>
                <a:ea typeface="Anton"/>
                <a:cs typeface="Anton"/>
                <a:sym typeface="Anton"/>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3" name="Google Shape;153;p16"/>
          <p:cNvSpPr txBox="1"/>
          <p:nvPr>
            <p:ph hasCustomPrompt="1" idx="2" type="title"/>
          </p:nvPr>
        </p:nvSpPr>
        <p:spPr>
          <a:xfrm>
            <a:off x="7360200" y="740525"/>
            <a:ext cx="1068000" cy="777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solidFill>
                  <a:schemeClr val="accent1"/>
                </a:solidFill>
                <a:latin typeface="Anton"/>
                <a:ea typeface="Anton"/>
                <a:cs typeface="Anton"/>
                <a:sym typeface="Anton"/>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4" name="Google Shape;154;p16"/>
          <p:cNvSpPr txBox="1"/>
          <p:nvPr>
            <p:ph idx="1" type="subTitle"/>
          </p:nvPr>
        </p:nvSpPr>
        <p:spPr>
          <a:xfrm>
            <a:off x="3360600" y="3296112"/>
            <a:ext cx="5067600" cy="262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8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55" name="Shape 155"/>
        <p:cNvGrpSpPr/>
        <p:nvPr/>
      </p:nvGrpSpPr>
      <p:grpSpPr>
        <a:xfrm>
          <a:off x="0" y="0"/>
          <a:ext cx="0" cy="0"/>
          <a:chOff x="0" y="0"/>
          <a:chExt cx="0" cy="0"/>
        </a:xfrm>
      </p:grpSpPr>
      <p:sp>
        <p:nvSpPr>
          <p:cNvPr id="156" name="Google Shape;156;p17"/>
          <p:cNvSpPr/>
          <p:nvPr/>
        </p:nvSpPr>
        <p:spPr>
          <a:xfrm rot="-9899997">
            <a:off x="7481401" y="2968208"/>
            <a:ext cx="4163320" cy="3284393"/>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flipH="1" rot="-2700019">
            <a:off x="-876903" y="4252663"/>
            <a:ext cx="1837849" cy="1663187"/>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58" name="Google Shape;158;p17"/>
          <p:cNvSpPr/>
          <p:nvPr/>
        </p:nvSpPr>
        <p:spPr>
          <a:xfrm rot="8589033">
            <a:off x="-1917138" y="-1102705"/>
            <a:ext cx="4163332" cy="3284403"/>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rot="4080467">
            <a:off x="7914162" y="-1102709"/>
            <a:ext cx="4163321" cy="3284394"/>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61" name="Shape 161"/>
        <p:cNvGrpSpPr/>
        <p:nvPr/>
      </p:nvGrpSpPr>
      <p:grpSpPr>
        <a:xfrm>
          <a:off x="0" y="0"/>
          <a:ext cx="0" cy="0"/>
          <a:chOff x="0" y="0"/>
          <a:chExt cx="0" cy="0"/>
        </a:xfrm>
      </p:grpSpPr>
      <p:sp>
        <p:nvSpPr>
          <p:cNvPr id="162" name="Google Shape;162;p18"/>
          <p:cNvSpPr/>
          <p:nvPr/>
        </p:nvSpPr>
        <p:spPr>
          <a:xfrm rot="7199980">
            <a:off x="-3324738" y="-592351"/>
            <a:ext cx="5352169" cy="4222263"/>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rot="-7566125">
            <a:off x="7376093" y="-1160998"/>
            <a:ext cx="3621063" cy="2856614"/>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flipH="1" rot="8100000">
            <a:off x="8617473" y="1090780"/>
            <a:ext cx="306732" cy="24171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65" name="Google Shape;165;p18"/>
          <p:cNvSpPr/>
          <p:nvPr/>
        </p:nvSpPr>
        <p:spPr>
          <a:xfrm>
            <a:off x="6486363" y="3922925"/>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167" name="Shape 167"/>
        <p:cNvGrpSpPr/>
        <p:nvPr/>
      </p:nvGrpSpPr>
      <p:grpSpPr>
        <a:xfrm>
          <a:off x="0" y="0"/>
          <a:ext cx="0" cy="0"/>
          <a:chOff x="0" y="0"/>
          <a:chExt cx="0" cy="0"/>
        </a:xfrm>
      </p:grpSpPr>
      <p:sp>
        <p:nvSpPr>
          <p:cNvPr id="168" name="Google Shape;168;p19"/>
          <p:cNvSpPr/>
          <p:nvPr/>
        </p:nvSpPr>
        <p:spPr>
          <a:xfrm rot="-931855">
            <a:off x="7197489" y="3943650"/>
            <a:ext cx="2869964" cy="2264080"/>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rot="5252879">
            <a:off x="-3039323" y="1970275"/>
            <a:ext cx="5158808" cy="4069751"/>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flipH="1" rot="-2700000">
            <a:off x="421766" y="459278"/>
            <a:ext cx="582923" cy="52752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71" name="Google Shape;171;p19"/>
          <p:cNvSpPr/>
          <p:nvPr/>
        </p:nvSpPr>
        <p:spPr>
          <a:xfrm flipH="1" rot="-2700000">
            <a:off x="7912985" y="-781364"/>
            <a:ext cx="2607559" cy="2359751"/>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72" name="Google Shape;172;p19"/>
          <p:cNvSpPr/>
          <p:nvPr/>
        </p:nvSpPr>
        <p:spPr>
          <a:xfrm rot="10800000">
            <a:off x="-1046525" y="-1758760"/>
            <a:ext cx="3519503" cy="2776494"/>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_1">
    <p:spTree>
      <p:nvGrpSpPr>
        <p:cNvPr id="174" name="Shape 174"/>
        <p:cNvGrpSpPr/>
        <p:nvPr/>
      </p:nvGrpSpPr>
      <p:grpSpPr>
        <a:xfrm>
          <a:off x="0" y="0"/>
          <a:ext cx="0" cy="0"/>
          <a:chOff x="0" y="0"/>
          <a:chExt cx="0" cy="0"/>
        </a:xfrm>
      </p:grpSpPr>
      <p:sp>
        <p:nvSpPr>
          <p:cNvPr id="175" name="Google Shape;175;p20"/>
          <p:cNvSpPr/>
          <p:nvPr/>
        </p:nvSpPr>
        <p:spPr>
          <a:xfrm rot="-5400000">
            <a:off x="6916026" y="-851428"/>
            <a:ext cx="5158780" cy="406972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flipH="1" rot="-2700000">
            <a:off x="-1188408" y="4066682"/>
            <a:ext cx="2103849" cy="1903900"/>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77" name="Google Shape;177;p20"/>
          <p:cNvSpPr/>
          <p:nvPr/>
        </p:nvSpPr>
        <p:spPr>
          <a:xfrm flipH="1" rot="-2700000">
            <a:off x="7912985" y="4178011"/>
            <a:ext cx="2607559" cy="2359751"/>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78" name="Google Shape;178;p20"/>
          <p:cNvSpPr/>
          <p:nvPr/>
        </p:nvSpPr>
        <p:spPr>
          <a:xfrm rot="-5400000">
            <a:off x="-3781124" y="-1793028"/>
            <a:ext cx="5158780" cy="406972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flipH="1" rot="-2700000">
            <a:off x="8182033" y="770020"/>
            <a:ext cx="308192" cy="278892"/>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80" name="Google Shape;180;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grpSp>
        <p:nvGrpSpPr>
          <p:cNvPr id="22" name="Google Shape;22;p3"/>
          <p:cNvGrpSpPr/>
          <p:nvPr/>
        </p:nvGrpSpPr>
        <p:grpSpPr>
          <a:xfrm>
            <a:off x="-136125" y="-106950"/>
            <a:ext cx="9304975" cy="5406033"/>
            <a:chOff x="-136125" y="-106950"/>
            <a:chExt cx="9304975" cy="5406033"/>
          </a:xfrm>
        </p:grpSpPr>
        <p:sp>
          <p:nvSpPr>
            <p:cNvPr id="23" name="Google Shape;23;p3"/>
            <p:cNvSpPr/>
            <p:nvPr/>
          </p:nvSpPr>
          <p:spPr>
            <a:xfrm>
              <a:off x="2946100" y="-106950"/>
              <a:ext cx="5133775" cy="1145250"/>
            </a:xfrm>
            <a:custGeom>
              <a:rect b="b" l="l" r="r" t="t"/>
              <a:pathLst>
                <a:path extrusionOk="0" h="45810" w="205351">
                  <a:moveTo>
                    <a:pt x="0" y="3111"/>
                  </a:moveTo>
                  <a:cubicBezTo>
                    <a:pt x="0" y="22732"/>
                    <a:pt x="21273" y="43999"/>
                    <a:pt x="40836" y="45504"/>
                  </a:cubicBezTo>
                  <a:cubicBezTo>
                    <a:pt x="49686" y="46185"/>
                    <a:pt x="59123" y="45886"/>
                    <a:pt x="67283" y="42392"/>
                  </a:cubicBezTo>
                  <a:cubicBezTo>
                    <a:pt x="78174" y="37728"/>
                    <a:pt x="88131" y="29179"/>
                    <a:pt x="99953" y="28391"/>
                  </a:cubicBezTo>
                  <a:cubicBezTo>
                    <a:pt x="106957" y="27924"/>
                    <a:pt x="114676" y="26807"/>
                    <a:pt x="120954" y="29947"/>
                  </a:cubicBezTo>
                  <a:cubicBezTo>
                    <a:pt x="133274" y="36110"/>
                    <a:pt x="146517" y="44028"/>
                    <a:pt x="160236" y="42781"/>
                  </a:cubicBezTo>
                  <a:cubicBezTo>
                    <a:pt x="180875" y="40904"/>
                    <a:pt x="205351" y="20725"/>
                    <a:pt x="205351" y="0"/>
                  </a:cubicBezTo>
                </a:path>
              </a:pathLst>
            </a:custGeom>
            <a:noFill/>
            <a:ln cap="flat" cmpd="sng" w="19050">
              <a:solidFill>
                <a:schemeClr val="dk2"/>
              </a:solidFill>
              <a:prstDash val="solid"/>
              <a:round/>
              <a:headEnd len="med" w="med" type="none"/>
              <a:tailEnd len="med" w="med" type="none"/>
            </a:ln>
          </p:spPr>
        </p:sp>
        <p:sp>
          <p:nvSpPr>
            <p:cNvPr id="24" name="Google Shape;24;p3"/>
            <p:cNvSpPr/>
            <p:nvPr/>
          </p:nvSpPr>
          <p:spPr>
            <a:xfrm>
              <a:off x="5843550" y="1497350"/>
              <a:ext cx="3325300" cy="3723925"/>
            </a:xfrm>
            <a:custGeom>
              <a:rect b="b" l="l" r="r" t="t"/>
              <a:pathLst>
                <a:path extrusionOk="0" h="148957" w="133012">
                  <a:moveTo>
                    <a:pt x="133012" y="0"/>
                  </a:moveTo>
                  <a:cubicBezTo>
                    <a:pt x="114876" y="1649"/>
                    <a:pt x="92927" y="9379"/>
                    <a:pt x="84786" y="25669"/>
                  </a:cubicBezTo>
                  <a:cubicBezTo>
                    <a:pt x="80719" y="33807"/>
                    <a:pt x="83236" y="43804"/>
                    <a:pt x="82841" y="52894"/>
                  </a:cubicBezTo>
                  <a:cubicBezTo>
                    <a:pt x="82415" y="62683"/>
                    <a:pt x="80225" y="73416"/>
                    <a:pt x="73896" y="80896"/>
                  </a:cubicBezTo>
                  <a:cubicBezTo>
                    <a:pt x="61438" y="95620"/>
                    <a:pt x="36661" y="92755"/>
                    <a:pt x="20613" y="103453"/>
                  </a:cubicBezTo>
                  <a:cubicBezTo>
                    <a:pt x="6758" y="112689"/>
                    <a:pt x="0" y="132305"/>
                    <a:pt x="0" y="148957"/>
                  </a:cubicBezTo>
                </a:path>
              </a:pathLst>
            </a:custGeom>
            <a:noFill/>
            <a:ln cap="flat" cmpd="sng" w="19050">
              <a:solidFill>
                <a:schemeClr val="dk2"/>
              </a:solidFill>
              <a:prstDash val="solid"/>
              <a:round/>
              <a:headEnd len="med" w="med" type="none"/>
              <a:tailEnd len="med" w="med" type="none"/>
            </a:ln>
          </p:spPr>
        </p:sp>
        <p:sp>
          <p:nvSpPr>
            <p:cNvPr id="25" name="Google Shape;25;p3"/>
            <p:cNvSpPr/>
            <p:nvPr/>
          </p:nvSpPr>
          <p:spPr>
            <a:xfrm>
              <a:off x="-136125" y="3905083"/>
              <a:ext cx="2226575" cy="1394000"/>
            </a:xfrm>
            <a:custGeom>
              <a:rect b="b" l="l" r="r" t="t"/>
              <a:pathLst>
                <a:path extrusionOk="0" h="55760" w="89063">
                  <a:moveTo>
                    <a:pt x="0" y="2866"/>
                  </a:moveTo>
                  <a:cubicBezTo>
                    <a:pt x="17773" y="-1871"/>
                    <a:pt x="42145" y="-1860"/>
                    <a:pt x="54449" y="11812"/>
                  </a:cubicBezTo>
                  <a:cubicBezTo>
                    <a:pt x="62163" y="20384"/>
                    <a:pt x="58217" y="36497"/>
                    <a:pt x="66895" y="44092"/>
                  </a:cubicBezTo>
                  <a:cubicBezTo>
                    <a:pt x="73178" y="49592"/>
                    <a:pt x="85329" y="48291"/>
                    <a:pt x="89063" y="55760"/>
                  </a:cubicBezTo>
                </a:path>
              </a:pathLst>
            </a:custGeom>
            <a:noFill/>
            <a:ln cap="flat" cmpd="sng" w="19050">
              <a:solidFill>
                <a:schemeClr val="dk2"/>
              </a:solidFill>
              <a:prstDash val="solid"/>
              <a:round/>
              <a:headEnd len="med" w="med" type="none"/>
              <a:tailEnd len="med" w="med" type="none"/>
            </a:ln>
          </p:spPr>
        </p:sp>
        <p:sp>
          <p:nvSpPr>
            <p:cNvPr id="26" name="Google Shape;26;p3"/>
            <p:cNvSpPr/>
            <p:nvPr/>
          </p:nvSpPr>
          <p:spPr>
            <a:xfrm>
              <a:off x="5684090" y="880936"/>
              <a:ext cx="472550" cy="275825"/>
            </a:xfrm>
            <a:custGeom>
              <a:rect b="b" l="l" r="r" t="t"/>
              <a:pathLst>
                <a:path extrusionOk="0" h="11033" w="18902">
                  <a:moveTo>
                    <a:pt x="8323" y="155"/>
                  </a:moveTo>
                  <a:cubicBezTo>
                    <a:pt x="4757" y="1344"/>
                    <a:pt x="-1862" y="5434"/>
                    <a:pt x="545" y="8322"/>
                  </a:cubicBezTo>
                  <a:cubicBezTo>
                    <a:pt x="4302" y="12831"/>
                    <a:pt x="14524" y="11074"/>
                    <a:pt x="18046" y="6378"/>
                  </a:cubicBezTo>
                  <a:cubicBezTo>
                    <a:pt x="19138" y="4922"/>
                    <a:pt x="19285" y="1747"/>
                    <a:pt x="17657" y="933"/>
                  </a:cubicBezTo>
                  <a:cubicBezTo>
                    <a:pt x="14864" y="-463"/>
                    <a:pt x="11445" y="155"/>
                    <a:pt x="8323" y="155"/>
                  </a:cubicBezTo>
                </a:path>
              </a:pathLst>
            </a:custGeom>
            <a:noFill/>
            <a:ln cap="flat" cmpd="sng" w="19050">
              <a:solidFill>
                <a:schemeClr val="dk2"/>
              </a:solidFill>
              <a:prstDash val="solid"/>
              <a:round/>
              <a:headEnd len="med" w="med" type="none"/>
              <a:tailEnd len="med" w="med" type="none"/>
            </a:ln>
          </p:spPr>
        </p:sp>
        <p:sp>
          <p:nvSpPr>
            <p:cNvPr id="27" name="Google Shape;27;p3"/>
            <p:cNvSpPr/>
            <p:nvPr/>
          </p:nvSpPr>
          <p:spPr>
            <a:xfrm>
              <a:off x="-58350" y="175025"/>
              <a:ext cx="667725" cy="1199725"/>
            </a:xfrm>
            <a:custGeom>
              <a:rect b="b" l="l" r="r" t="t"/>
              <a:pathLst>
                <a:path extrusionOk="0" h="47989" w="26709">
                  <a:moveTo>
                    <a:pt x="0" y="45892"/>
                  </a:moveTo>
                  <a:cubicBezTo>
                    <a:pt x="9012" y="54904"/>
                    <a:pt x="28542" y="30851"/>
                    <a:pt x="26447" y="18279"/>
                  </a:cubicBezTo>
                  <a:cubicBezTo>
                    <a:pt x="24685" y="7708"/>
                    <a:pt x="10716" y="0"/>
                    <a:pt x="0" y="0"/>
                  </a:cubicBezTo>
                </a:path>
              </a:pathLst>
            </a:custGeom>
            <a:noFill/>
            <a:ln cap="flat" cmpd="sng" w="19050">
              <a:solidFill>
                <a:schemeClr val="dk2"/>
              </a:solidFill>
              <a:prstDash val="solid"/>
              <a:round/>
              <a:headEnd len="med" w="med" type="none"/>
              <a:tailEnd len="med" w="med" type="none"/>
            </a:ln>
          </p:spPr>
        </p:sp>
      </p:grpSp>
      <p:sp>
        <p:nvSpPr>
          <p:cNvPr id="28" name="Google Shape;28;p3"/>
          <p:cNvSpPr txBox="1"/>
          <p:nvPr>
            <p:ph type="title"/>
          </p:nvPr>
        </p:nvSpPr>
        <p:spPr>
          <a:xfrm>
            <a:off x="720000" y="1604312"/>
            <a:ext cx="5067600" cy="14682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solidFill>
                  <a:schemeClr val="dk1"/>
                </a:solidFill>
                <a:latin typeface="Anton"/>
                <a:ea typeface="Anton"/>
                <a:cs typeface="Anton"/>
                <a:sym typeface="Anton"/>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3"/>
          <p:cNvSpPr txBox="1"/>
          <p:nvPr>
            <p:ph hasCustomPrompt="1" idx="2" type="title"/>
          </p:nvPr>
        </p:nvSpPr>
        <p:spPr>
          <a:xfrm>
            <a:off x="720000" y="740525"/>
            <a:ext cx="1068000" cy="777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solidFill>
                  <a:schemeClr val="accent1"/>
                </a:solidFill>
                <a:latin typeface="Anton"/>
                <a:ea typeface="Anton"/>
                <a:cs typeface="Anton"/>
                <a:sym typeface="Anton"/>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0" name="Google Shape;30;p3"/>
          <p:cNvSpPr txBox="1"/>
          <p:nvPr>
            <p:ph idx="1" type="subTitle"/>
          </p:nvPr>
        </p:nvSpPr>
        <p:spPr>
          <a:xfrm>
            <a:off x="720000" y="3296112"/>
            <a:ext cx="5067600" cy="262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8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_1">
    <p:spTree>
      <p:nvGrpSpPr>
        <p:cNvPr id="181" name="Shape 181"/>
        <p:cNvGrpSpPr/>
        <p:nvPr/>
      </p:nvGrpSpPr>
      <p:grpSpPr>
        <a:xfrm>
          <a:off x="0" y="0"/>
          <a:ext cx="0" cy="0"/>
          <a:chOff x="0" y="0"/>
          <a:chExt cx="0" cy="0"/>
        </a:xfrm>
      </p:grpSpPr>
      <p:sp>
        <p:nvSpPr>
          <p:cNvPr id="182" name="Google Shape;182;p21"/>
          <p:cNvSpPr/>
          <p:nvPr/>
        </p:nvSpPr>
        <p:spPr>
          <a:xfrm>
            <a:off x="6046207" y="4051474"/>
            <a:ext cx="3820479" cy="3013930"/>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rot="3600017">
            <a:off x="-1432556" y="-1870780"/>
            <a:ext cx="3519496" cy="277648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flipH="1" rot="-2700000">
            <a:off x="-176359" y="1591203"/>
            <a:ext cx="582923" cy="52752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85" name="Google Shape;185;p21"/>
          <p:cNvSpPr/>
          <p:nvPr/>
        </p:nvSpPr>
        <p:spPr>
          <a:xfrm rot="6299992">
            <a:off x="7263666" y="-1262600"/>
            <a:ext cx="3519478" cy="2776474"/>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_1_1_1_1">
    <p:spTree>
      <p:nvGrpSpPr>
        <p:cNvPr id="187" name="Shape 187"/>
        <p:cNvGrpSpPr/>
        <p:nvPr/>
      </p:nvGrpSpPr>
      <p:grpSpPr>
        <a:xfrm>
          <a:off x="0" y="0"/>
          <a:ext cx="0" cy="0"/>
          <a:chOff x="0" y="0"/>
          <a:chExt cx="0" cy="0"/>
        </a:xfrm>
      </p:grpSpPr>
      <p:sp>
        <p:nvSpPr>
          <p:cNvPr id="188" name="Google Shape;188;p22"/>
          <p:cNvSpPr/>
          <p:nvPr/>
        </p:nvSpPr>
        <p:spPr>
          <a:xfrm>
            <a:off x="-2408350" y="-696937"/>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p:nvPr/>
        </p:nvSpPr>
        <p:spPr>
          <a:xfrm rot="-7806275">
            <a:off x="6673577" y="-1258966"/>
            <a:ext cx="3930568" cy="310077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flipH="1" rot="-2700000">
            <a:off x="8618299" y="2137157"/>
            <a:ext cx="447981" cy="405409"/>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91" name="Google Shape;191;p22"/>
          <p:cNvSpPr/>
          <p:nvPr/>
        </p:nvSpPr>
        <p:spPr>
          <a:xfrm flipH="1" rot="899992">
            <a:off x="855159" y="715258"/>
            <a:ext cx="278360" cy="251917"/>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92" name="Google Shape;192;p22"/>
          <p:cNvSpPr/>
          <p:nvPr/>
        </p:nvSpPr>
        <p:spPr>
          <a:xfrm rot="-495088">
            <a:off x="6838606" y="4098546"/>
            <a:ext cx="3179180" cy="2508017"/>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_1_1_1_1_1">
    <p:spTree>
      <p:nvGrpSpPr>
        <p:cNvPr id="194" name="Shape 194"/>
        <p:cNvGrpSpPr/>
        <p:nvPr/>
      </p:nvGrpSpPr>
      <p:grpSpPr>
        <a:xfrm>
          <a:off x="0" y="0"/>
          <a:ext cx="0" cy="0"/>
          <a:chOff x="0" y="0"/>
          <a:chExt cx="0" cy="0"/>
        </a:xfrm>
      </p:grpSpPr>
      <p:sp>
        <p:nvSpPr>
          <p:cNvPr id="195" name="Google Shape;195;p23"/>
          <p:cNvSpPr/>
          <p:nvPr/>
        </p:nvSpPr>
        <p:spPr>
          <a:xfrm flipH="1" rot="8100000">
            <a:off x="7870289" y="3802527"/>
            <a:ext cx="2814920" cy="2218237"/>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96" name="Google Shape;196;p23"/>
          <p:cNvSpPr/>
          <p:nvPr/>
        </p:nvSpPr>
        <p:spPr>
          <a:xfrm rot="-7911167">
            <a:off x="7885478" y="-661789"/>
            <a:ext cx="3277152" cy="2786316"/>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rot="2700000">
            <a:off x="-2570880" y="3015476"/>
            <a:ext cx="6070835" cy="478920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rot="8100000">
            <a:off x="268680" y="2920955"/>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199" name="Google Shape;199;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_1_1_1_1_1_1">
    <p:spTree>
      <p:nvGrpSpPr>
        <p:cNvPr id="200" name="Shape 200"/>
        <p:cNvGrpSpPr/>
        <p:nvPr/>
      </p:nvGrpSpPr>
      <p:grpSpPr>
        <a:xfrm>
          <a:off x="0" y="0"/>
          <a:ext cx="0" cy="0"/>
          <a:chOff x="0" y="0"/>
          <a:chExt cx="0" cy="0"/>
        </a:xfrm>
      </p:grpSpPr>
      <p:sp>
        <p:nvSpPr>
          <p:cNvPr id="201" name="Google Shape;201;p24"/>
          <p:cNvSpPr/>
          <p:nvPr/>
        </p:nvSpPr>
        <p:spPr>
          <a:xfrm rot="-3600008">
            <a:off x="7516212" y="2830825"/>
            <a:ext cx="3897050" cy="307433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rot="5400000">
            <a:off x="-2304074" y="2830841"/>
            <a:ext cx="3897033" cy="3074323"/>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rot="8100000">
            <a:off x="-978007" y="-480416"/>
            <a:ext cx="2061604" cy="16264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flipH="1" rot="8100000">
            <a:off x="8617473" y="1090780"/>
            <a:ext cx="306732" cy="24171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205" name="Google Shape;205;p24"/>
          <p:cNvSpPr/>
          <p:nvPr/>
        </p:nvSpPr>
        <p:spPr>
          <a:xfrm flipH="1" rot="8100000">
            <a:off x="8435008" y="3659550"/>
            <a:ext cx="619609" cy="488266"/>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206" name="Google Shape;206;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207" name="Shape 207"/>
        <p:cNvGrpSpPr/>
        <p:nvPr/>
      </p:nvGrpSpPr>
      <p:grpSpPr>
        <a:xfrm>
          <a:off x="0" y="0"/>
          <a:ext cx="0" cy="0"/>
          <a:chOff x="0" y="0"/>
          <a:chExt cx="0" cy="0"/>
        </a:xfrm>
      </p:grpSpPr>
      <p:sp>
        <p:nvSpPr>
          <p:cNvPr id="208" name="Google Shape;208;p25"/>
          <p:cNvSpPr/>
          <p:nvPr/>
        </p:nvSpPr>
        <p:spPr>
          <a:xfrm rot="1812048">
            <a:off x="-1484977" y="3112026"/>
            <a:ext cx="4396388" cy="346825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rot="-8703771">
            <a:off x="12376" y="-2172937"/>
            <a:ext cx="4396378" cy="3468250"/>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flipH="1" rot="-684808">
            <a:off x="1215120" y="238549"/>
            <a:ext cx="489301" cy="416028"/>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flipH="1" rot="-684817">
            <a:off x="3305189" y="4700943"/>
            <a:ext cx="1000126" cy="85035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rot="5400000">
            <a:off x="6040711" y="-1608988"/>
            <a:ext cx="4396366" cy="3468241"/>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flipH="1" rot="-684917">
            <a:off x="8013508" y="3903839"/>
            <a:ext cx="450783" cy="383279"/>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txBox="1"/>
          <p:nvPr>
            <p:ph type="title"/>
          </p:nvPr>
        </p:nvSpPr>
        <p:spPr>
          <a:xfrm>
            <a:off x="720000" y="1547537"/>
            <a:ext cx="3852000" cy="1158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5" name="Google Shape;215;p25"/>
          <p:cNvSpPr txBox="1"/>
          <p:nvPr>
            <p:ph idx="1" type="subTitle"/>
          </p:nvPr>
        </p:nvSpPr>
        <p:spPr>
          <a:xfrm>
            <a:off x="720000" y="2648775"/>
            <a:ext cx="3402600" cy="100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216" name="Shape 216"/>
        <p:cNvGrpSpPr/>
        <p:nvPr/>
      </p:nvGrpSpPr>
      <p:grpSpPr>
        <a:xfrm>
          <a:off x="0" y="0"/>
          <a:ext cx="0" cy="0"/>
          <a:chOff x="0" y="0"/>
          <a:chExt cx="0" cy="0"/>
        </a:xfrm>
      </p:grpSpPr>
      <p:sp>
        <p:nvSpPr>
          <p:cNvPr id="217" name="Google Shape;217;p26"/>
          <p:cNvSpPr txBox="1"/>
          <p:nvPr>
            <p:ph type="title"/>
          </p:nvPr>
        </p:nvSpPr>
        <p:spPr>
          <a:xfrm>
            <a:off x="4807150" y="1711250"/>
            <a:ext cx="3621000" cy="861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48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8" name="Google Shape;218;p26"/>
          <p:cNvSpPr txBox="1"/>
          <p:nvPr>
            <p:ph idx="1" type="subTitle"/>
          </p:nvPr>
        </p:nvSpPr>
        <p:spPr>
          <a:xfrm>
            <a:off x="5191325" y="2419350"/>
            <a:ext cx="3237000" cy="1080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9" name="Google Shape;219;p26"/>
          <p:cNvSpPr/>
          <p:nvPr/>
        </p:nvSpPr>
        <p:spPr>
          <a:xfrm rot="7199980">
            <a:off x="-2721913" y="302174"/>
            <a:ext cx="5352169" cy="4222263"/>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rot="-8100000">
            <a:off x="6617663" y="-1145323"/>
            <a:ext cx="3621064" cy="2856615"/>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flipH="1" rot="8100000">
            <a:off x="7606298" y="756355"/>
            <a:ext cx="306732" cy="24171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222" name="Google Shape;222;p26"/>
          <p:cNvSpPr/>
          <p:nvPr/>
        </p:nvSpPr>
        <p:spPr>
          <a:xfrm flipH="1" rot="-2700021">
            <a:off x="8241790" y="3272958"/>
            <a:ext cx="1661252" cy="1503360"/>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223" name="Google Shape;223;p26"/>
          <p:cNvSpPr/>
          <p:nvPr/>
        </p:nvSpPr>
        <p:spPr>
          <a:xfrm>
            <a:off x="2761462" y="4098450"/>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6"/>
          <p:cNvSpPr/>
          <p:nvPr/>
        </p:nvSpPr>
        <p:spPr>
          <a:xfrm>
            <a:off x="2422112" y="-1697000"/>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25" name="Shape 225"/>
        <p:cNvGrpSpPr/>
        <p:nvPr/>
      </p:nvGrpSpPr>
      <p:grpSpPr>
        <a:xfrm>
          <a:off x="0" y="0"/>
          <a:ext cx="0" cy="0"/>
          <a:chOff x="0" y="0"/>
          <a:chExt cx="0" cy="0"/>
        </a:xfrm>
      </p:grpSpPr>
      <p:grpSp>
        <p:nvGrpSpPr>
          <p:cNvPr id="226" name="Google Shape;226;p27"/>
          <p:cNvGrpSpPr/>
          <p:nvPr/>
        </p:nvGrpSpPr>
        <p:grpSpPr>
          <a:xfrm>
            <a:off x="-2599288" y="-3132442"/>
            <a:ext cx="14195734" cy="10106491"/>
            <a:chOff x="-2599288" y="-3132442"/>
            <a:chExt cx="14195734" cy="10106491"/>
          </a:xfrm>
        </p:grpSpPr>
        <p:sp>
          <p:nvSpPr>
            <p:cNvPr id="227" name="Google Shape;227;p27"/>
            <p:cNvSpPr/>
            <p:nvPr/>
          </p:nvSpPr>
          <p:spPr>
            <a:xfrm>
              <a:off x="6770225" y="-1838900"/>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
            <p:cNvSpPr/>
            <p:nvPr/>
          </p:nvSpPr>
          <p:spPr>
            <a:xfrm rot="9000003">
              <a:off x="-1889181" y="-2057454"/>
              <a:ext cx="5452520" cy="4301428"/>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p:nvPr/>
          </p:nvSpPr>
          <p:spPr>
            <a:xfrm rot="609176">
              <a:off x="2192594" y="4205446"/>
              <a:ext cx="3179198" cy="2508031"/>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p:nvPr/>
          </p:nvSpPr>
          <p:spPr>
            <a:xfrm rot="-3703223">
              <a:off x="7334713" y="2169007"/>
              <a:ext cx="3930571" cy="3100781"/>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
            <p:cNvSpPr/>
            <p:nvPr/>
          </p:nvSpPr>
          <p:spPr>
            <a:xfrm flipH="1" rot="8100000">
              <a:off x="7740786" y="1274927"/>
              <a:ext cx="826200" cy="651066"/>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232" name="Google Shape;232;p27"/>
            <p:cNvSpPr/>
            <p:nvPr/>
          </p:nvSpPr>
          <p:spPr>
            <a:xfrm flipH="1" rot="8100000">
              <a:off x="-1019183" y="3334708"/>
              <a:ext cx="1912144" cy="1506819"/>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grpSp>
      <p:sp>
        <p:nvSpPr>
          <p:cNvPr id="233" name="Google Shape;233;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4" name="Google Shape;234;p27"/>
          <p:cNvSpPr txBox="1"/>
          <p:nvPr>
            <p:ph idx="2" type="title"/>
          </p:nvPr>
        </p:nvSpPr>
        <p:spPr>
          <a:xfrm>
            <a:off x="1623193" y="2876450"/>
            <a:ext cx="2037600" cy="4425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b="0" sz="18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5" name="Google Shape;235;p27"/>
          <p:cNvSpPr txBox="1"/>
          <p:nvPr>
            <p:ph idx="3" type="title"/>
          </p:nvPr>
        </p:nvSpPr>
        <p:spPr>
          <a:xfrm>
            <a:off x="5481941" y="1623425"/>
            <a:ext cx="2037600" cy="4425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b="0" sz="18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6" name="Google Shape;236;p27"/>
          <p:cNvSpPr txBox="1"/>
          <p:nvPr>
            <p:ph idx="1" type="subTitle"/>
          </p:nvPr>
        </p:nvSpPr>
        <p:spPr>
          <a:xfrm>
            <a:off x="5481942" y="2053425"/>
            <a:ext cx="2037600" cy="82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7" name="Google Shape;237;p27"/>
          <p:cNvSpPr txBox="1"/>
          <p:nvPr>
            <p:ph idx="4" type="subTitle"/>
          </p:nvPr>
        </p:nvSpPr>
        <p:spPr>
          <a:xfrm>
            <a:off x="1623180" y="3306450"/>
            <a:ext cx="2037600" cy="82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38" name="Shape 238"/>
        <p:cNvGrpSpPr/>
        <p:nvPr/>
      </p:nvGrpSpPr>
      <p:grpSpPr>
        <a:xfrm>
          <a:off x="0" y="0"/>
          <a:ext cx="0" cy="0"/>
          <a:chOff x="0" y="0"/>
          <a:chExt cx="0" cy="0"/>
        </a:xfrm>
      </p:grpSpPr>
      <p:grpSp>
        <p:nvGrpSpPr>
          <p:cNvPr id="239" name="Google Shape;239;p28"/>
          <p:cNvGrpSpPr/>
          <p:nvPr/>
        </p:nvGrpSpPr>
        <p:grpSpPr>
          <a:xfrm>
            <a:off x="-797300" y="-466700"/>
            <a:ext cx="10637052" cy="6514450"/>
            <a:chOff x="-797300" y="-466700"/>
            <a:chExt cx="10637052" cy="6514450"/>
          </a:xfrm>
        </p:grpSpPr>
        <p:sp>
          <p:nvSpPr>
            <p:cNvPr id="240" name="Google Shape;240;p28"/>
            <p:cNvSpPr/>
            <p:nvPr/>
          </p:nvSpPr>
          <p:spPr>
            <a:xfrm>
              <a:off x="-797300" y="-466700"/>
              <a:ext cx="2596600" cy="2459075"/>
            </a:xfrm>
            <a:custGeom>
              <a:rect b="b" l="l" r="r" t="t"/>
              <a:pathLst>
                <a:path extrusionOk="0" h="98363" w="103864">
                  <a:moveTo>
                    <a:pt x="0" y="86341"/>
                  </a:moveTo>
                  <a:cubicBezTo>
                    <a:pt x="6010" y="101361"/>
                    <a:pt x="34765" y="100757"/>
                    <a:pt x="48227" y="91785"/>
                  </a:cubicBezTo>
                  <a:cubicBezTo>
                    <a:pt x="60727" y="83453"/>
                    <a:pt x="53939" y="60404"/>
                    <a:pt x="64561" y="49782"/>
                  </a:cubicBezTo>
                  <a:cubicBezTo>
                    <a:pt x="73774" y="40569"/>
                    <a:pt x="88796" y="38771"/>
                    <a:pt x="98009" y="29558"/>
                  </a:cubicBezTo>
                  <a:cubicBezTo>
                    <a:pt x="105093" y="22474"/>
                    <a:pt x="103454" y="10018"/>
                    <a:pt x="103454" y="0"/>
                  </a:cubicBezTo>
                </a:path>
              </a:pathLst>
            </a:custGeom>
            <a:noFill/>
            <a:ln cap="flat" cmpd="sng" w="19050">
              <a:solidFill>
                <a:schemeClr val="dk2"/>
              </a:solidFill>
              <a:prstDash val="solid"/>
              <a:round/>
              <a:headEnd len="med" w="med" type="none"/>
              <a:tailEnd len="med" w="med" type="none"/>
            </a:ln>
          </p:spPr>
        </p:sp>
        <p:sp>
          <p:nvSpPr>
            <p:cNvPr id="241" name="Google Shape;241;p28"/>
            <p:cNvSpPr/>
            <p:nvPr/>
          </p:nvSpPr>
          <p:spPr>
            <a:xfrm>
              <a:off x="8098402" y="1264000"/>
              <a:ext cx="1741350" cy="4783750"/>
            </a:xfrm>
            <a:custGeom>
              <a:rect b="b" l="l" r="r" t="t"/>
              <a:pathLst>
                <a:path extrusionOk="0" h="191350" w="69654">
                  <a:moveTo>
                    <a:pt x="69654" y="0"/>
                  </a:moveTo>
                  <a:cubicBezTo>
                    <a:pt x="45876" y="0"/>
                    <a:pt x="14170" y="10890"/>
                    <a:pt x="6648" y="33447"/>
                  </a:cubicBezTo>
                  <a:cubicBezTo>
                    <a:pt x="-355" y="54446"/>
                    <a:pt x="27575" y="76533"/>
                    <a:pt x="22205" y="98008"/>
                  </a:cubicBezTo>
                  <a:cubicBezTo>
                    <a:pt x="19424" y="109127"/>
                    <a:pt x="3983" y="114114"/>
                    <a:pt x="1203" y="125233"/>
                  </a:cubicBezTo>
                  <a:cubicBezTo>
                    <a:pt x="-1075" y="134344"/>
                    <a:pt x="2771" y="143971"/>
                    <a:pt x="4315" y="153235"/>
                  </a:cubicBezTo>
                  <a:cubicBezTo>
                    <a:pt x="5775" y="161991"/>
                    <a:pt x="-2767" y="171743"/>
                    <a:pt x="1203" y="179682"/>
                  </a:cubicBezTo>
                  <a:cubicBezTo>
                    <a:pt x="4291" y="185857"/>
                    <a:pt x="11766" y="189167"/>
                    <a:pt x="18316" y="191350"/>
                  </a:cubicBezTo>
                </a:path>
              </a:pathLst>
            </a:custGeom>
            <a:noFill/>
            <a:ln cap="flat" cmpd="sng" w="19050">
              <a:solidFill>
                <a:schemeClr val="dk2"/>
              </a:solidFill>
              <a:prstDash val="solid"/>
              <a:round/>
              <a:headEnd len="med" w="med" type="none"/>
              <a:tailEnd len="med" w="med" type="none"/>
            </a:ln>
          </p:spPr>
        </p:sp>
        <p:sp>
          <p:nvSpPr>
            <p:cNvPr id="242" name="Google Shape;242;p28"/>
            <p:cNvSpPr/>
            <p:nvPr/>
          </p:nvSpPr>
          <p:spPr>
            <a:xfrm>
              <a:off x="-155575" y="4030069"/>
              <a:ext cx="3111375" cy="1434275"/>
            </a:xfrm>
            <a:custGeom>
              <a:rect b="b" l="l" r="r" t="t"/>
              <a:pathLst>
                <a:path extrusionOk="0" h="57371" w="124455">
                  <a:moveTo>
                    <a:pt x="0" y="1367"/>
                  </a:moveTo>
                  <a:cubicBezTo>
                    <a:pt x="11620" y="-958"/>
                    <a:pt x="26623" y="-791"/>
                    <a:pt x="35003" y="7589"/>
                  </a:cubicBezTo>
                  <a:cubicBezTo>
                    <a:pt x="43698" y="16284"/>
                    <a:pt x="47965" y="31831"/>
                    <a:pt x="59894" y="34814"/>
                  </a:cubicBezTo>
                  <a:cubicBezTo>
                    <a:pt x="74234" y="38400"/>
                    <a:pt x="89891" y="30450"/>
                    <a:pt x="104231" y="34036"/>
                  </a:cubicBezTo>
                  <a:cubicBezTo>
                    <a:pt x="110289" y="35551"/>
                    <a:pt x="114486" y="41486"/>
                    <a:pt x="118233" y="46482"/>
                  </a:cubicBezTo>
                  <a:cubicBezTo>
                    <a:pt x="120741" y="49826"/>
                    <a:pt x="124455" y="53191"/>
                    <a:pt x="124455" y="57371"/>
                  </a:cubicBezTo>
                </a:path>
              </a:pathLst>
            </a:custGeom>
            <a:noFill/>
            <a:ln cap="flat" cmpd="sng" w="19050">
              <a:solidFill>
                <a:schemeClr val="dk2"/>
              </a:solidFill>
              <a:prstDash val="solid"/>
              <a:round/>
              <a:headEnd len="med" w="med" type="none"/>
              <a:tailEnd len="med" w="med" type="none"/>
            </a:ln>
          </p:spPr>
        </p:sp>
      </p:grpSp>
      <p:sp>
        <p:nvSpPr>
          <p:cNvPr id="243" name="Google Shape;243;p28"/>
          <p:cNvSpPr txBox="1"/>
          <p:nvPr>
            <p:ph type="title"/>
          </p:nvPr>
        </p:nvSpPr>
        <p:spPr>
          <a:xfrm>
            <a:off x="720075"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4" name="Google Shape;244;p28"/>
          <p:cNvSpPr txBox="1"/>
          <p:nvPr>
            <p:ph idx="2" type="title"/>
          </p:nvPr>
        </p:nvSpPr>
        <p:spPr>
          <a:xfrm>
            <a:off x="937775" y="3249925"/>
            <a:ext cx="21753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28"/>
          <p:cNvSpPr txBox="1"/>
          <p:nvPr>
            <p:ph idx="1" type="subTitle"/>
          </p:nvPr>
        </p:nvSpPr>
        <p:spPr>
          <a:xfrm>
            <a:off x="937700" y="3614926"/>
            <a:ext cx="2175300" cy="698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6" name="Google Shape;246;p28"/>
          <p:cNvSpPr txBox="1"/>
          <p:nvPr>
            <p:ph idx="3" type="title"/>
          </p:nvPr>
        </p:nvSpPr>
        <p:spPr>
          <a:xfrm>
            <a:off x="3484496" y="3249925"/>
            <a:ext cx="21753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7" name="Google Shape;247;p28"/>
          <p:cNvSpPr txBox="1"/>
          <p:nvPr>
            <p:ph idx="4" type="subTitle"/>
          </p:nvPr>
        </p:nvSpPr>
        <p:spPr>
          <a:xfrm>
            <a:off x="3484422" y="3614926"/>
            <a:ext cx="2175300" cy="698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28"/>
          <p:cNvSpPr txBox="1"/>
          <p:nvPr>
            <p:ph idx="5" type="title"/>
          </p:nvPr>
        </p:nvSpPr>
        <p:spPr>
          <a:xfrm>
            <a:off x="6031224" y="3249925"/>
            <a:ext cx="21753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9" name="Google Shape;249;p28"/>
          <p:cNvSpPr txBox="1"/>
          <p:nvPr>
            <p:ph idx="6" type="subTitle"/>
          </p:nvPr>
        </p:nvSpPr>
        <p:spPr>
          <a:xfrm>
            <a:off x="6031150" y="3614926"/>
            <a:ext cx="2175300" cy="698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28"/>
          <p:cNvSpPr/>
          <p:nvPr/>
        </p:nvSpPr>
        <p:spPr>
          <a:xfrm flipH="1" rot="8100000">
            <a:off x="7643215" y="-358449"/>
            <a:ext cx="1696752" cy="133706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251" name="Google Shape;251;p28"/>
          <p:cNvSpPr/>
          <p:nvPr/>
        </p:nvSpPr>
        <p:spPr>
          <a:xfrm flipH="1" rot="8100000">
            <a:off x="421080" y="3073355"/>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252" name="Shape 252"/>
        <p:cNvGrpSpPr/>
        <p:nvPr/>
      </p:nvGrpSpPr>
      <p:grpSpPr>
        <a:xfrm>
          <a:off x="0" y="0"/>
          <a:ext cx="0" cy="0"/>
          <a:chOff x="0" y="0"/>
          <a:chExt cx="0" cy="0"/>
        </a:xfrm>
      </p:grpSpPr>
      <p:grpSp>
        <p:nvGrpSpPr>
          <p:cNvPr id="253" name="Google Shape;253;p29"/>
          <p:cNvGrpSpPr/>
          <p:nvPr/>
        </p:nvGrpSpPr>
        <p:grpSpPr>
          <a:xfrm>
            <a:off x="-1847706" y="-1526133"/>
            <a:ext cx="12898098" cy="8049435"/>
            <a:chOff x="-1847706" y="-1526133"/>
            <a:chExt cx="12898098" cy="8049435"/>
          </a:xfrm>
        </p:grpSpPr>
        <p:sp>
          <p:nvSpPr>
            <p:cNvPr id="254" name="Google Shape;254;p29"/>
            <p:cNvSpPr/>
            <p:nvPr/>
          </p:nvSpPr>
          <p:spPr>
            <a:xfrm>
              <a:off x="-1847706" y="-1526133"/>
              <a:ext cx="4294790" cy="4164562"/>
            </a:xfrm>
            <a:custGeom>
              <a:rect b="b" l="l" r="r" t="t"/>
              <a:pathLst>
                <a:path extrusionOk="0" h="10423" w="10749">
                  <a:moveTo>
                    <a:pt x="5330" y="0"/>
                  </a:moveTo>
                  <a:cubicBezTo>
                    <a:pt x="4422" y="0"/>
                    <a:pt x="3521" y="220"/>
                    <a:pt x="2732" y="701"/>
                  </a:cubicBezTo>
                  <a:cubicBezTo>
                    <a:pt x="2088" y="1094"/>
                    <a:pt x="1530" y="1630"/>
                    <a:pt x="1105" y="2241"/>
                  </a:cubicBezTo>
                  <a:cubicBezTo>
                    <a:pt x="1071" y="2263"/>
                    <a:pt x="1039" y="2307"/>
                    <a:pt x="1006" y="2351"/>
                  </a:cubicBezTo>
                  <a:lnTo>
                    <a:pt x="875" y="2613"/>
                  </a:lnTo>
                  <a:cubicBezTo>
                    <a:pt x="515" y="3213"/>
                    <a:pt x="274" y="3880"/>
                    <a:pt x="154" y="4568"/>
                  </a:cubicBezTo>
                  <a:cubicBezTo>
                    <a:pt x="1" y="5441"/>
                    <a:pt x="23" y="6337"/>
                    <a:pt x="209" y="7211"/>
                  </a:cubicBezTo>
                  <a:cubicBezTo>
                    <a:pt x="372" y="8041"/>
                    <a:pt x="678" y="8871"/>
                    <a:pt x="1236" y="9516"/>
                  </a:cubicBezTo>
                  <a:cubicBezTo>
                    <a:pt x="1704" y="10061"/>
                    <a:pt x="2383" y="10423"/>
                    <a:pt x="3102" y="10423"/>
                  </a:cubicBezTo>
                  <a:cubicBezTo>
                    <a:pt x="3204" y="10423"/>
                    <a:pt x="3306" y="10415"/>
                    <a:pt x="3409" y="10400"/>
                  </a:cubicBezTo>
                  <a:cubicBezTo>
                    <a:pt x="3496" y="10390"/>
                    <a:pt x="3573" y="10379"/>
                    <a:pt x="3649" y="10357"/>
                  </a:cubicBezTo>
                  <a:cubicBezTo>
                    <a:pt x="4338" y="10204"/>
                    <a:pt x="4862" y="9723"/>
                    <a:pt x="5233" y="9145"/>
                  </a:cubicBezTo>
                  <a:cubicBezTo>
                    <a:pt x="5539" y="8708"/>
                    <a:pt x="5736" y="8227"/>
                    <a:pt x="5899" y="7725"/>
                  </a:cubicBezTo>
                  <a:cubicBezTo>
                    <a:pt x="6008" y="7473"/>
                    <a:pt x="6107" y="7222"/>
                    <a:pt x="6227" y="6982"/>
                  </a:cubicBezTo>
                  <a:cubicBezTo>
                    <a:pt x="6413" y="6621"/>
                    <a:pt x="6631" y="6283"/>
                    <a:pt x="6937" y="6009"/>
                  </a:cubicBezTo>
                  <a:cubicBezTo>
                    <a:pt x="7254" y="5725"/>
                    <a:pt x="7636" y="5540"/>
                    <a:pt x="8008" y="5344"/>
                  </a:cubicBezTo>
                  <a:cubicBezTo>
                    <a:pt x="8750" y="4972"/>
                    <a:pt x="9559" y="4557"/>
                    <a:pt x="9941" y="3771"/>
                  </a:cubicBezTo>
                  <a:cubicBezTo>
                    <a:pt x="10749" y="2055"/>
                    <a:pt x="8739" y="865"/>
                    <a:pt x="7396" y="373"/>
                  </a:cubicBezTo>
                  <a:cubicBezTo>
                    <a:pt x="6735" y="131"/>
                    <a:pt x="6030" y="0"/>
                    <a:pt x="5330"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rot="-3599967">
              <a:off x="7284842" y="4032796"/>
              <a:ext cx="2286722" cy="1959842"/>
            </a:xfrm>
            <a:custGeom>
              <a:rect b="b" l="l" r="r" t="t"/>
              <a:pathLst>
                <a:path extrusionOk="0" h="12273" w="14320">
                  <a:moveTo>
                    <a:pt x="4972" y="1"/>
                  </a:moveTo>
                  <a:cubicBezTo>
                    <a:pt x="4932" y="1"/>
                    <a:pt x="4891" y="2"/>
                    <a:pt x="4850" y="3"/>
                  </a:cubicBezTo>
                  <a:cubicBezTo>
                    <a:pt x="4501" y="15"/>
                    <a:pt x="3955" y="113"/>
                    <a:pt x="3561" y="266"/>
                  </a:cubicBezTo>
                  <a:cubicBezTo>
                    <a:pt x="700" y="1423"/>
                    <a:pt x="1" y="9179"/>
                    <a:pt x="3911" y="11166"/>
                  </a:cubicBezTo>
                  <a:cubicBezTo>
                    <a:pt x="5379" y="11917"/>
                    <a:pt x="7030" y="12272"/>
                    <a:pt x="8557" y="12272"/>
                  </a:cubicBezTo>
                  <a:cubicBezTo>
                    <a:pt x="11096" y="12272"/>
                    <a:pt x="13295" y="11291"/>
                    <a:pt x="13752" y="9518"/>
                  </a:cubicBezTo>
                  <a:cubicBezTo>
                    <a:pt x="14320" y="7333"/>
                    <a:pt x="12190" y="5411"/>
                    <a:pt x="10290" y="4656"/>
                  </a:cubicBezTo>
                  <a:cubicBezTo>
                    <a:pt x="9067" y="4165"/>
                    <a:pt x="8302" y="2887"/>
                    <a:pt x="7909" y="2025"/>
                  </a:cubicBezTo>
                  <a:cubicBezTo>
                    <a:pt x="7368" y="848"/>
                    <a:pt x="6283" y="1"/>
                    <a:pt x="4972"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a:off x="2825378" y="4610406"/>
              <a:ext cx="2249837" cy="191289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9"/>
            <p:cNvSpPr/>
            <p:nvPr/>
          </p:nvSpPr>
          <p:spPr>
            <a:xfrm rot="-4499998">
              <a:off x="7643949" y="230356"/>
              <a:ext cx="3371335" cy="265960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9"/>
            <p:cNvSpPr/>
            <p:nvPr/>
          </p:nvSpPr>
          <p:spPr>
            <a:xfrm>
              <a:off x="-283701" y="4228622"/>
              <a:ext cx="1993858" cy="1905551"/>
            </a:xfrm>
            <a:custGeom>
              <a:rect b="b" l="l" r="r" t="t"/>
              <a:pathLst>
                <a:path extrusionOk="0" h="11933" w="12486">
                  <a:moveTo>
                    <a:pt x="1781" y="0"/>
                  </a:moveTo>
                  <a:cubicBezTo>
                    <a:pt x="1547" y="0"/>
                    <a:pt x="1285" y="146"/>
                    <a:pt x="983" y="509"/>
                  </a:cubicBezTo>
                  <a:cubicBezTo>
                    <a:pt x="306" y="1317"/>
                    <a:pt x="99" y="2694"/>
                    <a:pt x="66" y="3796"/>
                  </a:cubicBezTo>
                  <a:cubicBezTo>
                    <a:pt x="0" y="6833"/>
                    <a:pt x="1835" y="9728"/>
                    <a:pt x="4282" y="11071"/>
                  </a:cubicBezTo>
                  <a:cubicBezTo>
                    <a:pt x="5280" y="11618"/>
                    <a:pt x="6397" y="11932"/>
                    <a:pt x="7477" y="11932"/>
                  </a:cubicBezTo>
                  <a:cubicBezTo>
                    <a:pt x="8987" y="11932"/>
                    <a:pt x="10424" y="11317"/>
                    <a:pt x="11360" y="9859"/>
                  </a:cubicBezTo>
                  <a:cubicBezTo>
                    <a:pt x="11939" y="8952"/>
                    <a:pt x="12486" y="7893"/>
                    <a:pt x="12311" y="6735"/>
                  </a:cubicBezTo>
                  <a:cubicBezTo>
                    <a:pt x="11896" y="4048"/>
                    <a:pt x="9001" y="2890"/>
                    <a:pt x="6915" y="2879"/>
                  </a:cubicBezTo>
                  <a:cubicBezTo>
                    <a:pt x="6678" y="2879"/>
                    <a:pt x="6424" y="2885"/>
                    <a:pt x="6163" y="2885"/>
                  </a:cubicBezTo>
                  <a:cubicBezTo>
                    <a:pt x="5086" y="2885"/>
                    <a:pt x="3884" y="2779"/>
                    <a:pt x="3233" y="1689"/>
                  </a:cubicBezTo>
                  <a:cubicBezTo>
                    <a:pt x="2801" y="972"/>
                    <a:pt x="2385" y="0"/>
                    <a:pt x="1781"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8249290" y="1017727"/>
              <a:ext cx="357825" cy="30423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p:nvPr/>
          </p:nvSpPr>
          <p:spPr>
            <a:xfrm rot="-9000011">
              <a:off x="637810" y="1784103"/>
              <a:ext cx="347578" cy="295549"/>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29"/>
          <p:cNvSpPr txBox="1"/>
          <p:nvPr>
            <p:ph type="title"/>
          </p:nvPr>
        </p:nvSpPr>
        <p:spPr>
          <a:xfrm>
            <a:off x="720075"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2" name="Google Shape;262;p29"/>
          <p:cNvSpPr txBox="1"/>
          <p:nvPr>
            <p:ph idx="2" type="title"/>
          </p:nvPr>
        </p:nvSpPr>
        <p:spPr>
          <a:xfrm>
            <a:off x="976475" y="3249925"/>
            <a:ext cx="23970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3" name="Google Shape;263;p29"/>
          <p:cNvSpPr txBox="1"/>
          <p:nvPr>
            <p:ph idx="1" type="subTitle"/>
          </p:nvPr>
        </p:nvSpPr>
        <p:spPr>
          <a:xfrm>
            <a:off x="976400" y="3614925"/>
            <a:ext cx="23970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4" name="Google Shape;264;p29"/>
          <p:cNvSpPr txBox="1"/>
          <p:nvPr>
            <p:ph idx="3" type="title"/>
          </p:nvPr>
        </p:nvSpPr>
        <p:spPr>
          <a:xfrm>
            <a:off x="3373538" y="1954550"/>
            <a:ext cx="23970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5" name="Google Shape;265;p29"/>
          <p:cNvSpPr txBox="1"/>
          <p:nvPr>
            <p:ph idx="4" type="subTitle"/>
          </p:nvPr>
        </p:nvSpPr>
        <p:spPr>
          <a:xfrm>
            <a:off x="3373463" y="2319550"/>
            <a:ext cx="23970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29"/>
          <p:cNvSpPr txBox="1"/>
          <p:nvPr>
            <p:ph idx="5" type="title"/>
          </p:nvPr>
        </p:nvSpPr>
        <p:spPr>
          <a:xfrm>
            <a:off x="5770625" y="3249925"/>
            <a:ext cx="23970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7" name="Google Shape;267;p29"/>
          <p:cNvSpPr txBox="1"/>
          <p:nvPr>
            <p:ph idx="6" type="subTitle"/>
          </p:nvPr>
        </p:nvSpPr>
        <p:spPr>
          <a:xfrm>
            <a:off x="5770550" y="3614925"/>
            <a:ext cx="23970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68" name="Shape 268"/>
        <p:cNvGrpSpPr/>
        <p:nvPr/>
      </p:nvGrpSpPr>
      <p:grpSpPr>
        <a:xfrm>
          <a:off x="0" y="0"/>
          <a:ext cx="0" cy="0"/>
          <a:chOff x="0" y="0"/>
          <a:chExt cx="0" cy="0"/>
        </a:xfrm>
      </p:grpSpPr>
      <p:grpSp>
        <p:nvGrpSpPr>
          <p:cNvPr id="269" name="Google Shape;269;p30"/>
          <p:cNvGrpSpPr/>
          <p:nvPr/>
        </p:nvGrpSpPr>
        <p:grpSpPr>
          <a:xfrm>
            <a:off x="-272250" y="-106950"/>
            <a:ext cx="9596675" cy="5668553"/>
            <a:chOff x="-272250" y="-106950"/>
            <a:chExt cx="9596675" cy="5668553"/>
          </a:xfrm>
        </p:grpSpPr>
        <p:sp>
          <p:nvSpPr>
            <p:cNvPr id="270" name="Google Shape;270;p30"/>
            <p:cNvSpPr/>
            <p:nvPr/>
          </p:nvSpPr>
          <p:spPr>
            <a:xfrm>
              <a:off x="-204175" y="-106950"/>
              <a:ext cx="1993225" cy="1613775"/>
            </a:xfrm>
            <a:custGeom>
              <a:rect b="b" l="l" r="r" t="t"/>
              <a:pathLst>
                <a:path extrusionOk="0" h="64551" w="79729">
                  <a:moveTo>
                    <a:pt x="0" y="58727"/>
                  </a:moveTo>
                  <a:cubicBezTo>
                    <a:pt x="10837" y="67401"/>
                    <a:pt x="30774" y="65842"/>
                    <a:pt x="41614" y="57171"/>
                  </a:cubicBezTo>
                  <a:cubicBezTo>
                    <a:pt x="50920" y="49727"/>
                    <a:pt x="47785" y="33421"/>
                    <a:pt x="55227" y="24113"/>
                  </a:cubicBezTo>
                  <a:cubicBezTo>
                    <a:pt x="58666" y="19811"/>
                    <a:pt x="65079" y="19186"/>
                    <a:pt x="70006" y="16724"/>
                  </a:cubicBezTo>
                  <a:cubicBezTo>
                    <a:pt x="75774" y="13841"/>
                    <a:pt x="79729" y="6448"/>
                    <a:pt x="79729" y="0"/>
                  </a:cubicBezTo>
                </a:path>
              </a:pathLst>
            </a:custGeom>
            <a:noFill/>
            <a:ln cap="flat" cmpd="sng" w="19050">
              <a:solidFill>
                <a:schemeClr val="dk2"/>
              </a:solidFill>
              <a:prstDash val="solid"/>
              <a:round/>
              <a:headEnd len="med" w="med" type="none"/>
              <a:tailEnd len="med" w="med" type="none"/>
            </a:ln>
          </p:spPr>
        </p:sp>
        <p:sp>
          <p:nvSpPr>
            <p:cNvPr id="271" name="Google Shape;271;p30"/>
            <p:cNvSpPr/>
            <p:nvPr/>
          </p:nvSpPr>
          <p:spPr>
            <a:xfrm>
              <a:off x="7875675" y="-87500"/>
              <a:ext cx="1448750" cy="3811425"/>
            </a:xfrm>
            <a:custGeom>
              <a:rect b="b" l="l" r="r" t="t"/>
              <a:pathLst>
                <a:path extrusionOk="0" h="152457" w="57950">
                  <a:moveTo>
                    <a:pt x="0" y="0"/>
                  </a:moveTo>
                  <a:cubicBezTo>
                    <a:pt x="0" y="12052"/>
                    <a:pt x="1187" y="25059"/>
                    <a:pt x="7390" y="35392"/>
                  </a:cubicBezTo>
                  <a:cubicBezTo>
                    <a:pt x="16291" y="50220"/>
                    <a:pt x="36055" y="59557"/>
                    <a:pt x="38892" y="76617"/>
                  </a:cubicBezTo>
                  <a:cubicBezTo>
                    <a:pt x="40191" y="84428"/>
                    <a:pt x="41361" y="92532"/>
                    <a:pt x="40059" y="100342"/>
                  </a:cubicBezTo>
                  <a:cubicBezTo>
                    <a:pt x="38632" y="108898"/>
                    <a:pt x="34705" y="117404"/>
                    <a:pt x="35781" y="126011"/>
                  </a:cubicBezTo>
                  <a:cubicBezTo>
                    <a:pt x="37208" y="137425"/>
                    <a:pt x="46447" y="152457"/>
                    <a:pt x="57950" y="152457"/>
                  </a:cubicBezTo>
                </a:path>
              </a:pathLst>
            </a:custGeom>
            <a:noFill/>
            <a:ln cap="flat" cmpd="sng" w="19050">
              <a:solidFill>
                <a:schemeClr val="dk2"/>
              </a:solidFill>
              <a:prstDash val="solid"/>
              <a:round/>
              <a:headEnd len="med" w="med" type="none"/>
              <a:tailEnd len="med" w="med" type="none"/>
            </a:ln>
          </p:spPr>
        </p:sp>
        <p:sp>
          <p:nvSpPr>
            <p:cNvPr id="272" name="Google Shape;272;p30"/>
            <p:cNvSpPr/>
            <p:nvPr/>
          </p:nvSpPr>
          <p:spPr>
            <a:xfrm>
              <a:off x="-272250" y="4513128"/>
              <a:ext cx="8245150" cy="1048475"/>
            </a:xfrm>
            <a:custGeom>
              <a:rect b="b" l="l" r="r" t="t"/>
              <a:pathLst>
                <a:path extrusionOk="0" h="41939" w="329806">
                  <a:moveTo>
                    <a:pt x="0" y="27937"/>
                  </a:moveTo>
                  <a:cubicBezTo>
                    <a:pt x="19582" y="3466"/>
                    <a:pt x="59252" y="-3273"/>
                    <a:pt x="90230" y="1491"/>
                  </a:cubicBezTo>
                  <a:cubicBezTo>
                    <a:pt x="102711" y="3410"/>
                    <a:pt x="114405" y="8961"/>
                    <a:pt x="126011" y="13936"/>
                  </a:cubicBezTo>
                  <a:cubicBezTo>
                    <a:pt x="139228" y="19602"/>
                    <a:pt x="150611" y="31017"/>
                    <a:pt x="164903" y="32605"/>
                  </a:cubicBezTo>
                  <a:cubicBezTo>
                    <a:pt x="182434" y="34553"/>
                    <a:pt x="201420" y="37601"/>
                    <a:pt x="217797" y="31049"/>
                  </a:cubicBezTo>
                  <a:cubicBezTo>
                    <a:pt x="234161" y="24502"/>
                    <a:pt x="247756" y="9900"/>
                    <a:pt x="265245" y="7713"/>
                  </a:cubicBezTo>
                  <a:cubicBezTo>
                    <a:pt x="280789" y="5770"/>
                    <a:pt x="298906" y="8040"/>
                    <a:pt x="311138" y="17825"/>
                  </a:cubicBezTo>
                  <a:cubicBezTo>
                    <a:pt x="319076" y="24175"/>
                    <a:pt x="322623" y="34747"/>
                    <a:pt x="329806" y="41939"/>
                  </a:cubicBezTo>
                </a:path>
              </a:pathLst>
            </a:custGeom>
            <a:noFill/>
            <a:ln cap="flat" cmpd="sng" w="19050">
              <a:solidFill>
                <a:schemeClr val="dk2"/>
              </a:solidFill>
              <a:prstDash val="solid"/>
              <a:round/>
              <a:headEnd len="med" w="med" type="none"/>
              <a:tailEnd len="med" w="med" type="none"/>
            </a:ln>
          </p:spPr>
        </p:sp>
        <p:sp>
          <p:nvSpPr>
            <p:cNvPr id="273" name="Google Shape;273;p30"/>
            <p:cNvSpPr/>
            <p:nvPr/>
          </p:nvSpPr>
          <p:spPr>
            <a:xfrm rot="10800000">
              <a:off x="4635985" y="4398125"/>
              <a:ext cx="472550" cy="275825"/>
            </a:xfrm>
            <a:custGeom>
              <a:rect b="b" l="l" r="r" t="t"/>
              <a:pathLst>
                <a:path extrusionOk="0" h="11033" w="18902">
                  <a:moveTo>
                    <a:pt x="8323" y="155"/>
                  </a:moveTo>
                  <a:cubicBezTo>
                    <a:pt x="4757" y="1344"/>
                    <a:pt x="-1862" y="5434"/>
                    <a:pt x="545" y="8322"/>
                  </a:cubicBezTo>
                  <a:cubicBezTo>
                    <a:pt x="4302" y="12831"/>
                    <a:pt x="14524" y="11074"/>
                    <a:pt x="18046" y="6378"/>
                  </a:cubicBezTo>
                  <a:cubicBezTo>
                    <a:pt x="19138" y="4922"/>
                    <a:pt x="19285" y="1747"/>
                    <a:pt x="17657" y="933"/>
                  </a:cubicBezTo>
                  <a:cubicBezTo>
                    <a:pt x="14864" y="-463"/>
                    <a:pt x="11445" y="155"/>
                    <a:pt x="8323" y="155"/>
                  </a:cubicBezTo>
                </a:path>
              </a:pathLst>
            </a:custGeom>
            <a:noFill/>
            <a:ln cap="flat" cmpd="sng" w="19050">
              <a:solidFill>
                <a:schemeClr val="dk2"/>
              </a:solidFill>
              <a:prstDash val="solid"/>
              <a:round/>
              <a:headEnd len="med" w="med" type="none"/>
              <a:tailEnd len="med" w="med" type="none"/>
            </a:ln>
          </p:spPr>
        </p:sp>
        <p:sp>
          <p:nvSpPr>
            <p:cNvPr id="274" name="Google Shape;274;p30"/>
            <p:cNvSpPr/>
            <p:nvPr/>
          </p:nvSpPr>
          <p:spPr>
            <a:xfrm flipH="1" rot="-10186694">
              <a:off x="5434248" y="1340179"/>
              <a:ext cx="484279" cy="402362"/>
            </a:xfrm>
            <a:custGeom>
              <a:rect b="b" l="l" r="r" t="t"/>
              <a:pathLst>
                <a:path extrusionOk="0" h="4676" w="5628">
                  <a:moveTo>
                    <a:pt x="3785" y="205"/>
                  </a:moveTo>
                  <a:cubicBezTo>
                    <a:pt x="4122" y="205"/>
                    <a:pt x="4460" y="337"/>
                    <a:pt x="4701" y="554"/>
                  </a:cubicBezTo>
                  <a:cubicBezTo>
                    <a:pt x="5242" y="1036"/>
                    <a:pt x="5411" y="1844"/>
                    <a:pt x="5146" y="2651"/>
                  </a:cubicBezTo>
                  <a:cubicBezTo>
                    <a:pt x="4809" y="3652"/>
                    <a:pt x="3941" y="4362"/>
                    <a:pt x="2929" y="4459"/>
                  </a:cubicBezTo>
                  <a:cubicBezTo>
                    <a:pt x="2880" y="4471"/>
                    <a:pt x="2821" y="4471"/>
                    <a:pt x="2773" y="4471"/>
                  </a:cubicBezTo>
                  <a:cubicBezTo>
                    <a:pt x="1760" y="4471"/>
                    <a:pt x="242" y="3712"/>
                    <a:pt x="218" y="2675"/>
                  </a:cubicBezTo>
                  <a:cubicBezTo>
                    <a:pt x="205" y="2543"/>
                    <a:pt x="229" y="2458"/>
                    <a:pt x="290" y="2399"/>
                  </a:cubicBezTo>
                  <a:cubicBezTo>
                    <a:pt x="374" y="2314"/>
                    <a:pt x="531" y="2302"/>
                    <a:pt x="748" y="2302"/>
                  </a:cubicBezTo>
                  <a:lnTo>
                    <a:pt x="1025" y="2302"/>
                  </a:lnTo>
                  <a:cubicBezTo>
                    <a:pt x="1471" y="2302"/>
                    <a:pt x="1929" y="2241"/>
                    <a:pt x="2242" y="1820"/>
                  </a:cubicBezTo>
                  <a:cubicBezTo>
                    <a:pt x="2387" y="1627"/>
                    <a:pt x="2483" y="1410"/>
                    <a:pt x="2580" y="1205"/>
                  </a:cubicBezTo>
                  <a:cubicBezTo>
                    <a:pt x="2700" y="940"/>
                    <a:pt x="2808" y="699"/>
                    <a:pt x="3001" y="506"/>
                  </a:cubicBezTo>
                  <a:cubicBezTo>
                    <a:pt x="3194" y="313"/>
                    <a:pt x="3471" y="205"/>
                    <a:pt x="3785" y="205"/>
                  </a:cubicBezTo>
                  <a:close/>
                  <a:moveTo>
                    <a:pt x="3785" y="0"/>
                  </a:moveTo>
                  <a:cubicBezTo>
                    <a:pt x="3423" y="0"/>
                    <a:pt x="3086" y="133"/>
                    <a:pt x="2856" y="362"/>
                  </a:cubicBezTo>
                  <a:cubicBezTo>
                    <a:pt x="2639" y="578"/>
                    <a:pt x="2507" y="856"/>
                    <a:pt x="2387" y="1121"/>
                  </a:cubicBezTo>
                  <a:cubicBezTo>
                    <a:pt x="2302" y="1326"/>
                    <a:pt x="2206" y="1531"/>
                    <a:pt x="2085" y="1700"/>
                  </a:cubicBezTo>
                  <a:cubicBezTo>
                    <a:pt x="1796" y="2073"/>
                    <a:pt x="1386" y="2097"/>
                    <a:pt x="1025" y="2097"/>
                  </a:cubicBezTo>
                  <a:lnTo>
                    <a:pt x="748" y="2097"/>
                  </a:lnTo>
                  <a:cubicBezTo>
                    <a:pt x="519" y="2097"/>
                    <a:pt x="290" y="2109"/>
                    <a:pt x="146" y="2254"/>
                  </a:cubicBezTo>
                  <a:cubicBezTo>
                    <a:pt x="49" y="2350"/>
                    <a:pt x="1" y="2495"/>
                    <a:pt x="12" y="2675"/>
                  </a:cubicBezTo>
                  <a:cubicBezTo>
                    <a:pt x="37" y="3880"/>
                    <a:pt x="1688" y="4676"/>
                    <a:pt x="2773" y="4676"/>
                  </a:cubicBezTo>
                  <a:cubicBezTo>
                    <a:pt x="2832" y="4676"/>
                    <a:pt x="2893" y="4676"/>
                    <a:pt x="2941" y="4664"/>
                  </a:cubicBezTo>
                  <a:cubicBezTo>
                    <a:pt x="4037" y="4568"/>
                    <a:pt x="4977" y="3796"/>
                    <a:pt x="5339" y="2712"/>
                  </a:cubicBezTo>
                  <a:cubicBezTo>
                    <a:pt x="5628" y="1832"/>
                    <a:pt x="5435" y="940"/>
                    <a:pt x="4845" y="398"/>
                  </a:cubicBezTo>
                  <a:cubicBezTo>
                    <a:pt x="4556" y="145"/>
                    <a:pt x="4182" y="0"/>
                    <a:pt x="37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6" name="Google Shape;276;p30"/>
          <p:cNvSpPr txBox="1"/>
          <p:nvPr>
            <p:ph idx="2" type="title"/>
          </p:nvPr>
        </p:nvSpPr>
        <p:spPr>
          <a:xfrm>
            <a:off x="713225" y="1656050"/>
            <a:ext cx="19782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7" name="Google Shape;277;p30"/>
          <p:cNvSpPr txBox="1"/>
          <p:nvPr>
            <p:ph idx="1" type="subTitle"/>
          </p:nvPr>
        </p:nvSpPr>
        <p:spPr>
          <a:xfrm>
            <a:off x="713225" y="1966800"/>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8" name="Google Shape;278;p30"/>
          <p:cNvSpPr txBox="1"/>
          <p:nvPr>
            <p:ph idx="3" type="title"/>
          </p:nvPr>
        </p:nvSpPr>
        <p:spPr>
          <a:xfrm>
            <a:off x="6450001" y="1656050"/>
            <a:ext cx="19782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9" name="Google Shape;279;p30"/>
          <p:cNvSpPr txBox="1"/>
          <p:nvPr>
            <p:ph idx="4" type="subTitle"/>
          </p:nvPr>
        </p:nvSpPr>
        <p:spPr>
          <a:xfrm>
            <a:off x="6450004" y="1966800"/>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0" name="Google Shape;280;p30"/>
          <p:cNvSpPr txBox="1"/>
          <p:nvPr>
            <p:ph idx="5" type="title"/>
          </p:nvPr>
        </p:nvSpPr>
        <p:spPr>
          <a:xfrm>
            <a:off x="713225" y="3131750"/>
            <a:ext cx="19782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1" name="Google Shape;281;p30"/>
          <p:cNvSpPr txBox="1"/>
          <p:nvPr>
            <p:ph idx="6" type="subTitle"/>
          </p:nvPr>
        </p:nvSpPr>
        <p:spPr>
          <a:xfrm>
            <a:off x="713225" y="3442800"/>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2" name="Google Shape;282;p30"/>
          <p:cNvSpPr txBox="1"/>
          <p:nvPr>
            <p:ph idx="7" type="title"/>
          </p:nvPr>
        </p:nvSpPr>
        <p:spPr>
          <a:xfrm>
            <a:off x="6450000" y="3132050"/>
            <a:ext cx="1978200" cy="36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3" name="Google Shape;283;p30"/>
          <p:cNvSpPr txBox="1"/>
          <p:nvPr>
            <p:ph idx="8" type="subTitle"/>
          </p:nvPr>
        </p:nvSpPr>
        <p:spPr>
          <a:xfrm>
            <a:off x="6450004" y="3442800"/>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grpSp>
        <p:nvGrpSpPr>
          <p:cNvPr id="32" name="Google Shape;32;p4"/>
          <p:cNvGrpSpPr/>
          <p:nvPr/>
        </p:nvGrpSpPr>
        <p:grpSpPr>
          <a:xfrm>
            <a:off x="-427825" y="-77775"/>
            <a:ext cx="10539800" cy="5756050"/>
            <a:chOff x="-427825" y="-77775"/>
            <a:chExt cx="10539800" cy="5756050"/>
          </a:xfrm>
        </p:grpSpPr>
        <p:sp>
          <p:nvSpPr>
            <p:cNvPr id="33" name="Google Shape;33;p4"/>
            <p:cNvSpPr/>
            <p:nvPr/>
          </p:nvSpPr>
          <p:spPr>
            <a:xfrm>
              <a:off x="5678275" y="-77775"/>
              <a:ext cx="3665600" cy="1610000"/>
            </a:xfrm>
            <a:custGeom>
              <a:rect b="b" l="l" r="r" t="t"/>
              <a:pathLst>
                <a:path extrusionOk="0" h="64400" w="146624">
                  <a:moveTo>
                    <a:pt x="0" y="0"/>
                  </a:moveTo>
                  <a:cubicBezTo>
                    <a:pt x="0" y="19056"/>
                    <a:pt x="28508" y="29786"/>
                    <a:pt x="47448" y="31891"/>
                  </a:cubicBezTo>
                  <a:cubicBezTo>
                    <a:pt x="60081" y="33295"/>
                    <a:pt x="73880" y="28049"/>
                    <a:pt x="85563" y="33058"/>
                  </a:cubicBezTo>
                  <a:cubicBezTo>
                    <a:pt x="95349" y="37254"/>
                    <a:pt x="100972" y="47797"/>
                    <a:pt x="109287" y="54449"/>
                  </a:cubicBezTo>
                  <a:cubicBezTo>
                    <a:pt x="119069" y="62275"/>
                    <a:pt x="141022" y="69932"/>
                    <a:pt x="146624" y="58727"/>
                  </a:cubicBezTo>
                </a:path>
              </a:pathLst>
            </a:custGeom>
            <a:noFill/>
            <a:ln cap="flat" cmpd="sng" w="19050">
              <a:solidFill>
                <a:schemeClr val="dk2"/>
              </a:solidFill>
              <a:prstDash val="solid"/>
              <a:round/>
              <a:headEnd len="med" w="med" type="none"/>
              <a:tailEnd len="med" w="med" type="none"/>
            </a:ln>
          </p:spPr>
        </p:sp>
        <p:sp>
          <p:nvSpPr>
            <p:cNvPr id="34" name="Google Shape;34;p4"/>
            <p:cNvSpPr/>
            <p:nvPr/>
          </p:nvSpPr>
          <p:spPr>
            <a:xfrm>
              <a:off x="7953475" y="3189175"/>
              <a:ext cx="2158500" cy="2489100"/>
            </a:xfrm>
            <a:custGeom>
              <a:rect b="b" l="l" r="r" t="t"/>
              <a:pathLst>
                <a:path extrusionOk="0" h="99564" w="86340">
                  <a:moveTo>
                    <a:pt x="86340" y="0"/>
                  </a:moveTo>
                  <a:cubicBezTo>
                    <a:pt x="77647" y="0"/>
                    <a:pt x="69439" y="4353"/>
                    <a:pt x="61449" y="7778"/>
                  </a:cubicBezTo>
                  <a:cubicBezTo>
                    <a:pt x="48412" y="13367"/>
                    <a:pt x="34921" y="19528"/>
                    <a:pt x="24891" y="29558"/>
                  </a:cubicBezTo>
                  <a:cubicBezTo>
                    <a:pt x="7378" y="47071"/>
                    <a:pt x="0" y="74798"/>
                    <a:pt x="0" y="99564"/>
                  </a:cubicBezTo>
                </a:path>
              </a:pathLst>
            </a:custGeom>
            <a:noFill/>
            <a:ln cap="flat" cmpd="sng" w="19050">
              <a:solidFill>
                <a:schemeClr val="dk2"/>
              </a:solidFill>
              <a:prstDash val="solid"/>
              <a:round/>
              <a:headEnd len="med" w="med" type="none"/>
              <a:tailEnd len="med" w="med" type="none"/>
            </a:ln>
          </p:spPr>
        </p:sp>
        <p:sp>
          <p:nvSpPr>
            <p:cNvPr id="35" name="Google Shape;35;p4"/>
            <p:cNvSpPr/>
            <p:nvPr/>
          </p:nvSpPr>
          <p:spPr>
            <a:xfrm>
              <a:off x="-427825" y="2352975"/>
              <a:ext cx="1028775" cy="3091950"/>
            </a:xfrm>
            <a:custGeom>
              <a:rect b="b" l="l" r="r" t="t"/>
              <a:pathLst>
                <a:path extrusionOk="0" h="123678" w="41151">
                  <a:moveTo>
                    <a:pt x="0" y="0"/>
                  </a:moveTo>
                  <a:cubicBezTo>
                    <a:pt x="26498" y="12043"/>
                    <a:pt x="46732" y="49549"/>
                    <a:pt x="39671" y="77785"/>
                  </a:cubicBezTo>
                  <a:cubicBezTo>
                    <a:pt x="36164" y="91810"/>
                    <a:pt x="26560" y="104123"/>
                    <a:pt x="16335" y="114343"/>
                  </a:cubicBezTo>
                  <a:cubicBezTo>
                    <a:pt x="13223" y="117454"/>
                    <a:pt x="7001" y="119278"/>
                    <a:pt x="7001" y="123678"/>
                  </a:cubicBezTo>
                </a:path>
              </a:pathLst>
            </a:custGeom>
            <a:noFill/>
            <a:ln cap="flat" cmpd="sng" w="19050">
              <a:solidFill>
                <a:schemeClr val="dk2"/>
              </a:solidFill>
              <a:prstDash val="solid"/>
              <a:round/>
              <a:headEnd len="med" w="med" type="none"/>
              <a:tailEnd len="med" w="med" type="none"/>
            </a:ln>
          </p:spPr>
        </p:sp>
        <p:sp>
          <p:nvSpPr>
            <p:cNvPr id="36" name="Google Shape;36;p4"/>
            <p:cNvSpPr/>
            <p:nvPr/>
          </p:nvSpPr>
          <p:spPr>
            <a:xfrm flipH="1">
              <a:off x="7329152" y="913449"/>
              <a:ext cx="363850" cy="302303"/>
            </a:xfrm>
            <a:custGeom>
              <a:rect b="b" l="l" r="r" t="t"/>
              <a:pathLst>
                <a:path extrusionOk="0" h="4676" w="5628">
                  <a:moveTo>
                    <a:pt x="3785" y="205"/>
                  </a:moveTo>
                  <a:cubicBezTo>
                    <a:pt x="4122" y="205"/>
                    <a:pt x="4460" y="337"/>
                    <a:pt x="4701" y="554"/>
                  </a:cubicBezTo>
                  <a:cubicBezTo>
                    <a:pt x="5242" y="1036"/>
                    <a:pt x="5411" y="1844"/>
                    <a:pt x="5146" y="2651"/>
                  </a:cubicBezTo>
                  <a:cubicBezTo>
                    <a:pt x="4809" y="3652"/>
                    <a:pt x="3941" y="4362"/>
                    <a:pt x="2929" y="4459"/>
                  </a:cubicBezTo>
                  <a:cubicBezTo>
                    <a:pt x="2880" y="4471"/>
                    <a:pt x="2821" y="4471"/>
                    <a:pt x="2773" y="4471"/>
                  </a:cubicBezTo>
                  <a:cubicBezTo>
                    <a:pt x="1760" y="4471"/>
                    <a:pt x="242" y="3712"/>
                    <a:pt x="218" y="2675"/>
                  </a:cubicBezTo>
                  <a:cubicBezTo>
                    <a:pt x="205" y="2543"/>
                    <a:pt x="229" y="2458"/>
                    <a:pt x="290" y="2399"/>
                  </a:cubicBezTo>
                  <a:cubicBezTo>
                    <a:pt x="374" y="2314"/>
                    <a:pt x="531" y="2302"/>
                    <a:pt x="748" y="2302"/>
                  </a:cubicBezTo>
                  <a:lnTo>
                    <a:pt x="1025" y="2302"/>
                  </a:lnTo>
                  <a:cubicBezTo>
                    <a:pt x="1471" y="2302"/>
                    <a:pt x="1929" y="2241"/>
                    <a:pt x="2242" y="1820"/>
                  </a:cubicBezTo>
                  <a:cubicBezTo>
                    <a:pt x="2387" y="1627"/>
                    <a:pt x="2483" y="1410"/>
                    <a:pt x="2580" y="1205"/>
                  </a:cubicBezTo>
                  <a:cubicBezTo>
                    <a:pt x="2700" y="940"/>
                    <a:pt x="2808" y="699"/>
                    <a:pt x="3001" y="506"/>
                  </a:cubicBezTo>
                  <a:cubicBezTo>
                    <a:pt x="3194" y="313"/>
                    <a:pt x="3471" y="205"/>
                    <a:pt x="3785" y="205"/>
                  </a:cubicBezTo>
                  <a:close/>
                  <a:moveTo>
                    <a:pt x="3785" y="0"/>
                  </a:moveTo>
                  <a:cubicBezTo>
                    <a:pt x="3423" y="0"/>
                    <a:pt x="3086" y="133"/>
                    <a:pt x="2856" y="362"/>
                  </a:cubicBezTo>
                  <a:cubicBezTo>
                    <a:pt x="2639" y="578"/>
                    <a:pt x="2507" y="856"/>
                    <a:pt x="2387" y="1121"/>
                  </a:cubicBezTo>
                  <a:cubicBezTo>
                    <a:pt x="2302" y="1326"/>
                    <a:pt x="2206" y="1531"/>
                    <a:pt x="2085" y="1700"/>
                  </a:cubicBezTo>
                  <a:cubicBezTo>
                    <a:pt x="1796" y="2073"/>
                    <a:pt x="1386" y="2097"/>
                    <a:pt x="1025" y="2097"/>
                  </a:cubicBezTo>
                  <a:lnTo>
                    <a:pt x="748" y="2097"/>
                  </a:lnTo>
                  <a:cubicBezTo>
                    <a:pt x="519" y="2097"/>
                    <a:pt x="290" y="2109"/>
                    <a:pt x="146" y="2254"/>
                  </a:cubicBezTo>
                  <a:cubicBezTo>
                    <a:pt x="49" y="2350"/>
                    <a:pt x="1" y="2495"/>
                    <a:pt x="12" y="2675"/>
                  </a:cubicBezTo>
                  <a:cubicBezTo>
                    <a:pt x="37" y="3880"/>
                    <a:pt x="1688" y="4676"/>
                    <a:pt x="2773" y="4676"/>
                  </a:cubicBezTo>
                  <a:cubicBezTo>
                    <a:pt x="2832" y="4676"/>
                    <a:pt x="2893" y="4676"/>
                    <a:pt x="2941" y="4664"/>
                  </a:cubicBezTo>
                  <a:cubicBezTo>
                    <a:pt x="4037" y="4568"/>
                    <a:pt x="4977" y="3796"/>
                    <a:pt x="5339" y="2712"/>
                  </a:cubicBezTo>
                  <a:cubicBezTo>
                    <a:pt x="5628" y="1832"/>
                    <a:pt x="5435" y="940"/>
                    <a:pt x="4845" y="398"/>
                  </a:cubicBezTo>
                  <a:cubicBezTo>
                    <a:pt x="4556" y="145"/>
                    <a:pt x="4182" y="0"/>
                    <a:pt x="37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flipH="1" rot="-6300007">
              <a:off x="-406678" y="1138398"/>
              <a:ext cx="689309" cy="572709"/>
            </a:xfrm>
            <a:custGeom>
              <a:rect b="b" l="l" r="r" t="t"/>
              <a:pathLst>
                <a:path extrusionOk="0" h="4676" w="5628">
                  <a:moveTo>
                    <a:pt x="3785" y="205"/>
                  </a:moveTo>
                  <a:cubicBezTo>
                    <a:pt x="4122" y="205"/>
                    <a:pt x="4460" y="337"/>
                    <a:pt x="4701" y="554"/>
                  </a:cubicBezTo>
                  <a:cubicBezTo>
                    <a:pt x="5242" y="1036"/>
                    <a:pt x="5411" y="1844"/>
                    <a:pt x="5146" y="2651"/>
                  </a:cubicBezTo>
                  <a:cubicBezTo>
                    <a:pt x="4809" y="3652"/>
                    <a:pt x="3941" y="4362"/>
                    <a:pt x="2929" y="4459"/>
                  </a:cubicBezTo>
                  <a:cubicBezTo>
                    <a:pt x="2880" y="4471"/>
                    <a:pt x="2821" y="4471"/>
                    <a:pt x="2773" y="4471"/>
                  </a:cubicBezTo>
                  <a:cubicBezTo>
                    <a:pt x="1760" y="4471"/>
                    <a:pt x="242" y="3712"/>
                    <a:pt x="218" y="2675"/>
                  </a:cubicBezTo>
                  <a:cubicBezTo>
                    <a:pt x="205" y="2543"/>
                    <a:pt x="229" y="2458"/>
                    <a:pt x="290" y="2399"/>
                  </a:cubicBezTo>
                  <a:cubicBezTo>
                    <a:pt x="374" y="2314"/>
                    <a:pt x="531" y="2302"/>
                    <a:pt x="748" y="2302"/>
                  </a:cubicBezTo>
                  <a:lnTo>
                    <a:pt x="1025" y="2302"/>
                  </a:lnTo>
                  <a:cubicBezTo>
                    <a:pt x="1471" y="2302"/>
                    <a:pt x="1929" y="2241"/>
                    <a:pt x="2242" y="1820"/>
                  </a:cubicBezTo>
                  <a:cubicBezTo>
                    <a:pt x="2387" y="1627"/>
                    <a:pt x="2483" y="1410"/>
                    <a:pt x="2580" y="1205"/>
                  </a:cubicBezTo>
                  <a:cubicBezTo>
                    <a:pt x="2700" y="940"/>
                    <a:pt x="2808" y="699"/>
                    <a:pt x="3001" y="506"/>
                  </a:cubicBezTo>
                  <a:cubicBezTo>
                    <a:pt x="3194" y="313"/>
                    <a:pt x="3471" y="205"/>
                    <a:pt x="3785" y="205"/>
                  </a:cubicBezTo>
                  <a:close/>
                  <a:moveTo>
                    <a:pt x="3785" y="0"/>
                  </a:moveTo>
                  <a:cubicBezTo>
                    <a:pt x="3423" y="0"/>
                    <a:pt x="3086" y="133"/>
                    <a:pt x="2856" y="362"/>
                  </a:cubicBezTo>
                  <a:cubicBezTo>
                    <a:pt x="2639" y="578"/>
                    <a:pt x="2507" y="856"/>
                    <a:pt x="2387" y="1121"/>
                  </a:cubicBezTo>
                  <a:cubicBezTo>
                    <a:pt x="2302" y="1326"/>
                    <a:pt x="2206" y="1531"/>
                    <a:pt x="2085" y="1700"/>
                  </a:cubicBezTo>
                  <a:cubicBezTo>
                    <a:pt x="1796" y="2073"/>
                    <a:pt x="1386" y="2097"/>
                    <a:pt x="1025" y="2097"/>
                  </a:cubicBezTo>
                  <a:lnTo>
                    <a:pt x="748" y="2097"/>
                  </a:lnTo>
                  <a:cubicBezTo>
                    <a:pt x="519" y="2097"/>
                    <a:pt x="290" y="2109"/>
                    <a:pt x="146" y="2254"/>
                  </a:cubicBezTo>
                  <a:cubicBezTo>
                    <a:pt x="49" y="2350"/>
                    <a:pt x="1" y="2495"/>
                    <a:pt x="12" y="2675"/>
                  </a:cubicBezTo>
                  <a:cubicBezTo>
                    <a:pt x="37" y="3880"/>
                    <a:pt x="1688" y="4676"/>
                    <a:pt x="2773" y="4676"/>
                  </a:cubicBezTo>
                  <a:cubicBezTo>
                    <a:pt x="2832" y="4676"/>
                    <a:pt x="2893" y="4676"/>
                    <a:pt x="2941" y="4664"/>
                  </a:cubicBezTo>
                  <a:cubicBezTo>
                    <a:pt x="4037" y="4568"/>
                    <a:pt x="4977" y="3796"/>
                    <a:pt x="5339" y="2712"/>
                  </a:cubicBezTo>
                  <a:cubicBezTo>
                    <a:pt x="5628" y="1832"/>
                    <a:pt x="5435" y="940"/>
                    <a:pt x="4845" y="398"/>
                  </a:cubicBezTo>
                  <a:cubicBezTo>
                    <a:pt x="4556" y="145"/>
                    <a:pt x="4182" y="0"/>
                    <a:pt x="37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 name="Google Shape;39;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rtl="0">
              <a:lnSpc>
                <a:spcPct val="115000"/>
              </a:lnSpc>
              <a:spcBef>
                <a:spcPts val="1600"/>
              </a:spcBef>
              <a:spcAft>
                <a:spcPts val="0"/>
              </a:spcAft>
              <a:buClr>
                <a:srgbClr val="434343"/>
              </a:buClr>
              <a:buSzPts val="1200"/>
              <a:buAutoNum type="alphaLcPeriod"/>
              <a:defRPr>
                <a:solidFill>
                  <a:srgbClr val="434343"/>
                </a:solidFill>
              </a:defRPr>
            </a:lvl2pPr>
            <a:lvl3pPr indent="-304800" lvl="2" marL="1371600" rtl="0">
              <a:lnSpc>
                <a:spcPct val="115000"/>
              </a:lnSpc>
              <a:spcBef>
                <a:spcPts val="1600"/>
              </a:spcBef>
              <a:spcAft>
                <a:spcPts val="0"/>
              </a:spcAft>
              <a:buClr>
                <a:srgbClr val="434343"/>
              </a:buClr>
              <a:buSzPts val="1200"/>
              <a:buAutoNum type="romanLcPeriod"/>
              <a:defRPr>
                <a:solidFill>
                  <a:srgbClr val="434343"/>
                </a:solidFill>
              </a:defRPr>
            </a:lvl3pPr>
            <a:lvl4pPr indent="-304800" lvl="3" marL="1828800" rtl="0">
              <a:lnSpc>
                <a:spcPct val="115000"/>
              </a:lnSpc>
              <a:spcBef>
                <a:spcPts val="1600"/>
              </a:spcBef>
              <a:spcAft>
                <a:spcPts val="0"/>
              </a:spcAft>
              <a:buClr>
                <a:srgbClr val="434343"/>
              </a:buClr>
              <a:buSzPts val="1200"/>
              <a:buAutoNum type="arabicPeriod"/>
              <a:defRPr>
                <a:solidFill>
                  <a:srgbClr val="434343"/>
                </a:solidFill>
              </a:defRPr>
            </a:lvl4pPr>
            <a:lvl5pPr indent="-304800" lvl="4" marL="2286000" rtl="0">
              <a:lnSpc>
                <a:spcPct val="115000"/>
              </a:lnSpc>
              <a:spcBef>
                <a:spcPts val="1600"/>
              </a:spcBef>
              <a:spcAft>
                <a:spcPts val="0"/>
              </a:spcAft>
              <a:buClr>
                <a:srgbClr val="434343"/>
              </a:buClr>
              <a:buSzPts val="1200"/>
              <a:buAutoNum type="alphaLcPeriod"/>
              <a:defRPr>
                <a:solidFill>
                  <a:srgbClr val="434343"/>
                </a:solidFill>
              </a:defRPr>
            </a:lvl5pPr>
            <a:lvl6pPr indent="-304800" lvl="5" marL="2743200" rtl="0">
              <a:lnSpc>
                <a:spcPct val="115000"/>
              </a:lnSpc>
              <a:spcBef>
                <a:spcPts val="1600"/>
              </a:spcBef>
              <a:spcAft>
                <a:spcPts val="0"/>
              </a:spcAft>
              <a:buClr>
                <a:srgbClr val="434343"/>
              </a:buClr>
              <a:buSzPts val="1200"/>
              <a:buAutoNum type="romanLcPeriod"/>
              <a:defRPr>
                <a:solidFill>
                  <a:srgbClr val="434343"/>
                </a:solidFill>
              </a:defRPr>
            </a:lvl6pPr>
            <a:lvl7pPr indent="-304800" lvl="6" marL="3200400" rtl="0">
              <a:lnSpc>
                <a:spcPct val="115000"/>
              </a:lnSpc>
              <a:spcBef>
                <a:spcPts val="1600"/>
              </a:spcBef>
              <a:spcAft>
                <a:spcPts val="0"/>
              </a:spcAft>
              <a:buClr>
                <a:srgbClr val="434343"/>
              </a:buClr>
              <a:buSzPts val="1200"/>
              <a:buAutoNum type="arabicPeriod"/>
              <a:defRPr>
                <a:solidFill>
                  <a:srgbClr val="434343"/>
                </a:solidFill>
              </a:defRPr>
            </a:lvl7pPr>
            <a:lvl8pPr indent="-304800" lvl="7" marL="3657600" rtl="0">
              <a:lnSpc>
                <a:spcPct val="115000"/>
              </a:lnSpc>
              <a:spcBef>
                <a:spcPts val="1600"/>
              </a:spcBef>
              <a:spcAft>
                <a:spcPts val="0"/>
              </a:spcAft>
              <a:buClr>
                <a:srgbClr val="434343"/>
              </a:buClr>
              <a:buSzPts val="1200"/>
              <a:buAutoNum type="alphaLcPeriod"/>
              <a:defRPr>
                <a:solidFill>
                  <a:srgbClr val="434343"/>
                </a:solidFill>
              </a:defRPr>
            </a:lvl8pPr>
            <a:lvl9pPr indent="-304800" lvl="8" marL="4114800" rtl="0">
              <a:lnSpc>
                <a:spcPct val="115000"/>
              </a:lnSpc>
              <a:spcBef>
                <a:spcPts val="1600"/>
              </a:spcBef>
              <a:spcAft>
                <a:spcPts val="1600"/>
              </a:spcAft>
              <a:buClr>
                <a:srgbClr val="434343"/>
              </a:buClr>
              <a:buSzPts val="1200"/>
              <a:buAutoNum type="romanLcPeriod"/>
              <a:defRPr>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284" name="Shape 284"/>
        <p:cNvGrpSpPr/>
        <p:nvPr/>
      </p:nvGrpSpPr>
      <p:grpSpPr>
        <a:xfrm>
          <a:off x="0" y="0"/>
          <a:ext cx="0" cy="0"/>
          <a:chOff x="0" y="0"/>
          <a:chExt cx="0" cy="0"/>
        </a:xfrm>
      </p:grpSpPr>
      <p:grpSp>
        <p:nvGrpSpPr>
          <p:cNvPr id="285" name="Google Shape;285;p31"/>
          <p:cNvGrpSpPr/>
          <p:nvPr/>
        </p:nvGrpSpPr>
        <p:grpSpPr>
          <a:xfrm flipH="1">
            <a:off x="-272250" y="-106950"/>
            <a:ext cx="9596675" cy="5668553"/>
            <a:chOff x="-272250" y="-106950"/>
            <a:chExt cx="9596675" cy="5668553"/>
          </a:xfrm>
        </p:grpSpPr>
        <p:sp>
          <p:nvSpPr>
            <p:cNvPr id="286" name="Google Shape;286;p31"/>
            <p:cNvSpPr/>
            <p:nvPr/>
          </p:nvSpPr>
          <p:spPr>
            <a:xfrm>
              <a:off x="-204175" y="-106950"/>
              <a:ext cx="1993225" cy="1613775"/>
            </a:xfrm>
            <a:custGeom>
              <a:rect b="b" l="l" r="r" t="t"/>
              <a:pathLst>
                <a:path extrusionOk="0" h="64551" w="79729">
                  <a:moveTo>
                    <a:pt x="0" y="58727"/>
                  </a:moveTo>
                  <a:cubicBezTo>
                    <a:pt x="10837" y="67401"/>
                    <a:pt x="30774" y="65842"/>
                    <a:pt x="41614" y="57171"/>
                  </a:cubicBezTo>
                  <a:cubicBezTo>
                    <a:pt x="50920" y="49727"/>
                    <a:pt x="47785" y="33421"/>
                    <a:pt x="55227" y="24113"/>
                  </a:cubicBezTo>
                  <a:cubicBezTo>
                    <a:pt x="58666" y="19811"/>
                    <a:pt x="65079" y="19186"/>
                    <a:pt x="70006" y="16724"/>
                  </a:cubicBezTo>
                  <a:cubicBezTo>
                    <a:pt x="75774" y="13841"/>
                    <a:pt x="79729" y="6448"/>
                    <a:pt x="79729" y="0"/>
                  </a:cubicBezTo>
                </a:path>
              </a:pathLst>
            </a:custGeom>
            <a:noFill/>
            <a:ln cap="flat" cmpd="sng" w="19050">
              <a:solidFill>
                <a:schemeClr val="dk2"/>
              </a:solidFill>
              <a:prstDash val="solid"/>
              <a:round/>
              <a:headEnd len="med" w="med" type="none"/>
              <a:tailEnd len="med" w="med" type="none"/>
            </a:ln>
          </p:spPr>
        </p:sp>
        <p:sp>
          <p:nvSpPr>
            <p:cNvPr id="287" name="Google Shape;287;p31"/>
            <p:cNvSpPr/>
            <p:nvPr/>
          </p:nvSpPr>
          <p:spPr>
            <a:xfrm>
              <a:off x="7875675" y="-87500"/>
              <a:ext cx="1448750" cy="3811425"/>
            </a:xfrm>
            <a:custGeom>
              <a:rect b="b" l="l" r="r" t="t"/>
              <a:pathLst>
                <a:path extrusionOk="0" h="152457" w="57950">
                  <a:moveTo>
                    <a:pt x="0" y="0"/>
                  </a:moveTo>
                  <a:cubicBezTo>
                    <a:pt x="0" y="12052"/>
                    <a:pt x="1187" y="25059"/>
                    <a:pt x="7390" y="35392"/>
                  </a:cubicBezTo>
                  <a:cubicBezTo>
                    <a:pt x="16291" y="50220"/>
                    <a:pt x="36055" y="59557"/>
                    <a:pt x="38892" y="76617"/>
                  </a:cubicBezTo>
                  <a:cubicBezTo>
                    <a:pt x="40191" y="84428"/>
                    <a:pt x="41361" y="92532"/>
                    <a:pt x="40059" y="100342"/>
                  </a:cubicBezTo>
                  <a:cubicBezTo>
                    <a:pt x="38632" y="108898"/>
                    <a:pt x="34705" y="117404"/>
                    <a:pt x="35781" y="126011"/>
                  </a:cubicBezTo>
                  <a:cubicBezTo>
                    <a:pt x="37208" y="137425"/>
                    <a:pt x="46447" y="152457"/>
                    <a:pt x="57950" y="152457"/>
                  </a:cubicBezTo>
                </a:path>
              </a:pathLst>
            </a:custGeom>
            <a:noFill/>
            <a:ln cap="flat" cmpd="sng" w="19050">
              <a:solidFill>
                <a:schemeClr val="dk2"/>
              </a:solidFill>
              <a:prstDash val="solid"/>
              <a:round/>
              <a:headEnd len="med" w="med" type="none"/>
              <a:tailEnd len="med" w="med" type="none"/>
            </a:ln>
          </p:spPr>
        </p:sp>
        <p:sp>
          <p:nvSpPr>
            <p:cNvPr id="288" name="Google Shape;288;p31"/>
            <p:cNvSpPr/>
            <p:nvPr/>
          </p:nvSpPr>
          <p:spPr>
            <a:xfrm>
              <a:off x="-272250" y="4513128"/>
              <a:ext cx="8245150" cy="1048475"/>
            </a:xfrm>
            <a:custGeom>
              <a:rect b="b" l="l" r="r" t="t"/>
              <a:pathLst>
                <a:path extrusionOk="0" h="41939" w="329806">
                  <a:moveTo>
                    <a:pt x="0" y="27937"/>
                  </a:moveTo>
                  <a:cubicBezTo>
                    <a:pt x="19582" y="3466"/>
                    <a:pt x="59252" y="-3273"/>
                    <a:pt x="90230" y="1491"/>
                  </a:cubicBezTo>
                  <a:cubicBezTo>
                    <a:pt x="102711" y="3410"/>
                    <a:pt x="114405" y="8961"/>
                    <a:pt x="126011" y="13936"/>
                  </a:cubicBezTo>
                  <a:cubicBezTo>
                    <a:pt x="139228" y="19602"/>
                    <a:pt x="150611" y="31017"/>
                    <a:pt x="164903" y="32605"/>
                  </a:cubicBezTo>
                  <a:cubicBezTo>
                    <a:pt x="182434" y="34553"/>
                    <a:pt x="201420" y="37601"/>
                    <a:pt x="217797" y="31049"/>
                  </a:cubicBezTo>
                  <a:cubicBezTo>
                    <a:pt x="234161" y="24502"/>
                    <a:pt x="247756" y="9900"/>
                    <a:pt x="265245" y="7713"/>
                  </a:cubicBezTo>
                  <a:cubicBezTo>
                    <a:pt x="280789" y="5770"/>
                    <a:pt x="298906" y="8040"/>
                    <a:pt x="311138" y="17825"/>
                  </a:cubicBezTo>
                  <a:cubicBezTo>
                    <a:pt x="319076" y="24175"/>
                    <a:pt x="322623" y="34747"/>
                    <a:pt x="329806" y="41939"/>
                  </a:cubicBezTo>
                </a:path>
              </a:pathLst>
            </a:custGeom>
            <a:noFill/>
            <a:ln cap="flat" cmpd="sng" w="19050">
              <a:solidFill>
                <a:schemeClr val="dk2"/>
              </a:solidFill>
              <a:prstDash val="solid"/>
              <a:round/>
              <a:headEnd len="med" w="med" type="none"/>
              <a:tailEnd len="med" w="med" type="none"/>
            </a:ln>
          </p:spPr>
        </p:sp>
      </p:grpSp>
      <p:sp>
        <p:nvSpPr>
          <p:cNvPr id="289" name="Google Shape;289;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0" name="Google Shape;290;p31"/>
          <p:cNvSpPr txBox="1"/>
          <p:nvPr>
            <p:ph idx="2" type="title"/>
          </p:nvPr>
        </p:nvSpPr>
        <p:spPr>
          <a:xfrm>
            <a:off x="3220875" y="1656050"/>
            <a:ext cx="1978200" cy="367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1" name="Google Shape;291;p31"/>
          <p:cNvSpPr txBox="1"/>
          <p:nvPr>
            <p:ph idx="1" type="subTitle"/>
          </p:nvPr>
        </p:nvSpPr>
        <p:spPr>
          <a:xfrm>
            <a:off x="3220875" y="1947050"/>
            <a:ext cx="1978200" cy="66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2" name="Google Shape;292;p31"/>
          <p:cNvSpPr txBox="1"/>
          <p:nvPr>
            <p:ph idx="3" type="title"/>
          </p:nvPr>
        </p:nvSpPr>
        <p:spPr>
          <a:xfrm>
            <a:off x="6450001" y="1656050"/>
            <a:ext cx="1978200" cy="367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3" name="Google Shape;293;p31"/>
          <p:cNvSpPr txBox="1"/>
          <p:nvPr>
            <p:ph idx="4" type="subTitle"/>
          </p:nvPr>
        </p:nvSpPr>
        <p:spPr>
          <a:xfrm>
            <a:off x="6450004" y="1947050"/>
            <a:ext cx="1978200" cy="66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 name="Google Shape;294;p31"/>
          <p:cNvSpPr txBox="1"/>
          <p:nvPr>
            <p:ph idx="5" type="title"/>
          </p:nvPr>
        </p:nvSpPr>
        <p:spPr>
          <a:xfrm>
            <a:off x="3220875" y="3131750"/>
            <a:ext cx="1978200" cy="367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5" name="Google Shape;295;p31"/>
          <p:cNvSpPr txBox="1"/>
          <p:nvPr>
            <p:ph idx="6" type="subTitle"/>
          </p:nvPr>
        </p:nvSpPr>
        <p:spPr>
          <a:xfrm>
            <a:off x="3220875" y="3423050"/>
            <a:ext cx="1978200" cy="66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6" name="Google Shape;296;p31"/>
          <p:cNvSpPr txBox="1"/>
          <p:nvPr>
            <p:ph idx="7" type="title"/>
          </p:nvPr>
        </p:nvSpPr>
        <p:spPr>
          <a:xfrm>
            <a:off x="6450000" y="3132050"/>
            <a:ext cx="1978200" cy="367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97" name="Google Shape;297;p31"/>
          <p:cNvSpPr txBox="1"/>
          <p:nvPr>
            <p:ph idx="8" type="subTitle"/>
          </p:nvPr>
        </p:nvSpPr>
        <p:spPr>
          <a:xfrm>
            <a:off x="6450004" y="3423050"/>
            <a:ext cx="1978200" cy="66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98" name="Shape 298"/>
        <p:cNvGrpSpPr/>
        <p:nvPr/>
      </p:nvGrpSpPr>
      <p:grpSpPr>
        <a:xfrm>
          <a:off x="0" y="0"/>
          <a:ext cx="0" cy="0"/>
          <a:chOff x="0" y="0"/>
          <a:chExt cx="0" cy="0"/>
        </a:xfrm>
      </p:grpSpPr>
      <p:sp>
        <p:nvSpPr>
          <p:cNvPr id="299" name="Google Shape;299;p32"/>
          <p:cNvSpPr/>
          <p:nvPr/>
        </p:nvSpPr>
        <p:spPr>
          <a:xfrm flipH="1" rot="8100000">
            <a:off x="7870289" y="3802527"/>
            <a:ext cx="2814920" cy="2218237"/>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00" name="Google Shape;300;p32"/>
          <p:cNvSpPr/>
          <p:nvPr/>
        </p:nvSpPr>
        <p:spPr>
          <a:xfrm rot="-7911167">
            <a:off x="7885478" y="-661789"/>
            <a:ext cx="3277152" cy="2786316"/>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p:nvPr/>
        </p:nvSpPr>
        <p:spPr>
          <a:xfrm rot="2700000">
            <a:off x="-2570880" y="3015476"/>
            <a:ext cx="6070835" cy="478920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
          <p:cNvSpPr/>
          <p:nvPr/>
        </p:nvSpPr>
        <p:spPr>
          <a:xfrm flipH="1" rot="8099978">
            <a:off x="-790469" y="1391395"/>
            <a:ext cx="1569019" cy="1236416"/>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03" name="Google Shape;303;p32"/>
          <p:cNvSpPr/>
          <p:nvPr/>
        </p:nvSpPr>
        <p:spPr>
          <a:xfrm flipH="1" rot="8100000">
            <a:off x="268680" y="2920955"/>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04" name="Google Shape;304;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5" name="Google Shape;305;p32"/>
          <p:cNvSpPr txBox="1"/>
          <p:nvPr>
            <p:ph idx="2" type="title"/>
          </p:nvPr>
        </p:nvSpPr>
        <p:spPr>
          <a:xfrm>
            <a:off x="1101175" y="1981100"/>
            <a:ext cx="1986000" cy="35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6" name="Google Shape;306;p32"/>
          <p:cNvSpPr txBox="1"/>
          <p:nvPr>
            <p:ph idx="1" type="subTitle"/>
          </p:nvPr>
        </p:nvSpPr>
        <p:spPr>
          <a:xfrm>
            <a:off x="1194475" y="2339025"/>
            <a:ext cx="1799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07" name="Google Shape;307;p32"/>
          <p:cNvSpPr txBox="1"/>
          <p:nvPr>
            <p:ph idx="3" type="title"/>
          </p:nvPr>
        </p:nvSpPr>
        <p:spPr>
          <a:xfrm>
            <a:off x="3569120" y="1981100"/>
            <a:ext cx="1986000" cy="35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8" name="Google Shape;308;p32"/>
          <p:cNvSpPr txBox="1"/>
          <p:nvPr>
            <p:ph idx="4" type="subTitle"/>
          </p:nvPr>
        </p:nvSpPr>
        <p:spPr>
          <a:xfrm>
            <a:off x="3662421" y="2339025"/>
            <a:ext cx="1799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09" name="Google Shape;309;p32"/>
          <p:cNvSpPr txBox="1"/>
          <p:nvPr>
            <p:ph idx="5" type="title"/>
          </p:nvPr>
        </p:nvSpPr>
        <p:spPr>
          <a:xfrm>
            <a:off x="1101175" y="3691475"/>
            <a:ext cx="1986000" cy="35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0" name="Google Shape;310;p32"/>
          <p:cNvSpPr txBox="1"/>
          <p:nvPr>
            <p:ph idx="6" type="subTitle"/>
          </p:nvPr>
        </p:nvSpPr>
        <p:spPr>
          <a:xfrm>
            <a:off x="1194475" y="4049400"/>
            <a:ext cx="1799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1" name="Google Shape;311;p32"/>
          <p:cNvSpPr txBox="1"/>
          <p:nvPr>
            <p:ph idx="7" type="title"/>
          </p:nvPr>
        </p:nvSpPr>
        <p:spPr>
          <a:xfrm>
            <a:off x="3569120" y="3691475"/>
            <a:ext cx="1986000" cy="35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2" name="Google Shape;312;p32"/>
          <p:cNvSpPr txBox="1"/>
          <p:nvPr>
            <p:ph idx="8" type="subTitle"/>
          </p:nvPr>
        </p:nvSpPr>
        <p:spPr>
          <a:xfrm>
            <a:off x="3662421" y="4049400"/>
            <a:ext cx="1799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3" name="Google Shape;313;p32"/>
          <p:cNvSpPr txBox="1"/>
          <p:nvPr>
            <p:ph idx="9" type="title"/>
          </p:nvPr>
        </p:nvSpPr>
        <p:spPr>
          <a:xfrm>
            <a:off x="6056725" y="1981100"/>
            <a:ext cx="1986000" cy="35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4" name="Google Shape;314;p32"/>
          <p:cNvSpPr txBox="1"/>
          <p:nvPr>
            <p:ph idx="13" type="subTitle"/>
          </p:nvPr>
        </p:nvSpPr>
        <p:spPr>
          <a:xfrm>
            <a:off x="6150027" y="2339025"/>
            <a:ext cx="1799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5" name="Google Shape;315;p32"/>
          <p:cNvSpPr txBox="1"/>
          <p:nvPr>
            <p:ph idx="14" type="title"/>
          </p:nvPr>
        </p:nvSpPr>
        <p:spPr>
          <a:xfrm>
            <a:off x="6056725" y="3691475"/>
            <a:ext cx="1986000" cy="35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16" name="Google Shape;316;p32"/>
          <p:cNvSpPr txBox="1"/>
          <p:nvPr>
            <p:ph idx="15" type="subTitle"/>
          </p:nvPr>
        </p:nvSpPr>
        <p:spPr>
          <a:xfrm>
            <a:off x="6150027" y="4049400"/>
            <a:ext cx="1799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317" name="Shape 317"/>
        <p:cNvGrpSpPr/>
        <p:nvPr/>
      </p:nvGrpSpPr>
      <p:grpSpPr>
        <a:xfrm>
          <a:off x="0" y="0"/>
          <a:ext cx="0" cy="0"/>
          <a:chOff x="0" y="0"/>
          <a:chExt cx="0" cy="0"/>
        </a:xfrm>
      </p:grpSpPr>
      <p:sp>
        <p:nvSpPr>
          <p:cNvPr id="318" name="Google Shape;318;p33"/>
          <p:cNvSpPr/>
          <p:nvPr/>
        </p:nvSpPr>
        <p:spPr>
          <a:xfrm rot="609174">
            <a:off x="6705443" y="-2598488"/>
            <a:ext cx="5416732" cy="427319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3"/>
          <p:cNvSpPr/>
          <p:nvPr/>
        </p:nvSpPr>
        <p:spPr>
          <a:xfrm rot="8100000">
            <a:off x="-2711216" y="-1226934"/>
            <a:ext cx="5416718" cy="4273185"/>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3"/>
          <p:cNvSpPr/>
          <p:nvPr/>
        </p:nvSpPr>
        <p:spPr>
          <a:xfrm rot="-1800003">
            <a:off x="7161154" y="3706874"/>
            <a:ext cx="3221907" cy="254169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3"/>
          <p:cNvSpPr/>
          <p:nvPr/>
        </p:nvSpPr>
        <p:spPr>
          <a:xfrm flipH="1" rot="8100000">
            <a:off x="199655" y="4191880"/>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22" name="Google Shape;322;p33"/>
          <p:cNvSpPr/>
          <p:nvPr/>
        </p:nvSpPr>
        <p:spPr>
          <a:xfrm flipH="1" rot="8100000">
            <a:off x="8437829" y="1805600"/>
            <a:ext cx="1450677" cy="114314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23" name="Google Shape;323;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4" name="Google Shape;324;p33"/>
          <p:cNvSpPr txBox="1"/>
          <p:nvPr>
            <p:ph idx="2" type="title"/>
          </p:nvPr>
        </p:nvSpPr>
        <p:spPr>
          <a:xfrm>
            <a:off x="2202465" y="2408925"/>
            <a:ext cx="2003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5" name="Google Shape;325;p33"/>
          <p:cNvSpPr txBox="1"/>
          <p:nvPr>
            <p:ph idx="1" type="subTitle"/>
          </p:nvPr>
        </p:nvSpPr>
        <p:spPr>
          <a:xfrm>
            <a:off x="2202465" y="2846693"/>
            <a:ext cx="2003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6" name="Google Shape;326;p33"/>
          <p:cNvSpPr txBox="1"/>
          <p:nvPr>
            <p:ph idx="3" type="title"/>
          </p:nvPr>
        </p:nvSpPr>
        <p:spPr>
          <a:xfrm>
            <a:off x="6437263" y="1278775"/>
            <a:ext cx="2003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7" name="Google Shape;327;p33"/>
          <p:cNvSpPr txBox="1"/>
          <p:nvPr>
            <p:ph idx="4" type="subTitle"/>
          </p:nvPr>
        </p:nvSpPr>
        <p:spPr>
          <a:xfrm>
            <a:off x="6437263" y="1716543"/>
            <a:ext cx="2003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8" name="Google Shape;328;p33"/>
          <p:cNvSpPr txBox="1"/>
          <p:nvPr>
            <p:ph idx="5" type="title"/>
          </p:nvPr>
        </p:nvSpPr>
        <p:spPr>
          <a:xfrm>
            <a:off x="2202465" y="3539075"/>
            <a:ext cx="2003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9" name="Google Shape;329;p33"/>
          <p:cNvSpPr txBox="1"/>
          <p:nvPr>
            <p:ph idx="6" type="subTitle"/>
          </p:nvPr>
        </p:nvSpPr>
        <p:spPr>
          <a:xfrm>
            <a:off x="2202465" y="3976843"/>
            <a:ext cx="2003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0" name="Google Shape;330;p33"/>
          <p:cNvSpPr txBox="1"/>
          <p:nvPr>
            <p:ph idx="7" type="title"/>
          </p:nvPr>
        </p:nvSpPr>
        <p:spPr>
          <a:xfrm>
            <a:off x="2202463" y="1278775"/>
            <a:ext cx="2003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1" name="Google Shape;331;p33"/>
          <p:cNvSpPr txBox="1"/>
          <p:nvPr>
            <p:ph idx="8" type="subTitle"/>
          </p:nvPr>
        </p:nvSpPr>
        <p:spPr>
          <a:xfrm>
            <a:off x="2202463" y="1716543"/>
            <a:ext cx="2003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2" name="Google Shape;332;p33"/>
          <p:cNvSpPr txBox="1"/>
          <p:nvPr>
            <p:ph idx="9" type="title"/>
          </p:nvPr>
        </p:nvSpPr>
        <p:spPr>
          <a:xfrm>
            <a:off x="6437266" y="2408925"/>
            <a:ext cx="2003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3" name="Google Shape;333;p33"/>
          <p:cNvSpPr txBox="1"/>
          <p:nvPr>
            <p:ph idx="13" type="subTitle"/>
          </p:nvPr>
        </p:nvSpPr>
        <p:spPr>
          <a:xfrm>
            <a:off x="6437266" y="2846693"/>
            <a:ext cx="2003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4" name="Google Shape;334;p33"/>
          <p:cNvSpPr txBox="1"/>
          <p:nvPr>
            <p:ph idx="14" type="title"/>
          </p:nvPr>
        </p:nvSpPr>
        <p:spPr>
          <a:xfrm>
            <a:off x="6437266" y="3539075"/>
            <a:ext cx="2003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1"/>
                </a:solidFill>
                <a:latin typeface="Anton"/>
                <a:ea typeface="Anton"/>
                <a:cs typeface="Anton"/>
                <a:sym typeface="Anton"/>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5" name="Google Shape;335;p33"/>
          <p:cNvSpPr txBox="1"/>
          <p:nvPr>
            <p:ph idx="15" type="subTitle"/>
          </p:nvPr>
        </p:nvSpPr>
        <p:spPr>
          <a:xfrm>
            <a:off x="6437266" y="3976843"/>
            <a:ext cx="20037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36" name="Shape 336"/>
        <p:cNvGrpSpPr/>
        <p:nvPr/>
      </p:nvGrpSpPr>
      <p:grpSpPr>
        <a:xfrm>
          <a:off x="0" y="0"/>
          <a:ext cx="0" cy="0"/>
          <a:chOff x="0" y="0"/>
          <a:chExt cx="0" cy="0"/>
        </a:xfrm>
      </p:grpSpPr>
      <p:sp>
        <p:nvSpPr>
          <p:cNvPr id="337" name="Google Shape;337;p34"/>
          <p:cNvSpPr/>
          <p:nvPr/>
        </p:nvSpPr>
        <p:spPr>
          <a:xfrm rot="-7200011">
            <a:off x="7684247" y="-633813"/>
            <a:ext cx="5834573" cy="4960734"/>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p:nvPr/>
        </p:nvSpPr>
        <p:spPr>
          <a:xfrm rot="4499994">
            <a:off x="-3482068" y="454361"/>
            <a:ext cx="4943820" cy="5216881"/>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4"/>
          <p:cNvSpPr/>
          <p:nvPr/>
        </p:nvSpPr>
        <p:spPr>
          <a:xfrm>
            <a:off x="1147525" y="4563125"/>
            <a:ext cx="3621066" cy="285661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4"/>
          <p:cNvSpPr/>
          <p:nvPr/>
        </p:nvSpPr>
        <p:spPr>
          <a:xfrm flipH="1" rot="-2699925">
            <a:off x="382496" y="4083199"/>
            <a:ext cx="467683" cy="36855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41" name="Google Shape;341;p34"/>
          <p:cNvSpPr txBox="1"/>
          <p:nvPr>
            <p:ph hasCustomPrompt="1" type="title"/>
          </p:nvPr>
        </p:nvSpPr>
        <p:spPr>
          <a:xfrm>
            <a:off x="2223600" y="1607341"/>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solidFill>
                  <a:schemeClr val="accent1"/>
                </a:solidFill>
                <a:latin typeface="Anton"/>
                <a:ea typeface="Anton"/>
                <a:cs typeface="Anton"/>
                <a:sym typeface="Anton"/>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2" name="Google Shape;342;p34"/>
          <p:cNvSpPr txBox="1"/>
          <p:nvPr>
            <p:ph idx="1" type="subTitle"/>
          </p:nvPr>
        </p:nvSpPr>
        <p:spPr>
          <a:xfrm>
            <a:off x="2223600" y="2190741"/>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8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43" name="Google Shape;343;p34"/>
          <p:cNvSpPr txBox="1"/>
          <p:nvPr>
            <p:ph hasCustomPrompt="1" idx="2" type="title"/>
          </p:nvPr>
        </p:nvSpPr>
        <p:spPr>
          <a:xfrm>
            <a:off x="713225" y="3202925"/>
            <a:ext cx="38589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solidFill>
                  <a:schemeClr val="lt2"/>
                </a:solidFill>
                <a:latin typeface="Anton"/>
                <a:ea typeface="Anton"/>
                <a:cs typeface="Anton"/>
                <a:sym typeface="Anton"/>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4" name="Google Shape;344;p34"/>
          <p:cNvSpPr txBox="1"/>
          <p:nvPr>
            <p:ph idx="3" type="subTitle"/>
          </p:nvPr>
        </p:nvSpPr>
        <p:spPr>
          <a:xfrm>
            <a:off x="713225" y="3803267"/>
            <a:ext cx="38589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8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45" name="Google Shape;345;p34"/>
          <p:cNvSpPr txBox="1"/>
          <p:nvPr>
            <p:ph hasCustomPrompt="1" idx="4" type="title"/>
          </p:nvPr>
        </p:nvSpPr>
        <p:spPr>
          <a:xfrm>
            <a:off x="4572000" y="3202925"/>
            <a:ext cx="38589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solidFill>
                  <a:schemeClr val="lt2"/>
                </a:solidFill>
                <a:latin typeface="Anton"/>
                <a:ea typeface="Anton"/>
                <a:cs typeface="Anton"/>
                <a:sym typeface="Anton"/>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6" name="Google Shape;346;p34"/>
          <p:cNvSpPr txBox="1"/>
          <p:nvPr>
            <p:ph idx="5" type="subTitle"/>
          </p:nvPr>
        </p:nvSpPr>
        <p:spPr>
          <a:xfrm>
            <a:off x="4572000" y="3803267"/>
            <a:ext cx="38589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8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47" name="Google Shape;347;p34"/>
          <p:cNvSpPr txBox="1"/>
          <p:nvPr>
            <p:ph idx="6"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48" name="Shape 348"/>
        <p:cNvGrpSpPr/>
        <p:nvPr/>
      </p:nvGrpSpPr>
      <p:grpSpPr>
        <a:xfrm>
          <a:off x="0" y="0"/>
          <a:ext cx="0" cy="0"/>
          <a:chOff x="0" y="0"/>
          <a:chExt cx="0" cy="0"/>
        </a:xfrm>
      </p:grpSpPr>
      <p:sp>
        <p:nvSpPr>
          <p:cNvPr id="349" name="Google Shape;349;p35"/>
          <p:cNvSpPr/>
          <p:nvPr/>
        </p:nvSpPr>
        <p:spPr>
          <a:xfrm rot="-3599967">
            <a:off x="7284842" y="4032796"/>
            <a:ext cx="2286722" cy="1959842"/>
          </a:xfrm>
          <a:custGeom>
            <a:rect b="b" l="l" r="r" t="t"/>
            <a:pathLst>
              <a:path extrusionOk="0" h="12273" w="14320">
                <a:moveTo>
                  <a:pt x="4972" y="1"/>
                </a:moveTo>
                <a:cubicBezTo>
                  <a:pt x="4932" y="1"/>
                  <a:pt x="4891" y="2"/>
                  <a:pt x="4850" y="3"/>
                </a:cubicBezTo>
                <a:cubicBezTo>
                  <a:pt x="4501" y="15"/>
                  <a:pt x="3955" y="113"/>
                  <a:pt x="3561" y="266"/>
                </a:cubicBezTo>
                <a:cubicBezTo>
                  <a:pt x="700" y="1423"/>
                  <a:pt x="1" y="9179"/>
                  <a:pt x="3911" y="11166"/>
                </a:cubicBezTo>
                <a:cubicBezTo>
                  <a:pt x="5379" y="11917"/>
                  <a:pt x="7030" y="12272"/>
                  <a:pt x="8557" y="12272"/>
                </a:cubicBezTo>
                <a:cubicBezTo>
                  <a:pt x="11096" y="12272"/>
                  <a:pt x="13295" y="11291"/>
                  <a:pt x="13752" y="9518"/>
                </a:cubicBezTo>
                <a:cubicBezTo>
                  <a:pt x="14320" y="7333"/>
                  <a:pt x="12190" y="5411"/>
                  <a:pt x="10290" y="4656"/>
                </a:cubicBezTo>
                <a:cubicBezTo>
                  <a:pt x="9067" y="4165"/>
                  <a:pt x="8302" y="2887"/>
                  <a:pt x="7909" y="2025"/>
                </a:cubicBezTo>
                <a:cubicBezTo>
                  <a:pt x="7368" y="848"/>
                  <a:pt x="6283" y="1"/>
                  <a:pt x="4972"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5"/>
          <p:cNvSpPr/>
          <p:nvPr/>
        </p:nvSpPr>
        <p:spPr>
          <a:xfrm>
            <a:off x="2880953" y="-1269894"/>
            <a:ext cx="2249837" cy="191289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5"/>
          <p:cNvSpPr/>
          <p:nvPr/>
        </p:nvSpPr>
        <p:spPr>
          <a:xfrm rot="-4499998">
            <a:off x="7643949" y="230356"/>
            <a:ext cx="3371335" cy="265960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
          <p:cNvSpPr/>
          <p:nvPr/>
        </p:nvSpPr>
        <p:spPr>
          <a:xfrm>
            <a:off x="-283701" y="4228622"/>
            <a:ext cx="1993858" cy="1905551"/>
          </a:xfrm>
          <a:custGeom>
            <a:rect b="b" l="l" r="r" t="t"/>
            <a:pathLst>
              <a:path extrusionOk="0" h="11933" w="12486">
                <a:moveTo>
                  <a:pt x="1781" y="0"/>
                </a:moveTo>
                <a:cubicBezTo>
                  <a:pt x="1547" y="0"/>
                  <a:pt x="1285" y="146"/>
                  <a:pt x="983" y="509"/>
                </a:cubicBezTo>
                <a:cubicBezTo>
                  <a:pt x="306" y="1317"/>
                  <a:pt x="99" y="2694"/>
                  <a:pt x="66" y="3796"/>
                </a:cubicBezTo>
                <a:cubicBezTo>
                  <a:pt x="0" y="6833"/>
                  <a:pt x="1835" y="9728"/>
                  <a:pt x="4282" y="11071"/>
                </a:cubicBezTo>
                <a:cubicBezTo>
                  <a:pt x="5280" y="11618"/>
                  <a:pt x="6397" y="11932"/>
                  <a:pt x="7477" y="11932"/>
                </a:cubicBezTo>
                <a:cubicBezTo>
                  <a:pt x="8987" y="11932"/>
                  <a:pt x="10424" y="11317"/>
                  <a:pt x="11360" y="9859"/>
                </a:cubicBezTo>
                <a:cubicBezTo>
                  <a:pt x="11939" y="8952"/>
                  <a:pt x="12486" y="7893"/>
                  <a:pt x="12311" y="6735"/>
                </a:cubicBezTo>
                <a:cubicBezTo>
                  <a:pt x="11896" y="4048"/>
                  <a:pt x="9001" y="2890"/>
                  <a:pt x="6915" y="2879"/>
                </a:cubicBezTo>
                <a:cubicBezTo>
                  <a:pt x="6678" y="2879"/>
                  <a:pt x="6424" y="2885"/>
                  <a:pt x="6163" y="2885"/>
                </a:cubicBezTo>
                <a:cubicBezTo>
                  <a:pt x="5086" y="2885"/>
                  <a:pt x="3884" y="2779"/>
                  <a:pt x="3233" y="1689"/>
                </a:cubicBezTo>
                <a:cubicBezTo>
                  <a:pt x="2801" y="972"/>
                  <a:pt x="2385" y="0"/>
                  <a:pt x="1781"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5"/>
          <p:cNvSpPr/>
          <p:nvPr/>
        </p:nvSpPr>
        <p:spPr>
          <a:xfrm>
            <a:off x="7780552" y="387377"/>
            <a:ext cx="357825" cy="30423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p:cNvSpPr txBox="1"/>
          <p:nvPr>
            <p:ph type="title"/>
          </p:nvPr>
        </p:nvSpPr>
        <p:spPr>
          <a:xfrm>
            <a:off x="720000" y="375287"/>
            <a:ext cx="4294800" cy="87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5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5" name="Google Shape;355;p35"/>
          <p:cNvSpPr txBox="1"/>
          <p:nvPr>
            <p:ph idx="1" type="subTitle"/>
          </p:nvPr>
        </p:nvSpPr>
        <p:spPr>
          <a:xfrm>
            <a:off x="720000" y="1365025"/>
            <a:ext cx="3434700" cy="14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6" name="Google Shape;356;p35"/>
          <p:cNvSpPr txBox="1"/>
          <p:nvPr/>
        </p:nvSpPr>
        <p:spPr>
          <a:xfrm>
            <a:off x="720000" y="3393750"/>
            <a:ext cx="3066000" cy="61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434343"/>
                </a:solidFill>
                <a:latin typeface="Darker Grotesque Medium"/>
                <a:ea typeface="Darker Grotesque Medium"/>
                <a:cs typeface="Darker Grotesque Medium"/>
                <a:sym typeface="Darker Grotesque Medium"/>
              </a:rPr>
              <a:t>CREDITS: This presentation template was created by </a:t>
            </a:r>
            <a:r>
              <a:rPr lang="en" sz="1200">
                <a:solidFill>
                  <a:srgbClr val="434343"/>
                </a:solidFill>
                <a:uFill>
                  <a:noFill/>
                </a:uFill>
                <a:latin typeface="Darker Grotesque Medium"/>
                <a:ea typeface="Darker Grotesque Medium"/>
                <a:cs typeface="Darker Grotesque Medium"/>
                <a:sym typeface="Darker Grotesque Medium"/>
                <a:hlinkClick r:id="rId2">
                  <a:extLst>
                    <a:ext uri="{A12FA001-AC4F-418D-AE19-62706E023703}">
                      <ahyp:hlinkClr val="tx"/>
                    </a:ext>
                  </a:extLst>
                </a:hlinkClick>
              </a:rPr>
              <a:t>Slidesgo</a:t>
            </a:r>
            <a:r>
              <a:rPr lang="en" sz="1200">
                <a:solidFill>
                  <a:srgbClr val="434343"/>
                </a:solidFill>
                <a:latin typeface="Darker Grotesque Medium"/>
                <a:ea typeface="Darker Grotesque Medium"/>
                <a:cs typeface="Darker Grotesque Medium"/>
                <a:sym typeface="Darker Grotesque Medium"/>
              </a:rPr>
              <a:t>, including icons by </a:t>
            </a:r>
            <a:r>
              <a:rPr lang="en" sz="1200">
                <a:solidFill>
                  <a:srgbClr val="434343"/>
                </a:solidFill>
                <a:uFill>
                  <a:noFill/>
                </a:uFill>
                <a:latin typeface="Darker Grotesque Medium"/>
                <a:ea typeface="Darker Grotesque Medium"/>
                <a:cs typeface="Darker Grotesque Medium"/>
                <a:sym typeface="Darker Grotesque Medium"/>
                <a:hlinkClick r:id="rId3">
                  <a:extLst>
                    <a:ext uri="{A12FA001-AC4F-418D-AE19-62706E023703}">
                      <ahyp:hlinkClr val="tx"/>
                    </a:ext>
                  </a:extLst>
                </a:hlinkClick>
              </a:rPr>
              <a:t>Flaticon</a:t>
            </a:r>
            <a:r>
              <a:rPr lang="en" sz="1200">
                <a:solidFill>
                  <a:srgbClr val="434343"/>
                </a:solidFill>
                <a:latin typeface="Darker Grotesque Medium"/>
                <a:ea typeface="Darker Grotesque Medium"/>
                <a:cs typeface="Darker Grotesque Medium"/>
                <a:sym typeface="Darker Grotesque Medium"/>
              </a:rPr>
              <a:t>, and infographics and images by </a:t>
            </a:r>
            <a:r>
              <a:rPr lang="en" sz="1200">
                <a:solidFill>
                  <a:srgbClr val="434343"/>
                </a:solidFill>
                <a:uFill>
                  <a:noFill/>
                </a:uFill>
                <a:latin typeface="Darker Grotesque Medium"/>
                <a:ea typeface="Darker Grotesque Medium"/>
                <a:cs typeface="Darker Grotesque Medium"/>
                <a:sym typeface="Darker Grotesque Medium"/>
                <a:hlinkClick r:id="rId4">
                  <a:extLst>
                    <a:ext uri="{A12FA001-AC4F-418D-AE19-62706E023703}">
                      <ahyp:hlinkClr val="tx"/>
                    </a:ext>
                  </a:extLst>
                </a:hlinkClick>
              </a:rPr>
              <a:t>Freepik</a:t>
            </a:r>
            <a:endParaRPr sz="1200">
              <a:solidFill>
                <a:srgbClr val="434343"/>
              </a:solidFill>
              <a:latin typeface="Darker Grotesque Medium"/>
              <a:ea typeface="Darker Grotesque Medium"/>
              <a:cs typeface="Darker Grotesque Medium"/>
              <a:sym typeface="Darker Grotesque Medium"/>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57" name="Shape 357"/>
        <p:cNvGrpSpPr/>
        <p:nvPr/>
      </p:nvGrpSpPr>
      <p:grpSpPr>
        <a:xfrm>
          <a:off x="0" y="0"/>
          <a:ext cx="0" cy="0"/>
          <a:chOff x="0" y="0"/>
          <a:chExt cx="0" cy="0"/>
        </a:xfrm>
      </p:grpSpPr>
      <p:sp>
        <p:nvSpPr>
          <p:cNvPr id="358" name="Google Shape;358;p36"/>
          <p:cNvSpPr/>
          <p:nvPr/>
        </p:nvSpPr>
        <p:spPr>
          <a:xfrm flipH="1" rot="8100000">
            <a:off x="4603339" y="3374702"/>
            <a:ext cx="2814920" cy="2218237"/>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59" name="Google Shape;359;p36"/>
          <p:cNvSpPr/>
          <p:nvPr/>
        </p:nvSpPr>
        <p:spPr>
          <a:xfrm rot="-7911159">
            <a:off x="5697577" y="-1687484"/>
            <a:ext cx="5461247" cy="4643274"/>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6"/>
          <p:cNvSpPr/>
          <p:nvPr/>
        </p:nvSpPr>
        <p:spPr>
          <a:xfrm flipH="1" rot="8100000">
            <a:off x="-1365205" y="-843124"/>
            <a:ext cx="6070835" cy="478920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6"/>
          <p:cNvSpPr/>
          <p:nvPr/>
        </p:nvSpPr>
        <p:spPr>
          <a:xfrm rot="2700022">
            <a:off x="415206" y="4333749"/>
            <a:ext cx="1569019" cy="1236416"/>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62" name="Google Shape;362;p36"/>
          <p:cNvSpPr/>
          <p:nvPr/>
        </p:nvSpPr>
        <p:spPr>
          <a:xfrm rot="2700000">
            <a:off x="1474355" y="3719217"/>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63" name="Shape 363"/>
        <p:cNvGrpSpPr/>
        <p:nvPr/>
      </p:nvGrpSpPr>
      <p:grpSpPr>
        <a:xfrm>
          <a:off x="0" y="0"/>
          <a:ext cx="0" cy="0"/>
          <a:chOff x="0" y="0"/>
          <a:chExt cx="0" cy="0"/>
        </a:xfrm>
      </p:grpSpPr>
      <p:sp>
        <p:nvSpPr>
          <p:cNvPr id="364" name="Google Shape;364;p37"/>
          <p:cNvSpPr/>
          <p:nvPr/>
        </p:nvSpPr>
        <p:spPr>
          <a:xfrm flipH="1" rot="-8099985">
            <a:off x="-1869293" y="1388423"/>
            <a:ext cx="4501573" cy="354737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65" name="Google Shape;365;p37"/>
          <p:cNvSpPr/>
          <p:nvPr/>
        </p:nvSpPr>
        <p:spPr>
          <a:xfrm rot="-2511145">
            <a:off x="2523510" y="3121309"/>
            <a:ext cx="4444792" cy="3779066"/>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7"/>
          <p:cNvSpPr/>
          <p:nvPr/>
        </p:nvSpPr>
        <p:spPr>
          <a:xfrm flipH="1" rot="-8100000">
            <a:off x="6040369" y="-463495"/>
            <a:ext cx="4940932" cy="3897842"/>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7"/>
          <p:cNvSpPr/>
          <p:nvPr/>
        </p:nvSpPr>
        <p:spPr>
          <a:xfrm rot="8100027">
            <a:off x="1040508" y="199705"/>
            <a:ext cx="1276990" cy="1006289"/>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68" name="Google Shape;368;p37"/>
          <p:cNvSpPr/>
          <p:nvPr/>
        </p:nvSpPr>
        <p:spPr>
          <a:xfrm rot="8100000">
            <a:off x="7198510" y="3530734"/>
            <a:ext cx="700242" cy="551801"/>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69" name="Google Shape;369;p37"/>
          <p:cNvSpPr/>
          <p:nvPr/>
        </p:nvSpPr>
        <p:spPr>
          <a:xfrm rot="8100000">
            <a:off x="1636805" y="1453098"/>
            <a:ext cx="403406" cy="317882"/>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370" name="Google Shape;370;p37"/>
          <p:cNvSpPr/>
          <p:nvPr/>
        </p:nvSpPr>
        <p:spPr>
          <a:xfrm flipH="1" rot="-5662294">
            <a:off x="2101523" y="-2552337"/>
            <a:ext cx="4940943" cy="3897852"/>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1_1">
    <p:spTree>
      <p:nvGrpSpPr>
        <p:cNvPr id="371" name="Shape 371"/>
        <p:cNvGrpSpPr/>
        <p:nvPr/>
      </p:nvGrpSpPr>
      <p:grpSpPr>
        <a:xfrm>
          <a:off x="0" y="0"/>
          <a:ext cx="0" cy="0"/>
          <a:chOff x="0" y="0"/>
          <a:chExt cx="0" cy="0"/>
        </a:xfrm>
      </p:grpSpPr>
      <p:sp>
        <p:nvSpPr>
          <p:cNvPr id="372" name="Google Shape;372;p38"/>
          <p:cNvSpPr/>
          <p:nvPr/>
        </p:nvSpPr>
        <p:spPr>
          <a:xfrm rot="8100000">
            <a:off x="4370292" y="635573"/>
            <a:ext cx="403406" cy="317882"/>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grpSp>
        <p:nvGrpSpPr>
          <p:cNvPr id="373" name="Google Shape;373;p38"/>
          <p:cNvGrpSpPr/>
          <p:nvPr/>
        </p:nvGrpSpPr>
        <p:grpSpPr>
          <a:xfrm>
            <a:off x="-646975" y="-374130"/>
            <a:ext cx="10194565" cy="5800128"/>
            <a:chOff x="-646975" y="-374130"/>
            <a:chExt cx="10194565" cy="5800128"/>
          </a:xfrm>
        </p:grpSpPr>
        <p:sp>
          <p:nvSpPr>
            <p:cNvPr id="374" name="Google Shape;374;p38"/>
            <p:cNvSpPr/>
            <p:nvPr/>
          </p:nvSpPr>
          <p:spPr>
            <a:xfrm>
              <a:off x="1870840" y="-374130"/>
              <a:ext cx="5133775" cy="1145250"/>
            </a:xfrm>
            <a:custGeom>
              <a:rect b="b" l="l" r="r" t="t"/>
              <a:pathLst>
                <a:path extrusionOk="0" h="45810" w="205351">
                  <a:moveTo>
                    <a:pt x="0" y="3111"/>
                  </a:moveTo>
                  <a:cubicBezTo>
                    <a:pt x="0" y="22732"/>
                    <a:pt x="21273" y="43999"/>
                    <a:pt x="40836" y="45504"/>
                  </a:cubicBezTo>
                  <a:cubicBezTo>
                    <a:pt x="49686" y="46185"/>
                    <a:pt x="59123" y="45886"/>
                    <a:pt x="67283" y="42392"/>
                  </a:cubicBezTo>
                  <a:cubicBezTo>
                    <a:pt x="78174" y="37728"/>
                    <a:pt x="88131" y="29179"/>
                    <a:pt x="99953" y="28391"/>
                  </a:cubicBezTo>
                  <a:cubicBezTo>
                    <a:pt x="106957" y="27924"/>
                    <a:pt x="114676" y="26807"/>
                    <a:pt x="120954" y="29947"/>
                  </a:cubicBezTo>
                  <a:cubicBezTo>
                    <a:pt x="133274" y="36110"/>
                    <a:pt x="146517" y="44028"/>
                    <a:pt x="160236" y="42781"/>
                  </a:cubicBezTo>
                  <a:cubicBezTo>
                    <a:pt x="180875" y="40904"/>
                    <a:pt x="205351" y="20725"/>
                    <a:pt x="205351" y="0"/>
                  </a:cubicBezTo>
                </a:path>
              </a:pathLst>
            </a:custGeom>
            <a:noFill/>
            <a:ln cap="flat" cmpd="sng" w="19050">
              <a:solidFill>
                <a:schemeClr val="dk2"/>
              </a:solidFill>
              <a:prstDash val="solid"/>
              <a:round/>
              <a:headEnd len="med" w="med" type="none"/>
              <a:tailEnd len="med" w="med" type="none"/>
            </a:ln>
          </p:spPr>
        </p:sp>
        <p:sp>
          <p:nvSpPr>
            <p:cNvPr id="375" name="Google Shape;375;p38"/>
            <p:cNvSpPr/>
            <p:nvPr/>
          </p:nvSpPr>
          <p:spPr>
            <a:xfrm rot="10800000">
              <a:off x="5512892" y="3299823"/>
              <a:ext cx="4034698" cy="2126175"/>
            </a:xfrm>
            <a:custGeom>
              <a:rect b="b" l="l" r="r" t="t"/>
              <a:pathLst>
                <a:path extrusionOk="0" h="99797" w="189378">
                  <a:moveTo>
                    <a:pt x="184349" y="0"/>
                  </a:moveTo>
                  <a:cubicBezTo>
                    <a:pt x="190638" y="4194"/>
                    <a:pt x="190353" y="15949"/>
                    <a:pt x="186682" y="22557"/>
                  </a:cubicBezTo>
                  <a:cubicBezTo>
                    <a:pt x="181067" y="32666"/>
                    <a:pt x="171121" y="40277"/>
                    <a:pt x="161013" y="45893"/>
                  </a:cubicBezTo>
                  <a:cubicBezTo>
                    <a:pt x="141510" y="56730"/>
                    <a:pt x="116127" y="44557"/>
                    <a:pt x="94119" y="48226"/>
                  </a:cubicBezTo>
                  <a:cubicBezTo>
                    <a:pt x="72779" y="51783"/>
                    <a:pt x="65830" y="81543"/>
                    <a:pt x="48226" y="94119"/>
                  </a:cubicBezTo>
                  <a:cubicBezTo>
                    <a:pt x="39066" y="100662"/>
                    <a:pt x="25923" y="100378"/>
                    <a:pt x="14779" y="98786"/>
                  </a:cubicBezTo>
                  <a:cubicBezTo>
                    <a:pt x="9582" y="98043"/>
                    <a:pt x="5250" y="93341"/>
                    <a:pt x="0" y="93341"/>
                  </a:cubicBezTo>
                </a:path>
              </a:pathLst>
            </a:custGeom>
            <a:noFill/>
            <a:ln cap="flat" cmpd="sng" w="19050">
              <a:solidFill>
                <a:schemeClr val="dk2"/>
              </a:solidFill>
              <a:prstDash val="solid"/>
              <a:round/>
              <a:headEnd len="med" w="med" type="none"/>
              <a:tailEnd len="med" w="med" type="none"/>
            </a:ln>
          </p:spPr>
        </p:sp>
        <p:sp>
          <p:nvSpPr>
            <p:cNvPr id="376" name="Google Shape;376;p38"/>
            <p:cNvSpPr/>
            <p:nvPr/>
          </p:nvSpPr>
          <p:spPr>
            <a:xfrm flipH="1" rot="10800000">
              <a:off x="-646975" y="3368779"/>
              <a:ext cx="3122717" cy="1988257"/>
            </a:xfrm>
            <a:custGeom>
              <a:rect b="b" l="l" r="r" t="t"/>
              <a:pathLst>
                <a:path extrusionOk="0" h="18185" w="28561">
                  <a:moveTo>
                    <a:pt x="25102" y="0"/>
                  </a:moveTo>
                  <a:lnTo>
                    <a:pt x="24933" y="121"/>
                  </a:lnTo>
                  <a:cubicBezTo>
                    <a:pt x="25885" y="1422"/>
                    <a:pt x="26873" y="2760"/>
                    <a:pt x="27476" y="4279"/>
                  </a:cubicBezTo>
                  <a:cubicBezTo>
                    <a:pt x="28343" y="6424"/>
                    <a:pt x="28223" y="8508"/>
                    <a:pt x="27162" y="10002"/>
                  </a:cubicBezTo>
                  <a:cubicBezTo>
                    <a:pt x="26449" y="11014"/>
                    <a:pt x="25363" y="11609"/>
                    <a:pt x="24228" y="11609"/>
                  </a:cubicBezTo>
                  <a:cubicBezTo>
                    <a:pt x="24174" y="11609"/>
                    <a:pt x="24120" y="11608"/>
                    <a:pt x="24066" y="11605"/>
                  </a:cubicBezTo>
                  <a:cubicBezTo>
                    <a:pt x="23343" y="11569"/>
                    <a:pt x="22439" y="11123"/>
                    <a:pt x="21487" y="10653"/>
                  </a:cubicBezTo>
                  <a:cubicBezTo>
                    <a:pt x="20378" y="10094"/>
                    <a:pt x="19146" y="9477"/>
                    <a:pt x="18004" y="9477"/>
                  </a:cubicBezTo>
                  <a:cubicBezTo>
                    <a:pt x="17670" y="9477"/>
                    <a:pt x="17342" y="9530"/>
                    <a:pt x="17028" y="9653"/>
                  </a:cubicBezTo>
                  <a:cubicBezTo>
                    <a:pt x="16172" y="9991"/>
                    <a:pt x="15510" y="10797"/>
                    <a:pt x="14991" y="12123"/>
                  </a:cubicBezTo>
                  <a:cubicBezTo>
                    <a:pt x="14847" y="12509"/>
                    <a:pt x="14726" y="12991"/>
                    <a:pt x="14582" y="13497"/>
                  </a:cubicBezTo>
                  <a:cubicBezTo>
                    <a:pt x="14100" y="15280"/>
                    <a:pt x="13497" y="17510"/>
                    <a:pt x="11545" y="17907"/>
                  </a:cubicBezTo>
                  <a:cubicBezTo>
                    <a:pt x="11328" y="17952"/>
                    <a:pt x="11119" y="17973"/>
                    <a:pt x="10919" y="17973"/>
                  </a:cubicBezTo>
                  <a:cubicBezTo>
                    <a:pt x="8852" y="17973"/>
                    <a:pt x="7638" y="15698"/>
                    <a:pt x="6363" y="13292"/>
                  </a:cubicBezTo>
                  <a:cubicBezTo>
                    <a:pt x="5036" y="10783"/>
                    <a:pt x="3672" y="8211"/>
                    <a:pt x="1209" y="8211"/>
                  </a:cubicBezTo>
                  <a:cubicBezTo>
                    <a:pt x="833" y="8211"/>
                    <a:pt x="432" y="8271"/>
                    <a:pt x="1" y="8400"/>
                  </a:cubicBezTo>
                  <a:lnTo>
                    <a:pt x="61" y="8604"/>
                  </a:lnTo>
                  <a:cubicBezTo>
                    <a:pt x="466" y="8481"/>
                    <a:pt x="843" y="8424"/>
                    <a:pt x="1198" y="8424"/>
                  </a:cubicBezTo>
                  <a:cubicBezTo>
                    <a:pt x="3550" y="8424"/>
                    <a:pt x="4884" y="10938"/>
                    <a:pt x="6183" y="13389"/>
                  </a:cubicBezTo>
                  <a:cubicBezTo>
                    <a:pt x="7436" y="15751"/>
                    <a:pt x="8725" y="18185"/>
                    <a:pt x="10931" y="18185"/>
                  </a:cubicBezTo>
                  <a:cubicBezTo>
                    <a:pt x="11148" y="18185"/>
                    <a:pt x="11365" y="18161"/>
                    <a:pt x="11593" y="18113"/>
                  </a:cubicBezTo>
                  <a:cubicBezTo>
                    <a:pt x="13666" y="17690"/>
                    <a:pt x="14281" y="15389"/>
                    <a:pt x="14787" y="13545"/>
                  </a:cubicBezTo>
                  <a:cubicBezTo>
                    <a:pt x="14919" y="13051"/>
                    <a:pt x="15052" y="12569"/>
                    <a:pt x="15184" y="12195"/>
                  </a:cubicBezTo>
                  <a:cubicBezTo>
                    <a:pt x="15679" y="10931"/>
                    <a:pt x="16305" y="10159"/>
                    <a:pt x="17112" y="9846"/>
                  </a:cubicBezTo>
                  <a:cubicBezTo>
                    <a:pt x="17404" y="9732"/>
                    <a:pt x="17708" y="9682"/>
                    <a:pt x="18021" y="9682"/>
                  </a:cubicBezTo>
                  <a:cubicBezTo>
                    <a:pt x="19091" y="9682"/>
                    <a:pt x="20264" y="10265"/>
                    <a:pt x="21402" y="10834"/>
                  </a:cubicBezTo>
                  <a:cubicBezTo>
                    <a:pt x="22366" y="11316"/>
                    <a:pt x="23282" y="11774"/>
                    <a:pt x="24066" y="11810"/>
                  </a:cubicBezTo>
                  <a:cubicBezTo>
                    <a:pt x="24122" y="11812"/>
                    <a:pt x="24177" y="11814"/>
                    <a:pt x="24233" y="11814"/>
                  </a:cubicBezTo>
                  <a:cubicBezTo>
                    <a:pt x="25426" y="11814"/>
                    <a:pt x="26571" y="11194"/>
                    <a:pt x="27331" y="10123"/>
                  </a:cubicBezTo>
                  <a:cubicBezTo>
                    <a:pt x="28440" y="8580"/>
                    <a:pt x="28560" y="6411"/>
                    <a:pt x="27668" y="4206"/>
                  </a:cubicBezTo>
                  <a:cubicBezTo>
                    <a:pt x="27054" y="2664"/>
                    <a:pt x="26066" y="1302"/>
                    <a:pt x="25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8"/>
            <p:cNvSpPr/>
            <p:nvPr/>
          </p:nvSpPr>
          <p:spPr>
            <a:xfrm>
              <a:off x="8014879" y="-175025"/>
              <a:ext cx="1494275" cy="2914475"/>
            </a:xfrm>
            <a:custGeom>
              <a:rect b="b" l="l" r="r" t="t"/>
              <a:pathLst>
                <a:path extrusionOk="0" h="116579" w="59771">
                  <a:moveTo>
                    <a:pt x="23212" y="0"/>
                  </a:moveTo>
                  <a:cubicBezTo>
                    <a:pt x="8890" y="3582"/>
                    <a:pt x="-2927" y="23793"/>
                    <a:pt x="655" y="38115"/>
                  </a:cubicBezTo>
                  <a:cubicBezTo>
                    <a:pt x="3020" y="47570"/>
                    <a:pt x="12291" y="54329"/>
                    <a:pt x="14656" y="63784"/>
                  </a:cubicBezTo>
                  <a:cubicBezTo>
                    <a:pt x="17364" y="74612"/>
                    <a:pt x="10036" y="86499"/>
                    <a:pt x="13101" y="97231"/>
                  </a:cubicBezTo>
                  <a:cubicBezTo>
                    <a:pt x="14188" y="101036"/>
                    <a:pt x="17128" y="104050"/>
                    <a:pt x="19323" y="107343"/>
                  </a:cubicBezTo>
                  <a:cubicBezTo>
                    <a:pt x="24145" y="114576"/>
                    <a:pt x="36437" y="119004"/>
                    <a:pt x="44214" y="115121"/>
                  </a:cubicBezTo>
                  <a:cubicBezTo>
                    <a:pt x="48364" y="113049"/>
                    <a:pt x="52511" y="110973"/>
                    <a:pt x="56660" y="108899"/>
                  </a:cubicBezTo>
                  <a:cubicBezTo>
                    <a:pt x="57972" y="108243"/>
                    <a:pt x="58304" y="105787"/>
                    <a:pt x="59771" y="105787"/>
                  </a:cubicBezTo>
                </a:path>
              </a:pathLst>
            </a:custGeom>
            <a:noFill/>
            <a:ln cap="flat" cmpd="sng" w="19050">
              <a:solidFill>
                <a:schemeClr val="dk2"/>
              </a:solidFill>
              <a:prstDash val="solid"/>
              <a:round/>
              <a:headEnd len="med" w="med" type="none"/>
              <a:tailEnd len="med" w="med" type="none"/>
            </a:ln>
          </p:spPr>
        </p:sp>
        <p:sp>
          <p:nvSpPr>
            <p:cNvPr id="378" name="Google Shape;378;p38"/>
            <p:cNvSpPr/>
            <p:nvPr/>
          </p:nvSpPr>
          <p:spPr>
            <a:xfrm rot="-6134353">
              <a:off x="-50436" y="691332"/>
              <a:ext cx="993579" cy="1181760"/>
            </a:xfrm>
            <a:custGeom>
              <a:rect b="b" l="l" r="r" t="t"/>
              <a:pathLst>
                <a:path extrusionOk="0" h="47269" w="39742">
                  <a:moveTo>
                    <a:pt x="30774" y="0"/>
                  </a:moveTo>
                  <a:cubicBezTo>
                    <a:pt x="24418" y="0"/>
                    <a:pt x="17192" y="76"/>
                    <a:pt x="12106" y="3889"/>
                  </a:cubicBezTo>
                  <a:cubicBezTo>
                    <a:pt x="7041" y="7686"/>
                    <a:pt x="3566" y="13568"/>
                    <a:pt x="1216" y="19446"/>
                  </a:cubicBezTo>
                  <a:cubicBezTo>
                    <a:pt x="-2489" y="28711"/>
                    <a:pt x="3982" y="44251"/>
                    <a:pt x="13662" y="46671"/>
                  </a:cubicBezTo>
                  <a:cubicBezTo>
                    <a:pt x="23224" y="49061"/>
                    <a:pt x="34657" y="38908"/>
                    <a:pt x="37775" y="29558"/>
                  </a:cubicBezTo>
                  <a:cubicBezTo>
                    <a:pt x="40978" y="19953"/>
                    <a:pt x="40899" y="0"/>
                    <a:pt x="30774" y="0"/>
                  </a:cubicBezTo>
                </a:path>
              </a:pathLst>
            </a:custGeom>
            <a:noFill/>
            <a:ln cap="flat" cmpd="sng" w="19050">
              <a:solidFill>
                <a:schemeClr val="dk2"/>
              </a:solidFill>
              <a:prstDash val="solid"/>
              <a:round/>
              <a:headEnd len="med" w="med" type="none"/>
              <a:tailEnd len="med" w="med" type="none"/>
            </a:ln>
          </p:spPr>
        </p:sp>
      </p:grpSp>
      <p:sp>
        <p:nvSpPr>
          <p:cNvPr id="379" name="Google Shape;379;p38"/>
          <p:cNvSpPr/>
          <p:nvPr/>
        </p:nvSpPr>
        <p:spPr>
          <a:xfrm rot="8100000">
            <a:off x="2620167" y="4451460"/>
            <a:ext cx="403406" cy="317882"/>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grpSp>
        <p:nvGrpSpPr>
          <p:cNvPr id="41" name="Google Shape;41;p5"/>
          <p:cNvGrpSpPr/>
          <p:nvPr/>
        </p:nvGrpSpPr>
        <p:grpSpPr>
          <a:xfrm>
            <a:off x="-777850" y="-505600"/>
            <a:ext cx="10500907" cy="6436675"/>
            <a:chOff x="-777850" y="-505600"/>
            <a:chExt cx="10500907" cy="6436675"/>
          </a:xfrm>
        </p:grpSpPr>
        <p:sp>
          <p:nvSpPr>
            <p:cNvPr id="42" name="Google Shape;42;p5"/>
            <p:cNvSpPr/>
            <p:nvPr/>
          </p:nvSpPr>
          <p:spPr>
            <a:xfrm>
              <a:off x="-505600" y="-505600"/>
              <a:ext cx="3134300" cy="3912175"/>
            </a:xfrm>
            <a:custGeom>
              <a:rect b="b" l="l" r="r" t="t"/>
              <a:pathLst>
                <a:path extrusionOk="0" h="156487" w="125372">
                  <a:moveTo>
                    <a:pt x="81674" y="0"/>
                  </a:moveTo>
                  <a:cubicBezTo>
                    <a:pt x="95364" y="0"/>
                    <a:pt x="110246" y="6596"/>
                    <a:pt x="119010" y="17113"/>
                  </a:cubicBezTo>
                  <a:cubicBezTo>
                    <a:pt x="126216" y="25761"/>
                    <a:pt x="126404" y="39638"/>
                    <a:pt x="123677" y="50560"/>
                  </a:cubicBezTo>
                  <a:cubicBezTo>
                    <a:pt x="118928" y="69579"/>
                    <a:pt x="88765" y="70656"/>
                    <a:pt x="77007" y="86341"/>
                  </a:cubicBezTo>
                  <a:cubicBezTo>
                    <a:pt x="70563" y="94937"/>
                    <a:pt x="78275" y="108040"/>
                    <a:pt x="81674" y="118232"/>
                  </a:cubicBezTo>
                  <a:cubicBezTo>
                    <a:pt x="83525" y="123781"/>
                    <a:pt x="81294" y="130664"/>
                    <a:pt x="77785" y="135345"/>
                  </a:cubicBezTo>
                  <a:cubicBezTo>
                    <a:pt x="68041" y="148342"/>
                    <a:pt x="49206" y="151628"/>
                    <a:pt x="33447" y="155569"/>
                  </a:cubicBezTo>
                  <a:cubicBezTo>
                    <a:pt x="22619" y="158277"/>
                    <a:pt x="11161" y="154013"/>
                    <a:pt x="0" y="154013"/>
                  </a:cubicBezTo>
                </a:path>
              </a:pathLst>
            </a:custGeom>
            <a:noFill/>
            <a:ln cap="flat" cmpd="sng" w="19050">
              <a:solidFill>
                <a:schemeClr val="dk2"/>
              </a:solidFill>
              <a:prstDash val="solid"/>
              <a:round/>
              <a:headEnd len="med" w="med" type="none"/>
              <a:tailEnd len="med" w="med" type="none"/>
            </a:ln>
          </p:spPr>
        </p:sp>
        <p:sp>
          <p:nvSpPr>
            <p:cNvPr id="43" name="Google Shape;43;p5"/>
            <p:cNvSpPr/>
            <p:nvPr/>
          </p:nvSpPr>
          <p:spPr>
            <a:xfrm>
              <a:off x="7686932" y="1575125"/>
              <a:ext cx="2036125" cy="4355950"/>
            </a:xfrm>
            <a:custGeom>
              <a:rect b="b" l="l" r="r" t="t"/>
              <a:pathLst>
                <a:path extrusionOk="0" h="174238" w="81445">
                  <a:moveTo>
                    <a:pt x="81445" y="0"/>
                  </a:moveTo>
                  <a:cubicBezTo>
                    <a:pt x="51367" y="4298"/>
                    <a:pt x="6503" y="12209"/>
                    <a:pt x="550" y="42004"/>
                  </a:cubicBezTo>
                  <a:cubicBezTo>
                    <a:pt x="-1490" y="52215"/>
                    <a:pt x="3996" y="63562"/>
                    <a:pt x="10662" y="71562"/>
                  </a:cubicBezTo>
                  <a:cubicBezTo>
                    <a:pt x="17534" y="79809"/>
                    <a:pt x="28343" y="86643"/>
                    <a:pt x="30108" y="97231"/>
                  </a:cubicBezTo>
                  <a:cubicBezTo>
                    <a:pt x="31347" y="104666"/>
                    <a:pt x="31923" y="113048"/>
                    <a:pt x="28552" y="119789"/>
                  </a:cubicBezTo>
                  <a:cubicBezTo>
                    <a:pt x="24193" y="128506"/>
                    <a:pt x="16463" y="135900"/>
                    <a:pt x="14551" y="145457"/>
                  </a:cubicBezTo>
                  <a:cubicBezTo>
                    <a:pt x="13230" y="152058"/>
                    <a:pt x="16533" y="159131"/>
                    <a:pt x="19996" y="164904"/>
                  </a:cubicBezTo>
                  <a:cubicBezTo>
                    <a:pt x="21997" y="168239"/>
                    <a:pt x="26996" y="170349"/>
                    <a:pt x="26996" y="174238"/>
                  </a:cubicBezTo>
                </a:path>
              </a:pathLst>
            </a:custGeom>
            <a:noFill/>
            <a:ln cap="flat" cmpd="sng" w="19050">
              <a:solidFill>
                <a:schemeClr val="dk2"/>
              </a:solidFill>
              <a:prstDash val="solid"/>
              <a:round/>
              <a:headEnd len="med" w="med" type="none"/>
              <a:tailEnd len="med" w="med" type="none"/>
            </a:ln>
          </p:spPr>
        </p:sp>
        <p:sp>
          <p:nvSpPr>
            <p:cNvPr id="44" name="Google Shape;44;p5"/>
            <p:cNvSpPr/>
            <p:nvPr/>
          </p:nvSpPr>
          <p:spPr>
            <a:xfrm>
              <a:off x="7233950" y="-194450"/>
              <a:ext cx="2450225" cy="1327325"/>
            </a:xfrm>
            <a:custGeom>
              <a:rect b="b" l="l" r="r" t="t"/>
              <a:pathLst>
                <a:path extrusionOk="0" h="53093" w="98009">
                  <a:moveTo>
                    <a:pt x="0" y="0"/>
                  </a:moveTo>
                  <a:cubicBezTo>
                    <a:pt x="0" y="25516"/>
                    <a:pt x="31464" y="48171"/>
                    <a:pt x="56783" y="51337"/>
                  </a:cubicBezTo>
                  <a:cubicBezTo>
                    <a:pt x="65792" y="52463"/>
                    <a:pt x="75106" y="53896"/>
                    <a:pt x="84008" y="52115"/>
                  </a:cubicBezTo>
                  <a:cubicBezTo>
                    <a:pt x="88832" y="51150"/>
                    <a:pt x="93090" y="47448"/>
                    <a:pt x="98009" y="47448"/>
                  </a:cubicBezTo>
                </a:path>
              </a:pathLst>
            </a:custGeom>
            <a:noFill/>
            <a:ln cap="flat" cmpd="sng" w="19050">
              <a:solidFill>
                <a:schemeClr val="dk2"/>
              </a:solidFill>
              <a:prstDash val="solid"/>
              <a:round/>
              <a:headEnd len="med" w="med" type="none"/>
              <a:tailEnd len="med" w="med" type="none"/>
            </a:ln>
          </p:spPr>
        </p:sp>
        <p:sp>
          <p:nvSpPr>
            <p:cNvPr id="45" name="Google Shape;45;p5"/>
            <p:cNvSpPr/>
            <p:nvPr/>
          </p:nvSpPr>
          <p:spPr>
            <a:xfrm>
              <a:off x="-777850" y="4520555"/>
              <a:ext cx="4705975" cy="1057025"/>
            </a:xfrm>
            <a:custGeom>
              <a:rect b="b" l="l" r="r" t="t"/>
              <a:pathLst>
                <a:path extrusionOk="0" h="42281" w="188239">
                  <a:moveTo>
                    <a:pt x="0" y="18306"/>
                  </a:moveTo>
                  <a:cubicBezTo>
                    <a:pt x="19535" y="-1222"/>
                    <a:pt x="55218" y="-3634"/>
                    <a:pt x="81674" y="4305"/>
                  </a:cubicBezTo>
                  <a:cubicBezTo>
                    <a:pt x="97492" y="9052"/>
                    <a:pt x="112796" y="15587"/>
                    <a:pt x="127567" y="22973"/>
                  </a:cubicBezTo>
                  <a:cubicBezTo>
                    <a:pt x="140012" y="29196"/>
                    <a:pt x="151178" y="39354"/>
                    <a:pt x="164903" y="41642"/>
                  </a:cubicBezTo>
                  <a:cubicBezTo>
                    <a:pt x="172576" y="42921"/>
                    <a:pt x="180460" y="41642"/>
                    <a:pt x="188239" y="41642"/>
                  </a:cubicBezTo>
                </a:path>
              </a:pathLst>
            </a:custGeom>
            <a:noFill/>
            <a:ln cap="flat" cmpd="sng" w="19050">
              <a:solidFill>
                <a:schemeClr val="dk2"/>
              </a:solidFill>
              <a:prstDash val="solid"/>
              <a:round/>
              <a:headEnd len="med" w="med" type="none"/>
              <a:tailEnd len="med" w="med" type="none"/>
            </a:ln>
          </p:spPr>
        </p:sp>
      </p:grpSp>
      <p:sp>
        <p:nvSpPr>
          <p:cNvPr id="46" name="Google Shape;46;p5"/>
          <p:cNvSpPr/>
          <p:nvPr/>
        </p:nvSpPr>
        <p:spPr>
          <a:xfrm flipH="1" rot="8100000">
            <a:off x="258255" y="3898630"/>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47" name="Google Shape;47;p5"/>
          <p:cNvSpPr/>
          <p:nvPr/>
        </p:nvSpPr>
        <p:spPr>
          <a:xfrm flipH="1" rot="8100000">
            <a:off x="7966455" y="1336230"/>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48" name="Google Shape;48;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 name="Google Shape;49;p5"/>
          <p:cNvSpPr txBox="1"/>
          <p:nvPr>
            <p:ph idx="2" type="title"/>
          </p:nvPr>
        </p:nvSpPr>
        <p:spPr>
          <a:xfrm>
            <a:off x="1715177" y="2914475"/>
            <a:ext cx="2505600" cy="3672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b="0" sz="18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0" name="Google Shape;50;p5"/>
          <p:cNvSpPr txBox="1"/>
          <p:nvPr>
            <p:ph idx="3" type="title"/>
          </p:nvPr>
        </p:nvSpPr>
        <p:spPr>
          <a:xfrm>
            <a:off x="4923225" y="2914475"/>
            <a:ext cx="2505600" cy="3672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b="0" sz="1800">
                <a:solidFill>
                  <a:schemeClr val="dk1"/>
                </a:solidFill>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1" name="Google Shape;51;p5"/>
          <p:cNvSpPr txBox="1"/>
          <p:nvPr>
            <p:ph idx="1" type="subTitle"/>
          </p:nvPr>
        </p:nvSpPr>
        <p:spPr>
          <a:xfrm>
            <a:off x="4923238" y="3306450"/>
            <a:ext cx="2505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 name="Google Shape;52;p5"/>
          <p:cNvSpPr txBox="1"/>
          <p:nvPr>
            <p:ph idx="4" type="subTitle"/>
          </p:nvPr>
        </p:nvSpPr>
        <p:spPr>
          <a:xfrm>
            <a:off x="1715162" y="3306450"/>
            <a:ext cx="2505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grpSp>
        <p:nvGrpSpPr>
          <p:cNvPr id="54" name="Google Shape;54;p6"/>
          <p:cNvGrpSpPr/>
          <p:nvPr/>
        </p:nvGrpSpPr>
        <p:grpSpPr>
          <a:xfrm>
            <a:off x="-421475" y="-136125"/>
            <a:ext cx="10397325" cy="5504850"/>
            <a:chOff x="-421475" y="-136125"/>
            <a:chExt cx="10397325" cy="5504850"/>
          </a:xfrm>
        </p:grpSpPr>
        <p:sp>
          <p:nvSpPr>
            <p:cNvPr id="55" name="Google Shape;55;p6"/>
            <p:cNvSpPr/>
            <p:nvPr/>
          </p:nvSpPr>
          <p:spPr>
            <a:xfrm>
              <a:off x="6592225" y="-136125"/>
              <a:ext cx="3383625" cy="2800250"/>
            </a:xfrm>
            <a:custGeom>
              <a:rect b="b" l="l" r="r" t="t"/>
              <a:pathLst>
                <a:path extrusionOk="0" h="112010" w="135345">
                  <a:moveTo>
                    <a:pt x="0" y="0"/>
                  </a:moveTo>
                  <a:cubicBezTo>
                    <a:pt x="0" y="26291"/>
                    <a:pt x="22831" y="53775"/>
                    <a:pt x="47449" y="63006"/>
                  </a:cubicBezTo>
                  <a:cubicBezTo>
                    <a:pt x="63171" y="68901"/>
                    <a:pt x="81435" y="67162"/>
                    <a:pt x="96453" y="74673"/>
                  </a:cubicBezTo>
                  <a:cubicBezTo>
                    <a:pt x="107769" y="80332"/>
                    <a:pt x="114733" y="92173"/>
                    <a:pt x="123678" y="101120"/>
                  </a:cubicBezTo>
                  <a:cubicBezTo>
                    <a:pt x="126011" y="103454"/>
                    <a:pt x="128038" y="106141"/>
                    <a:pt x="130678" y="108121"/>
                  </a:cubicBezTo>
                  <a:cubicBezTo>
                    <a:pt x="132298" y="109336"/>
                    <a:pt x="135345" y="109985"/>
                    <a:pt x="135345" y="112010"/>
                  </a:cubicBezTo>
                </a:path>
              </a:pathLst>
            </a:custGeom>
            <a:noFill/>
            <a:ln cap="flat" cmpd="sng" w="19050">
              <a:solidFill>
                <a:schemeClr val="dk2"/>
              </a:solidFill>
              <a:prstDash val="solid"/>
              <a:round/>
              <a:headEnd len="med" w="med" type="none"/>
              <a:tailEnd len="med" w="med" type="none"/>
            </a:ln>
          </p:spPr>
        </p:sp>
        <p:sp>
          <p:nvSpPr>
            <p:cNvPr id="56" name="Google Shape;56;p6"/>
            <p:cNvSpPr/>
            <p:nvPr/>
          </p:nvSpPr>
          <p:spPr>
            <a:xfrm>
              <a:off x="-421475" y="3035175"/>
              <a:ext cx="2683575" cy="2333550"/>
            </a:xfrm>
            <a:custGeom>
              <a:rect b="b" l="l" r="r" t="t"/>
              <a:pathLst>
                <a:path extrusionOk="0" h="93342" w="107343">
                  <a:moveTo>
                    <a:pt x="0" y="0"/>
                  </a:moveTo>
                  <a:cubicBezTo>
                    <a:pt x="11621" y="3321"/>
                    <a:pt x="22854" y="10945"/>
                    <a:pt x="29558" y="21002"/>
                  </a:cubicBezTo>
                  <a:cubicBezTo>
                    <a:pt x="39605" y="36073"/>
                    <a:pt x="38533" y="57974"/>
                    <a:pt x="51338" y="70784"/>
                  </a:cubicBezTo>
                  <a:cubicBezTo>
                    <a:pt x="59175" y="78624"/>
                    <a:pt x="73033" y="75439"/>
                    <a:pt x="84007" y="77007"/>
                  </a:cubicBezTo>
                  <a:cubicBezTo>
                    <a:pt x="93407" y="78350"/>
                    <a:pt x="107343" y="83847"/>
                    <a:pt x="107343" y="93342"/>
                  </a:cubicBezTo>
                </a:path>
              </a:pathLst>
            </a:custGeom>
            <a:noFill/>
            <a:ln cap="flat" cmpd="sng" w="19050">
              <a:solidFill>
                <a:schemeClr val="dk2"/>
              </a:solidFill>
              <a:prstDash val="solid"/>
              <a:round/>
              <a:headEnd len="med" w="med" type="none"/>
              <a:tailEnd len="med" w="med" type="none"/>
            </a:ln>
          </p:spPr>
        </p:sp>
        <p:sp>
          <p:nvSpPr>
            <p:cNvPr id="57" name="Google Shape;57;p6"/>
            <p:cNvSpPr/>
            <p:nvPr/>
          </p:nvSpPr>
          <p:spPr>
            <a:xfrm>
              <a:off x="8695840" y="3228050"/>
              <a:ext cx="793850" cy="1769600"/>
            </a:xfrm>
            <a:custGeom>
              <a:rect b="b" l="l" r="r" t="t"/>
              <a:pathLst>
                <a:path extrusionOk="0" h="70784" w="31754">
                  <a:moveTo>
                    <a:pt x="28643" y="0"/>
                  </a:moveTo>
                  <a:cubicBezTo>
                    <a:pt x="20177" y="0"/>
                    <a:pt x="10779" y="4623"/>
                    <a:pt x="6085" y="11668"/>
                  </a:cubicBezTo>
                  <a:cubicBezTo>
                    <a:pt x="-14" y="20823"/>
                    <a:pt x="-1251" y="33665"/>
                    <a:pt x="1418" y="44337"/>
                  </a:cubicBezTo>
                  <a:cubicBezTo>
                    <a:pt x="4673" y="57351"/>
                    <a:pt x="18339" y="70784"/>
                    <a:pt x="31754" y="70784"/>
                  </a:cubicBezTo>
                </a:path>
              </a:pathLst>
            </a:custGeom>
            <a:noFill/>
            <a:ln cap="flat" cmpd="sng" w="19050">
              <a:solidFill>
                <a:schemeClr val="dk2"/>
              </a:solidFill>
              <a:prstDash val="solid"/>
              <a:round/>
              <a:headEnd len="med" w="med" type="none"/>
              <a:tailEnd len="med" w="med" type="none"/>
            </a:ln>
          </p:spPr>
        </p:sp>
      </p:grpSp>
      <p:sp>
        <p:nvSpPr>
          <p:cNvPr id="58" name="Google Shape;58;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9" name="Google Shape;59;p6"/>
          <p:cNvSpPr/>
          <p:nvPr/>
        </p:nvSpPr>
        <p:spPr>
          <a:xfrm flipH="1" rot="8100000">
            <a:off x="258255" y="1618080"/>
            <a:ext cx="407848" cy="321388"/>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60" name="Google Shape;60;p6"/>
          <p:cNvSpPr/>
          <p:nvPr/>
        </p:nvSpPr>
        <p:spPr>
          <a:xfrm flipH="1" rot="8100000">
            <a:off x="8584601" y="3162308"/>
            <a:ext cx="236442" cy="186335"/>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grpSp>
        <p:nvGrpSpPr>
          <p:cNvPr id="62" name="Google Shape;62;p7"/>
          <p:cNvGrpSpPr/>
          <p:nvPr/>
        </p:nvGrpSpPr>
        <p:grpSpPr>
          <a:xfrm>
            <a:off x="-646999" y="-821006"/>
            <a:ext cx="11219014" cy="6337623"/>
            <a:chOff x="-646999" y="-821006"/>
            <a:chExt cx="11219014" cy="6337623"/>
          </a:xfrm>
        </p:grpSpPr>
        <p:sp>
          <p:nvSpPr>
            <p:cNvPr id="63" name="Google Shape;63;p7"/>
            <p:cNvSpPr/>
            <p:nvPr/>
          </p:nvSpPr>
          <p:spPr>
            <a:xfrm>
              <a:off x="5561600" y="-272250"/>
              <a:ext cx="4744850" cy="3772550"/>
            </a:xfrm>
            <a:custGeom>
              <a:rect b="b" l="l" r="r" t="t"/>
              <a:pathLst>
                <a:path extrusionOk="0" h="150902" w="189794">
                  <a:moveTo>
                    <a:pt x="0" y="0"/>
                  </a:moveTo>
                  <a:cubicBezTo>
                    <a:pt x="0" y="10631"/>
                    <a:pt x="622" y="22610"/>
                    <a:pt x="7000" y="31114"/>
                  </a:cubicBezTo>
                  <a:cubicBezTo>
                    <a:pt x="14509" y="41127"/>
                    <a:pt x="24587" y="49629"/>
                    <a:pt x="35781" y="55227"/>
                  </a:cubicBezTo>
                  <a:cubicBezTo>
                    <a:pt x="60818" y="67748"/>
                    <a:pt x="92670" y="63384"/>
                    <a:pt x="116676" y="77785"/>
                  </a:cubicBezTo>
                  <a:cubicBezTo>
                    <a:pt x="125561" y="83115"/>
                    <a:pt x="130978" y="94071"/>
                    <a:pt x="133011" y="104231"/>
                  </a:cubicBezTo>
                  <a:cubicBezTo>
                    <a:pt x="134672" y="112532"/>
                    <a:pt x="140892" y="119217"/>
                    <a:pt x="144679" y="126789"/>
                  </a:cubicBezTo>
                  <a:cubicBezTo>
                    <a:pt x="152306" y="142040"/>
                    <a:pt x="172742" y="150902"/>
                    <a:pt x="189794" y="150902"/>
                  </a:cubicBezTo>
                </a:path>
              </a:pathLst>
            </a:custGeom>
            <a:noFill/>
            <a:ln cap="flat" cmpd="sng" w="19050">
              <a:solidFill>
                <a:schemeClr val="dk2"/>
              </a:solidFill>
              <a:prstDash val="solid"/>
              <a:round/>
              <a:headEnd len="med" w="med" type="none"/>
              <a:tailEnd len="med" w="med" type="none"/>
            </a:ln>
          </p:spPr>
        </p:sp>
        <p:sp>
          <p:nvSpPr>
            <p:cNvPr id="64" name="Google Shape;64;p7"/>
            <p:cNvSpPr/>
            <p:nvPr/>
          </p:nvSpPr>
          <p:spPr>
            <a:xfrm>
              <a:off x="4180925" y="3800725"/>
              <a:ext cx="5367083" cy="1715893"/>
            </a:xfrm>
            <a:custGeom>
              <a:rect b="b" l="l" r="r" t="t"/>
              <a:pathLst>
                <a:path extrusionOk="0" h="75102" w="234909">
                  <a:moveTo>
                    <a:pt x="234909" y="5096"/>
                  </a:moveTo>
                  <a:cubicBezTo>
                    <a:pt x="225742" y="5096"/>
                    <a:pt x="216780" y="2343"/>
                    <a:pt x="207684" y="1206"/>
                  </a:cubicBezTo>
                  <a:cubicBezTo>
                    <a:pt x="188023" y="-1252"/>
                    <a:pt x="166965" y="70"/>
                    <a:pt x="148568" y="7429"/>
                  </a:cubicBezTo>
                  <a:cubicBezTo>
                    <a:pt x="127182" y="15984"/>
                    <a:pt x="112172" y="39422"/>
                    <a:pt x="89452" y="43210"/>
                  </a:cubicBezTo>
                  <a:cubicBezTo>
                    <a:pt x="74030" y="45781"/>
                    <a:pt x="57613" y="42932"/>
                    <a:pt x="42781" y="47877"/>
                  </a:cubicBezTo>
                  <a:cubicBezTo>
                    <a:pt x="33091" y="51108"/>
                    <a:pt x="23915" y="55754"/>
                    <a:pt x="14779" y="60323"/>
                  </a:cubicBezTo>
                  <a:cubicBezTo>
                    <a:pt x="8548" y="63439"/>
                    <a:pt x="0" y="68135"/>
                    <a:pt x="0" y="75102"/>
                  </a:cubicBezTo>
                </a:path>
              </a:pathLst>
            </a:custGeom>
            <a:noFill/>
            <a:ln cap="flat" cmpd="sng" w="19050">
              <a:solidFill>
                <a:schemeClr val="dk2"/>
              </a:solidFill>
              <a:prstDash val="solid"/>
              <a:round/>
              <a:headEnd len="med" w="med" type="none"/>
              <a:tailEnd len="med" w="med" type="none"/>
            </a:ln>
          </p:spPr>
        </p:sp>
        <p:sp>
          <p:nvSpPr>
            <p:cNvPr id="65" name="Google Shape;65;p7"/>
            <p:cNvSpPr/>
            <p:nvPr/>
          </p:nvSpPr>
          <p:spPr>
            <a:xfrm rot="-2700000">
              <a:off x="8266172" y="-719516"/>
              <a:ext cx="1494261" cy="2914447"/>
            </a:xfrm>
            <a:custGeom>
              <a:rect b="b" l="l" r="r" t="t"/>
              <a:pathLst>
                <a:path extrusionOk="0" h="116579" w="59771">
                  <a:moveTo>
                    <a:pt x="23212" y="0"/>
                  </a:moveTo>
                  <a:cubicBezTo>
                    <a:pt x="8890" y="3582"/>
                    <a:pt x="-2927" y="23793"/>
                    <a:pt x="655" y="38115"/>
                  </a:cubicBezTo>
                  <a:cubicBezTo>
                    <a:pt x="3020" y="47570"/>
                    <a:pt x="12291" y="54329"/>
                    <a:pt x="14656" y="63784"/>
                  </a:cubicBezTo>
                  <a:cubicBezTo>
                    <a:pt x="17364" y="74612"/>
                    <a:pt x="10036" y="86499"/>
                    <a:pt x="13101" y="97231"/>
                  </a:cubicBezTo>
                  <a:cubicBezTo>
                    <a:pt x="14188" y="101036"/>
                    <a:pt x="17128" y="104050"/>
                    <a:pt x="19323" y="107343"/>
                  </a:cubicBezTo>
                  <a:cubicBezTo>
                    <a:pt x="24145" y="114576"/>
                    <a:pt x="36437" y="119004"/>
                    <a:pt x="44214" y="115121"/>
                  </a:cubicBezTo>
                  <a:cubicBezTo>
                    <a:pt x="48364" y="113049"/>
                    <a:pt x="52511" y="110973"/>
                    <a:pt x="56660" y="108899"/>
                  </a:cubicBezTo>
                  <a:cubicBezTo>
                    <a:pt x="57972" y="108243"/>
                    <a:pt x="58304" y="105787"/>
                    <a:pt x="59771" y="105787"/>
                  </a:cubicBezTo>
                </a:path>
              </a:pathLst>
            </a:custGeom>
            <a:noFill/>
            <a:ln cap="flat" cmpd="sng" w="19050">
              <a:solidFill>
                <a:schemeClr val="dk2"/>
              </a:solidFill>
              <a:prstDash val="solid"/>
              <a:round/>
              <a:headEnd len="med" w="med" type="none"/>
              <a:tailEnd len="med" w="med" type="none"/>
            </a:ln>
          </p:spPr>
        </p:sp>
        <p:sp>
          <p:nvSpPr>
            <p:cNvPr id="66" name="Google Shape;66;p7"/>
            <p:cNvSpPr/>
            <p:nvPr/>
          </p:nvSpPr>
          <p:spPr>
            <a:xfrm flipH="1" rot="10800000">
              <a:off x="-646999" y="3885952"/>
              <a:ext cx="2310371" cy="1471030"/>
            </a:xfrm>
            <a:custGeom>
              <a:rect b="b" l="l" r="r" t="t"/>
              <a:pathLst>
                <a:path extrusionOk="0" h="18185" w="28561">
                  <a:moveTo>
                    <a:pt x="25102" y="0"/>
                  </a:moveTo>
                  <a:lnTo>
                    <a:pt x="24933" y="121"/>
                  </a:lnTo>
                  <a:cubicBezTo>
                    <a:pt x="25885" y="1422"/>
                    <a:pt x="26873" y="2760"/>
                    <a:pt x="27476" y="4279"/>
                  </a:cubicBezTo>
                  <a:cubicBezTo>
                    <a:pt x="28343" y="6424"/>
                    <a:pt x="28223" y="8508"/>
                    <a:pt x="27162" y="10002"/>
                  </a:cubicBezTo>
                  <a:cubicBezTo>
                    <a:pt x="26449" y="11014"/>
                    <a:pt x="25363" y="11609"/>
                    <a:pt x="24228" y="11609"/>
                  </a:cubicBezTo>
                  <a:cubicBezTo>
                    <a:pt x="24174" y="11609"/>
                    <a:pt x="24120" y="11608"/>
                    <a:pt x="24066" y="11605"/>
                  </a:cubicBezTo>
                  <a:cubicBezTo>
                    <a:pt x="23343" y="11569"/>
                    <a:pt x="22439" y="11123"/>
                    <a:pt x="21487" y="10653"/>
                  </a:cubicBezTo>
                  <a:cubicBezTo>
                    <a:pt x="20378" y="10094"/>
                    <a:pt x="19146" y="9477"/>
                    <a:pt x="18004" y="9477"/>
                  </a:cubicBezTo>
                  <a:cubicBezTo>
                    <a:pt x="17670" y="9477"/>
                    <a:pt x="17342" y="9530"/>
                    <a:pt x="17028" y="9653"/>
                  </a:cubicBezTo>
                  <a:cubicBezTo>
                    <a:pt x="16172" y="9991"/>
                    <a:pt x="15510" y="10797"/>
                    <a:pt x="14991" y="12123"/>
                  </a:cubicBezTo>
                  <a:cubicBezTo>
                    <a:pt x="14847" y="12509"/>
                    <a:pt x="14726" y="12991"/>
                    <a:pt x="14582" y="13497"/>
                  </a:cubicBezTo>
                  <a:cubicBezTo>
                    <a:pt x="14100" y="15280"/>
                    <a:pt x="13497" y="17510"/>
                    <a:pt x="11545" y="17907"/>
                  </a:cubicBezTo>
                  <a:cubicBezTo>
                    <a:pt x="11328" y="17952"/>
                    <a:pt x="11119" y="17973"/>
                    <a:pt x="10919" y="17973"/>
                  </a:cubicBezTo>
                  <a:cubicBezTo>
                    <a:pt x="8852" y="17973"/>
                    <a:pt x="7638" y="15698"/>
                    <a:pt x="6363" y="13292"/>
                  </a:cubicBezTo>
                  <a:cubicBezTo>
                    <a:pt x="5036" y="10783"/>
                    <a:pt x="3672" y="8211"/>
                    <a:pt x="1209" y="8211"/>
                  </a:cubicBezTo>
                  <a:cubicBezTo>
                    <a:pt x="833" y="8211"/>
                    <a:pt x="432" y="8271"/>
                    <a:pt x="1" y="8400"/>
                  </a:cubicBezTo>
                  <a:lnTo>
                    <a:pt x="61" y="8604"/>
                  </a:lnTo>
                  <a:cubicBezTo>
                    <a:pt x="466" y="8481"/>
                    <a:pt x="843" y="8424"/>
                    <a:pt x="1198" y="8424"/>
                  </a:cubicBezTo>
                  <a:cubicBezTo>
                    <a:pt x="3550" y="8424"/>
                    <a:pt x="4884" y="10938"/>
                    <a:pt x="6183" y="13389"/>
                  </a:cubicBezTo>
                  <a:cubicBezTo>
                    <a:pt x="7436" y="15751"/>
                    <a:pt x="8725" y="18185"/>
                    <a:pt x="10931" y="18185"/>
                  </a:cubicBezTo>
                  <a:cubicBezTo>
                    <a:pt x="11148" y="18185"/>
                    <a:pt x="11365" y="18161"/>
                    <a:pt x="11593" y="18113"/>
                  </a:cubicBezTo>
                  <a:cubicBezTo>
                    <a:pt x="13666" y="17690"/>
                    <a:pt x="14281" y="15389"/>
                    <a:pt x="14787" y="13545"/>
                  </a:cubicBezTo>
                  <a:cubicBezTo>
                    <a:pt x="14919" y="13051"/>
                    <a:pt x="15052" y="12569"/>
                    <a:pt x="15184" y="12195"/>
                  </a:cubicBezTo>
                  <a:cubicBezTo>
                    <a:pt x="15679" y="10931"/>
                    <a:pt x="16305" y="10159"/>
                    <a:pt x="17112" y="9846"/>
                  </a:cubicBezTo>
                  <a:cubicBezTo>
                    <a:pt x="17404" y="9732"/>
                    <a:pt x="17708" y="9682"/>
                    <a:pt x="18021" y="9682"/>
                  </a:cubicBezTo>
                  <a:cubicBezTo>
                    <a:pt x="19091" y="9682"/>
                    <a:pt x="20264" y="10265"/>
                    <a:pt x="21402" y="10834"/>
                  </a:cubicBezTo>
                  <a:cubicBezTo>
                    <a:pt x="22366" y="11316"/>
                    <a:pt x="23282" y="11774"/>
                    <a:pt x="24066" y="11810"/>
                  </a:cubicBezTo>
                  <a:cubicBezTo>
                    <a:pt x="24122" y="11812"/>
                    <a:pt x="24177" y="11814"/>
                    <a:pt x="24233" y="11814"/>
                  </a:cubicBezTo>
                  <a:cubicBezTo>
                    <a:pt x="25426" y="11814"/>
                    <a:pt x="26571" y="11194"/>
                    <a:pt x="27331" y="10123"/>
                  </a:cubicBezTo>
                  <a:cubicBezTo>
                    <a:pt x="28440" y="8580"/>
                    <a:pt x="28560" y="6411"/>
                    <a:pt x="27668" y="4206"/>
                  </a:cubicBezTo>
                  <a:cubicBezTo>
                    <a:pt x="27054" y="2664"/>
                    <a:pt x="26066" y="1302"/>
                    <a:pt x="25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7"/>
          <p:cNvSpPr txBox="1"/>
          <p:nvPr>
            <p:ph type="title"/>
          </p:nvPr>
        </p:nvSpPr>
        <p:spPr>
          <a:xfrm>
            <a:off x="720000" y="443850"/>
            <a:ext cx="3852000" cy="1053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atin typeface="Anton"/>
                <a:ea typeface="Anton"/>
                <a:cs typeface="Anton"/>
                <a:sym typeface="Anton"/>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8" name="Google Shape;68;p7"/>
          <p:cNvSpPr txBox="1"/>
          <p:nvPr>
            <p:ph idx="1" type="subTitle"/>
          </p:nvPr>
        </p:nvSpPr>
        <p:spPr>
          <a:xfrm>
            <a:off x="720000" y="1650300"/>
            <a:ext cx="3852000" cy="2697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999999"/>
              </a:buClr>
              <a:buSzPts val="800"/>
              <a:buFont typeface="Open Sans"/>
              <a:buChar char="●"/>
              <a:defRPr sz="1600"/>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1600"/>
              </a:spcBef>
              <a:spcAft>
                <a:spcPts val="0"/>
              </a:spcAft>
              <a:buClr>
                <a:srgbClr val="999999"/>
              </a:buClr>
              <a:buSzPts val="800"/>
              <a:buFont typeface="Open Sans"/>
              <a:buChar char="■"/>
              <a:defRPr/>
            </a:lvl3pPr>
            <a:lvl4pPr lvl="3" rtl="0" algn="ctr">
              <a:lnSpc>
                <a:spcPct val="100000"/>
              </a:lnSpc>
              <a:spcBef>
                <a:spcPts val="1600"/>
              </a:spcBef>
              <a:spcAft>
                <a:spcPts val="0"/>
              </a:spcAft>
              <a:buClr>
                <a:srgbClr val="999999"/>
              </a:buClr>
              <a:buSzPts val="800"/>
              <a:buFont typeface="Open Sans"/>
              <a:buChar char="●"/>
              <a:defRPr/>
            </a:lvl4pPr>
            <a:lvl5pPr lvl="4" rtl="0" algn="ctr">
              <a:lnSpc>
                <a:spcPct val="100000"/>
              </a:lnSpc>
              <a:spcBef>
                <a:spcPts val="1600"/>
              </a:spcBef>
              <a:spcAft>
                <a:spcPts val="0"/>
              </a:spcAft>
              <a:buClr>
                <a:srgbClr val="999999"/>
              </a:buClr>
              <a:buSzPts val="1200"/>
              <a:buFont typeface="Open Sans"/>
              <a:buChar char="○"/>
              <a:defRPr/>
            </a:lvl5pPr>
            <a:lvl6pPr lvl="5" rtl="0" algn="ctr">
              <a:lnSpc>
                <a:spcPct val="100000"/>
              </a:lnSpc>
              <a:spcBef>
                <a:spcPts val="1600"/>
              </a:spcBef>
              <a:spcAft>
                <a:spcPts val="0"/>
              </a:spcAft>
              <a:buClr>
                <a:srgbClr val="999999"/>
              </a:buClr>
              <a:buSzPts val="1200"/>
              <a:buFont typeface="Open Sans"/>
              <a:buChar char="■"/>
              <a:defRPr/>
            </a:lvl6pPr>
            <a:lvl7pPr lvl="6" rtl="0" algn="ctr">
              <a:lnSpc>
                <a:spcPct val="100000"/>
              </a:lnSpc>
              <a:spcBef>
                <a:spcPts val="1600"/>
              </a:spcBef>
              <a:spcAft>
                <a:spcPts val="0"/>
              </a:spcAft>
              <a:buClr>
                <a:srgbClr val="999999"/>
              </a:buClr>
              <a:buSzPts val="700"/>
              <a:buFont typeface="Open Sans"/>
              <a:buChar char="●"/>
              <a:defRPr/>
            </a:lvl7pPr>
            <a:lvl8pPr lvl="7" rtl="0" algn="ctr">
              <a:lnSpc>
                <a:spcPct val="100000"/>
              </a:lnSpc>
              <a:spcBef>
                <a:spcPts val="1600"/>
              </a:spcBef>
              <a:spcAft>
                <a:spcPts val="0"/>
              </a:spcAft>
              <a:buClr>
                <a:srgbClr val="999999"/>
              </a:buClr>
              <a:buSzPts val="700"/>
              <a:buFont typeface="Open Sans"/>
              <a:buChar char="○"/>
              <a:defRPr/>
            </a:lvl8pPr>
            <a:lvl9pPr lvl="8" rtl="0" algn="ctr">
              <a:lnSpc>
                <a:spcPct val="100000"/>
              </a:lnSpc>
              <a:spcBef>
                <a:spcPts val="1600"/>
              </a:spcBef>
              <a:spcAft>
                <a:spcPts val="1600"/>
              </a:spcAft>
              <a:buClr>
                <a:srgbClr val="999999"/>
              </a:buClr>
              <a:buSzPts val="600"/>
              <a:buFont typeface="Open Sans"/>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sp>
        <p:nvSpPr>
          <p:cNvPr id="70" name="Google Shape;70;p8"/>
          <p:cNvSpPr/>
          <p:nvPr/>
        </p:nvSpPr>
        <p:spPr>
          <a:xfrm>
            <a:off x="1356325" y="-1015479"/>
            <a:ext cx="7277187" cy="5740887"/>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flipH="1" rot="-2700000">
            <a:off x="8608261" y="1148748"/>
            <a:ext cx="306732" cy="24171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72" name="Google Shape;72;p8"/>
          <p:cNvSpPr/>
          <p:nvPr/>
        </p:nvSpPr>
        <p:spPr>
          <a:xfrm rot="3600026">
            <a:off x="-1825995" y="2944329"/>
            <a:ext cx="4512076" cy="3559524"/>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3600017">
            <a:off x="7369719" y="3529620"/>
            <a:ext cx="3519496" cy="2776489"/>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rot="-2700000">
            <a:off x="-176359" y="1591203"/>
            <a:ext cx="582923" cy="52752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75" name="Google Shape;75;p8"/>
          <p:cNvSpPr/>
          <p:nvPr/>
        </p:nvSpPr>
        <p:spPr>
          <a:xfrm flipH="1" rot="-2700000">
            <a:off x="7501141" y="2828603"/>
            <a:ext cx="582923" cy="527523"/>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chemeClr val="accent1"/>
              </a:solidFill>
              <a:latin typeface="Anton"/>
              <a:ea typeface="Anton"/>
              <a:cs typeface="Anton"/>
              <a:sym typeface="Anton"/>
            </a:endParaRPr>
          </a:p>
        </p:txBody>
      </p:sp>
      <p:sp>
        <p:nvSpPr>
          <p:cNvPr id="76" name="Google Shape;76;p8"/>
          <p:cNvSpPr txBox="1"/>
          <p:nvPr>
            <p:ph type="title"/>
          </p:nvPr>
        </p:nvSpPr>
        <p:spPr>
          <a:xfrm>
            <a:off x="1977900" y="1183500"/>
            <a:ext cx="5188200" cy="2776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10000">
                <a:solidFill>
                  <a:schemeClr val="dk1"/>
                </a:solidFill>
                <a:latin typeface="Anton"/>
                <a:ea typeface="Anton"/>
                <a:cs typeface="Anton"/>
                <a:sym typeface="Anton"/>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grpSp>
        <p:nvGrpSpPr>
          <p:cNvPr id="78" name="Google Shape;78;p9"/>
          <p:cNvGrpSpPr/>
          <p:nvPr/>
        </p:nvGrpSpPr>
        <p:grpSpPr>
          <a:xfrm>
            <a:off x="-646975" y="-938080"/>
            <a:ext cx="10019565" cy="6825505"/>
            <a:chOff x="-646975" y="-938080"/>
            <a:chExt cx="10019565" cy="6825505"/>
          </a:xfrm>
        </p:grpSpPr>
        <p:sp>
          <p:nvSpPr>
            <p:cNvPr id="79" name="Google Shape;79;p9"/>
            <p:cNvSpPr/>
            <p:nvPr/>
          </p:nvSpPr>
          <p:spPr>
            <a:xfrm>
              <a:off x="680625" y="-43650"/>
              <a:ext cx="4034825" cy="5931075"/>
            </a:xfrm>
            <a:custGeom>
              <a:rect b="b" l="l" r="r" t="t"/>
              <a:pathLst>
                <a:path extrusionOk="0" h="237243" w="161393">
                  <a:moveTo>
                    <a:pt x="150124" y="0"/>
                  </a:moveTo>
                  <a:cubicBezTo>
                    <a:pt x="163197" y="3269"/>
                    <a:pt x="163211" y="27285"/>
                    <a:pt x="157902" y="39670"/>
                  </a:cubicBezTo>
                  <a:cubicBezTo>
                    <a:pt x="147974" y="62830"/>
                    <a:pt x="124249" y="80712"/>
                    <a:pt x="100342" y="88674"/>
                  </a:cubicBezTo>
                  <a:cubicBezTo>
                    <a:pt x="91472" y="91628"/>
                    <a:pt x="87536" y="106440"/>
                    <a:pt x="91007" y="115121"/>
                  </a:cubicBezTo>
                  <a:cubicBezTo>
                    <a:pt x="95497" y="126352"/>
                    <a:pt x="106743" y="134501"/>
                    <a:pt x="109676" y="146235"/>
                  </a:cubicBezTo>
                  <a:cubicBezTo>
                    <a:pt x="110972" y="151421"/>
                    <a:pt x="108535" y="157208"/>
                    <a:pt x="105786" y="161792"/>
                  </a:cubicBezTo>
                  <a:cubicBezTo>
                    <a:pt x="96546" y="177199"/>
                    <a:pt x="72843" y="176936"/>
                    <a:pt x="55227" y="180460"/>
                  </a:cubicBezTo>
                  <a:cubicBezTo>
                    <a:pt x="45006" y="182505"/>
                    <a:pt x="33694" y="179467"/>
                    <a:pt x="24113" y="183572"/>
                  </a:cubicBezTo>
                  <a:cubicBezTo>
                    <a:pt x="6085" y="191296"/>
                    <a:pt x="0" y="217630"/>
                    <a:pt x="0" y="237243"/>
                  </a:cubicBezTo>
                </a:path>
              </a:pathLst>
            </a:custGeom>
            <a:noFill/>
            <a:ln cap="flat" cmpd="sng" w="19050">
              <a:solidFill>
                <a:schemeClr val="dk2"/>
              </a:solidFill>
              <a:prstDash val="solid"/>
              <a:round/>
              <a:headEnd len="med" w="med" type="none"/>
              <a:tailEnd len="med" w="med" type="none"/>
            </a:ln>
          </p:spPr>
        </p:sp>
        <p:grpSp>
          <p:nvGrpSpPr>
            <p:cNvPr id="80" name="Google Shape;80;p9"/>
            <p:cNvGrpSpPr/>
            <p:nvPr/>
          </p:nvGrpSpPr>
          <p:grpSpPr>
            <a:xfrm rot="10800000">
              <a:off x="2712750" y="4093325"/>
              <a:ext cx="5133775" cy="1263711"/>
              <a:chOff x="2946100" y="-106950"/>
              <a:chExt cx="5133775" cy="1263711"/>
            </a:xfrm>
          </p:grpSpPr>
          <p:sp>
            <p:nvSpPr>
              <p:cNvPr id="81" name="Google Shape;81;p9"/>
              <p:cNvSpPr/>
              <p:nvPr/>
            </p:nvSpPr>
            <p:spPr>
              <a:xfrm>
                <a:off x="2946100" y="-106950"/>
                <a:ext cx="5133775" cy="1145250"/>
              </a:xfrm>
              <a:custGeom>
                <a:rect b="b" l="l" r="r" t="t"/>
                <a:pathLst>
                  <a:path extrusionOk="0" h="45810" w="205351">
                    <a:moveTo>
                      <a:pt x="0" y="3111"/>
                    </a:moveTo>
                    <a:cubicBezTo>
                      <a:pt x="0" y="22732"/>
                      <a:pt x="21273" y="43999"/>
                      <a:pt x="40836" y="45504"/>
                    </a:cubicBezTo>
                    <a:cubicBezTo>
                      <a:pt x="49686" y="46185"/>
                      <a:pt x="59123" y="45886"/>
                      <a:pt x="67283" y="42392"/>
                    </a:cubicBezTo>
                    <a:cubicBezTo>
                      <a:pt x="78174" y="37728"/>
                      <a:pt x="88131" y="29179"/>
                      <a:pt x="99953" y="28391"/>
                    </a:cubicBezTo>
                    <a:cubicBezTo>
                      <a:pt x="106957" y="27924"/>
                      <a:pt x="114676" y="26807"/>
                      <a:pt x="120954" y="29947"/>
                    </a:cubicBezTo>
                    <a:cubicBezTo>
                      <a:pt x="133274" y="36110"/>
                      <a:pt x="146517" y="44028"/>
                      <a:pt x="160236" y="42781"/>
                    </a:cubicBezTo>
                    <a:cubicBezTo>
                      <a:pt x="180875" y="40904"/>
                      <a:pt x="205351" y="20725"/>
                      <a:pt x="205351" y="0"/>
                    </a:cubicBezTo>
                  </a:path>
                </a:pathLst>
              </a:custGeom>
              <a:noFill/>
              <a:ln cap="flat" cmpd="sng" w="19050">
                <a:solidFill>
                  <a:schemeClr val="dk2"/>
                </a:solidFill>
                <a:prstDash val="solid"/>
                <a:round/>
                <a:headEnd len="med" w="med" type="none"/>
                <a:tailEnd len="med" w="med" type="none"/>
              </a:ln>
            </p:spPr>
          </p:sp>
          <p:sp>
            <p:nvSpPr>
              <p:cNvPr id="82" name="Google Shape;82;p9"/>
              <p:cNvSpPr/>
              <p:nvPr/>
            </p:nvSpPr>
            <p:spPr>
              <a:xfrm>
                <a:off x="5684090" y="880936"/>
                <a:ext cx="472550" cy="275825"/>
              </a:xfrm>
              <a:custGeom>
                <a:rect b="b" l="l" r="r" t="t"/>
                <a:pathLst>
                  <a:path extrusionOk="0" h="11033" w="18902">
                    <a:moveTo>
                      <a:pt x="8323" y="155"/>
                    </a:moveTo>
                    <a:cubicBezTo>
                      <a:pt x="4757" y="1344"/>
                      <a:pt x="-1862" y="5434"/>
                      <a:pt x="545" y="8322"/>
                    </a:cubicBezTo>
                    <a:cubicBezTo>
                      <a:pt x="4302" y="12831"/>
                      <a:pt x="14524" y="11074"/>
                      <a:pt x="18046" y="6378"/>
                    </a:cubicBezTo>
                    <a:cubicBezTo>
                      <a:pt x="19138" y="4922"/>
                      <a:pt x="19285" y="1747"/>
                      <a:pt x="17657" y="933"/>
                    </a:cubicBezTo>
                    <a:cubicBezTo>
                      <a:pt x="14864" y="-463"/>
                      <a:pt x="11445" y="155"/>
                      <a:pt x="8323" y="155"/>
                    </a:cubicBezTo>
                  </a:path>
                </a:pathLst>
              </a:custGeom>
              <a:noFill/>
              <a:ln cap="flat" cmpd="sng" w="19050">
                <a:solidFill>
                  <a:schemeClr val="dk2"/>
                </a:solidFill>
                <a:prstDash val="solid"/>
                <a:round/>
                <a:headEnd len="med" w="med" type="none"/>
                <a:tailEnd len="med" w="med" type="none"/>
              </a:ln>
            </p:spPr>
          </p:sp>
        </p:grpSp>
        <p:sp>
          <p:nvSpPr>
            <p:cNvPr id="83" name="Google Shape;83;p9"/>
            <p:cNvSpPr/>
            <p:nvPr/>
          </p:nvSpPr>
          <p:spPr>
            <a:xfrm>
              <a:off x="-646975" y="-433079"/>
              <a:ext cx="4034698" cy="2126175"/>
            </a:xfrm>
            <a:custGeom>
              <a:rect b="b" l="l" r="r" t="t"/>
              <a:pathLst>
                <a:path extrusionOk="0" h="99797" w="189378">
                  <a:moveTo>
                    <a:pt x="184349" y="0"/>
                  </a:moveTo>
                  <a:cubicBezTo>
                    <a:pt x="190638" y="4194"/>
                    <a:pt x="190353" y="15949"/>
                    <a:pt x="186682" y="22557"/>
                  </a:cubicBezTo>
                  <a:cubicBezTo>
                    <a:pt x="181067" y="32666"/>
                    <a:pt x="171121" y="40277"/>
                    <a:pt x="161013" y="45893"/>
                  </a:cubicBezTo>
                  <a:cubicBezTo>
                    <a:pt x="141510" y="56730"/>
                    <a:pt x="116127" y="44557"/>
                    <a:pt x="94119" y="48226"/>
                  </a:cubicBezTo>
                  <a:cubicBezTo>
                    <a:pt x="72779" y="51783"/>
                    <a:pt x="65830" y="81543"/>
                    <a:pt x="48226" y="94119"/>
                  </a:cubicBezTo>
                  <a:cubicBezTo>
                    <a:pt x="39066" y="100662"/>
                    <a:pt x="25923" y="100378"/>
                    <a:pt x="14779" y="98786"/>
                  </a:cubicBezTo>
                  <a:cubicBezTo>
                    <a:pt x="9582" y="98043"/>
                    <a:pt x="5250" y="93341"/>
                    <a:pt x="0" y="93341"/>
                  </a:cubicBezTo>
                </a:path>
              </a:pathLst>
            </a:custGeom>
            <a:noFill/>
            <a:ln cap="flat" cmpd="sng" w="19050">
              <a:solidFill>
                <a:schemeClr val="dk2"/>
              </a:solidFill>
              <a:prstDash val="solid"/>
              <a:round/>
              <a:headEnd len="med" w="med" type="none"/>
              <a:tailEnd len="med" w="med" type="none"/>
            </a:ln>
          </p:spPr>
        </p:sp>
        <p:grpSp>
          <p:nvGrpSpPr>
            <p:cNvPr id="84" name="Google Shape;84;p9"/>
            <p:cNvGrpSpPr/>
            <p:nvPr/>
          </p:nvGrpSpPr>
          <p:grpSpPr>
            <a:xfrm flipH="1">
              <a:off x="5712091" y="-938080"/>
              <a:ext cx="3660499" cy="1988257"/>
              <a:chOff x="919620" y="4052663"/>
              <a:chExt cx="836992" cy="454625"/>
            </a:xfrm>
          </p:grpSpPr>
          <p:sp>
            <p:nvSpPr>
              <p:cNvPr id="85" name="Google Shape;85;p9"/>
              <p:cNvSpPr/>
              <p:nvPr/>
            </p:nvSpPr>
            <p:spPr>
              <a:xfrm>
                <a:off x="919620" y="4052663"/>
                <a:ext cx="714025" cy="454625"/>
              </a:xfrm>
              <a:custGeom>
                <a:rect b="b" l="l" r="r" t="t"/>
                <a:pathLst>
                  <a:path extrusionOk="0" h="18185" w="28561">
                    <a:moveTo>
                      <a:pt x="25102" y="0"/>
                    </a:moveTo>
                    <a:lnTo>
                      <a:pt x="24933" y="121"/>
                    </a:lnTo>
                    <a:cubicBezTo>
                      <a:pt x="25885" y="1422"/>
                      <a:pt x="26873" y="2760"/>
                      <a:pt x="27476" y="4279"/>
                    </a:cubicBezTo>
                    <a:cubicBezTo>
                      <a:pt x="28343" y="6424"/>
                      <a:pt x="28223" y="8508"/>
                      <a:pt x="27162" y="10002"/>
                    </a:cubicBezTo>
                    <a:cubicBezTo>
                      <a:pt x="26449" y="11014"/>
                      <a:pt x="25363" y="11609"/>
                      <a:pt x="24228" y="11609"/>
                    </a:cubicBezTo>
                    <a:cubicBezTo>
                      <a:pt x="24174" y="11609"/>
                      <a:pt x="24120" y="11608"/>
                      <a:pt x="24066" y="11605"/>
                    </a:cubicBezTo>
                    <a:cubicBezTo>
                      <a:pt x="23343" y="11569"/>
                      <a:pt x="22439" y="11123"/>
                      <a:pt x="21487" y="10653"/>
                    </a:cubicBezTo>
                    <a:cubicBezTo>
                      <a:pt x="20378" y="10094"/>
                      <a:pt x="19146" y="9477"/>
                      <a:pt x="18004" y="9477"/>
                    </a:cubicBezTo>
                    <a:cubicBezTo>
                      <a:pt x="17670" y="9477"/>
                      <a:pt x="17342" y="9530"/>
                      <a:pt x="17028" y="9653"/>
                    </a:cubicBezTo>
                    <a:cubicBezTo>
                      <a:pt x="16172" y="9991"/>
                      <a:pt x="15510" y="10797"/>
                      <a:pt x="14991" y="12123"/>
                    </a:cubicBezTo>
                    <a:cubicBezTo>
                      <a:pt x="14847" y="12509"/>
                      <a:pt x="14726" y="12991"/>
                      <a:pt x="14582" y="13497"/>
                    </a:cubicBezTo>
                    <a:cubicBezTo>
                      <a:pt x="14100" y="15280"/>
                      <a:pt x="13497" y="17510"/>
                      <a:pt x="11545" y="17907"/>
                    </a:cubicBezTo>
                    <a:cubicBezTo>
                      <a:pt x="11328" y="17952"/>
                      <a:pt x="11119" y="17973"/>
                      <a:pt x="10919" y="17973"/>
                    </a:cubicBezTo>
                    <a:cubicBezTo>
                      <a:pt x="8852" y="17973"/>
                      <a:pt x="7638" y="15698"/>
                      <a:pt x="6363" y="13292"/>
                    </a:cubicBezTo>
                    <a:cubicBezTo>
                      <a:pt x="5036" y="10783"/>
                      <a:pt x="3672" y="8211"/>
                      <a:pt x="1209" y="8211"/>
                    </a:cubicBezTo>
                    <a:cubicBezTo>
                      <a:pt x="833" y="8211"/>
                      <a:pt x="432" y="8271"/>
                      <a:pt x="1" y="8400"/>
                    </a:cubicBezTo>
                    <a:lnTo>
                      <a:pt x="61" y="8604"/>
                    </a:lnTo>
                    <a:cubicBezTo>
                      <a:pt x="466" y="8481"/>
                      <a:pt x="843" y="8424"/>
                      <a:pt x="1198" y="8424"/>
                    </a:cubicBezTo>
                    <a:cubicBezTo>
                      <a:pt x="3550" y="8424"/>
                      <a:pt x="4884" y="10938"/>
                      <a:pt x="6183" y="13389"/>
                    </a:cubicBezTo>
                    <a:cubicBezTo>
                      <a:pt x="7436" y="15751"/>
                      <a:pt x="8725" y="18185"/>
                      <a:pt x="10931" y="18185"/>
                    </a:cubicBezTo>
                    <a:cubicBezTo>
                      <a:pt x="11148" y="18185"/>
                      <a:pt x="11365" y="18161"/>
                      <a:pt x="11593" y="18113"/>
                    </a:cubicBezTo>
                    <a:cubicBezTo>
                      <a:pt x="13666" y="17690"/>
                      <a:pt x="14281" y="15389"/>
                      <a:pt x="14787" y="13545"/>
                    </a:cubicBezTo>
                    <a:cubicBezTo>
                      <a:pt x="14919" y="13051"/>
                      <a:pt x="15052" y="12569"/>
                      <a:pt x="15184" y="12195"/>
                    </a:cubicBezTo>
                    <a:cubicBezTo>
                      <a:pt x="15679" y="10931"/>
                      <a:pt x="16305" y="10159"/>
                      <a:pt x="17112" y="9846"/>
                    </a:cubicBezTo>
                    <a:cubicBezTo>
                      <a:pt x="17404" y="9732"/>
                      <a:pt x="17708" y="9682"/>
                      <a:pt x="18021" y="9682"/>
                    </a:cubicBezTo>
                    <a:cubicBezTo>
                      <a:pt x="19091" y="9682"/>
                      <a:pt x="20264" y="10265"/>
                      <a:pt x="21402" y="10834"/>
                    </a:cubicBezTo>
                    <a:cubicBezTo>
                      <a:pt x="22366" y="11316"/>
                      <a:pt x="23282" y="11774"/>
                      <a:pt x="24066" y="11810"/>
                    </a:cubicBezTo>
                    <a:cubicBezTo>
                      <a:pt x="24122" y="11812"/>
                      <a:pt x="24177" y="11814"/>
                      <a:pt x="24233" y="11814"/>
                    </a:cubicBezTo>
                    <a:cubicBezTo>
                      <a:pt x="25426" y="11814"/>
                      <a:pt x="26571" y="11194"/>
                      <a:pt x="27331" y="10123"/>
                    </a:cubicBezTo>
                    <a:cubicBezTo>
                      <a:pt x="28440" y="8580"/>
                      <a:pt x="28560" y="6411"/>
                      <a:pt x="27668" y="4206"/>
                    </a:cubicBezTo>
                    <a:cubicBezTo>
                      <a:pt x="27054" y="2664"/>
                      <a:pt x="26066" y="1302"/>
                      <a:pt x="251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1697862" y="4347531"/>
                <a:ext cx="58750" cy="70500"/>
              </a:xfrm>
              <a:custGeom>
                <a:rect b="b" l="l" r="r" t="t"/>
                <a:pathLst>
                  <a:path extrusionOk="0" h="2820" w="2350">
                    <a:moveTo>
                      <a:pt x="1072" y="205"/>
                    </a:moveTo>
                    <a:cubicBezTo>
                      <a:pt x="1482" y="205"/>
                      <a:pt x="1832" y="543"/>
                      <a:pt x="2001" y="1109"/>
                    </a:cubicBezTo>
                    <a:cubicBezTo>
                      <a:pt x="2133" y="1567"/>
                      <a:pt x="2085" y="2001"/>
                      <a:pt x="1868" y="2302"/>
                    </a:cubicBezTo>
                    <a:cubicBezTo>
                      <a:pt x="1711" y="2495"/>
                      <a:pt x="1506" y="2616"/>
                      <a:pt x="1289" y="2616"/>
                    </a:cubicBezTo>
                    <a:cubicBezTo>
                      <a:pt x="928" y="2616"/>
                      <a:pt x="603" y="2314"/>
                      <a:pt x="410" y="1796"/>
                    </a:cubicBezTo>
                    <a:cubicBezTo>
                      <a:pt x="217" y="1314"/>
                      <a:pt x="241" y="856"/>
                      <a:pt x="446" y="543"/>
                    </a:cubicBezTo>
                    <a:cubicBezTo>
                      <a:pt x="603" y="326"/>
                      <a:pt x="820" y="205"/>
                      <a:pt x="1072" y="205"/>
                    </a:cubicBezTo>
                    <a:close/>
                    <a:moveTo>
                      <a:pt x="1072" y="0"/>
                    </a:moveTo>
                    <a:cubicBezTo>
                      <a:pt x="759" y="0"/>
                      <a:pt x="470" y="157"/>
                      <a:pt x="277" y="422"/>
                    </a:cubicBezTo>
                    <a:cubicBezTo>
                      <a:pt x="24" y="795"/>
                      <a:pt x="0" y="1314"/>
                      <a:pt x="217" y="1868"/>
                    </a:cubicBezTo>
                    <a:cubicBezTo>
                      <a:pt x="446" y="2471"/>
                      <a:pt x="844" y="2820"/>
                      <a:pt x="1289" y="2820"/>
                    </a:cubicBezTo>
                    <a:cubicBezTo>
                      <a:pt x="1578" y="2820"/>
                      <a:pt x="1844" y="2675"/>
                      <a:pt x="2025" y="2423"/>
                    </a:cubicBezTo>
                    <a:cubicBezTo>
                      <a:pt x="2290" y="2073"/>
                      <a:pt x="2350" y="1567"/>
                      <a:pt x="2194" y="1049"/>
                    </a:cubicBezTo>
                    <a:cubicBezTo>
                      <a:pt x="2001" y="386"/>
                      <a:pt x="1578" y="0"/>
                      <a:pt x="10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9"/>
            <p:cNvSpPr/>
            <p:nvPr/>
          </p:nvSpPr>
          <p:spPr>
            <a:xfrm flipH="1" rot="-9826972">
              <a:off x="3137774" y="880814"/>
              <a:ext cx="615340" cy="511252"/>
            </a:xfrm>
            <a:custGeom>
              <a:rect b="b" l="l" r="r" t="t"/>
              <a:pathLst>
                <a:path extrusionOk="0" h="4676" w="5628">
                  <a:moveTo>
                    <a:pt x="3785" y="205"/>
                  </a:moveTo>
                  <a:cubicBezTo>
                    <a:pt x="4122" y="205"/>
                    <a:pt x="4460" y="337"/>
                    <a:pt x="4701" y="554"/>
                  </a:cubicBezTo>
                  <a:cubicBezTo>
                    <a:pt x="5242" y="1036"/>
                    <a:pt x="5411" y="1844"/>
                    <a:pt x="5146" y="2651"/>
                  </a:cubicBezTo>
                  <a:cubicBezTo>
                    <a:pt x="4809" y="3652"/>
                    <a:pt x="3941" y="4362"/>
                    <a:pt x="2929" y="4459"/>
                  </a:cubicBezTo>
                  <a:cubicBezTo>
                    <a:pt x="2880" y="4471"/>
                    <a:pt x="2821" y="4471"/>
                    <a:pt x="2773" y="4471"/>
                  </a:cubicBezTo>
                  <a:cubicBezTo>
                    <a:pt x="1760" y="4471"/>
                    <a:pt x="242" y="3712"/>
                    <a:pt x="218" y="2675"/>
                  </a:cubicBezTo>
                  <a:cubicBezTo>
                    <a:pt x="205" y="2543"/>
                    <a:pt x="229" y="2458"/>
                    <a:pt x="290" y="2399"/>
                  </a:cubicBezTo>
                  <a:cubicBezTo>
                    <a:pt x="374" y="2314"/>
                    <a:pt x="531" y="2302"/>
                    <a:pt x="748" y="2302"/>
                  </a:cubicBezTo>
                  <a:lnTo>
                    <a:pt x="1025" y="2302"/>
                  </a:lnTo>
                  <a:cubicBezTo>
                    <a:pt x="1471" y="2302"/>
                    <a:pt x="1929" y="2241"/>
                    <a:pt x="2242" y="1820"/>
                  </a:cubicBezTo>
                  <a:cubicBezTo>
                    <a:pt x="2387" y="1627"/>
                    <a:pt x="2483" y="1410"/>
                    <a:pt x="2580" y="1205"/>
                  </a:cubicBezTo>
                  <a:cubicBezTo>
                    <a:pt x="2700" y="940"/>
                    <a:pt x="2808" y="699"/>
                    <a:pt x="3001" y="506"/>
                  </a:cubicBezTo>
                  <a:cubicBezTo>
                    <a:pt x="3194" y="313"/>
                    <a:pt x="3471" y="205"/>
                    <a:pt x="3785" y="205"/>
                  </a:cubicBezTo>
                  <a:close/>
                  <a:moveTo>
                    <a:pt x="3785" y="0"/>
                  </a:moveTo>
                  <a:cubicBezTo>
                    <a:pt x="3423" y="0"/>
                    <a:pt x="3086" y="133"/>
                    <a:pt x="2856" y="362"/>
                  </a:cubicBezTo>
                  <a:cubicBezTo>
                    <a:pt x="2639" y="578"/>
                    <a:pt x="2507" y="856"/>
                    <a:pt x="2387" y="1121"/>
                  </a:cubicBezTo>
                  <a:cubicBezTo>
                    <a:pt x="2302" y="1326"/>
                    <a:pt x="2206" y="1531"/>
                    <a:pt x="2085" y="1700"/>
                  </a:cubicBezTo>
                  <a:cubicBezTo>
                    <a:pt x="1796" y="2073"/>
                    <a:pt x="1386" y="2097"/>
                    <a:pt x="1025" y="2097"/>
                  </a:cubicBezTo>
                  <a:lnTo>
                    <a:pt x="748" y="2097"/>
                  </a:lnTo>
                  <a:cubicBezTo>
                    <a:pt x="519" y="2097"/>
                    <a:pt x="290" y="2109"/>
                    <a:pt x="146" y="2254"/>
                  </a:cubicBezTo>
                  <a:cubicBezTo>
                    <a:pt x="49" y="2350"/>
                    <a:pt x="1" y="2495"/>
                    <a:pt x="12" y="2675"/>
                  </a:cubicBezTo>
                  <a:cubicBezTo>
                    <a:pt x="37" y="3880"/>
                    <a:pt x="1688" y="4676"/>
                    <a:pt x="2773" y="4676"/>
                  </a:cubicBezTo>
                  <a:cubicBezTo>
                    <a:pt x="2832" y="4676"/>
                    <a:pt x="2893" y="4676"/>
                    <a:pt x="2941" y="4664"/>
                  </a:cubicBezTo>
                  <a:cubicBezTo>
                    <a:pt x="4037" y="4568"/>
                    <a:pt x="4977" y="3796"/>
                    <a:pt x="5339" y="2712"/>
                  </a:cubicBezTo>
                  <a:cubicBezTo>
                    <a:pt x="5628" y="1832"/>
                    <a:pt x="5435" y="940"/>
                    <a:pt x="4845" y="398"/>
                  </a:cubicBezTo>
                  <a:cubicBezTo>
                    <a:pt x="4556" y="145"/>
                    <a:pt x="4182" y="0"/>
                    <a:pt x="37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9"/>
          <p:cNvSpPr txBox="1"/>
          <p:nvPr>
            <p:ph type="title"/>
          </p:nvPr>
        </p:nvSpPr>
        <p:spPr>
          <a:xfrm>
            <a:off x="4572000" y="1462975"/>
            <a:ext cx="38520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000">
                <a:latin typeface="Anton"/>
                <a:ea typeface="Anton"/>
                <a:cs typeface="Anton"/>
                <a:sym typeface="Anton"/>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9"/>
          <p:cNvSpPr txBox="1"/>
          <p:nvPr>
            <p:ph idx="1" type="subTitle"/>
          </p:nvPr>
        </p:nvSpPr>
        <p:spPr>
          <a:xfrm>
            <a:off x="4572000" y="2457175"/>
            <a:ext cx="3852000" cy="1222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90" name="Shape 90"/>
        <p:cNvGrpSpPr/>
        <p:nvPr/>
      </p:nvGrpSpPr>
      <p:grpSpPr>
        <a:xfrm>
          <a:off x="0" y="0"/>
          <a:ext cx="0" cy="0"/>
          <a:chOff x="0" y="0"/>
          <a:chExt cx="0" cy="0"/>
        </a:xfrm>
      </p:grpSpPr>
      <p:sp>
        <p:nvSpPr>
          <p:cNvPr id="91" name="Google Shape;91;p10"/>
          <p:cNvSpPr/>
          <p:nvPr/>
        </p:nvSpPr>
        <p:spPr>
          <a:xfrm flipH="1" rot="-684943">
            <a:off x="-1765744" y="-762734"/>
            <a:ext cx="3988209" cy="3390897"/>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p:nvPr/>
        </p:nvSpPr>
        <p:spPr>
          <a:xfrm rot="-813977">
            <a:off x="5598892" y="2973920"/>
            <a:ext cx="5658626" cy="4464022"/>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p:nvPr/>
        </p:nvSpPr>
        <p:spPr>
          <a:xfrm rot="-813966">
            <a:off x="-1382313" y="2839780"/>
            <a:ext cx="4396386" cy="3468256"/>
          </a:xfrm>
          <a:custGeom>
            <a:rect b="b" l="l" r="r" t="t"/>
            <a:pathLst>
              <a:path extrusionOk="0" h="11487" w="14561">
                <a:moveTo>
                  <a:pt x="11926" y="1"/>
                </a:moveTo>
                <a:cubicBezTo>
                  <a:pt x="10902" y="1"/>
                  <a:pt x="9858" y="524"/>
                  <a:pt x="9405" y="1514"/>
                </a:cubicBezTo>
                <a:cubicBezTo>
                  <a:pt x="9143" y="2104"/>
                  <a:pt x="9099" y="2803"/>
                  <a:pt x="8651" y="3284"/>
                </a:cubicBezTo>
                <a:cubicBezTo>
                  <a:pt x="8294" y="3674"/>
                  <a:pt x="7764" y="3828"/>
                  <a:pt x="7216" y="3828"/>
                </a:cubicBezTo>
                <a:cubicBezTo>
                  <a:pt x="6858" y="3828"/>
                  <a:pt x="6492" y="3763"/>
                  <a:pt x="6160" y="3655"/>
                </a:cubicBezTo>
                <a:cubicBezTo>
                  <a:pt x="5309" y="3382"/>
                  <a:pt x="4544" y="2902"/>
                  <a:pt x="3660" y="2738"/>
                </a:cubicBezTo>
                <a:cubicBezTo>
                  <a:pt x="3515" y="2711"/>
                  <a:pt x="3372" y="2698"/>
                  <a:pt x="3233" y="2698"/>
                </a:cubicBezTo>
                <a:cubicBezTo>
                  <a:pt x="1900" y="2698"/>
                  <a:pt x="835" y="3867"/>
                  <a:pt x="459" y="5053"/>
                </a:cubicBezTo>
                <a:cubicBezTo>
                  <a:pt x="0" y="6506"/>
                  <a:pt x="437" y="8133"/>
                  <a:pt x="1431" y="9303"/>
                </a:cubicBezTo>
                <a:cubicBezTo>
                  <a:pt x="2414" y="10471"/>
                  <a:pt x="3922" y="11181"/>
                  <a:pt x="5473" y="11410"/>
                </a:cubicBezTo>
                <a:cubicBezTo>
                  <a:pt x="5821" y="11461"/>
                  <a:pt x="6174" y="11487"/>
                  <a:pt x="6529" y="11487"/>
                </a:cubicBezTo>
                <a:cubicBezTo>
                  <a:pt x="7934" y="11487"/>
                  <a:pt x="9348" y="11081"/>
                  <a:pt x="10420" y="10209"/>
                </a:cubicBezTo>
                <a:cubicBezTo>
                  <a:pt x="11153" y="9608"/>
                  <a:pt x="11687" y="8778"/>
                  <a:pt x="11917" y="7871"/>
                </a:cubicBezTo>
                <a:cubicBezTo>
                  <a:pt x="12102" y="7162"/>
                  <a:pt x="11971" y="6375"/>
                  <a:pt x="12201" y="5676"/>
                </a:cubicBezTo>
                <a:cubicBezTo>
                  <a:pt x="12442" y="4955"/>
                  <a:pt x="13206" y="4660"/>
                  <a:pt x="13697" y="4125"/>
                </a:cubicBezTo>
                <a:cubicBezTo>
                  <a:pt x="14265" y="3514"/>
                  <a:pt x="14561" y="2662"/>
                  <a:pt x="14386" y="1853"/>
                </a:cubicBezTo>
                <a:cubicBezTo>
                  <a:pt x="14353" y="1722"/>
                  <a:pt x="14320" y="1591"/>
                  <a:pt x="14265" y="1471"/>
                </a:cubicBezTo>
                <a:cubicBezTo>
                  <a:pt x="13855" y="475"/>
                  <a:pt x="12900" y="1"/>
                  <a:pt x="11926" y="1"/>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0"/>
          <p:cNvSpPr/>
          <p:nvPr/>
        </p:nvSpPr>
        <p:spPr>
          <a:xfrm flipH="1" rot="-684808">
            <a:off x="1992970" y="1833149"/>
            <a:ext cx="489301" cy="416028"/>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0"/>
          <p:cNvSpPr/>
          <p:nvPr/>
        </p:nvSpPr>
        <p:spPr>
          <a:xfrm flipH="1" rot="9000178">
            <a:off x="7737888" y="3330768"/>
            <a:ext cx="991743" cy="843248"/>
          </a:xfrm>
          <a:custGeom>
            <a:rect b="b" l="l" r="r" t="t"/>
            <a:pathLst>
              <a:path extrusionOk="0" h="11979" w="14089">
                <a:moveTo>
                  <a:pt x="4285" y="0"/>
                </a:moveTo>
                <a:cubicBezTo>
                  <a:pt x="2217" y="0"/>
                  <a:pt x="1" y="1339"/>
                  <a:pt x="8" y="4986"/>
                </a:cubicBezTo>
                <a:cubicBezTo>
                  <a:pt x="19" y="11168"/>
                  <a:pt x="6059" y="11911"/>
                  <a:pt x="6059" y="11911"/>
                </a:cubicBezTo>
                <a:cubicBezTo>
                  <a:pt x="6402" y="11957"/>
                  <a:pt x="6742" y="11979"/>
                  <a:pt x="7075" y="11979"/>
                </a:cubicBezTo>
                <a:cubicBezTo>
                  <a:pt x="10960" y="11979"/>
                  <a:pt x="14088" y="8957"/>
                  <a:pt x="13585" y="4833"/>
                </a:cubicBezTo>
                <a:cubicBezTo>
                  <a:pt x="13039" y="355"/>
                  <a:pt x="8986" y="2692"/>
                  <a:pt x="7075" y="966"/>
                </a:cubicBezTo>
                <a:cubicBezTo>
                  <a:pt x="6414" y="369"/>
                  <a:pt x="5370" y="0"/>
                  <a:pt x="4285" y="0"/>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0"/>
          <p:cNvSpPr txBox="1"/>
          <p:nvPr>
            <p:ph type="title"/>
          </p:nvPr>
        </p:nvSpPr>
        <p:spPr>
          <a:xfrm>
            <a:off x="4572000" y="539500"/>
            <a:ext cx="3852000" cy="105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solidFill>
                  <a:schemeClr val="dk2"/>
                </a:solidFill>
                <a:latin typeface="Anton"/>
                <a:ea typeface="Anton"/>
                <a:cs typeface="Anton"/>
                <a:sym typeface="Anton"/>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1pPr>
            <a:lvl2pPr indent="-317500" lvl="1" marL="9144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2pPr>
            <a:lvl3pPr indent="-317500" lvl="2" marL="13716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3pPr>
            <a:lvl4pPr indent="-317500" lvl="3" marL="18288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4pPr>
            <a:lvl5pPr indent="-317500" lvl="4" marL="22860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5pPr>
            <a:lvl6pPr indent="-317500" lvl="5" marL="27432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6pPr>
            <a:lvl7pPr indent="-317500" lvl="6" marL="32004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7pPr>
            <a:lvl8pPr indent="-317500" lvl="7" marL="36576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8pPr>
            <a:lvl9pPr indent="-317500" lvl="8" marL="4114800">
              <a:lnSpc>
                <a:spcPct val="115000"/>
              </a:lnSpc>
              <a:spcBef>
                <a:spcPts val="1600"/>
              </a:spcBef>
              <a:spcAft>
                <a:spcPts val="160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www.figma.com/proto/46u0VR9NCXSMvpOiF0xD3Q/Fitbud-App-Prototype?type=design&amp;node-id=25-8&amp;t=4VWMG9tWWp4J8Id0-0&amp;scaling=scale-down&amp;page-id=0%3A1&amp;starting-point-node-id=25%3A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https://drive.google.com/file/d/1Kdjmgdlp7FHu0FU_-OtGqN0yy2CgU6AL/view?usp=shar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20.jp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24.jp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9"/>
          <p:cNvSpPr txBox="1"/>
          <p:nvPr>
            <p:ph type="ctrTitle"/>
          </p:nvPr>
        </p:nvSpPr>
        <p:spPr>
          <a:xfrm>
            <a:off x="720000" y="1338608"/>
            <a:ext cx="6173700" cy="209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A6: Interactive Medium-Fi Prototype</a:t>
            </a:r>
            <a:endParaRPr b="1"/>
          </a:p>
          <a:p>
            <a:pPr indent="0" lvl="0" marL="0" rtl="0" algn="l">
              <a:spcBef>
                <a:spcPts val="0"/>
              </a:spcBef>
              <a:spcAft>
                <a:spcPts val="0"/>
              </a:spcAft>
              <a:buNone/>
            </a:pPr>
            <a:r>
              <a:t/>
            </a:r>
            <a:endParaRPr/>
          </a:p>
        </p:txBody>
      </p:sp>
      <p:sp>
        <p:nvSpPr>
          <p:cNvPr id="385" name="Google Shape;385;p39"/>
          <p:cNvSpPr txBox="1"/>
          <p:nvPr>
            <p:ph idx="1" type="subTitle"/>
          </p:nvPr>
        </p:nvSpPr>
        <p:spPr>
          <a:xfrm>
            <a:off x="720000" y="3357608"/>
            <a:ext cx="4528800" cy="47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FitBud</a:t>
            </a:r>
            <a:endParaRPr/>
          </a:p>
        </p:txBody>
      </p:sp>
      <p:cxnSp>
        <p:nvCxnSpPr>
          <p:cNvPr id="386" name="Google Shape;386;p39"/>
          <p:cNvCxnSpPr/>
          <p:nvPr/>
        </p:nvCxnSpPr>
        <p:spPr>
          <a:xfrm>
            <a:off x="796200" y="3284804"/>
            <a:ext cx="991800" cy="0"/>
          </a:xfrm>
          <a:prstGeom prst="straightConnector1">
            <a:avLst/>
          </a:prstGeom>
          <a:noFill/>
          <a:ln cap="flat" cmpd="sng" w="38100">
            <a:solidFill>
              <a:schemeClr val="dk1"/>
            </a:solidFill>
            <a:prstDash val="solid"/>
            <a:round/>
            <a:headEnd len="med" w="med" type="none"/>
            <a:tailEnd len="med" w="med" type="none"/>
          </a:ln>
        </p:spPr>
      </p:cxnSp>
      <p:pic>
        <p:nvPicPr>
          <p:cNvPr id="387" name="Google Shape;387;p39"/>
          <p:cNvPicPr preferRelativeResize="0"/>
          <p:nvPr/>
        </p:nvPicPr>
        <p:blipFill>
          <a:blip r:embed="rId3">
            <a:alphaModFix/>
          </a:blip>
          <a:stretch>
            <a:fillRect/>
          </a:stretch>
        </p:blipFill>
        <p:spPr>
          <a:xfrm rot="4888744">
            <a:off x="8019554" y="1507825"/>
            <a:ext cx="947646" cy="947646"/>
          </a:xfrm>
          <a:prstGeom prst="rect">
            <a:avLst/>
          </a:prstGeom>
          <a:noFill/>
          <a:ln>
            <a:noFill/>
          </a:ln>
        </p:spPr>
      </p:pic>
      <p:grpSp>
        <p:nvGrpSpPr>
          <p:cNvPr id="388" name="Google Shape;388;p39"/>
          <p:cNvGrpSpPr/>
          <p:nvPr/>
        </p:nvGrpSpPr>
        <p:grpSpPr>
          <a:xfrm>
            <a:off x="7005749" y="1594590"/>
            <a:ext cx="1313045" cy="2594616"/>
            <a:chOff x="5108548" y="1478775"/>
            <a:chExt cx="1949585" cy="3852437"/>
          </a:xfrm>
        </p:grpSpPr>
        <p:sp>
          <p:nvSpPr>
            <p:cNvPr id="389" name="Google Shape;389;p39"/>
            <p:cNvSpPr/>
            <p:nvPr/>
          </p:nvSpPr>
          <p:spPr>
            <a:xfrm>
              <a:off x="6266121" y="1564824"/>
              <a:ext cx="792011" cy="1361884"/>
            </a:xfrm>
            <a:custGeom>
              <a:rect b="b" l="l" r="r" t="t"/>
              <a:pathLst>
                <a:path extrusionOk="0" h="13326" w="7750">
                  <a:moveTo>
                    <a:pt x="2717" y="1"/>
                  </a:moveTo>
                  <a:cubicBezTo>
                    <a:pt x="1690" y="1"/>
                    <a:pt x="929" y="455"/>
                    <a:pt x="929" y="455"/>
                  </a:cubicBezTo>
                  <a:lnTo>
                    <a:pt x="1001" y="1034"/>
                  </a:lnTo>
                  <a:cubicBezTo>
                    <a:pt x="1001" y="1034"/>
                    <a:pt x="1893" y="1384"/>
                    <a:pt x="2194" y="2107"/>
                  </a:cubicBezTo>
                  <a:cubicBezTo>
                    <a:pt x="2507" y="2841"/>
                    <a:pt x="1507" y="3733"/>
                    <a:pt x="808" y="4697"/>
                  </a:cubicBezTo>
                  <a:cubicBezTo>
                    <a:pt x="121" y="5661"/>
                    <a:pt x="700" y="6504"/>
                    <a:pt x="1085" y="7155"/>
                  </a:cubicBezTo>
                  <a:cubicBezTo>
                    <a:pt x="1471" y="7818"/>
                    <a:pt x="1" y="9939"/>
                    <a:pt x="1" y="11361"/>
                  </a:cubicBezTo>
                  <a:cubicBezTo>
                    <a:pt x="1" y="12783"/>
                    <a:pt x="1423" y="13325"/>
                    <a:pt x="2387" y="13325"/>
                  </a:cubicBezTo>
                  <a:cubicBezTo>
                    <a:pt x="3351" y="13325"/>
                    <a:pt x="5123" y="12867"/>
                    <a:pt x="5664" y="11747"/>
                  </a:cubicBezTo>
                  <a:cubicBezTo>
                    <a:pt x="6207" y="10626"/>
                    <a:pt x="5399" y="10819"/>
                    <a:pt x="5785" y="10012"/>
                  </a:cubicBezTo>
                  <a:cubicBezTo>
                    <a:pt x="6170" y="9204"/>
                    <a:pt x="7749" y="8047"/>
                    <a:pt x="7134" y="6504"/>
                  </a:cubicBezTo>
                  <a:cubicBezTo>
                    <a:pt x="6508" y="4962"/>
                    <a:pt x="5243" y="4613"/>
                    <a:pt x="5364" y="3877"/>
                  </a:cubicBezTo>
                  <a:cubicBezTo>
                    <a:pt x="5471" y="3154"/>
                    <a:pt x="5929" y="1263"/>
                    <a:pt x="4242" y="371"/>
                  </a:cubicBezTo>
                  <a:cubicBezTo>
                    <a:pt x="3710" y="95"/>
                    <a:pt x="3186" y="1"/>
                    <a:pt x="27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
            <p:cNvSpPr/>
            <p:nvPr/>
          </p:nvSpPr>
          <p:spPr>
            <a:xfrm>
              <a:off x="5341350" y="1505346"/>
              <a:ext cx="1550503" cy="3825866"/>
            </a:xfrm>
            <a:custGeom>
              <a:rect b="b" l="l" r="r" t="t"/>
              <a:pathLst>
                <a:path extrusionOk="0" h="37436" w="15172">
                  <a:moveTo>
                    <a:pt x="8301" y="1"/>
                  </a:moveTo>
                  <a:cubicBezTo>
                    <a:pt x="7339" y="1"/>
                    <a:pt x="6367" y="637"/>
                    <a:pt x="6157" y="1074"/>
                  </a:cubicBezTo>
                  <a:cubicBezTo>
                    <a:pt x="5892" y="1652"/>
                    <a:pt x="6085" y="4002"/>
                    <a:pt x="6157" y="4459"/>
                  </a:cubicBezTo>
                  <a:cubicBezTo>
                    <a:pt x="6242" y="4930"/>
                    <a:pt x="6242" y="5158"/>
                    <a:pt x="6628" y="5158"/>
                  </a:cubicBezTo>
                  <a:cubicBezTo>
                    <a:pt x="7013" y="5158"/>
                    <a:pt x="7664" y="4966"/>
                    <a:pt x="7664" y="4966"/>
                  </a:cubicBezTo>
                  <a:lnTo>
                    <a:pt x="7664" y="4966"/>
                  </a:lnTo>
                  <a:cubicBezTo>
                    <a:pt x="7604" y="6050"/>
                    <a:pt x="7676" y="5689"/>
                    <a:pt x="7471" y="6243"/>
                  </a:cubicBezTo>
                  <a:cubicBezTo>
                    <a:pt x="7351" y="6545"/>
                    <a:pt x="6194" y="6665"/>
                    <a:pt x="5579" y="6737"/>
                  </a:cubicBezTo>
                  <a:cubicBezTo>
                    <a:pt x="4965" y="6821"/>
                    <a:pt x="4387" y="8015"/>
                    <a:pt x="4314" y="8931"/>
                  </a:cubicBezTo>
                  <a:cubicBezTo>
                    <a:pt x="4229" y="9858"/>
                    <a:pt x="4615" y="11473"/>
                    <a:pt x="4652" y="12136"/>
                  </a:cubicBezTo>
                  <a:cubicBezTo>
                    <a:pt x="4700" y="12787"/>
                    <a:pt x="4422" y="16185"/>
                    <a:pt x="4194" y="17064"/>
                  </a:cubicBezTo>
                  <a:cubicBezTo>
                    <a:pt x="3964" y="17956"/>
                    <a:pt x="3423" y="20149"/>
                    <a:pt x="3350" y="21728"/>
                  </a:cubicBezTo>
                  <a:cubicBezTo>
                    <a:pt x="3265" y="23306"/>
                    <a:pt x="3350" y="26777"/>
                    <a:pt x="3350" y="26777"/>
                  </a:cubicBezTo>
                  <a:cubicBezTo>
                    <a:pt x="3350" y="26777"/>
                    <a:pt x="2844" y="28356"/>
                    <a:pt x="2844" y="29585"/>
                  </a:cubicBezTo>
                  <a:cubicBezTo>
                    <a:pt x="2844" y="30826"/>
                    <a:pt x="2350" y="34911"/>
                    <a:pt x="2301" y="35177"/>
                  </a:cubicBezTo>
                  <a:cubicBezTo>
                    <a:pt x="2266" y="35453"/>
                    <a:pt x="2001" y="35755"/>
                    <a:pt x="1964" y="35876"/>
                  </a:cubicBezTo>
                  <a:cubicBezTo>
                    <a:pt x="1916" y="35984"/>
                    <a:pt x="0" y="36912"/>
                    <a:pt x="229" y="37261"/>
                  </a:cubicBezTo>
                  <a:cubicBezTo>
                    <a:pt x="311" y="37386"/>
                    <a:pt x="782" y="37435"/>
                    <a:pt x="1367" y="37435"/>
                  </a:cubicBezTo>
                  <a:cubicBezTo>
                    <a:pt x="2420" y="37435"/>
                    <a:pt x="3843" y="37275"/>
                    <a:pt x="4037" y="37105"/>
                  </a:cubicBezTo>
                  <a:cubicBezTo>
                    <a:pt x="4350" y="36840"/>
                    <a:pt x="4025" y="36189"/>
                    <a:pt x="4025" y="35731"/>
                  </a:cubicBezTo>
                  <a:cubicBezTo>
                    <a:pt x="4025" y="35260"/>
                    <a:pt x="5206" y="30320"/>
                    <a:pt x="5434" y="29055"/>
                  </a:cubicBezTo>
                  <a:cubicBezTo>
                    <a:pt x="5664" y="27778"/>
                    <a:pt x="5543" y="25548"/>
                    <a:pt x="5543" y="25548"/>
                  </a:cubicBezTo>
                  <a:cubicBezTo>
                    <a:pt x="5543" y="25548"/>
                    <a:pt x="6507" y="22572"/>
                    <a:pt x="6664" y="21801"/>
                  </a:cubicBezTo>
                  <a:cubicBezTo>
                    <a:pt x="6821" y="21041"/>
                    <a:pt x="7086" y="20535"/>
                    <a:pt x="7086" y="20535"/>
                  </a:cubicBezTo>
                  <a:lnTo>
                    <a:pt x="7929" y="20535"/>
                  </a:lnTo>
                  <a:cubicBezTo>
                    <a:pt x="7929" y="20535"/>
                    <a:pt x="8508" y="24355"/>
                    <a:pt x="8857" y="25162"/>
                  </a:cubicBezTo>
                  <a:cubicBezTo>
                    <a:pt x="9207" y="25970"/>
                    <a:pt x="9641" y="26548"/>
                    <a:pt x="9713" y="27127"/>
                  </a:cubicBezTo>
                  <a:cubicBezTo>
                    <a:pt x="9797" y="27705"/>
                    <a:pt x="10134" y="29862"/>
                    <a:pt x="10520" y="30705"/>
                  </a:cubicBezTo>
                  <a:cubicBezTo>
                    <a:pt x="10905" y="31561"/>
                    <a:pt x="11472" y="35538"/>
                    <a:pt x="11472" y="35538"/>
                  </a:cubicBezTo>
                  <a:cubicBezTo>
                    <a:pt x="11472" y="35538"/>
                    <a:pt x="11328" y="36923"/>
                    <a:pt x="11749" y="37044"/>
                  </a:cubicBezTo>
                  <a:cubicBezTo>
                    <a:pt x="12081" y="37139"/>
                    <a:pt x="13484" y="37367"/>
                    <a:pt x="14274" y="37367"/>
                  </a:cubicBezTo>
                  <a:cubicBezTo>
                    <a:pt x="14490" y="37367"/>
                    <a:pt x="14660" y="37350"/>
                    <a:pt x="14750" y="37309"/>
                  </a:cubicBezTo>
                  <a:cubicBezTo>
                    <a:pt x="15171" y="37116"/>
                    <a:pt x="12978" y="35622"/>
                    <a:pt x="12978" y="35622"/>
                  </a:cubicBezTo>
                  <a:cubicBezTo>
                    <a:pt x="12978" y="35622"/>
                    <a:pt x="12677" y="29778"/>
                    <a:pt x="12677" y="28549"/>
                  </a:cubicBezTo>
                  <a:cubicBezTo>
                    <a:pt x="12677" y="27320"/>
                    <a:pt x="11749" y="26356"/>
                    <a:pt x="11749" y="25584"/>
                  </a:cubicBezTo>
                  <a:cubicBezTo>
                    <a:pt x="11749" y="24813"/>
                    <a:pt x="11628" y="21728"/>
                    <a:pt x="11400" y="20077"/>
                  </a:cubicBezTo>
                  <a:cubicBezTo>
                    <a:pt x="11170" y="18414"/>
                    <a:pt x="10857" y="16378"/>
                    <a:pt x="10629" y="15715"/>
                  </a:cubicBezTo>
                  <a:cubicBezTo>
                    <a:pt x="10399" y="15064"/>
                    <a:pt x="10436" y="14485"/>
                    <a:pt x="10436" y="12822"/>
                  </a:cubicBezTo>
                  <a:cubicBezTo>
                    <a:pt x="10436" y="11172"/>
                    <a:pt x="11207" y="10208"/>
                    <a:pt x="11436" y="8931"/>
                  </a:cubicBezTo>
                  <a:cubicBezTo>
                    <a:pt x="11665" y="7665"/>
                    <a:pt x="10749" y="6966"/>
                    <a:pt x="10206" y="6821"/>
                  </a:cubicBezTo>
                  <a:cubicBezTo>
                    <a:pt x="9665" y="6665"/>
                    <a:pt x="9207" y="6122"/>
                    <a:pt x="9122" y="5665"/>
                  </a:cubicBezTo>
                  <a:cubicBezTo>
                    <a:pt x="9050" y="5195"/>
                    <a:pt x="9242" y="3881"/>
                    <a:pt x="9242" y="3881"/>
                  </a:cubicBezTo>
                  <a:cubicBezTo>
                    <a:pt x="9242" y="3881"/>
                    <a:pt x="10327" y="3038"/>
                    <a:pt x="10399" y="2387"/>
                  </a:cubicBezTo>
                  <a:cubicBezTo>
                    <a:pt x="10472" y="1724"/>
                    <a:pt x="10364" y="881"/>
                    <a:pt x="9207" y="230"/>
                  </a:cubicBezTo>
                  <a:cubicBezTo>
                    <a:pt x="8923" y="68"/>
                    <a:pt x="8612" y="1"/>
                    <a:pt x="8301" y="1"/>
                  </a:cubicBezTo>
                  <a:close/>
                </a:path>
              </a:pathLst>
            </a:custGeom>
            <a:solidFill>
              <a:srgbClr val="F0B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9"/>
            <p:cNvSpPr/>
            <p:nvPr/>
          </p:nvSpPr>
          <p:spPr>
            <a:xfrm>
              <a:off x="5679925" y="3185146"/>
              <a:ext cx="853533" cy="718142"/>
            </a:xfrm>
            <a:custGeom>
              <a:rect b="b" l="l" r="r" t="t"/>
              <a:pathLst>
                <a:path extrusionOk="0" h="7027" w="8352">
                  <a:moveTo>
                    <a:pt x="1001" y="1"/>
                  </a:moveTo>
                  <a:cubicBezTo>
                    <a:pt x="965" y="266"/>
                    <a:pt x="916" y="483"/>
                    <a:pt x="881" y="627"/>
                  </a:cubicBezTo>
                  <a:cubicBezTo>
                    <a:pt x="651" y="1519"/>
                    <a:pt x="110" y="3712"/>
                    <a:pt x="37" y="5291"/>
                  </a:cubicBezTo>
                  <a:cubicBezTo>
                    <a:pt x="25" y="5568"/>
                    <a:pt x="13" y="5894"/>
                    <a:pt x="1" y="6255"/>
                  </a:cubicBezTo>
                  <a:cubicBezTo>
                    <a:pt x="507" y="6460"/>
                    <a:pt x="1122" y="6677"/>
                    <a:pt x="1664" y="6761"/>
                  </a:cubicBezTo>
                  <a:cubicBezTo>
                    <a:pt x="1846" y="6796"/>
                    <a:pt x="2032" y="6810"/>
                    <a:pt x="2216" y="6810"/>
                  </a:cubicBezTo>
                  <a:cubicBezTo>
                    <a:pt x="2482" y="6810"/>
                    <a:pt x="2742" y="6780"/>
                    <a:pt x="2978" y="6737"/>
                  </a:cubicBezTo>
                  <a:cubicBezTo>
                    <a:pt x="3146" y="6159"/>
                    <a:pt x="3291" y="5640"/>
                    <a:pt x="3351" y="5364"/>
                  </a:cubicBezTo>
                  <a:cubicBezTo>
                    <a:pt x="3508" y="4604"/>
                    <a:pt x="3773" y="4098"/>
                    <a:pt x="3773" y="4098"/>
                  </a:cubicBezTo>
                  <a:lnTo>
                    <a:pt x="4616" y="4098"/>
                  </a:lnTo>
                  <a:cubicBezTo>
                    <a:pt x="4616" y="4098"/>
                    <a:pt x="4845" y="5592"/>
                    <a:pt x="5098" y="6906"/>
                  </a:cubicBezTo>
                  <a:cubicBezTo>
                    <a:pt x="5438" y="6976"/>
                    <a:pt x="5860" y="7026"/>
                    <a:pt x="6359" y="7026"/>
                  </a:cubicBezTo>
                  <a:cubicBezTo>
                    <a:pt x="6550" y="7026"/>
                    <a:pt x="6752" y="7019"/>
                    <a:pt x="6966" y="7002"/>
                  </a:cubicBezTo>
                  <a:cubicBezTo>
                    <a:pt x="7568" y="6966"/>
                    <a:pt x="8015" y="6869"/>
                    <a:pt x="8352" y="6761"/>
                  </a:cubicBezTo>
                  <a:cubicBezTo>
                    <a:pt x="8291" y="5677"/>
                    <a:pt x="8207" y="4472"/>
                    <a:pt x="8087" y="3640"/>
                  </a:cubicBezTo>
                  <a:cubicBezTo>
                    <a:pt x="7930" y="2507"/>
                    <a:pt x="7737" y="1218"/>
                    <a:pt x="7557" y="290"/>
                  </a:cubicBezTo>
                  <a:cubicBezTo>
                    <a:pt x="6785" y="246"/>
                    <a:pt x="5715" y="195"/>
                    <a:pt x="4704" y="195"/>
                  </a:cubicBezTo>
                  <a:cubicBezTo>
                    <a:pt x="4340" y="195"/>
                    <a:pt x="3984" y="202"/>
                    <a:pt x="3652" y="218"/>
                  </a:cubicBezTo>
                  <a:cubicBezTo>
                    <a:pt x="3467" y="227"/>
                    <a:pt x="3288" y="232"/>
                    <a:pt x="3115" y="232"/>
                  </a:cubicBezTo>
                  <a:cubicBezTo>
                    <a:pt x="2219" y="232"/>
                    <a:pt x="1496" y="112"/>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9"/>
            <p:cNvSpPr/>
            <p:nvPr/>
          </p:nvSpPr>
          <p:spPr>
            <a:xfrm>
              <a:off x="6024735" y="1503404"/>
              <a:ext cx="391713" cy="431887"/>
            </a:xfrm>
            <a:custGeom>
              <a:rect b="b" l="l" r="r" t="t"/>
              <a:pathLst>
                <a:path extrusionOk="0" h="4226" w="3833">
                  <a:moveTo>
                    <a:pt x="1724" y="0"/>
                  </a:moveTo>
                  <a:cubicBezTo>
                    <a:pt x="1087" y="0"/>
                    <a:pt x="430" y="259"/>
                    <a:pt x="1" y="550"/>
                  </a:cubicBezTo>
                  <a:cubicBezTo>
                    <a:pt x="87" y="540"/>
                    <a:pt x="178" y="533"/>
                    <a:pt x="272" y="533"/>
                  </a:cubicBezTo>
                  <a:cubicBezTo>
                    <a:pt x="608" y="533"/>
                    <a:pt x="976" y="617"/>
                    <a:pt x="1278" y="900"/>
                  </a:cubicBezTo>
                  <a:cubicBezTo>
                    <a:pt x="2014" y="1599"/>
                    <a:pt x="1242" y="1936"/>
                    <a:pt x="1471" y="2213"/>
                  </a:cubicBezTo>
                  <a:cubicBezTo>
                    <a:pt x="1712" y="2478"/>
                    <a:pt x="1941" y="2828"/>
                    <a:pt x="1941" y="2828"/>
                  </a:cubicBezTo>
                  <a:cubicBezTo>
                    <a:pt x="1941" y="2828"/>
                    <a:pt x="2086" y="2540"/>
                    <a:pt x="2397" y="2540"/>
                  </a:cubicBezTo>
                  <a:cubicBezTo>
                    <a:pt x="2446" y="2540"/>
                    <a:pt x="2498" y="2547"/>
                    <a:pt x="2555" y="2563"/>
                  </a:cubicBezTo>
                  <a:cubicBezTo>
                    <a:pt x="2978" y="2671"/>
                    <a:pt x="2820" y="3370"/>
                    <a:pt x="2592" y="3527"/>
                  </a:cubicBezTo>
                  <a:cubicBezTo>
                    <a:pt x="2363" y="3672"/>
                    <a:pt x="2049" y="3707"/>
                    <a:pt x="2049" y="3707"/>
                  </a:cubicBezTo>
                  <a:cubicBezTo>
                    <a:pt x="2049" y="3707"/>
                    <a:pt x="2266" y="4009"/>
                    <a:pt x="2520" y="4226"/>
                  </a:cubicBezTo>
                  <a:cubicBezTo>
                    <a:pt x="2531" y="4033"/>
                    <a:pt x="2555" y="3900"/>
                    <a:pt x="2555" y="3900"/>
                  </a:cubicBezTo>
                  <a:cubicBezTo>
                    <a:pt x="2555" y="3900"/>
                    <a:pt x="3677" y="3057"/>
                    <a:pt x="3760" y="2406"/>
                  </a:cubicBezTo>
                  <a:cubicBezTo>
                    <a:pt x="3833" y="1743"/>
                    <a:pt x="3773" y="876"/>
                    <a:pt x="2616" y="213"/>
                  </a:cubicBezTo>
                  <a:cubicBezTo>
                    <a:pt x="2343" y="62"/>
                    <a:pt x="2036" y="0"/>
                    <a:pt x="17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p:nvPr/>
          </p:nvSpPr>
          <p:spPr>
            <a:xfrm>
              <a:off x="5761171" y="2160526"/>
              <a:ext cx="705861" cy="1187331"/>
            </a:xfrm>
            <a:custGeom>
              <a:rect b="b" l="l" r="r" t="t"/>
              <a:pathLst>
                <a:path extrusionOk="0" h="11618" w="6907">
                  <a:moveTo>
                    <a:pt x="5448" y="1"/>
                  </a:moveTo>
                  <a:lnTo>
                    <a:pt x="5448" y="1"/>
                  </a:lnTo>
                  <a:cubicBezTo>
                    <a:pt x="5460" y="447"/>
                    <a:pt x="5508" y="1640"/>
                    <a:pt x="5592" y="2097"/>
                  </a:cubicBezTo>
                  <a:cubicBezTo>
                    <a:pt x="5713" y="2676"/>
                    <a:pt x="5713" y="3061"/>
                    <a:pt x="5713" y="3061"/>
                  </a:cubicBezTo>
                  <a:cubicBezTo>
                    <a:pt x="5713" y="3061"/>
                    <a:pt x="5158" y="3164"/>
                    <a:pt x="4380" y="3164"/>
                  </a:cubicBezTo>
                  <a:cubicBezTo>
                    <a:pt x="3798" y="3164"/>
                    <a:pt x="3091" y="3106"/>
                    <a:pt x="2399" y="2905"/>
                  </a:cubicBezTo>
                  <a:cubicBezTo>
                    <a:pt x="2399" y="2905"/>
                    <a:pt x="2472" y="1291"/>
                    <a:pt x="2556" y="784"/>
                  </a:cubicBezTo>
                  <a:cubicBezTo>
                    <a:pt x="2592" y="568"/>
                    <a:pt x="2616" y="351"/>
                    <a:pt x="2628" y="158"/>
                  </a:cubicBezTo>
                  <a:lnTo>
                    <a:pt x="2628" y="158"/>
                  </a:lnTo>
                  <a:cubicBezTo>
                    <a:pt x="2375" y="206"/>
                    <a:pt x="2086" y="254"/>
                    <a:pt x="1833" y="278"/>
                  </a:cubicBezTo>
                  <a:cubicBezTo>
                    <a:pt x="1797" y="809"/>
                    <a:pt x="1725" y="1748"/>
                    <a:pt x="1592" y="2447"/>
                  </a:cubicBezTo>
                  <a:cubicBezTo>
                    <a:pt x="1471" y="3086"/>
                    <a:pt x="857" y="4038"/>
                    <a:pt x="411" y="4689"/>
                  </a:cubicBezTo>
                  <a:cubicBezTo>
                    <a:pt x="471" y="5110"/>
                    <a:pt x="531" y="5484"/>
                    <a:pt x="544" y="5725"/>
                  </a:cubicBezTo>
                  <a:cubicBezTo>
                    <a:pt x="592" y="6376"/>
                    <a:pt x="314" y="9774"/>
                    <a:pt x="86" y="10653"/>
                  </a:cubicBezTo>
                  <a:cubicBezTo>
                    <a:pt x="62" y="10750"/>
                    <a:pt x="38" y="10859"/>
                    <a:pt x="1" y="10967"/>
                  </a:cubicBezTo>
                  <a:cubicBezTo>
                    <a:pt x="724" y="11220"/>
                    <a:pt x="2062" y="11617"/>
                    <a:pt x="3243" y="11617"/>
                  </a:cubicBezTo>
                  <a:cubicBezTo>
                    <a:pt x="4435" y="11617"/>
                    <a:pt x="6026" y="11292"/>
                    <a:pt x="6906" y="11087"/>
                  </a:cubicBezTo>
                  <a:cubicBezTo>
                    <a:pt x="6773" y="10292"/>
                    <a:pt x="6641" y="9629"/>
                    <a:pt x="6521" y="9304"/>
                  </a:cubicBezTo>
                  <a:cubicBezTo>
                    <a:pt x="6291" y="8653"/>
                    <a:pt x="6328" y="8074"/>
                    <a:pt x="6328" y="6411"/>
                  </a:cubicBezTo>
                  <a:cubicBezTo>
                    <a:pt x="6328" y="5544"/>
                    <a:pt x="6545" y="4869"/>
                    <a:pt x="6786" y="4231"/>
                  </a:cubicBezTo>
                  <a:cubicBezTo>
                    <a:pt x="6665" y="3857"/>
                    <a:pt x="6521" y="3302"/>
                    <a:pt x="6364" y="2520"/>
                  </a:cubicBezTo>
                  <a:cubicBezTo>
                    <a:pt x="6171" y="1471"/>
                    <a:pt x="6147" y="784"/>
                    <a:pt x="6159" y="423"/>
                  </a:cubicBezTo>
                  <a:cubicBezTo>
                    <a:pt x="6135" y="423"/>
                    <a:pt x="6111" y="410"/>
                    <a:pt x="6098" y="410"/>
                  </a:cubicBezTo>
                  <a:cubicBezTo>
                    <a:pt x="5857" y="338"/>
                    <a:pt x="5629" y="182"/>
                    <a:pt x="54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p:nvPr/>
          </p:nvSpPr>
          <p:spPr>
            <a:xfrm>
              <a:off x="6384362" y="2202018"/>
              <a:ext cx="555532" cy="1512523"/>
            </a:xfrm>
            <a:custGeom>
              <a:rect b="b" l="l" r="r" t="t"/>
              <a:pathLst>
                <a:path extrusionOk="0" h="14800" w="5436">
                  <a:moveTo>
                    <a:pt x="186" y="0"/>
                  </a:moveTo>
                  <a:cubicBezTo>
                    <a:pt x="70" y="0"/>
                    <a:pt x="0" y="4"/>
                    <a:pt x="0" y="4"/>
                  </a:cubicBezTo>
                  <a:lnTo>
                    <a:pt x="699" y="3354"/>
                  </a:lnTo>
                  <a:cubicBezTo>
                    <a:pt x="699" y="3354"/>
                    <a:pt x="1001" y="4005"/>
                    <a:pt x="1194" y="4391"/>
                  </a:cubicBezTo>
                  <a:cubicBezTo>
                    <a:pt x="1387" y="4776"/>
                    <a:pt x="2001" y="6584"/>
                    <a:pt x="2194" y="7090"/>
                  </a:cubicBezTo>
                  <a:cubicBezTo>
                    <a:pt x="2386" y="7585"/>
                    <a:pt x="2700" y="8440"/>
                    <a:pt x="3194" y="9283"/>
                  </a:cubicBezTo>
                  <a:cubicBezTo>
                    <a:pt x="3700" y="10139"/>
                    <a:pt x="4242" y="11561"/>
                    <a:pt x="4242" y="11561"/>
                  </a:cubicBezTo>
                  <a:cubicBezTo>
                    <a:pt x="4242" y="11561"/>
                    <a:pt x="3929" y="12103"/>
                    <a:pt x="3893" y="12525"/>
                  </a:cubicBezTo>
                  <a:cubicBezTo>
                    <a:pt x="3857" y="12947"/>
                    <a:pt x="3893" y="13297"/>
                    <a:pt x="3893" y="13682"/>
                  </a:cubicBezTo>
                  <a:cubicBezTo>
                    <a:pt x="3893" y="13829"/>
                    <a:pt x="3926" y="13875"/>
                    <a:pt x="3967" y="13875"/>
                  </a:cubicBezTo>
                  <a:cubicBezTo>
                    <a:pt x="4034" y="13875"/>
                    <a:pt x="4122" y="13754"/>
                    <a:pt x="4122" y="13754"/>
                  </a:cubicBezTo>
                  <a:lnTo>
                    <a:pt x="4314" y="12947"/>
                  </a:lnTo>
                  <a:cubicBezTo>
                    <a:pt x="4314" y="12947"/>
                    <a:pt x="4544" y="13176"/>
                    <a:pt x="4628" y="13489"/>
                  </a:cubicBezTo>
                  <a:cubicBezTo>
                    <a:pt x="4700" y="13790"/>
                    <a:pt x="4544" y="14489"/>
                    <a:pt x="4628" y="14754"/>
                  </a:cubicBezTo>
                  <a:cubicBezTo>
                    <a:pt x="4636" y="14785"/>
                    <a:pt x="4651" y="14800"/>
                    <a:pt x="4673" y="14800"/>
                  </a:cubicBezTo>
                  <a:cubicBezTo>
                    <a:pt x="4839" y="14800"/>
                    <a:pt x="5356" y="13906"/>
                    <a:pt x="5399" y="13297"/>
                  </a:cubicBezTo>
                  <a:cubicBezTo>
                    <a:pt x="5436" y="12598"/>
                    <a:pt x="5086" y="10175"/>
                    <a:pt x="4700" y="9090"/>
                  </a:cubicBezTo>
                  <a:cubicBezTo>
                    <a:pt x="4314" y="8018"/>
                    <a:pt x="4014" y="7162"/>
                    <a:pt x="3700" y="6669"/>
                  </a:cubicBezTo>
                  <a:cubicBezTo>
                    <a:pt x="3387" y="6163"/>
                    <a:pt x="2579" y="3234"/>
                    <a:pt x="2423" y="2692"/>
                  </a:cubicBezTo>
                  <a:cubicBezTo>
                    <a:pt x="2278" y="2162"/>
                    <a:pt x="2700" y="1077"/>
                    <a:pt x="2037" y="499"/>
                  </a:cubicBezTo>
                  <a:cubicBezTo>
                    <a:pt x="1533" y="51"/>
                    <a:pt x="587" y="0"/>
                    <a:pt x="186" y="0"/>
                  </a:cubicBezTo>
                  <a:close/>
                </a:path>
              </a:pathLst>
            </a:custGeom>
            <a:solidFill>
              <a:srgbClr val="F0B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a:off x="5108548" y="1733244"/>
              <a:ext cx="822670" cy="862138"/>
            </a:xfrm>
            <a:custGeom>
              <a:rect b="b" l="l" r="r" t="t"/>
              <a:pathLst>
                <a:path extrusionOk="0" h="8436" w="8050">
                  <a:moveTo>
                    <a:pt x="2772" y="1"/>
                  </a:moveTo>
                  <a:cubicBezTo>
                    <a:pt x="2772" y="1"/>
                    <a:pt x="1808" y="2001"/>
                    <a:pt x="1700" y="2615"/>
                  </a:cubicBezTo>
                  <a:cubicBezTo>
                    <a:pt x="1579" y="3242"/>
                    <a:pt x="579" y="5507"/>
                    <a:pt x="458" y="6170"/>
                  </a:cubicBezTo>
                  <a:cubicBezTo>
                    <a:pt x="350" y="6821"/>
                    <a:pt x="0" y="7858"/>
                    <a:pt x="302" y="8050"/>
                  </a:cubicBezTo>
                  <a:cubicBezTo>
                    <a:pt x="351" y="8080"/>
                    <a:pt x="438" y="8094"/>
                    <a:pt x="556" y="8094"/>
                  </a:cubicBezTo>
                  <a:cubicBezTo>
                    <a:pt x="1197" y="8094"/>
                    <a:pt x="2729" y="7700"/>
                    <a:pt x="3736" y="7435"/>
                  </a:cubicBezTo>
                  <a:cubicBezTo>
                    <a:pt x="4929" y="7134"/>
                    <a:pt x="6122" y="6942"/>
                    <a:pt x="6122" y="6942"/>
                  </a:cubicBezTo>
                  <a:lnTo>
                    <a:pt x="6893" y="8436"/>
                  </a:lnTo>
                  <a:lnTo>
                    <a:pt x="8050" y="4628"/>
                  </a:lnTo>
                  <a:cubicBezTo>
                    <a:pt x="8050" y="4628"/>
                    <a:pt x="7670" y="4428"/>
                    <a:pt x="7169" y="4428"/>
                  </a:cubicBezTo>
                  <a:cubicBezTo>
                    <a:pt x="6974" y="4428"/>
                    <a:pt x="6760" y="4459"/>
                    <a:pt x="6544" y="4543"/>
                  </a:cubicBezTo>
                  <a:cubicBezTo>
                    <a:pt x="5784" y="4856"/>
                    <a:pt x="5821" y="4856"/>
                    <a:pt x="5158" y="5122"/>
                  </a:cubicBezTo>
                  <a:cubicBezTo>
                    <a:pt x="4507" y="5399"/>
                    <a:pt x="2193" y="6013"/>
                    <a:pt x="2193" y="6013"/>
                  </a:cubicBezTo>
                  <a:cubicBezTo>
                    <a:pt x="2193" y="6013"/>
                    <a:pt x="2929" y="3049"/>
                    <a:pt x="2965" y="2663"/>
                  </a:cubicBezTo>
                  <a:cubicBezTo>
                    <a:pt x="3001" y="2278"/>
                    <a:pt x="4520" y="1217"/>
                    <a:pt x="4640" y="1061"/>
                  </a:cubicBezTo>
                  <a:cubicBezTo>
                    <a:pt x="4748" y="916"/>
                    <a:pt x="4459" y="470"/>
                    <a:pt x="4459" y="470"/>
                  </a:cubicBezTo>
                  <a:lnTo>
                    <a:pt x="2772" y="1"/>
                  </a:lnTo>
                  <a:close/>
                </a:path>
              </a:pathLst>
            </a:custGeom>
            <a:solidFill>
              <a:srgbClr val="F0B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p:nvPr/>
          </p:nvSpPr>
          <p:spPr>
            <a:xfrm>
              <a:off x="5689736" y="1619908"/>
              <a:ext cx="183644" cy="407155"/>
            </a:xfrm>
            <a:custGeom>
              <a:rect b="b" l="l" r="r" t="t"/>
              <a:pathLst>
                <a:path extrusionOk="0" h="3984" w="1797">
                  <a:moveTo>
                    <a:pt x="929" y="1"/>
                  </a:moveTo>
                  <a:lnTo>
                    <a:pt x="869" y="266"/>
                  </a:lnTo>
                  <a:cubicBezTo>
                    <a:pt x="592" y="555"/>
                    <a:pt x="327" y="1145"/>
                    <a:pt x="158" y="1857"/>
                  </a:cubicBezTo>
                  <a:cubicBezTo>
                    <a:pt x="1" y="2567"/>
                    <a:pt x="1" y="3230"/>
                    <a:pt x="134" y="3616"/>
                  </a:cubicBezTo>
                  <a:lnTo>
                    <a:pt x="62" y="3917"/>
                  </a:lnTo>
                  <a:lnTo>
                    <a:pt x="423" y="3978"/>
                  </a:lnTo>
                  <a:cubicBezTo>
                    <a:pt x="442" y="3982"/>
                    <a:pt x="460" y="3984"/>
                    <a:pt x="479" y="3984"/>
                  </a:cubicBezTo>
                  <a:cubicBezTo>
                    <a:pt x="857" y="3984"/>
                    <a:pt x="1326" y="3203"/>
                    <a:pt x="1556" y="2170"/>
                  </a:cubicBezTo>
                  <a:cubicBezTo>
                    <a:pt x="1797" y="1086"/>
                    <a:pt x="1676" y="146"/>
                    <a:pt x="1291" y="61"/>
                  </a:cubicBezTo>
                  <a:lnTo>
                    <a:pt x="9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9"/>
            <p:cNvSpPr/>
            <p:nvPr/>
          </p:nvSpPr>
          <p:spPr>
            <a:xfrm>
              <a:off x="5645485" y="1619295"/>
              <a:ext cx="191002" cy="401534"/>
            </a:xfrm>
            <a:custGeom>
              <a:rect b="b" l="l" r="r" t="t"/>
              <a:pathLst>
                <a:path extrusionOk="0" h="3929" w="1869">
                  <a:moveTo>
                    <a:pt x="1306" y="1"/>
                  </a:moveTo>
                  <a:cubicBezTo>
                    <a:pt x="928" y="1"/>
                    <a:pt x="459" y="782"/>
                    <a:pt x="230" y="1815"/>
                  </a:cubicBezTo>
                  <a:cubicBezTo>
                    <a:pt x="0" y="2887"/>
                    <a:pt x="109" y="3839"/>
                    <a:pt x="495" y="3923"/>
                  </a:cubicBezTo>
                  <a:cubicBezTo>
                    <a:pt x="513" y="3927"/>
                    <a:pt x="532" y="3929"/>
                    <a:pt x="551" y="3929"/>
                  </a:cubicBezTo>
                  <a:cubicBezTo>
                    <a:pt x="929" y="3929"/>
                    <a:pt x="1398" y="3147"/>
                    <a:pt x="1627" y="2115"/>
                  </a:cubicBezTo>
                  <a:cubicBezTo>
                    <a:pt x="1868" y="1031"/>
                    <a:pt x="1748" y="91"/>
                    <a:pt x="1362" y="7"/>
                  </a:cubicBezTo>
                  <a:cubicBezTo>
                    <a:pt x="1344" y="3"/>
                    <a:pt x="1325" y="1"/>
                    <a:pt x="13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9"/>
            <p:cNvSpPr/>
            <p:nvPr/>
          </p:nvSpPr>
          <p:spPr>
            <a:xfrm>
              <a:off x="5243957" y="1684292"/>
              <a:ext cx="512406" cy="154931"/>
            </a:xfrm>
            <a:custGeom>
              <a:rect b="b" l="l" r="r" t="t"/>
              <a:pathLst>
                <a:path extrusionOk="0" h="1516" w="5014">
                  <a:moveTo>
                    <a:pt x="257" y="1"/>
                  </a:moveTo>
                  <a:cubicBezTo>
                    <a:pt x="155" y="1"/>
                    <a:pt x="56" y="78"/>
                    <a:pt x="25" y="190"/>
                  </a:cubicBezTo>
                  <a:cubicBezTo>
                    <a:pt x="1" y="311"/>
                    <a:pt x="86" y="443"/>
                    <a:pt x="206" y="480"/>
                  </a:cubicBezTo>
                  <a:lnTo>
                    <a:pt x="4689" y="1516"/>
                  </a:lnTo>
                  <a:lnTo>
                    <a:pt x="4749" y="1516"/>
                  </a:lnTo>
                  <a:cubicBezTo>
                    <a:pt x="4858" y="1516"/>
                    <a:pt x="4954" y="1444"/>
                    <a:pt x="4978" y="1335"/>
                  </a:cubicBezTo>
                  <a:cubicBezTo>
                    <a:pt x="5014" y="1203"/>
                    <a:pt x="4930" y="1070"/>
                    <a:pt x="4797" y="1046"/>
                  </a:cubicBezTo>
                  <a:lnTo>
                    <a:pt x="314" y="9"/>
                  </a:lnTo>
                  <a:cubicBezTo>
                    <a:pt x="295" y="4"/>
                    <a:pt x="276" y="1"/>
                    <a:pt x="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9"/>
            <p:cNvSpPr/>
            <p:nvPr/>
          </p:nvSpPr>
          <p:spPr>
            <a:xfrm>
              <a:off x="5380696" y="1686029"/>
              <a:ext cx="207047" cy="126112"/>
            </a:xfrm>
            <a:custGeom>
              <a:rect b="b" l="l" r="r" t="t"/>
              <a:pathLst>
                <a:path extrusionOk="0" h="1234" w="2026">
                  <a:moveTo>
                    <a:pt x="252" y="0"/>
                  </a:moveTo>
                  <a:cubicBezTo>
                    <a:pt x="170" y="0"/>
                    <a:pt x="96" y="66"/>
                    <a:pt x="85" y="149"/>
                  </a:cubicBezTo>
                  <a:lnTo>
                    <a:pt x="1" y="1004"/>
                  </a:lnTo>
                  <a:lnTo>
                    <a:pt x="1881" y="1234"/>
                  </a:lnTo>
                  <a:lnTo>
                    <a:pt x="2013" y="583"/>
                  </a:lnTo>
                  <a:cubicBezTo>
                    <a:pt x="2025" y="487"/>
                    <a:pt x="1965" y="402"/>
                    <a:pt x="1881" y="390"/>
                  </a:cubicBezTo>
                  <a:lnTo>
                    <a:pt x="290" y="5"/>
                  </a:lnTo>
                  <a:cubicBezTo>
                    <a:pt x="277" y="2"/>
                    <a:pt x="265" y="0"/>
                    <a:pt x="252" y="0"/>
                  </a:cubicBezTo>
                  <a:close/>
                </a:path>
              </a:pathLst>
            </a:custGeom>
            <a:solidFill>
              <a:srgbClr val="F2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9"/>
            <p:cNvSpPr/>
            <p:nvPr/>
          </p:nvSpPr>
          <p:spPr>
            <a:xfrm>
              <a:off x="5434962" y="1790065"/>
              <a:ext cx="200711" cy="139806"/>
            </a:xfrm>
            <a:custGeom>
              <a:rect b="b" l="l" r="r" t="t"/>
              <a:pathLst>
                <a:path extrusionOk="0" h="1368" w="1964">
                  <a:moveTo>
                    <a:pt x="963" y="1"/>
                  </a:moveTo>
                  <a:cubicBezTo>
                    <a:pt x="841" y="1"/>
                    <a:pt x="761" y="28"/>
                    <a:pt x="771" y="95"/>
                  </a:cubicBezTo>
                  <a:cubicBezTo>
                    <a:pt x="807" y="336"/>
                    <a:pt x="1120" y="409"/>
                    <a:pt x="1120" y="409"/>
                  </a:cubicBezTo>
                  <a:cubicBezTo>
                    <a:pt x="1120" y="409"/>
                    <a:pt x="469" y="529"/>
                    <a:pt x="228" y="637"/>
                  </a:cubicBezTo>
                  <a:cubicBezTo>
                    <a:pt x="0" y="758"/>
                    <a:pt x="0" y="1023"/>
                    <a:pt x="0" y="1023"/>
                  </a:cubicBezTo>
                  <a:lnTo>
                    <a:pt x="277" y="1336"/>
                  </a:lnTo>
                  <a:cubicBezTo>
                    <a:pt x="267" y="1358"/>
                    <a:pt x="309" y="1367"/>
                    <a:pt x="383" y="1367"/>
                  </a:cubicBezTo>
                  <a:cubicBezTo>
                    <a:pt x="590" y="1367"/>
                    <a:pt x="1049" y="1296"/>
                    <a:pt x="1326" y="1252"/>
                  </a:cubicBezTo>
                  <a:cubicBezTo>
                    <a:pt x="1470" y="1228"/>
                    <a:pt x="1602" y="1143"/>
                    <a:pt x="1675" y="1011"/>
                  </a:cubicBezTo>
                  <a:cubicBezTo>
                    <a:pt x="1795" y="806"/>
                    <a:pt x="1964" y="481"/>
                    <a:pt x="1891" y="336"/>
                  </a:cubicBezTo>
                  <a:cubicBezTo>
                    <a:pt x="1806" y="166"/>
                    <a:pt x="1261" y="1"/>
                    <a:pt x="963" y="1"/>
                  </a:cubicBezTo>
                  <a:close/>
                </a:path>
              </a:pathLst>
            </a:custGeom>
            <a:solidFill>
              <a:srgbClr val="F0B6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9"/>
            <p:cNvSpPr/>
            <p:nvPr/>
          </p:nvSpPr>
          <p:spPr>
            <a:xfrm>
              <a:off x="5170070" y="1479593"/>
              <a:ext cx="194681" cy="430558"/>
            </a:xfrm>
            <a:custGeom>
              <a:rect b="b" l="l" r="r" t="t"/>
              <a:pathLst>
                <a:path extrusionOk="0" h="4213" w="1905">
                  <a:moveTo>
                    <a:pt x="989" y="0"/>
                  </a:moveTo>
                  <a:lnTo>
                    <a:pt x="929" y="277"/>
                  </a:lnTo>
                  <a:cubicBezTo>
                    <a:pt x="627" y="590"/>
                    <a:pt x="338" y="1217"/>
                    <a:pt x="169" y="1976"/>
                  </a:cubicBezTo>
                  <a:cubicBezTo>
                    <a:pt x="13" y="2724"/>
                    <a:pt x="1" y="3423"/>
                    <a:pt x="145" y="3832"/>
                  </a:cubicBezTo>
                  <a:lnTo>
                    <a:pt x="73" y="4146"/>
                  </a:lnTo>
                  <a:lnTo>
                    <a:pt x="459" y="4205"/>
                  </a:lnTo>
                  <a:cubicBezTo>
                    <a:pt x="479" y="4210"/>
                    <a:pt x="500" y="4213"/>
                    <a:pt x="521" y="4213"/>
                  </a:cubicBezTo>
                  <a:cubicBezTo>
                    <a:pt x="912" y="4213"/>
                    <a:pt x="1412" y="3388"/>
                    <a:pt x="1652" y="2301"/>
                  </a:cubicBezTo>
                  <a:cubicBezTo>
                    <a:pt x="1905" y="1157"/>
                    <a:pt x="1784" y="145"/>
                    <a:pt x="1374" y="60"/>
                  </a:cubicBez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9"/>
            <p:cNvSpPr/>
            <p:nvPr/>
          </p:nvSpPr>
          <p:spPr>
            <a:xfrm>
              <a:off x="5122140" y="1478775"/>
              <a:ext cx="203266" cy="425244"/>
            </a:xfrm>
            <a:custGeom>
              <a:rect b="b" l="l" r="r" t="t"/>
              <a:pathLst>
                <a:path extrusionOk="0" h="4161" w="1989">
                  <a:moveTo>
                    <a:pt x="1394" y="1"/>
                  </a:moveTo>
                  <a:cubicBezTo>
                    <a:pt x="994" y="1"/>
                    <a:pt x="504" y="826"/>
                    <a:pt x="253" y="1912"/>
                  </a:cubicBezTo>
                  <a:cubicBezTo>
                    <a:pt x="0" y="3069"/>
                    <a:pt x="132" y="4069"/>
                    <a:pt x="542" y="4154"/>
                  </a:cubicBezTo>
                  <a:cubicBezTo>
                    <a:pt x="563" y="4159"/>
                    <a:pt x="585" y="4161"/>
                    <a:pt x="606" y="4161"/>
                  </a:cubicBezTo>
                  <a:cubicBezTo>
                    <a:pt x="1006" y="4161"/>
                    <a:pt x="1495" y="3335"/>
                    <a:pt x="1735" y="2250"/>
                  </a:cubicBezTo>
                  <a:cubicBezTo>
                    <a:pt x="1988" y="1093"/>
                    <a:pt x="1868" y="92"/>
                    <a:pt x="1458" y="8"/>
                  </a:cubicBezTo>
                  <a:cubicBezTo>
                    <a:pt x="1437" y="3"/>
                    <a:pt x="1415" y="1"/>
                    <a:pt x="13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9"/>
            <p:cNvSpPr/>
            <p:nvPr/>
          </p:nvSpPr>
          <p:spPr>
            <a:xfrm>
              <a:off x="5204612" y="1650465"/>
              <a:ext cx="39447" cy="81860"/>
            </a:xfrm>
            <a:custGeom>
              <a:rect b="b" l="l" r="r" t="t"/>
              <a:pathLst>
                <a:path extrusionOk="0" h="801" w="386">
                  <a:moveTo>
                    <a:pt x="263" y="0"/>
                  </a:moveTo>
                  <a:cubicBezTo>
                    <a:pt x="192" y="0"/>
                    <a:pt x="93" y="161"/>
                    <a:pt x="48" y="364"/>
                  </a:cubicBezTo>
                  <a:cubicBezTo>
                    <a:pt x="0" y="594"/>
                    <a:pt x="24" y="787"/>
                    <a:pt x="97" y="798"/>
                  </a:cubicBezTo>
                  <a:cubicBezTo>
                    <a:pt x="102" y="800"/>
                    <a:pt x="107" y="800"/>
                    <a:pt x="113" y="800"/>
                  </a:cubicBezTo>
                  <a:cubicBezTo>
                    <a:pt x="195" y="800"/>
                    <a:pt x="292" y="640"/>
                    <a:pt x="338" y="437"/>
                  </a:cubicBezTo>
                  <a:cubicBezTo>
                    <a:pt x="386" y="208"/>
                    <a:pt x="362" y="15"/>
                    <a:pt x="278" y="3"/>
                  </a:cubicBezTo>
                  <a:cubicBezTo>
                    <a:pt x="273" y="1"/>
                    <a:pt x="268"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9"/>
            <p:cNvSpPr/>
            <p:nvPr/>
          </p:nvSpPr>
          <p:spPr>
            <a:xfrm>
              <a:off x="5341350" y="5121663"/>
              <a:ext cx="442096" cy="209505"/>
            </a:xfrm>
            <a:custGeom>
              <a:rect b="b" l="l" r="r" t="t"/>
              <a:pathLst>
                <a:path extrusionOk="0" h="2050" w="4326">
                  <a:moveTo>
                    <a:pt x="2446" y="0"/>
                  </a:moveTo>
                  <a:cubicBezTo>
                    <a:pt x="2220" y="0"/>
                    <a:pt x="1964" y="490"/>
                    <a:pt x="1964" y="490"/>
                  </a:cubicBezTo>
                  <a:cubicBezTo>
                    <a:pt x="1916" y="598"/>
                    <a:pt x="0" y="1526"/>
                    <a:pt x="229" y="1875"/>
                  </a:cubicBezTo>
                  <a:cubicBezTo>
                    <a:pt x="311" y="2000"/>
                    <a:pt x="782" y="2049"/>
                    <a:pt x="1367" y="2049"/>
                  </a:cubicBezTo>
                  <a:cubicBezTo>
                    <a:pt x="2420" y="2049"/>
                    <a:pt x="3843" y="1889"/>
                    <a:pt x="4037" y="1719"/>
                  </a:cubicBezTo>
                  <a:cubicBezTo>
                    <a:pt x="4326" y="1465"/>
                    <a:pt x="4073" y="899"/>
                    <a:pt x="4025" y="453"/>
                  </a:cubicBezTo>
                  <a:cubicBezTo>
                    <a:pt x="3471" y="670"/>
                    <a:pt x="2880" y="670"/>
                    <a:pt x="2880" y="670"/>
                  </a:cubicBezTo>
                  <a:lnTo>
                    <a:pt x="2832" y="490"/>
                  </a:lnTo>
                  <a:lnTo>
                    <a:pt x="2603" y="104"/>
                  </a:lnTo>
                  <a:cubicBezTo>
                    <a:pt x="2555" y="30"/>
                    <a:pt x="2502" y="0"/>
                    <a:pt x="24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9"/>
            <p:cNvSpPr/>
            <p:nvPr/>
          </p:nvSpPr>
          <p:spPr>
            <a:xfrm>
              <a:off x="6509961" y="5139138"/>
              <a:ext cx="381903" cy="185080"/>
            </a:xfrm>
            <a:custGeom>
              <a:rect b="b" l="l" r="r" t="t"/>
              <a:pathLst>
                <a:path extrusionOk="0" h="1811" w="3737">
                  <a:moveTo>
                    <a:pt x="1374" y="0"/>
                  </a:moveTo>
                  <a:cubicBezTo>
                    <a:pt x="1317" y="0"/>
                    <a:pt x="1257" y="29"/>
                    <a:pt x="1218" y="126"/>
                  </a:cubicBezTo>
                  <a:cubicBezTo>
                    <a:pt x="1122" y="354"/>
                    <a:pt x="1074" y="499"/>
                    <a:pt x="1074" y="499"/>
                  </a:cubicBezTo>
                  <a:cubicBezTo>
                    <a:pt x="1074" y="499"/>
                    <a:pt x="447" y="378"/>
                    <a:pt x="25" y="258"/>
                  </a:cubicBezTo>
                  <a:lnTo>
                    <a:pt x="25" y="258"/>
                  </a:lnTo>
                  <a:cubicBezTo>
                    <a:pt x="1" y="668"/>
                    <a:pt x="13" y="1403"/>
                    <a:pt x="314" y="1487"/>
                  </a:cubicBezTo>
                  <a:cubicBezTo>
                    <a:pt x="646" y="1582"/>
                    <a:pt x="2049" y="1810"/>
                    <a:pt x="2839" y="1810"/>
                  </a:cubicBezTo>
                  <a:cubicBezTo>
                    <a:pt x="3055" y="1810"/>
                    <a:pt x="3225" y="1793"/>
                    <a:pt x="3315" y="1752"/>
                  </a:cubicBezTo>
                  <a:cubicBezTo>
                    <a:pt x="3736" y="1559"/>
                    <a:pt x="1543" y="65"/>
                    <a:pt x="1543" y="65"/>
                  </a:cubicBezTo>
                  <a:cubicBezTo>
                    <a:pt x="1543" y="65"/>
                    <a:pt x="1461" y="0"/>
                    <a:pt x="13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8"/>
          <p:cNvSpPr txBox="1"/>
          <p:nvPr>
            <p:ph type="title"/>
          </p:nvPr>
        </p:nvSpPr>
        <p:spPr>
          <a:xfrm>
            <a:off x="720000" y="2341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Value-Aligned Features</a:t>
            </a:r>
            <a:endParaRPr/>
          </a:p>
        </p:txBody>
      </p:sp>
      <p:sp>
        <p:nvSpPr>
          <p:cNvPr id="529" name="Google Shape;529;p48"/>
          <p:cNvSpPr txBox="1"/>
          <p:nvPr>
            <p:ph idx="1" type="body"/>
          </p:nvPr>
        </p:nvSpPr>
        <p:spPr>
          <a:xfrm>
            <a:off x="720000" y="806875"/>
            <a:ext cx="7704000" cy="394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Darker Grotesque"/>
              <a:buChar char="●"/>
            </a:pPr>
            <a:r>
              <a:rPr b="1" lang="en" sz="1800">
                <a:latin typeface="Darker Grotesque"/>
                <a:ea typeface="Darker Grotesque"/>
                <a:cs typeface="Darker Grotesque"/>
                <a:sym typeface="Darker Grotesque"/>
              </a:rPr>
              <a:t>Safety</a:t>
            </a:r>
            <a:endParaRPr b="1" sz="1800">
              <a:latin typeface="Darker Grotesque"/>
              <a:ea typeface="Darker Grotesque"/>
              <a:cs typeface="Darker Grotesque"/>
              <a:sym typeface="Darker Grotesque"/>
            </a:endParaRPr>
          </a:p>
          <a:p>
            <a:pPr indent="-342900" lvl="1" marL="914400" rtl="0" algn="l">
              <a:spcBef>
                <a:spcPts val="0"/>
              </a:spcBef>
              <a:spcAft>
                <a:spcPts val="0"/>
              </a:spcAft>
              <a:buSzPts val="1800"/>
              <a:buChar char="○"/>
            </a:pPr>
            <a:r>
              <a:rPr lang="en" sz="1800"/>
              <a:t>Buddy chooses </a:t>
            </a:r>
            <a:r>
              <a:rPr b="1" lang="en" sz="1800">
                <a:latin typeface="Darker Grotesque"/>
                <a:ea typeface="Darker Grotesque"/>
                <a:cs typeface="Darker Grotesque"/>
                <a:sym typeface="Darker Grotesque"/>
              </a:rPr>
              <a:t>safe exercises</a:t>
            </a:r>
            <a:r>
              <a:rPr lang="en" sz="1800"/>
              <a:t> given knowledge of a user’s </a:t>
            </a:r>
            <a:r>
              <a:rPr b="1" lang="en" sz="1800">
                <a:latin typeface="Darker Grotesque"/>
                <a:ea typeface="Darker Grotesque"/>
                <a:cs typeface="Darker Grotesque"/>
                <a:sym typeface="Darker Grotesque"/>
              </a:rPr>
              <a:t>injury history</a:t>
            </a:r>
            <a:endParaRPr b="1" sz="1800">
              <a:latin typeface="Darker Grotesque"/>
              <a:ea typeface="Darker Grotesque"/>
              <a:cs typeface="Darker Grotesque"/>
              <a:sym typeface="Darker Grotesque"/>
            </a:endParaRPr>
          </a:p>
          <a:p>
            <a:pPr indent="-342900" lvl="1" marL="914400" rtl="0" algn="l">
              <a:spcBef>
                <a:spcPts val="0"/>
              </a:spcBef>
              <a:spcAft>
                <a:spcPts val="0"/>
              </a:spcAft>
              <a:buSzPts val="1800"/>
              <a:buChar char="○"/>
            </a:pPr>
            <a:r>
              <a:rPr lang="en" sz="1800"/>
              <a:t>The gamification of health could lead to </a:t>
            </a:r>
            <a:r>
              <a:rPr b="1" lang="en" sz="1800">
                <a:latin typeface="Darker Grotesque"/>
                <a:ea typeface="Darker Grotesque"/>
                <a:cs typeface="Darker Grotesque"/>
                <a:sym typeface="Darker Grotesque"/>
              </a:rPr>
              <a:t>unhealthy exercise habits</a:t>
            </a:r>
            <a:r>
              <a:rPr lang="en" sz="1800"/>
              <a:t>, so Buddy only schedules </a:t>
            </a:r>
            <a:r>
              <a:rPr b="1" lang="en" sz="1800">
                <a:latin typeface="Darker Grotesque"/>
                <a:ea typeface="Darker Grotesque"/>
                <a:cs typeface="Darker Grotesque"/>
                <a:sym typeface="Darker Grotesque"/>
              </a:rPr>
              <a:t>one workout per day</a:t>
            </a:r>
            <a:endParaRPr sz="1800"/>
          </a:p>
          <a:p>
            <a:pPr indent="-342900" lvl="0" marL="457200" rtl="0" algn="l">
              <a:spcBef>
                <a:spcPts val="0"/>
              </a:spcBef>
              <a:spcAft>
                <a:spcPts val="0"/>
              </a:spcAft>
              <a:buSzPts val="1800"/>
              <a:buChar char="●"/>
            </a:pPr>
            <a:r>
              <a:rPr b="1" lang="en" sz="1800">
                <a:latin typeface="Darker Grotesque"/>
                <a:ea typeface="Darker Grotesque"/>
                <a:cs typeface="Darker Grotesque"/>
                <a:sym typeface="Darker Grotesque"/>
              </a:rPr>
              <a:t>Privacy</a:t>
            </a:r>
            <a:endParaRPr b="1" sz="1800">
              <a:latin typeface="Darker Grotesque"/>
              <a:ea typeface="Darker Grotesque"/>
              <a:cs typeface="Darker Grotesque"/>
              <a:sym typeface="Darker Grotesque"/>
            </a:endParaRPr>
          </a:p>
          <a:p>
            <a:pPr indent="-342900" lvl="1" marL="914400" rtl="0" algn="l">
              <a:lnSpc>
                <a:spcPct val="115000"/>
              </a:lnSpc>
              <a:spcBef>
                <a:spcPts val="0"/>
              </a:spcBef>
              <a:spcAft>
                <a:spcPts val="0"/>
              </a:spcAft>
              <a:buSzPts val="1800"/>
              <a:buChar char="○"/>
            </a:pPr>
            <a:r>
              <a:rPr lang="en" sz="1800"/>
              <a:t>Group workout feature limited to </a:t>
            </a:r>
            <a:r>
              <a:rPr b="1" lang="en" sz="1800">
                <a:latin typeface="Darker Grotesque"/>
                <a:ea typeface="Darker Grotesque"/>
                <a:cs typeface="Darker Grotesque"/>
                <a:sym typeface="Darker Grotesque"/>
              </a:rPr>
              <a:t>friends</a:t>
            </a:r>
            <a:r>
              <a:rPr lang="en" sz="1800"/>
              <a:t> — prevent unwanted behavior</a:t>
            </a:r>
            <a:endParaRPr sz="1800"/>
          </a:p>
          <a:p>
            <a:pPr indent="-342900" lvl="1" marL="914400" rtl="0" algn="l">
              <a:lnSpc>
                <a:spcPct val="115000"/>
              </a:lnSpc>
              <a:spcBef>
                <a:spcPts val="0"/>
              </a:spcBef>
              <a:spcAft>
                <a:spcPts val="0"/>
              </a:spcAft>
              <a:buSzPts val="1800"/>
              <a:buChar char="○"/>
            </a:pPr>
            <a:r>
              <a:rPr lang="en" sz="1800"/>
              <a:t>It would be </a:t>
            </a:r>
            <a:r>
              <a:rPr b="1" lang="en" sz="1800">
                <a:latin typeface="Darker Grotesque"/>
                <a:ea typeface="Darker Grotesque"/>
                <a:cs typeface="Darker Grotesque"/>
                <a:sym typeface="Darker Grotesque"/>
              </a:rPr>
              <a:t>unethical</a:t>
            </a:r>
            <a:r>
              <a:rPr lang="en" sz="1800"/>
              <a:t> to share a user’s information, thus friends cannot view each other’s calendars, just their scheduled workout time</a:t>
            </a:r>
            <a:endParaRPr b="1" sz="1800">
              <a:latin typeface="Darker Grotesque"/>
              <a:ea typeface="Darker Grotesque"/>
              <a:cs typeface="Darker Grotesque"/>
              <a:sym typeface="Darker Grotesque"/>
            </a:endParaRPr>
          </a:p>
          <a:p>
            <a:pPr indent="-342900" lvl="0" marL="457200" rtl="0" algn="l">
              <a:spcBef>
                <a:spcPts val="0"/>
              </a:spcBef>
              <a:spcAft>
                <a:spcPts val="0"/>
              </a:spcAft>
              <a:buSzPts val="1800"/>
              <a:buChar char="●"/>
            </a:pPr>
            <a:r>
              <a:rPr b="1" lang="en" sz="1800">
                <a:latin typeface="Darker Grotesque"/>
                <a:ea typeface="Darker Grotesque"/>
                <a:cs typeface="Darker Grotesque"/>
                <a:sym typeface="Darker Grotesque"/>
              </a:rPr>
              <a:t>Inspiration</a:t>
            </a:r>
            <a:endParaRPr sz="1800"/>
          </a:p>
          <a:p>
            <a:pPr indent="-342900" lvl="1" marL="914400" rtl="0" algn="l">
              <a:spcBef>
                <a:spcPts val="0"/>
              </a:spcBef>
              <a:spcAft>
                <a:spcPts val="0"/>
              </a:spcAft>
              <a:buSzPts val="1800"/>
              <a:buChar char="○"/>
            </a:pPr>
            <a:r>
              <a:rPr lang="en" sz="1800"/>
              <a:t>Companionship of fun and cute </a:t>
            </a:r>
            <a:r>
              <a:rPr b="1" lang="en" sz="1800">
                <a:latin typeface="Darker Grotesque"/>
                <a:ea typeface="Darker Grotesque"/>
                <a:cs typeface="Darker Grotesque"/>
                <a:sym typeface="Darker Grotesque"/>
              </a:rPr>
              <a:t>virtual buddy</a:t>
            </a:r>
            <a:r>
              <a:rPr lang="en" sz="1800"/>
              <a:t> provides </a:t>
            </a:r>
            <a:r>
              <a:rPr b="1" lang="en" sz="1800">
                <a:latin typeface="Darker Grotesque"/>
                <a:ea typeface="Darker Grotesque"/>
                <a:cs typeface="Darker Grotesque"/>
                <a:sym typeface="Darker Grotesque"/>
              </a:rPr>
              <a:t>support</a:t>
            </a:r>
            <a:r>
              <a:rPr lang="en" sz="1800"/>
              <a:t> and </a:t>
            </a:r>
            <a:r>
              <a:rPr b="1" lang="en" sz="1800">
                <a:latin typeface="Darker Grotesque"/>
                <a:ea typeface="Darker Grotesque"/>
                <a:cs typeface="Darker Grotesque"/>
                <a:sym typeface="Darker Grotesque"/>
              </a:rPr>
              <a:t>motivation</a:t>
            </a:r>
            <a:endParaRPr b="1" sz="1800">
              <a:latin typeface="Darker Grotesque"/>
              <a:ea typeface="Darker Grotesque"/>
              <a:cs typeface="Darker Grotesque"/>
              <a:sym typeface="Darker Grotesque"/>
            </a:endParaRPr>
          </a:p>
          <a:p>
            <a:pPr indent="-342900" lvl="1" marL="914400" rtl="0" algn="l">
              <a:spcBef>
                <a:spcPts val="0"/>
              </a:spcBef>
              <a:spcAft>
                <a:spcPts val="0"/>
              </a:spcAft>
              <a:buSzPts val="1800"/>
              <a:buChar char="○"/>
            </a:pPr>
            <a:r>
              <a:rPr lang="en" sz="1800"/>
              <a:t>Keep Buddy healthy by exercising and feel </a:t>
            </a:r>
            <a:r>
              <a:rPr b="1" lang="en" sz="1800">
                <a:latin typeface="Darker Grotesque"/>
                <a:ea typeface="Darker Grotesque"/>
                <a:cs typeface="Darker Grotesque"/>
                <a:sym typeface="Darker Grotesque"/>
              </a:rPr>
              <a:t>rewarded</a:t>
            </a:r>
            <a:endParaRPr b="1" sz="1800">
              <a:latin typeface="Darker Grotesque"/>
              <a:ea typeface="Darker Grotesque"/>
              <a:cs typeface="Darker Grotesque"/>
              <a:sym typeface="Darker Grotesque"/>
            </a:endParaRPr>
          </a:p>
          <a:p>
            <a:pPr indent="-342900" lvl="1" marL="914400" rtl="0" algn="l">
              <a:spcBef>
                <a:spcPts val="0"/>
              </a:spcBef>
              <a:spcAft>
                <a:spcPts val="0"/>
              </a:spcAft>
              <a:buSzPts val="1800"/>
              <a:buFont typeface="Darker Grotesque"/>
              <a:buChar char="○"/>
            </a:pPr>
            <a:r>
              <a:rPr lang="en" sz="1800"/>
              <a:t>Buddies will only offer words of </a:t>
            </a:r>
            <a:r>
              <a:rPr b="1" lang="en" sz="1800">
                <a:latin typeface="Darker Grotesque"/>
                <a:ea typeface="Darker Grotesque"/>
                <a:cs typeface="Darker Grotesque"/>
                <a:sym typeface="Darker Grotesque"/>
              </a:rPr>
              <a:t>encouragement and motivation </a:t>
            </a:r>
            <a:r>
              <a:rPr lang="en" sz="1800"/>
              <a:t>to prevent losses of self-worth</a:t>
            </a:r>
            <a:endParaRPr b="1" sz="1800">
              <a:latin typeface="Darker Grotesque"/>
              <a:ea typeface="Darker Grotesque"/>
              <a:cs typeface="Darker Grotesque"/>
              <a:sym typeface="Darker Grotesq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Value Tensions</a:t>
            </a:r>
            <a:endParaRPr/>
          </a:p>
        </p:txBody>
      </p:sp>
      <p:cxnSp>
        <p:nvCxnSpPr>
          <p:cNvPr id="535" name="Google Shape;535;p49"/>
          <p:cNvCxnSpPr/>
          <p:nvPr/>
        </p:nvCxnSpPr>
        <p:spPr>
          <a:xfrm>
            <a:off x="4499675" y="1085227"/>
            <a:ext cx="3300" cy="3820200"/>
          </a:xfrm>
          <a:prstGeom prst="straightConnector1">
            <a:avLst/>
          </a:prstGeom>
          <a:noFill/>
          <a:ln cap="flat" cmpd="sng" w="38100">
            <a:solidFill>
              <a:schemeClr val="dk2"/>
            </a:solidFill>
            <a:prstDash val="solid"/>
            <a:round/>
            <a:headEnd len="med" w="med" type="none"/>
            <a:tailEnd len="med" w="med" type="none"/>
          </a:ln>
        </p:spPr>
      </p:cxnSp>
      <p:sp>
        <p:nvSpPr>
          <p:cNvPr id="536" name="Google Shape;536;p49"/>
          <p:cNvSpPr txBox="1"/>
          <p:nvPr/>
        </p:nvSpPr>
        <p:spPr>
          <a:xfrm>
            <a:off x="481450" y="1085225"/>
            <a:ext cx="3861300" cy="3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Darker Grotesque"/>
                <a:ea typeface="Darker Grotesque"/>
                <a:cs typeface="Darker Grotesque"/>
                <a:sym typeface="Darker Grotesque"/>
              </a:rPr>
              <a:t>Inspiration vs. Safety and Inclusivity</a:t>
            </a:r>
            <a:endParaRPr b="1" sz="2000">
              <a:solidFill>
                <a:schemeClr val="dk1"/>
              </a:solidFill>
              <a:latin typeface="Darker Grotesque"/>
              <a:ea typeface="Darker Grotesque"/>
              <a:cs typeface="Darker Grotesque"/>
              <a:sym typeface="Darker Grotesque"/>
            </a:endParaRPr>
          </a:p>
          <a:p>
            <a:pPr indent="0" lvl="0" marL="0" rtl="0" algn="ctr">
              <a:spcBef>
                <a:spcPts val="0"/>
              </a:spcBef>
              <a:spcAft>
                <a:spcPts val="0"/>
              </a:spcAft>
              <a:buNone/>
            </a:pPr>
            <a:r>
              <a:t/>
            </a:r>
            <a:endParaRPr sz="1800">
              <a:solidFill>
                <a:schemeClr val="dk1"/>
              </a:solidFill>
              <a:latin typeface="Darker Grotesque Medium"/>
              <a:ea typeface="Darker Grotesque Medium"/>
              <a:cs typeface="Darker Grotesque Medium"/>
              <a:sym typeface="Darker Grotesque Medium"/>
            </a:endParaRPr>
          </a:p>
          <a:p>
            <a:pPr indent="0" lvl="0" marL="0" rtl="0" algn="l">
              <a:spcBef>
                <a:spcPts val="0"/>
              </a:spcBef>
              <a:spcAft>
                <a:spcPts val="0"/>
              </a:spcAft>
              <a:buNone/>
            </a:pPr>
            <a:r>
              <a:rPr lang="en" sz="1450">
                <a:solidFill>
                  <a:srgbClr val="434343"/>
                </a:solidFill>
                <a:latin typeface="Darker Grotesque Medium"/>
                <a:ea typeface="Darker Grotesque Medium"/>
                <a:cs typeface="Darker Grotesque Medium"/>
                <a:sym typeface="Darker Grotesque Medium"/>
              </a:rPr>
              <a:t>We decided that Buddy would “die” if users do not maintain their workout goals. This is meant to be motivating and </a:t>
            </a:r>
            <a:r>
              <a:rPr b="1" lang="en" sz="1450">
                <a:solidFill>
                  <a:srgbClr val="434343"/>
                </a:solidFill>
                <a:latin typeface="Darker Grotesque"/>
                <a:ea typeface="Darker Grotesque"/>
                <a:cs typeface="Darker Grotesque"/>
                <a:sym typeface="Darker Grotesque"/>
              </a:rPr>
              <a:t>INSPIRATIONAL</a:t>
            </a:r>
            <a:r>
              <a:rPr lang="en" sz="1450">
                <a:solidFill>
                  <a:srgbClr val="434343"/>
                </a:solidFill>
                <a:latin typeface="Darker Grotesque Medium"/>
                <a:ea typeface="Darker Grotesque Medium"/>
                <a:cs typeface="Darker Grotesque Medium"/>
                <a:sym typeface="Darker Grotesque Medium"/>
              </a:rPr>
              <a:t> while also holding users accountable to their goals. However, failing at their goals and facing punishment could lead to self-worth issues for those starting out. This could damage mental health and make users feel unwelcome, presenting a </a:t>
            </a:r>
            <a:r>
              <a:rPr b="1" lang="en" sz="1450">
                <a:solidFill>
                  <a:srgbClr val="434343"/>
                </a:solidFill>
                <a:latin typeface="Darker Grotesque"/>
                <a:ea typeface="Darker Grotesque"/>
                <a:cs typeface="Darker Grotesque"/>
                <a:sym typeface="Darker Grotesque"/>
              </a:rPr>
              <a:t>SAFETY</a:t>
            </a:r>
            <a:r>
              <a:rPr lang="en" sz="1450">
                <a:solidFill>
                  <a:srgbClr val="434343"/>
                </a:solidFill>
                <a:latin typeface="Darker Grotesque Medium"/>
                <a:ea typeface="Darker Grotesque Medium"/>
                <a:cs typeface="Darker Grotesque Medium"/>
                <a:sym typeface="Darker Grotesque Medium"/>
              </a:rPr>
              <a:t> and </a:t>
            </a:r>
            <a:r>
              <a:rPr b="1" lang="en" sz="1450">
                <a:solidFill>
                  <a:srgbClr val="434343"/>
                </a:solidFill>
                <a:latin typeface="Darker Grotesque"/>
                <a:ea typeface="Darker Grotesque"/>
                <a:cs typeface="Darker Grotesque"/>
                <a:sym typeface="Darker Grotesque"/>
              </a:rPr>
              <a:t>INCLUSIVITY </a:t>
            </a:r>
            <a:r>
              <a:rPr lang="en" sz="1450">
                <a:solidFill>
                  <a:srgbClr val="434343"/>
                </a:solidFill>
                <a:latin typeface="Darker Grotesque Medium"/>
                <a:ea typeface="Darker Grotesque Medium"/>
                <a:cs typeface="Darker Grotesque Medium"/>
                <a:sym typeface="Darker Grotesque Medium"/>
              </a:rPr>
              <a:t>concern. </a:t>
            </a:r>
            <a:endParaRPr sz="1450">
              <a:solidFill>
                <a:srgbClr val="434343"/>
              </a:solidFill>
              <a:latin typeface="Darker Grotesque Medium"/>
              <a:ea typeface="Darker Grotesque Medium"/>
              <a:cs typeface="Darker Grotesque Medium"/>
              <a:sym typeface="Darker Grotesque Medium"/>
            </a:endParaRPr>
          </a:p>
          <a:p>
            <a:pPr indent="0" lvl="0" marL="0" rtl="0" algn="ctr">
              <a:lnSpc>
                <a:spcPct val="115000"/>
              </a:lnSpc>
              <a:spcBef>
                <a:spcPts val="1600"/>
              </a:spcBef>
              <a:spcAft>
                <a:spcPts val="0"/>
              </a:spcAft>
              <a:buNone/>
            </a:pPr>
            <a:r>
              <a:rPr i="1" lang="en">
                <a:solidFill>
                  <a:srgbClr val="434343"/>
                </a:solidFill>
                <a:latin typeface="Darker Grotesque Medium"/>
                <a:ea typeface="Darker Grotesque Medium"/>
                <a:cs typeface="Darker Grotesque Medium"/>
                <a:sym typeface="Darker Grotesque Medium"/>
              </a:rPr>
              <a:t>We should consider striking a balance by having Buddy be reborn after death in an encouraging and inspiring manner</a:t>
            </a:r>
            <a:endParaRPr i="1">
              <a:solidFill>
                <a:srgbClr val="434343"/>
              </a:solidFill>
              <a:latin typeface="Darker Grotesque Medium"/>
              <a:ea typeface="Darker Grotesque Medium"/>
              <a:cs typeface="Darker Grotesque Medium"/>
              <a:sym typeface="Darker Grotesque Medium"/>
            </a:endParaRPr>
          </a:p>
          <a:p>
            <a:pPr indent="0" lvl="0" marL="0" rtl="0" algn="l">
              <a:spcBef>
                <a:spcPts val="160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l">
              <a:spcBef>
                <a:spcPts val="160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ctr">
              <a:spcBef>
                <a:spcPts val="1600"/>
              </a:spcBef>
              <a:spcAft>
                <a:spcPts val="0"/>
              </a:spcAft>
              <a:buNone/>
            </a:pPr>
            <a:r>
              <a:t/>
            </a:r>
            <a:endParaRPr sz="1600">
              <a:solidFill>
                <a:schemeClr val="dk1"/>
              </a:solidFill>
              <a:latin typeface="Darker Grotesque Medium"/>
              <a:ea typeface="Darker Grotesque Medium"/>
              <a:cs typeface="Darker Grotesque Medium"/>
              <a:sym typeface="Darker Grotesque Medium"/>
            </a:endParaRPr>
          </a:p>
        </p:txBody>
      </p:sp>
      <p:sp>
        <p:nvSpPr>
          <p:cNvPr id="537" name="Google Shape;537;p49"/>
          <p:cNvSpPr txBox="1"/>
          <p:nvPr/>
        </p:nvSpPr>
        <p:spPr>
          <a:xfrm>
            <a:off x="4659900" y="1085225"/>
            <a:ext cx="3861300" cy="3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Darker Grotesque"/>
                <a:ea typeface="Darker Grotesque"/>
                <a:cs typeface="Darker Grotesque"/>
                <a:sym typeface="Darker Grotesque"/>
              </a:rPr>
              <a:t>Inclusivity and Flexibility</a:t>
            </a:r>
            <a:r>
              <a:rPr b="1" lang="en" sz="2000">
                <a:solidFill>
                  <a:schemeClr val="dk1"/>
                </a:solidFill>
                <a:latin typeface="Darker Grotesque"/>
                <a:ea typeface="Darker Grotesque"/>
                <a:cs typeface="Darker Grotesque"/>
                <a:sym typeface="Darker Grotesque"/>
              </a:rPr>
              <a:t> vs. Privacy</a:t>
            </a:r>
            <a:endParaRPr b="1" sz="2000">
              <a:solidFill>
                <a:schemeClr val="dk1"/>
              </a:solidFill>
              <a:latin typeface="Darker Grotesque"/>
              <a:ea typeface="Darker Grotesque"/>
              <a:cs typeface="Darker Grotesque"/>
              <a:sym typeface="Darker Grotesque"/>
            </a:endParaRPr>
          </a:p>
          <a:p>
            <a:pPr indent="0" lvl="0" marL="0" rtl="0" algn="l">
              <a:spcBef>
                <a:spcPts val="0"/>
              </a:spcBef>
              <a:spcAft>
                <a:spcPts val="0"/>
              </a:spcAft>
              <a:buNone/>
            </a:pPr>
            <a:r>
              <a:t/>
            </a:r>
            <a:endParaRPr b="1" sz="1450">
              <a:solidFill>
                <a:schemeClr val="dk1"/>
              </a:solidFill>
              <a:latin typeface="Darker Grotesque"/>
              <a:ea typeface="Darker Grotesque"/>
              <a:cs typeface="Darker Grotesque"/>
              <a:sym typeface="Darker Grotesque"/>
            </a:endParaRPr>
          </a:p>
          <a:p>
            <a:pPr indent="0" lvl="0" marL="0" rtl="0" algn="l">
              <a:lnSpc>
                <a:spcPct val="115000"/>
              </a:lnSpc>
              <a:spcBef>
                <a:spcPts val="0"/>
              </a:spcBef>
              <a:spcAft>
                <a:spcPts val="0"/>
              </a:spcAft>
              <a:buNone/>
            </a:pPr>
            <a:r>
              <a:rPr lang="en" sz="1450">
                <a:solidFill>
                  <a:srgbClr val="434343"/>
                </a:solidFill>
                <a:latin typeface="Darker Grotesque Medium"/>
                <a:ea typeface="Darker Grotesque Medium"/>
                <a:cs typeface="Darker Grotesque Medium"/>
                <a:sym typeface="Darker Grotesque Medium"/>
              </a:rPr>
              <a:t>In order to promote </a:t>
            </a:r>
            <a:r>
              <a:rPr b="1" lang="en" sz="1450">
                <a:solidFill>
                  <a:srgbClr val="434343"/>
                </a:solidFill>
                <a:latin typeface="Darker Grotesque"/>
                <a:ea typeface="Darker Grotesque"/>
                <a:cs typeface="Darker Grotesque"/>
                <a:sym typeface="Darker Grotesque"/>
              </a:rPr>
              <a:t>INCLUSIVITY</a:t>
            </a:r>
            <a:r>
              <a:rPr lang="en" sz="1450">
                <a:solidFill>
                  <a:srgbClr val="434343"/>
                </a:solidFill>
                <a:latin typeface="Darker Grotesque Medium"/>
                <a:ea typeface="Darker Grotesque Medium"/>
                <a:cs typeface="Darker Grotesque Medium"/>
                <a:sym typeface="Darker Grotesque Medium"/>
              </a:rPr>
              <a:t>, users will input workout preferences. In order to promote </a:t>
            </a:r>
            <a:r>
              <a:rPr b="1" lang="en" sz="1450">
                <a:solidFill>
                  <a:srgbClr val="434343"/>
                </a:solidFill>
                <a:latin typeface="Darker Grotesque"/>
                <a:ea typeface="Darker Grotesque"/>
                <a:cs typeface="Darker Grotesque"/>
                <a:sym typeface="Darker Grotesque"/>
              </a:rPr>
              <a:t>FLEXIBILITY</a:t>
            </a:r>
            <a:r>
              <a:rPr lang="en" sz="1450">
                <a:solidFill>
                  <a:srgbClr val="434343"/>
                </a:solidFill>
                <a:latin typeface="Darker Grotesque Medium"/>
                <a:ea typeface="Darker Grotesque Medium"/>
                <a:cs typeface="Darker Grotesque Medium"/>
                <a:sym typeface="Darker Grotesque Medium"/>
              </a:rPr>
              <a:t>, users will sync a calendar and allow Buddy to schedule their workouts. This collection of data could cause </a:t>
            </a:r>
            <a:r>
              <a:rPr b="1" lang="en" sz="1450">
                <a:solidFill>
                  <a:srgbClr val="434343"/>
                </a:solidFill>
                <a:latin typeface="Darker Grotesque"/>
                <a:ea typeface="Darker Grotesque"/>
                <a:cs typeface="Darker Grotesque"/>
                <a:sym typeface="Darker Grotesque"/>
              </a:rPr>
              <a:t>PRIVACY</a:t>
            </a:r>
            <a:r>
              <a:rPr lang="en" sz="1450">
                <a:solidFill>
                  <a:srgbClr val="434343"/>
                </a:solidFill>
                <a:latin typeface="Darker Grotesque Medium"/>
                <a:ea typeface="Darker Grotesque Medium"/>
                <a:cs typeface="Darker Grotesque Medium"/>
                <a:sym typeface="Darker Grotesque Medium"/>
              </a:rPr>
              <a:t> concerns, as users may feel that their information is at risk by using our product.</a:t>
            </a:r>
            <a:endParaRPr sz="1450">
              <a:solidFill>
                <a:srgbClr val="434343"/>
              </a:solidFill>
              <a:latin typeface="Darker Grotesque Medium"/>
              <a:ea typeface="Darker Grotesque Medium"/>
              <a:cs typeface="Darker Grotesque Medium"/>
              <a:sym typeface="Darker Grotesque Medium"/>
            </a:endParaRPr>
          </a:p>
          <a:p>
            <a:pPr indent="0" lvl="0" marL="0" rtl="0" algn="l">
              <a:lnSpc>
                <a:spcPct val="115000"/>
              </a:lnSpc>
              <a:spcBef>
                <a:spcPts val="1600"/>
              </a:spcBef>
              <a:spcAft>
                <a:spcPts val="1600"/>
              </a:spcAft>
              <a:buNone/>
            </a:pPr>
            <a:r>
              <a:rPr i="1" lang="en">
                <a:solidFill>
                  <a:srgbClr val="434343"/>
                </a:solidFill>
                <a:latin typeface="Darker Grotesque Medium"/>
                <a:ea typeface="Darker Grotesque Medium"/>
                <a:cs typeface="Darker Grotesque Medium"/>
                <a:sym typeface="Darker Grotesque Medium"/>
              </a:rPr>
              <a:t>In order to prevent the leaking of personal information, friends/other users will not be able to view a user’s personal information or their calendar. They can only view the date/time of scheduled workouts with trusted friends.</a:t>
            </a:r>
            <a:endParaRPr i="1">
              <a:solidFill>
                <a:srgbClr val="434343"/>
              </a:solidFill>
              <a:latin typeface="Darker Grotesque Medium"/>
              <a:ea typeface="Darker Grotesque Medium"/>
              <a:cs typeface="Darker Grotesque Medium"/>
              <a:sym typeface="Darker Grotesque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0"/>
          <p:cNvSpPr txBox="1"/>
          <p:nvPr>
            <p:ph type="title"/>
          </p:nvPr>
        </p:nvSpPr>
        <p:spPr>
          <a:xfrm>
            <a:off x="988950" y="218975"/>
            <a:ext cx="7166100" cy="82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accent2"/>
                </a:solidFill>
              </a:rPr>
              <a:t>3 TASK FLOWS</a:t>
            </a:r>
            <a:endParaRPr sz="5000">
              <a:solidFill>
                <a:schemeClr val="accent2"/>
              </a:solidFill>
            </a:endParaRPr>
          </a:p>
        </p:txBody>
      </p:sp>
      <p:sp>
        <p:nvSpPr>
          <p:cNvPr id="543" name="Google Shape;543;p50"/>
          <p:cNvSpPr txBox="1"/>
          <p:nvPr/>
        </p:nvSpPr>
        <p:spPr>
          <a:xfrm>
            <a:off x="591200" y="1509100"/>
            <a:ext cx="2474400" cy="2662200"/>
          </a:xfrm>
          <a:prstGeom prst="rect">
            <a:avLst/>
          </a:prstGeom>
          <a:noFill/>
          <a:ln cap="flat" cmpd="sng" w="762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Darker Grotesque Medium"/>
                <a:ea typeface="Darker Grotesque Medium"/>
                <a:cs typeface="Darker Grotesque Medium"/>
                <a:sym typeface="Darker Grotesque Medium"/>
              </a:rPr>
              <a:t>SIMPLE</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rPr lang="en" sz="2000">
                <a:solidFill>
                  <a:schemeClr val="dk1"/>
                </a:solidFill>
                <a:latin typeface="Darker Grotesque Medium"/>
                <a:ea typeface="Darker Grotesque Medium"/>
                <a:cs typeface="Darker Grotesque Medium"/>
                <a:sym typeface="Darker Grotesque Medium"/>
              </a:rPr>
              <a:t>Create a workout plan in an environment accessible to me and schedule that works for me</a:t>
            </a:r>
            <a:endParaRPr sz="2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1800">
              <a:solidFill>
                <a:schemeClr val="dk1"/>
              </a:solidFill>
              <a:latin typeface="Darker Grotesque Medium"/>
              <a:ea typeface="Darker Grotesque Medium"/>
              <a:cs typeface="Darker Grotesque Medium"/>
              <a:sym typeface="Darker Grotesque Medium"/>
            </a:endParaRPr>
          </a:p>
        </p:txBody>
      </p:sp>
      <p:sp>
        <p:nvSpPr>
          <p:cNvPr id="544" name="Google Shape;544;p50"/>
          <p:cNvSpPr txBox="1"/>
          <p:nvPr/>
        </p:nvSpPr>
        <p:spPr>
          <a:xfrm>
            <a:off x="3655850" y="1455000"/>
            <a:ext cx="2474400" cy="2662200"/>
          </a:xfrm>
          <a:prstGeom prst="rect">
            <a:avLst/>
          </a:prstGeom>
          <a:noFill/>
          <a:ln cap="flat" cmpd="sng" w="762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Darker Grotesque Medium"/>
                <a:ea typeface="Darker Grotesque Medium"/>
                <a:cs typeface="Darker Grotesque Medium"/>
                <a:sym typeface="Darker Grotesque Medium"/>
              </a:rPr>
              <a:t>MODERATE</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rPr lang="en" sz="2000">
                <a:solidFill>
                  <a:schemeClr val="dk1"/>
                </a:solidFill>
                <a:latin typeface="Darker Grotesque Medium"/>
                <a:ea typeface="Darker Grotesque Medium"/>
                <a:cs typeface="Darker Grotesque Medium"/>
                <a:sym typeface="Darker Grotesque Medium"/>
              </a:rPr>
              <a:t>Have an accountability </a:t>
            </a:r>
            <a:r>
              <a:rPr lang="en" sz="2000" strike="sngStrike">
                <a:solidFill>
                  <a:schemeClr val="dk1"/>
                </a:solidFill>
                <a:latin typeface="Darker Grotesque Medium"/>
                <a:ea typeface="Darker Grotesque Medium"/>
                <a:cs typeface="Darker Grotesque Medium"/>
                <a:sym typeface="Darker Grotesque Medium"/>
              </a:rPr>
              <a:t>and reward</a:t>
            </a:r>
            <a:r>
              <a:rPr lang="en" sz="2000">
                <a:solidFill>
                  <a:schemeClr val="dk1"/>
                </a:solidFill>
                <a:latin typeface="Darker Grotesque Medium"/>
                <a:ea typeface="Darker Grotesque Medium"/>
                <a:cs typeface="Darker Grotesque Medium"/>
                <a:sym typeface="Darker Grotesque Medium"/>
              </a:rPr>
              <a:t> system for my commitment to fitness</a:t>
            </a:r>
            <a:endParaRPr sz="2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1800">
              <a:solidFill>
                <a:schemeClr val="dk1"/>
              </a:solidFill>
              <a:latin typeface="Darker Grotesque Medium"/>
              <a:ea typeface="Darker Grotesque Medium"/>
              <a:cs typeface="Darker Grotesque Medium"/>
              <a:sym typeface="Darker Grotesque Medium"/>
            </a:endParaRPr>
          </a:p>
        </p:txBody>
      </p:sp>
      <p:sp>
        <p:nvSpPr>
          <p:cNvPr id="545" name="Google Shape;545;p50"/>
          <p:cNvSpPr txBox="1"/>
          <p:nvPr/>
        </p:nvSpPr>
        <p:spPr>
          <a:xfrm>
            <a:off x="6468675" y="1509100"/>
            <a:ext cx="2474400" cy="2608200"/>
          </a:xfrm>
          <a:prstGeom prst="rect">
            <a:avLst/>
          </a:prstGeom>
          <a:noFill/>
          <a:ln cap="flat" cmpd="sng" w="762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latin typeface="Darker Grotesque Medium"/>
                <a:ea typeface="Darker Grotesque Medium"/>
                <a:cs typeface="Darker Grotesque Medium"/>
                <a:sym typeface="Darker Grotesque Medium"/>
              </a:rPr>
              <a:t>COMPLEX</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rPr lang="en" sz="2000">
                <a:solidFill>
                  <a:schemeClr val="dk1"/>
                </a:solidFill>
                <a:latin typeface="Darker Grotesque Medium"/>
                <a:ea typeface="Darker Grotesque Medium"/>
                <a:cs typeface="Darker Grotesque Medium"/>
                <a:sym typeface="Darker Grotesque Medium"/>
              </a:rPr>
              <a:t>Connect with friends who are also exercising</a:t>
            </a:r>
            <a:endParaRPr sz="2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3000">
              <a:solidFill>
                <a:schemeClr val="dk1"/>
              </a:solidFill>
              <a:latin typeface="Darker Grotesque Medium"/>
              <a:ea typeface="Darker Grotesque Medium"/>
              <a:cs typeface="Darker Grotesque Medium"/>
              <a:sym typeface="Darker Grotesque Medium"/>
            </a:endParaRPr>
          </a:p>
          <a:p>
            <a:pPr indent="0" lvl="0" marL="0" rtl="0" algn="ctr">
              <a:spcBef>
                <a:spcPts val="0"/>
              </a:spcBef>
              <a:spcAft>
                <a:spcPts val="0"/>
              </a:spcAft>
              <a:buNone/>
            </a:pPr>
            <a:r>
              <a:t/>
            </a:r>
            <a:endParaRPr sz="1800">
              <a:solidFill>
                <a:schemeClr val="dk1"/>
              </a:solidFill>
              <a:latin typeface="Darker Grotesque Medium"/>
              <a:ea typeface="Darker Grotesque Medium"/>
              <a:cs typeface="Darker Grotesque Medium"/>
              <a:sym typeface="Darker Grotesque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1"/>
          <p:cNvSpPr txBox="1"/>
          <p:nvPr>
            <p:ph type="title"/>
          </p:nvPr>
        </p:nvSpPr>
        <p:spPr>
          <a:xfrm>
            <a:off x="988950" y="1120350"/>
            <a:ext cx="7166100" cy="290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chemeClr val="accent2"/>
                </a:solidFill>
              </a:rPr>
              <a:t>Usability Goals &amp; Key Measurements</a:t>
            </a:r>
            <a:endParaRPr sz="720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2"/>
          <p:cNvSpPr txBox="1"/>
          <p:nvPr>
            <p:ph type="title"/>
          </p:nvPr>
        </p:nvSpPr>
        <p:spPr>
          <a:xfrm>
            <a:off x="119375" y="1180575"/>
            <a:ext cx="4360200" cy="53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Usability Goal #1: Efficient</a:t>
            </a:r>
            <a:r>
              <a:rPr lang="en" sz="1000"/>
              <a:t> </a:t>
            </a:r>
            <a:endParaRPr sz="1700"/>
          </a:p>
        </p:txBody>
      </p:sp>
      <p:sp>
        <p:nvSpPr>
          <p:cNvPr id="556" name="Google Shape;556;p52"/>
          <p:cNvSpPr txBox="1"/>
          <p:nvPr>
            <p:ph idx="1" type="subTitle"/>
          </p:nvPr>
        </p:nvSpPr>
        <p:spPr>
          <a:xfrm>
            <a:off x="-1046125" y="1875738"/>
            <a:ext cx="6691200" cy="14784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2400"/>
              <a:t>Tasks take </a:t>
            </a:r>
            <a:r>
              <a:rPr lang="en" sz="2400">
                <a:highlight>
                  <a:srgbClr val="F6C4A4"/>
                </a:highlight>
              </a:rPr>
              <a:t>little time</a:t>
            </a:r>
            <a:r>
              <a:rPr lang="en" sz="2400"/>
              <a:t> to </a:t>
            </a:r>
            <a:r>
              <a:rPr b="1" lang="en" sz="2400">
                <a:latin typeface="Darker Grotesque"/>
                <a:ea typeface="Darker Grotesque"/>
                <a:cs typeface="Darker Grotesque"/>
                <a:sym typeface="Darker Grotesque"/>
              </a:rPr>
              <a:t>complete</a:t>
            </a:r>
            <a:endParaRPr b="1" sz="2400">
              <a:latin typeface="Darker Grotesque"/>
              <a:ea typeface="Darker Grotesque"/>
              <a:cs typeface="Darker Grotesque"/>
              <a:sym typeface="Darker Grotesque"/>
            </a:endParaRPr>
          </a:p>
          <a:p>
            <a:pPr indent="0" lvl="0" marL="457200" rtl="0" algn="ctr">
              <a:spcBef>
                <a:spcPts val="0"/>
              </a:spcBef>
              <a:spcAft>
                <a:spcPts val="0"/>
              </a:spcAft>
              <a:buNone/>
            </a:pPr>
            <a:r>
              <a:t/>
            </a:r>
            <a:endParaRPr b="1" sz="900">
              <a:latin typeface="Darker Grotesque"/>
              <a:ea typeface="Darker Grotesque"/>
              <a:cs typeface="Darker Grotesque"/>
              <a:sym typeface="Darker Grotesque"/>
            </a:endParaRPr>
          </a:p>
          <a:p>
            <a:pPr indent="0" lvl="0" marL="457200" rtl="0" algn="ctr">
              <a:spcBef>
                <a:spcPts val="0"/>
              </a:spcBef>
              <a:spcAft>
                <a:spcPts val="0"/>
              </a:spcAft>
              <a:buNone/>
            </a:pPr>
            <a:r>
              <a:rPr lang="en" sz="2400"/>
              <a:t>UI takes </a:t>
            </a:r>
            <a:r>
              <a:rPr lang="en" sz="2400">
                <a:highlight>
                  <a:srgbClr val="F6C4A4"/>
                </a:highlight>
              </a:rPr>
              <a:t>little time</a:t>
            </a:r>
            <a:r>
              <a:rPr lang="en" sz="2400"/>
              <a:t> to </a:t>
            </a:r>
            <a:r>
              <a:rPr b="1" lang="en" sz="2400">
                <a:latin typeface="Darker Grotesque"/>
                <a:ea typeface="Darker Grotesque"/>
                <a:cs typeface="Darker Grotesque"/>
                <a:sym typeface="Darker Grotesque"/>
              </a:rPr>
              <a:t>navigate</a:t>
            </a:r>
            <a:endParaRPr b="1" sz="2400">
              <a:latin typeface="Darker Grotesque"/>
              <a:ea typeface="Darker Grotesque"/>
              <a:cs typeface="Darker Grotesque"/>
              <a:sym typeface="Darker Grotesque"/>
            </a:endParaRPr>
          </a:p>
        </p:txBody>
      </p:sp>
      <p:cxnSp>
        <p:nvCxnSpPr>
          <p:cNvPr id="557" name="Google Shape;557;p52"/>
          <p:cNvCxnSpPr/>
          <p:nvPr/>
        </p:nvCxnSpPr>
        <p:spPr>
          <a:xfrm flipH="1" rot="10800000">
            <a:off x="3023700" y="353575"/>
            <a:ext cx="3537600" cy="4649400"/>
          </a:xfrm>
          <a:prstGeom prst="straightConnector1">
            <a:avLst/>
          </a:prstGeom>
          <a:noFill/>
          <a:ln cap="flat" cmpd="sng" w="76200">
            <a:solidFill>
              <a:schemeClr val="dk2"/>
            </a:solidFill>
            <a:prstDash val="solid"/>
            <a:round/>
            <a:headEnd len="med" w="med" type="none"/>
            <a:tailEnd len="med" w="med" type="none"/>
          </a:ln>
        </p:spPr>
      </p:cxnSp>
      <p:sp>
        <p:nvSpPr>
          <p:cNvPr id="558" name="Google Shape;558;p52"/>
          <p:cNvSpPr txBox="1"/>
          <p:nvPr>
            <p:ph type="title"/>
          </p:nvPr>
        </p:nvSpPr>
        <p:spPr>
          <a:xfrm>
            <a:off x="5109700" y="2512725"/>
            <a:ext cx="3428100" cy="53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Key Measurements</a:t>
            </a:r>
            <a:endParaRPr sz="1700"/>
          </a:p>
        </p:txBody>
      </p:sp>
      <p:sp>
        <p:nvSpPr>
          <p:cNvPr id="559" name="Google Shape;559;p52"/>
          <p:cNvSpPr txBox="1"/>
          <p:nvPr>
            <p:ph idx="1" type="subTitle"/>
          </p:nvPr>
        </p:nvSpPr>
        <p:spPr>
          <a:xfrm>
            <a:off x="3868475" y="3354150"/>
            <a:ext cx="5275500" cy="14784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2200"/>
              <a:t>Average time taken to complete tasks should be </a:t>
            </a:r>
            <a:r>
              <a:rPr lang="en" sz="2200">
                <a:highlight>
                  <a:srgbClr val="F9CB9C"/>
                </a:highlight>
              </a:rPr>
              <a:t>under 2 minutes</a:t>
            </a:r>
            <a:endParaRPr sz="2200">
              <a:highlight>
                <a:srgbClr val="F9CB9C"/>
              </a:highlight>
            </a:endParaRPr>
          </a:p>
          <a:p>
            <a:pPr indent="0" lvl="0" marL="457200" rtl="0" algn="ctr">
              <a:spcBef>
                <a:spcPts val="0"/>
              </a:spcBef>
              <a:spcAft>
                <a:spcPts val="0"/>
              </a:spcAft>
              <a:buNone/>
            </a:pPr>
            <a:r>
              <a:t/>
            </a:r>
            <a:endParaRPr sz="600">
              <a:highlight>
                <a:srgbClr val="F9CB9C"/>
              </a:highlight>
            </a:endParaRPr>
          </a:p>
          <a:p>
            <a:pPr indent="0" lvl="0" marL="457200" rtl="0" algn="ctr">
              <a:spcBef>
                <a:spcPts val="0"/>
              </a:spcBef>
              <a:spcAft>
                <a:spcPts val="0"/>
              </a:spcAft>
              <a:buNone/>
            </a:pPr>
            <a:r>
              <a:rPr lang="en" sz="2200"/>
              <a:t>This will help us evaluate the efficiency with which users can navigate our interface</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3"/>
          <p:cNvSpPr txBox="1"/>
          <p:nvPr>
            <p:ph type="title"/>
          </p:nvPr>
        </p:nvSpPr>
        <p:spPr>
          <a:xfrm>
            <a:off x="119375" y="1180575"/>
            <a:ext cx="4360200" cy="53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Usability Goal #2: Fun</a:t>
            </a:r>
            <a:endParaRPr sz="1700"/>
          </a:p>
        </p:txBody>
      </p:sp>
      <p:sp>
        <p:nvSpPr>
          <p:cNvPr id="565" name="Google Shape;565;p53"/>
          <p:cNvSpPr txBox="1"/>
          <p:nvPr>
            <p:ph idx="1" type="subTitle"/>
          </p:nvPr>
        </p:nvSpPr>
        <p:spPr>
          <a:xfrm>
            <a:off x="-1169400" y="2039463"/>
            <a:ext cx="6691200" cy="14784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2400"/>
              <a:t>User </a:t>
            </a:r>
            <a:r>
              <a:rPr lang="en" sz="2400">
                <a:highlight>
                  <a:srgbClr val="F6C4A4"/>
                </a:highlight>
              </a:rPr>
              <a:t>enjoys</a:t>
            </a:r>
            <a:r>
              <a:rPr lang="en" sz="2400"/>
              <a:t> working out with the app </a:t>
            </a:r>
            <a:endParaRPr sz="2400"/>
          </a:p>
          <a:p>
            <a:pPr indent="0" lvl="0" marL="457200" rtl="0" algn="ctr">
              <a:spcBef>
                <a:spcPts val="0"/>
              </a:spcBef>
              <a:spcAft>
                <a:spcPts val="0"/>
              </a:spcAft>
              <a:buNone/>
            </a:pPr>
            <a:r>
              <a:rPr b="1" lang="en" sz="2400">
                <a:latin typeface="Darker Grotesque"/>
                <a:ea typeface="Darker Grotesque"/>
                <a:cs typeface="Darker Grotesque"/>
                <a:sym typeface="Darker Grotesque"/>
              </a:rPr>
              <a:t>more than without</a:t>
            </a:r>
            <a:r>
              <a:rPr lang="en" sz="2400"/>
              <a:t> </a:t>
            </a:r>
            <a:endParaRPr sz="2400"/>
          </a:p>
          <a:p>
            <a:pPr indent="0" lvl="0" marL="457200" rtl="0" algn="ctr">
              <a:spcBef>
                <a:spcPts val="0"/>
              </a:spcBef>
              <a:spcAft>
                <a:spcPts val="0"/>
              </a:spcAft>
              <a:buNone/>
            </a:pPr>
            <a:r>
              <a:rPr lang="en" sz="2400"/>
              <a:t>Buddy is </a:t>
            </a:r>
            <a:r>
              <a:rPr b="1" lang="en" sz="2400">
                <a:latin typeface="Darker Grotesque"/>
                <a:ea typeface="Darker Grotesque"/>
                <a:cs typeface="Darker Grotesque"/>
                <a:sym typeface="Darker Grotesque"/>
              </a:rPr>
              <a:t>motivating</a:t>
            </a:r>
            <a:r>
              <a:rPr lang="en" sz="2400"/>
              <a:t> and </a:t>
            </a:r>
            <a:endParaRPr sz="2400"/>
          </a:p>
          <a:p>
            <a:pPr indent="0" lvl="0" marL="457200" rtl="0" algn="ctr">
              <a:spcBef>
                <a:spcPts val="0"/>
              </a:spcBef>
              <a:spcAft>
                <a:spcPts val="0"/>
              </a:spcAft>
              <a:buNone/>
            </a:pPr>
            <a:r>
              <a:rPr b="1" lang="en" sz="2400">
                <a:latin typeface="Darker Grotesque"/>
                <a:ea typeface="Darker Grotesque"/>
                <a:cs typeface="Darker Grotesque"/>
                <a:sym typeface="Darker Grotesque"/>
              </a:rPr>
              <a:t>rewarding</a:t>
            </a:r>
            <a:endParaRPr sz="2400"/>
          </a:p>
        </p:txBody>
      </p:sp>
      <p:cxnSp>
        <p:nvCxnSpPr>
          <p:cNvPr id="566" name="Google Shape;566;p53"/>
          <p:cNvCxnSpPr/>
          <p:nvPr/>
        </p:nvCxnSpPr>
        <p:spPr>
          <a:xfrm flipH="1" rot="10800000">
            <a:off x="2709050" y="309125"/>
            <a:ext cx="3537600" cy="4649400"/>
          </a:xfrm>
          <a:prstGeom prst="straightConnector1">
            <a:avLst/>
          </a:prstGeom>
          <a:noFill/>
          <a:ln cap="flat" cmpd="sng" w="76200">
            <a:solidFill>
              <a:schemeClr val="dk2"/>
            </a:solidFill>
            <a:prstDash val="solid"/>
            <a:round/>
            <a:headEnd len="med" w="med" type="none"/>
            <a:tailEnd len="med" w="med" type="none"/>
          </a:ln>
        </p:spPr>
      </p:cxnSp>
      <p:sp>
        <p:nvSpPr>
          <p:cNvPr id="567" name="Google Shape;567;p53"/>
          <p:cNvSpPr txBox="1"/>
          <p:nvPr>
            <p:ph type="title"/>
          </p:nvPr>
        </p:nvSpPr>
        <p:spPr>
          <a:xfrm>
            <a:off x="5033500" y="1886375"/>
            <a:ext cx="3428100" cy="92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Key Measurements</a:t>
            </a:r>
            <a:endParaRPr sz="1700"/>
          </a:p>
        </p:txBody>
      </p:sp>
      <p:sp>
        <p:nvSpPr>
          <p:cNvPr id="568" name="Google Shape;568;p53"/>
          <p:cNvSpPr txBox="1"/>
          <p:nvPr>
            <p:ph idx="1" type="subTitle"/>
          </p:nvPr>
        </p:nvSpPr>
        <p:spPr>
          <a:xfrm>
            <a:off x="3885200" y="3255225"/>
            <a:ext cx="5156400" cy="14784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2100"/>
              <a:t>We want users to express joy at least </a:t>
            </a:r>
            <a:r>
              <a:rPr lang="en" sz="2100">
                <a:highlight>
                  <a:srgbClr val="F9CB9C"/>
                </a:highlight>
              </a:rPr>
              <a:t>once</a:t>
            </a:r>
            <a:r>
              <a:rPr lang="en" sz="2100"/>
              <a:t> when interacting with their buddy (i.e. smile, laughter, or comment that shows their enjoyment)</a:t>
            </a:r>
            <a:endParaRPr sz="2100"/>
          </a:p>
          <a:p>
            <a:pPr indent="0" lvl="0" marL="457200" rtl="0" algn="ctr">
              <a:spcBef>
                <a:spcPts val="0"/>
              </a:spcBef>
              <a:spcAft>
                <a:spcPts val="0"/>
              </a:spcAft>
              <a:buNone/>
            </a:pPr>
            <a:r>
              <a:t/>
            </a:r>
            <a:endParaRPr sz="100"/>
          </a:p>
          <a:p>
            <a:pPr indent="0" lvl="0" marL="457200" rtl="0" algn="ctr">
              <a:spcBef>
                <a:spcPts val="0"/>
              </a:spcBef>
              <a:spcAft>
                <a:spcPts val="0"/>
              </a:spcAft>
              <a:buNone/>
            </a:pPr>
            <a:r>
              <a:rPr lang="en" sz="2100"/>
              <a:t>This will allow us to measure the joy that our product brings to the exercise experience</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4"/>
          <p:cNvSpPr txBox="1"/>
          <p:nvPr>
            <p:ph type="title"/>
          </p:nvPr>
        </p:nvSpPr>
        <p:spPr>
          <a:xfrm>
            <a:off x="720000" y="299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Progress Towards Usability Goals</a:t>
            </a:r>
            <a:endParaRPr/>
          </a:p>
        </p:txBody>
      </p:sp>
      <p:sp>
        <p:nvSpPr>
          <p:cNvPr id="574" name="Google Shape;574;p54"/>
          <p:cNvSpPr txBox="1"/>
          <p:nvPr>
            <p:ph idx="1" type="body"/>
          </p:nvPr>
        </p:nvSpPr>
        <p:spPr>
          <a:xfrm>
            <a:off x="720000" y="1085075"/>
            <a:ext cx="7704000" cy="39486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Font typeface="Darker Grotesque"/>
              <a:buChar char="●"/>
            </a:pPr>
            <a:r>
              <a:rPr b="1" lang="en" sz="2300">
                <a:latin typeface="Darker Grotesque"/>
                <a:ea typeface="Darker Grotesque"/>
                <a:cs typeface="Darker Grotesque"/>
                <a:sym typeface="Darker Grotesque"/>
              </a:rPr>
              <a:t>Efficiency</a:t>
            </a:r>
            <a:endParaRPr b="1" sz="2300">
              <a:latin typeface="Darker Grotesque"/>
              <a:ea typeface="Darker Grotesque"/>
              <a:cs typeface="Darker Grotesque"/>
              <a:sym typeface="Darker Grotesque"/>
            </a:endParaRPr>
          </a:p>
          <a:p>
            <a:pPr indent="-374650" lvl="1" marL="914400" rtl="0" algn="l">
              <a:spcBef>
                <a:spcPts val="0"/>
              </a:spcBef>
              <a:spcAft>
                <a:spcPts val="0"/>
              </a:spcAft>
              <a:buSzPts val="2300"/>
              <a:buChar char="○"/>
            </a:pPr>
            <a:r>
              <a:rPr lang="en" sz="2300"/>
              <a:t>Workout history moved to calendar tab — more intuitive</a:t>
            </a:r>
            <a:endParaRPr sz="2300"/>
          </a:p>
          <a:p>
            <a:pPr indent="-374650" lvl="1" marL="914400" rtl="0" algn="l">
              <a:spcBef>
                <a:spcPts val="0"/>
              </a:spcBef>
              <a:spcAft>
                <a:spcPts val="0"/>
              </a:spcAft>
              <a:buSzPts val="2300"/>
              <a:buChar char="○"/>
            </a:pPr>
            <a:r>
              <a:rPr lang="en" sz="2300"/>
              <a:t>Streamlined calendar — no need for duplicate of calendar app</a:t>
            </a:r>
            <a:endParaRPr sz="2300"/>
          </a:p>
          <a:p>
            <a:pPr indent="-374650" lvl="1" marL="914400" rtl="0" algn="l">
              <a:spcBef>
                <a:spcPts val="0"/>
              </a:spcBef>
              <a:spcAft>
                <a:spcPts val="0"/>
              </a:spcAft>
              <a:buSzPts val="2300"/>
              <a:buChar char="○"/>
            </a:pPr>
            <a:r>
              <a:rPr lang="en" sz="2300"/>
              <a:t>Simpler reward system — no more wardrobe</a:t>
            </a:r>
            <a:endParaRPr sz="2300"/>
          </a:p>
          <a:p>
            <a:pPr indent="-374650" lvl="0" marL="457200" rtl="0" algn="l">
              <a:spcBef>
                <a:spcPts val="0"/>
              </a:spcBef>
              <a:spcAft>
                <a:spcPts val="0"/>
              </a:spcAft>
              <a:buSzPts val="2300"/>
              <a:buChar char="●"/>
            </a:pPr>
            <a:r>
              <a:rPr b="1" lang="en" sz="2300">
                <a:latin typeface="Darker Grotesque"/>
                <a:ea typeface="Darker Grotesque"/>
                <a:cs typeface="Darker Grotesque"/>
                <a:sym typeface="Darker Grotesque"/>
              </a:rPr>
              <a:t>Fun</a:t>
            </a:r>
            <a:endParaRPr sz="2300"/>
          </a:p>
          <a:p>
            <a:pPr indent="-374650" lvl="1" marL="914400" rtl="0" algn="l">
              <a:spcBef>
                <a:spcPts val="0"/>
              </a:spcBef>
              <a:spcAft>
                <a:spcPts val="0"/>
              </a:spcAft>
              <a:buSzPts val="2300"/>
              <a:buChar char="○"/>
            </a:pPr>
            <a:r>
              <a:rPr lang="en" sz="2300"/>
              <a:t>New level system with goal of keeping Buddy alive and well</a:t>
            </a:r>
            <a:endParaRPr sz="2300"/>
          </a:p>
          <a:p>
            <a:pPr indent="-374650" lvl="1" marL="914400" rtl="0" algn="l">
              <a:spcBef>
                <a:spcPts val="0"/>
              </a:spcBef>
              <a:spcAft>
                <a:spcPts val="0"/>
              </a:spcAft>
              <a:buSzPts val="2300"/>
              <a:buChar char="○"/>
            </a:pPr>
            <a:r>
              <a:rPr lang="en" sz="2300"/>
              <a:t>Workout scheduling with friends</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5"/>
          <p:cNvSpPr txBox="1"/>
          <p:nvPr>
            <p:ph type="title"/>
          </p:nvPr>
        </p:nvSpPr>
        <p:spPr>
          <a:xfrm>
            <a:off x="988950" y="1120350"/>
            <a:ext cx="7166100" cy="290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Revised Interface Sketches</a:t>
            </a:r>
            <a:endParaRPr>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6"/>
          <p:cNvSpPr txBox="1"/>
          <p:nvPr>
            <p:ph type="title"/>
          </p:nvPr>
        </p:nvSpPr>
        <p:spPr>
          <a:xfrm>
            <a:off x="4807250" y="88925"/>
            <a:ext cx="41715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u="sng"/>
              <a:t>UI Change #1</a:t>
            </a:r>
            <a:r>
              <a:rPr lang="en" sz="3600"/>
              <a:t>:</a:t>
            </a:r>
            <a:endParaRPr sz="3600"/>
          </a:p>
          <a:p>
            <a:pPr indent="0" lvl="0" marL="0" rtl="0" algn="ctr">
              <a:spcBef>
                <a:spcPts val="0"/>
              </a:spcBef>
              <a:spcAft>
                <a:spcPts val="0"/>
              </a:spcAft>
              <a:buNone/>
            </a:pPr>
            <a:r>
              <a:rPr lang="en" sz="3600"/>
              <a:t>Workout Requests</a:t>
            </a:r>
            <a:endParaRPr sz="3600"/>
          </a:p>
        </p:txBody>
      </p:sp>
      <p:sp>
        <p:nvSpPr>
          <p:cNvPr id="585" name="Google Shape;585;p56"/>
          <p:cNvSpPr txBox="1"/>
          <p:nvPr>
            <p:ph idx="1" type="subTitle"/>
          </p:nvPr>
        </p:nvSpPr>
        <p:spPr>
          <a:xfrm>
            <a:off x="4883450" y="1475100"/>
            <a:ext cx="4171500" cy="344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Darker Grotesque"/>
                <a:ea typeface="Darker Grotesque"/>
                <a:cs typeface="Darker Grotesque"/>
                <a:sym typeface="Darker Grotesque"/>
              </a:rPr>
              <a:t>Feedback</a:t>
            </a:r>
            <a:r>
              <a:rPr lang="en" sz="1500"/>
              <a:t>: </a:t>
            </a:r>
            <a:endParaRPr sz="1500"/>
          </a:p>
          <a:p>
            <a:pPr indent="-311150" lvl="0" marL="457200" rtl="0" algn="l">
              <a:spcBef>
                <a:spcPts val="0"/>
              </a:spcBef>
              <a:spcAft>
                <a:spcPts val="0"/>
              </a:spcAft>
              <a:buSzPts val="1300"/>
              <a:buChar char="●"/>
            </a:pPr>
            <a:r>
              <a:rPr lang="en" sz="1500"/>
              <a:t>Users wanted </a:t>
            </a:r>
            <a:r>
              <a:rPr b="1" lang="en" sz="1500">
                <a:highlight>
                  <a:srgbClr val="F6C4A4"/>
                </a:highlight>
                <a:latin typeface="Darker Grotesque"/>
                <a:ea typeface="Darker Grotesque"/>
                <a:cs typeface="Darker Grotesque"/>
                <a:sym typeface="Darker Grotesque"/>
              </a:rPr>
              <a:t>more information from workout requests</a:t>
            </a:r>
            <a:r>
              <a:rPr lang="en" sz="1500"/>
              <a:t> (from </a:t>
            </a:r>
            <a:r>
              <a:rPr lang="en" sz="1500"/>
              <a:t>whom</a:t>
            </a:r>
            <a:r>
              <a:rPr lang="en" sz="1500"/>
              <a:t>? </a:t>
            </a:r>
            <a:r>
              <a:rPr lang="en" sz="1500"/>
              <a:t>w</a:t>
            </a:r>
            <a:r>
              <a:rPr lang="en" sz="1500"/>
              <a:t>hen? where?)</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Change</a:t>
            </a:r>
            <a:r>
              <a:rPr lang="en" sz="1500"/>
              <a:t>: </a:t>
            </a:r>
            <a:endParaRPr sz="1500"/>
          </a:p>
          <a:p>
            <a:pPr indent="-323850" lvl="0" marL="457200" rtl="0" algn="l">
              <a:spcBef>
                <a:spcPts val="0"/>
              </a:spcBef>
              <a:spcAft>
                <a:spcPts val="0"/>
              </a:spcAft>
              <a:buSzPts val="1500"/>
              <a:buChar char="●"/>
            </a:pPr>
            <a:r>
              <a:rPr lang="en" sz="1500"/>
              <a:t>Workout requests now include the </a:t>
            </a:r>
            <a:r>
              <a:rPr b="1" lang="en" sz="1500">
                <a:highlight>
                  <a:srgbClr val="F6C4A4"/>
                </a:highlight>
                <a:latin typeface="Darker Grotesque"/>
                <a:ea typeface="Darker Grotesque"/>
                <a:cs typeface="Darker Grotesque"/>
                <a:sym typeface="Darker Grotesque"/>
              </a:rPr>
              <a:t>name of the requester</a:t>
            </a:r>
            <a:endParaRPr b="1" sz="1500">
              <a:highlight>
                <a:srgbClr val="F6C4A4"/>
              </a:highlight>
              <a:latin typeface="Darker Grotesque"/>
              <a:ea typeface="Darker Grotesque"/>
              <a:cs typeface="Darker Grotesque"/>
              <a:sym typeface="Darker Grotesque"/>
            </a:endParaRPr>
          </a:p>
          <a:p>
            <a:pPr indent="0" lvl="0" marL="0" rtl="0" algn="l">
              <a:spcBef>
                <a:spcPts val="0"/>
              </a:spcBef>
              <a:spcAft>
                <a:spcPts val="0"/>
              </a:spcAft>
              <a:buNone/>
            </a:pPr>
            <a:r>
              <a:rPr b="1" lang="en" sz="1500">
                <a:latin typeface="Darker Grotesque"/>
                <a:ea typeface="Darker Grotesque"/>
                <a:cs typeface="Darker Grotesque"/>
                <a:sym typeface="Darker Grotesque"/>
              </a:rPr>
              <a:t>Rationale</a:t>
            </a:r>
            <a:r>
              <a:rPr lang="en" sz="1500"/>
              <a:t>:</a:t>
            </a:r>
            <a:endParaRPr sz="1500"/>
          </a:p>
          <a:p>
            <a:pPr indent="-323850" lvl="0" marL="457200" rtl="0" algn="l">
              <a:spcBef>
                <a:spcPts val="0"/>
              </a:spcBef>
              <a:spcAft>
                <a:spcPts val="0"/>
              </a:spcAft>
              <a:buSzPts val="1500"/>
              <a:buChar char="●"/>
            </a:pPr>
            <a:r>
              <a:rPr lang="en" sz="1500"/>
              <a:t>Important to know the sender of the request</a:t>
            </a:r>
            <a:endParaRPr sz="1500"/>
          </a:p>
          <a:p>
            <a:pPr indent="-323850" lvl="0" marL="457200" rtl="0" algn="l">
              <a:spcBef>
                <a:spcPts val="0"/>
              </a:spcBef>
              <a:spcAft>
                <a:spcPts val="0"/>
              </a:spcAft>
              <a:buSzPts val="1500"/>
              <a:buChar char="●"/>
            </a:pPr>
            <a:r>
              <a:rPr lang="en" sz="1500"/>
              <a:t>One of the main points of Fitbud is to abstract away and automate workout scheduling, so not necessary to include time</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Usability goals</a:t>
            </a:r>
            <a:r>
              <a:rPr lang="en" sz="1500"/>
              <a:t>:</a:t>
            </a:r>
            <a:endParaRPr sz="1500"/>
          </a:p>
          <a:p>
            <a:pPr indent="-323850" lvl="0" marL="457200" rtl="0" algn="l">
              <a:spcBef>
                <a:spcPts val="0"/>
              </a:spcBef>
              <a:spcAft>
                <a:spcPts val="0"/>
              </a:spcAft>
              <a:buSzPts val="1500"/>
              <a:buChar char="●"/>
            </a:pPr>
            <a:r>
              <a:rPr lang="en" sz="1500"/>
              <a:t>Efficiency — user needs to know the sender of the workout request to quickly decide to accept or decline it</a:t>
            </a:r>
            <a:endParaRPr sz="1500"/>
          </a:p>
          <a:p>
            <a:pPr indent="0" lvl="0" marL="0" rtl="0" algn="l">
              <a:spcBef>
                <a:spcPts val="0"/>
              </a:spcBef>
              <a:spcAft>
                <a:spcPts val="0"/>
              </a:spcAft>
              <a:buNone/>
            </a:pPr>
            <a:r>
              <a:t/>
            </a:r>
            <a:endParaRPr sz="1500"/>
          </a:p>
        </p:txBody>
      </p:sp>
      <p:pic>
        <p:nvPicPr>
          <p:cNvPr id="586" name="Google Shape;586;p56"/>
          <p:cNvPicPr preferRelativeResize="0"/>
          <p:nvPr/>
        </p:nvPicPr>
        <p:blipFill rotWithShape="1">
          <a:blip r:embed="rId3">
            <a:alphaModFix/>
          </a:blip>
          <a:srcRect b="0" l="5853" r="4363" t="0"/>
          <a:stretch/>
        </p:blipFill>
        <p:spPr>
          <a:xfrm>
            <a:off x="212675" y="1017488"/>
            <a:ext cx="2187976" cy="3144207"/>
          </a:xfrm>
          <a:prstGeom prst="rect">
            <a:avLst/>
          </a:prstGeom>
          <a:noFill/>
          <a:ln>
            <a:noFill/>
          </a:ln>
        </p:spPr>
      </p:pic>
      <p:cxnSp>
        <p:nvCxnSpPr>
          <p:cNvPr id="587" name="Google Shape;587;p56"/>
          <p:cNvCxnSpPr>
            <a:stCxn id="586" idx="3"/>
            <a:endCxn id="588" idx="1"/>
          </p:cNvCxnSpPr>
          <p:nvPr/>
        </p:nvCxnSpPr>
        <p:spPr>
          <a:xfrm>
            <a:off x="2400651" y="2589591"/>
            <a:ext cx="326700" cy="0"/>
          </a:xfrm>
          <a:prstGeom prst="straightConnector1">
            <a:avLst/>
          </a:prstGeom>
          <a:noFill/>
          <a:ln cap="flat" cmpd="sng" w="19050">
            <a:solidFill>
              <a:srgbClr val="FF9900"/>
            </a:solidFill>
            <a:prstDash val="solid"/>
            <a:round/>
            <a:headEnd len="med" w="med" type="none"/>
            <a:tailEnd len="med" w="med" type="triangle"/>
          </a:ln>
        </p:spPr>
      </p:cxnSp>
      <p:pic>
        <p:nvPicPr>
          <p:cNvPr id="589" name="Google Shape;589;p56"/>
          <p:cNvPicPr preferRelativeResize="0"/>
          <p:nvPr/>
        </p:nvPicPr>
        <p:blipFill rotWithShape="1">
          <a:blip r:embed="rId4">
            <a:alphaModFix/>
          </a:blip>
          <a:srcRect b="0" l="0" r="0" t="1690"/>
          <a:stretch/>
        </p:blipFill>
        <p:spPr>
          <a:xfrm>
            <a:off x="2769425" y="917962"/>
            <a:ext cx="1669062" cy="33432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7"/>
          <p:cNvSpPr txBox="1"/>
          <p:nvPr>
            <p:ph type="title"/>
          </p:nvPr>
        </p:nvSpPr>
        <p:spPr>
          <a:xfrm>
            <a:off x="4807250" y="88925"/>
            <a:ext cx="41715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u="sng"/>
              <a:t>UI Change #2</a:t>
            </a:r>
            <a:r>
              <a:rPr lang="en" sz="3600"/>
              <a:t>:</a:t>
            </a:r>
            <a:endParaRPr sz="3600"/>
          </a:p>
          <a:p>
            <a:pPr indent="0" lvl="0" marL="0" rtl="0" algn="ctr">
              <a:spcBef>
                <a:spcPts val="0"/>
              </a:spcBef>
              <a:spcAft>
                <a:spcPts val="0"/>
              </a:spcAft>
              <a:buNone/>
            </a:pPr>
            <a:r>
              <a:rPr lang="en" sz="3600"/>
              <a:t>Calendar/Schedule</a:t>
            </a:r>
            <a:endParaRPr sz="3600"/>
          </a:p>
        </p:txBody>
      </p:sp>
      <p:sp>
        <p:nvSpPr>
          <p:cNvPr id="595" name="Google Shape;595;p57"/>
          <p:cNvSpPr txBox="1"/>
          <p:nvPr>
            <p:ph idx="1" type="subTitle"/>
          </p:nvPr>
        </p:nvSpPr>
        <p:spPr>
          <a:xfrm>
            <a:off x="4883450" y="1475100"/>
            <a:ext cx="4171500" cy="344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Darker Grotesque"/>
                <a:ea typeface="Darker Grotesque"/>
                <a:cs typeface="Darker Grotesque"/>
                <a:sym typeface="Darker Grotesque"/>
              </a:rPr>
              <a:t>Feedback</a:t>
            </a:r>
            <a:r>
              <a:rPr lang="en" sz="1500"/>
              <a:t>: </a:t>
            </a:r>
            <a:endParaRPr sz="1500"/>
          </a:p>
          <a:p>
            <a:pPr indent="-311150" lvl="0" marL="457200" rtl="0" algn="l">
              <a:spcBef>
                <a:spcPts val="0"/>
              </a:spcBef>
              <a:spcAft>
                <a:spcPts val="0"/>
              </a:spcAft>
              <a:buSzPts val="1300"/>
              <a:buChar char="●"/>
            </a:pPr>
            <a:r>
              <a:rPr lang="en" sz="1500"/>
              <a:t>Users found a </a:t>
            </a:r>
            <a:r>
              <a:rPr b="1" lang="en" sz="1500">
                <a:highlight>
                  <a:srgbClr val="F6C4A4"/>
                </a:highlight>
                <a:latin typeface="Darker Grotesque"/>
                <a:ea typeface="Darker Grotesque"/>
                <a:cs typeface="Darker Grotesque"/>
                <a:sym typeface="Darker Grotesque"/>
              </a:rPr>
              <a:t>duplicate</a:t>
            </a:r>
            <a:r>
              <a:rPr lang="en" sz="1500"/>
              <a:t> of a standard calendar app within Fitbud redundant</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Change</a:t>
            </a:r>
            <a:r>
              <a:rPr lang="en" sz="1500"/>
              <a:t>: </a:t>
            </a:r>
            <a:endParaRPr sz="1500"/>
          </a:p>
          <a:p>
            <a:pPr indent="-323850" lvl="0" marL="457200" rtl="0" algn="l">
              <a:spcBef>
                <a:spcPts val="0"/>
              </a:spcBef>
              <a:spcAft>
                <a:spcPts val="0"/>
              </a:spcAft>
              <a:buSzPts val="1500"/>
              <a:buChar char="●"/>
            </a:pPr>
            <a:r>
              <a:rPr lang="en" sz="1500"/>
              <a:t>Calendar page removed, replaced by workout scheduler with upcoming workouts, workout history, and group workout scheduling</a:t>
            </a:r>
            <a:endParaRPr b="1" sz="1500">
              <a:highlight>
                <a:srgbClr val="F6C4A4"/>
              </a:highlight>
              <a:latin typeface="Darker Grotesque"/>
              <a:ea typeface="Darker Grotesque"/>
              <a:cs typeface="Darker Grotesque"/>
              <a:sym typeface="Darker Grotesque"/>
            </a:endParaRPr>
          </a:p>
          <a:p>
            <a:pPr indent="0" lvl="0" marL="0" rtl="0" algn="l">
              <a:spcBef>
                <a:spcPts val="0"/>
              </a:spcBef>
              <a:spcAft>
                <a:spcPts val="0"/>
              </a:spcAft>
              <a:buNone/>
            </a:pPr>
            <a:r>
              <a:rPr b="1" lang="en" sz="1500">
                <a:latin typeface="Darker Grotesque"/>
                <a:ea typeface="Darker Grotesque"/>
                <a:cs typeface="Darker Grotesque"/>
                <a:sym typeface="Darker Grotesque"/>
              </a:rPr>
              <a:t>Rationale</a:t>
            </a:r>
            <a:r>
              <a:rPr lang="en" sz="1500"/>
              <a:t>:</a:t>
            </a:r>
            <a:endParaRPr sz="1500"/>
          </a:p>
          <a:p>
            <a:pPr indent="-323850" lvl="0" marL="457200" rtl="0" algn="l">
              <a:spcBef>
                <a:spcPts val="0"/>
              </a:spcBef>
              <a:spcAft>
                <a:spcPts val="0"/>
              </a:spcAft>
              <a:buSzPts val="1500"/>
              <a:buChar char="●"/>
            </a:pPr>
            <a:r>
              <a:rPr lang="en" sz="1500"/>
              <a:t>Implementing a duplicate mobile OS calendar would be an </a:t>
            </a:r>
            <a:r>
              <a:rPr b="1" lang="en" sz="1500">
                <a:highlight>
                  <a:srgbClr val="F6C4A4"/>
                </a:highlight>
                <a:latin typeface="Darker Grotesque"/>
                <a:ea typeface="Darker Grotesque"/>
                <a:cs typeface="Darker Grotesque"/>
                <a:sym typeface="Darker Grotesque"/>
              </a:rPr>
              <a:t>unnecessary hassle</a:t>
            </a:r>
            <a:r>
              <a:rPr lang="en" sz="1500"/>
              <a:t> — no need to see non-fitness related events in a fitness app</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Usability goals</a:t>
            </a:r>
            <a:r>
              <a:rPr lang="en" sz="1500"/>
              <a:t>:</a:t>
            </a:r>
            <a:endParaRPr sz="1500"/>
          </a:p>
          <a:p>
            <a:pPr indent="-323850" lvl="0" marL="457200" rtl="0" algn="l">
              <a:spcBef>
                <a:spcPts val="0"/>
              </a:spcBef>
              <a:spcAft>
                <a:spcPts val="0"/>
              </a:spcAft>
              <a:buSzPts val="1500"/>
              <a:buChar char="●"/>
            </a:pPr>
            <a:r>
              <a:rPr lang="en" sz="1500"/>
              <a:t>Efficiency — </a:t>
            </a:r>
            <a:r>
              <a:rPr b="1" lang="en" sz="1500">
                <a:highlight>
                  <a:srgbClr val="F6C4A4"/>
                </a:highlight>
                <a:latin typeface="Darker Grotesque"/>
                <a:ea typeface="Darker Grotesque"/>
                <a:cs typeface="Darker Grotesque"/>
                <a:sym typeface="Darker Grotesque"/>
              </a:rPr>
              <a:t>streamlining and simplifying</a:t>
            </a:r>
            <a:r>
              <a:rPr lang="en" sz="1500"/>
              <a:t> the app allows the user to stay focused on fitness without cluttering the app</a:t>
            </a:r>
            <a:endParaRPr sz="1500"/>
          </a:p>
          <a:p>
            <a:pPr indent="0" lvl="0" marL="0" rtl="0" algn="l">
              <a:spcBef>
                <a:spcPts val="0"/>
              </a:spcBef>
              <a:spcAft>
                <a:spcPts val="0"/>
              </a:spcAft>
              <a:buNone/>
            </a:pPr>
            <a:r>
              <a:t/>
            </a:r>
            <a:endParaRPr sz="1500"/>
          </a:p>
        </p:txBody>
      </p:sp>
      <p:cxnSp>
        <p:nvCxnSpPr>
          <p:cNvPr id="596" name="Google Shape;596;p57"/>
          <p:cNvCxnSpPr>
            <a:stCxn id="597" idx="3"/>
            <a:endCxn id="598" idx="1"/>
          </p:cNvCxnSpPr>
          <p:nvPr/>
        </p:nvCxnSpPr>
        <p:spPr>
          <a:xfrm>
            <a:off x="2400651" y="2589591"/>
            <a:ext cx="326700" cy="0"/>
          </a:xfrm>
          <a:prstGeom prst="straightConnector1">
            <a:avLst/>
          </a:prstGeom>
          <a:noFill/>
          <a:ln cap="flat" cmpd="sng" w="19050">
            <a:solidFill>
              <a:srgbClr val="FF9900"/>
            </a:solidFill>
            <a:prstDash val="solid"/>
            <a:round/>
            <a:headEnd len="med" w="med" type="none"/>
            <a:tailEnd len="med" w="med" type="triangle"/>
          </a:ln>
        </p:spPr>
      </p:cxnSp>
      <p:pic>
        <p:nvPicPr>
          <p:cNvPr id="599" name="Google Shape;599;p57"/>
          <p:cNvPicPr preferRelativeResize="0"/>
          <p:nvPr/>
        </p:nvPicPr>
        <p:blipFill rotWithShape="1">
          <a:blip r:embed="rId3">
            <a:alphaModFix/>
          </a:blip>
          <a:srcRect b="23506" l="0" r="0" t="0"/>
          <a:stretch/>
        </p:blipFill>
        <p:spPr>
          <a:xfrm>
            <a:off x="2727375" y="721063"/>
            <a:ext cx="1753075" cy="3701376"/>
          </a:xfrm>
          <a:prstGeom prst="rect">
            <a:avLst/>
          </a:prstGeom>
          <a:noFill/>
          <a:ln>
            <a:noFill/>
          </a:ln>
        </p:spPr>
      </p:pic>
      <p:pic>
        <p:nvPicPr>
          <p:cNvPr id="600" name="Google Shape;600;p57"/>
          <p:cNvPicPr preferRelativeResize="0"/>
          <p:nvPr/>
        </p:nvPicPr>
        <p:blipFill>
          <a:blip r:embed="rId4">
            <a:alphaModFix/>
          </a:blip>
          <a:stretch>
            <a:fillRect/>
          </a:stretch>
        </p:blipFill>
        <p:spPr>
          <a:xfrm>
            <a:off x="148600" y="974400"/>
            <a:ext cx="2251976" cy="3230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0"/>
          <p:cNvSpPr txBox="1"/>
          <p:nvPr/>
        </p:nvSpPr>
        <p:spPr>
          <a:xfrm>
            <a:off x="720000" y="222375"/>
            <a:ext cx="7704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Montserrat ExtraBold"/>
                <a:ea typeface="Montserrat ExtraBold"/>
                <a:cs typeface="Montserrat ExtraBold"/>
                <a:sym typeface="Montserrat ExtraBold"/>
              </a:rPr>
              <a:t>Our Team</a:t>
            </a:r>
            <a:endParaRPr b="1" sz="3500">
              <a:solidFill>
                <a:schemeClr val="dk1"/>
              </a:solidFill>
              <a:latin typeface="Montserrat"/>
              <a:ea typeface="Montserrat"/>
              <a:cs typeface="Montserrat"/>
              <a:sym typeface="Montserrat"/>
            </a:endParaRPr>
          </a:p>
        </p:txBody>
      </p:sp>
      <p:sp>
        <p:nvSpPr>
          <p:cNvPr id="411" name="Google Shape;411;p40"/>
          <p:cNvSpPr txBox="1"/>
          <p:nvPr/>
        </p:nvSpPr>
        <p:spPr>
          <a:xfrm>
            <a:off x="1225650" y="2293823"/>
            <a:ext cx="28338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Junior</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Santa Cruz, Bolivia</a:t>
            </a:r>
            <a:endParaRPr sz="1100">
              <a:solidFill>
                <a:srgbClr val="1C3F4C"/>
              </a:solidFill>
              <a:latin typeface="Work Sans"/>
              <a:ea typeface="Work Sans"/>
              <a:cs typeface="Work Sans"/>
              <a:sym typeface="Work Sans"/>
            </a:endParaRPr>
          </a:p>
        </p:txBody>
      </p:sp>
      <p:sp>
        <p:nvSpPr>
          <p:cNvPr id="412" name="Google Shape;412;p40"/>
          <p:cNvSpPr txBox="1"/>
          <p:nvPr/>
        </p:nvSpPr>
        <p:spPr>
          <a:xfrm>
            <a:off x="1225650" y="1923025"/>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CHRISTELLE</a:t>
            </a:r>
            <a:endParaRPr sz="1800">
              <a:solidFill>
                <a:srgbClr val="1C3F4C"/>
              </a:solidFill>
              <a:latin typeface="Montserrat ExtraBold"/>
              <a:ea typeface="Montserrat ExtraBold"/>
              <a:cs typeface="Montserrat ExtraBold"/>
              <a:sym typeface="Montserrat ExtraBold"/>
            </a:endParaRPr>
          </a:p>
        </p:txBody>
      </p:sp>
      <p:sp>
        <p:nvSpPr>
          <p:cNvPr id="413" name="Google Shape;413;p40"/>
          <p:cNvSpPr txBox="1"/>
          <p:nvPr/>
        </p:nvSpPr>
        <p:spPr>
          <a:xfrm>
            <a:off x="5084575" y="2340800"/>
            <a:ext cx="2833800" cy="50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Junior</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Mountain View, CA</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t/>
            </a:r>
            <a:endParaRPr>
              <a:solidFill>
                <a:srgbClr val="1C3F4C"/>
              </a:solidFill>
              <a:latin typeface="Work Sans"/>
              <a:ea typeface="Work Sans"/>
              <a:cs typeface="Work Sans"/>
              <a:sym typeface="Work Sans"/>
            </a:endParaRPr>
          </a:p>
        </p:txBody>
      </p:sp>
      <p:sp>
        <p:nvSpPr>
          <p:cNvPr id="414" name="Google Shape;414;p40"/>
          <p:cNvSpPr txBox="1"/>
          <p:nvPr/>
        </p:nvSpPr>
        <p:spPr>
          <a:xfrm>
            <a:off x="5084573" y="1923025"/>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AKANSHYA</a:t>
            </a:r>
            <a:endParaRPr sz="1800">
              <a:solidFill>
                <a:srgbClr val="1C3F4C"/>
              </a:solidFill>
              <a:latin typeface="Montserrat ExtraBold"/>
              <a:ea typeface="Montserrat ExtraBold"/>
              <a:cs typeface="Montserrat ExtraBold"/>
              <a:sym typeface="Montserrat ExtraBold"/>
            </a:endParaRPr>
          </a:p>
        </p:txBody>
      </p:sp>
      <p:sp>
        <p:nvSpPr>
          <p:cNvPr id="415" name="Google Shape;415;p40"/>
          <p:cNvSpPr txBox="1"/>
          <p:nvPr/>
        </p:nvSpPr>
        <p:spPr>
          <a:xfrm>
            <a:off x="1225650" y="3756579"/>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ETHAN</a:t>
            </a:r>
            <a:endParaRPr sz="1800">
              <a:solidFill>
                <a:srgbClr val="1C3F4C"/>
              </a:solidFill>
              <a:latin typeface="Montserrat ExtraBold"/>
              <a:ea typeface="Montserrat ExtraBold"/>
              <a:cs typeface="Montserrat ExtraBold"/>
              <a:sym typeface="Montserrat ExtraBold"/>
            </a:endParaRPr>
          </a:p>
        </p:txBody>
      </p:sp>
      <p:sp>
        <p:nvSpPr>
          <p:cNvPr id="416" name="Google Shape;416;p40"/>
          <p:cNvSpPr txBox="1"/>
          <p:nvPr/>
        </p:nvSpPr>
        <p:spPr>
          <a:xfrm>
            <a:off x="5084573" y="4127377"/>
            <a:ext cx="28338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Coterm</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San Carlos, CA</a:t>
            </a:r>
            <a:endParaRPr sz="1100">
              <a:solidFill>
                <a:srgbClr val="1C3F4C"/>
              </a:solidFill>
              <a:latin typeface="Work Sans"/>
              <a:ea typeface="Work Sans"/>
              <a:cs typeface="Work Sans"/>
              <a:sym typeface="Work Sans"/>
            </a:endParaRPr>
          </a:p>
        </p:txBody>
      </p:sp>
      <p:sp>
        <p:nvSpPr>
          <p:cNvPr id="417" name="Google Shape;417;p40"/>
          <p:cNvSpPr txBox="1"/>
          <p:nvPr/>
        </p:nvSpPr>
        <p:spPr>
          <a:xfrm>
            <a:off x="5084573" y="3756579"/>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JAKE</a:t>
            </a:r>
            <a:endParaRPr sz="1800">
              <a:solidFill>
                <a:srgbClr val="1C3F4C"/>
              </a:solidFill>
              <a:latin typeface="Montserrat ExtraBold"/>
              <a:ea typeface="Montserrat ExtraBold"/>
              <a:cs typeface="Montserrat ExtraBold"/>
              <a:sym typeface="Montserrat ExtraBold"/>
            </a:endParaRPr>
          </a:p>
        </p:txBody>
      </p:sp>
      <p:pic>
        <p:nvPicPr>
          <p:cNvPr id="418" name="Google Shape;418;p40"/>
          <p:cNvPicPr preferRelativeResize="0"/>
          <p:nvPr/>
        </p:nvPicPr>
        <p:blipFill rotWithShape="1">
          <a:blip r:embed="rId3">
            <a:alphaModFix/>
          </a:blip>
          <a:srcRect b="16400" l="14352" r="14345" t="31050"/>
          <a:stretch/>
        </p:blipFill>
        <p:spPr>
          <a:xfrm>
            <a:off x="2234850" y="1018975"/>
            <a:ext cx="815400" cy="801300"/>
          </a:xfrm>
          <a:prstGeom prst="flowChartConnector">
            <a:avLst/>
          </a:prstGeom>
          <a:noFill/>
          <a:ln>
            <a:noFill/>
          </a:ln>
        </p:spPr>
      </p:pic>
      <p:pic>
        <p:nvPicPr>
          <p:cNvPr id="419" name="Google Shape;419;p40"/>
          <p:cNvPicPr preferRelativeResize="0"/>
          <p:nvPr/>
        </p:nvPicPr>
        <p:blipFill rotWithShape="1">
          <a:blip r:embed="rId4">
            <a:alphaModFix/>
          </a:blip>
          <a:srcRect b="0" l="0" r="0" t="0"/>
          <a:stretch/>
        </p:blipFill>
        <p:spPr>
          <a:xfrm>
            <a:off x="6093771" y="1002703"/>
            <a:ext cx="815400" cy="815400"/>
          </a:xfrm>
          <a:prstGeom prst="ellipse">
            <a:avLst/>
          </a:prstGeom>
          <a:noFill/>
          <a:ln>
            <a:noFill/>
          </a:ln>
        </p:spPr>
      </p:pic>
      <p:pic>
        <p:nvPicPr>
          <p:cNvPr id="420" name="Google Shape;420;p40"/>
          <p:cNvPicPr preferRelativeResize="0"/>
          <p:nvPr/>
        </p:nvPicPr>
        <p:blipFill rotWithShape="1">
          <a:blip r:embed="rId5">
            <a:alphaModFix/>
          </a:blip>
          <a:srcRect b="33469" l="17434" r="12742" t="16821"/>
          <a:stretch/>
        </p:blipFill>
        <p:spPr>
          <a:xfrm>
            <a:off x="2234851" y="2895075"/>
            <a:ext cx="815400" cy="815400"/>
          </a:xfrm>
          <a:prstGeom prst="ellipse">
            <a:avLst/>
          </a:prstGeom>
          <a:noFill/>
          <a:ln>
            <a:noFill/>
          </a:ln>
        </p:spPr>
      </p:pic>
      <p:pic>
        <p:nvPicPr>
          <p:cNvPr id="421" name="Google Shape;421;p40"/>
          <p:cNvPicPr preferRelativeResize="0"/>
          <p:nvPr/>
        </p:nvPicPr>
        <p:blipFill rotWithShape="1">
          <a:blip r:embed="rId6">
            <a:alphaModFix/>
          </a:blip>
          <a:srcRect b="70480" l="26311" r="35616" t="4148"/>
          <a:stretch/>
        </p:blipFill>
        <p:spPr>
          <a:xfrm>
            <a:off x="6093775" y="2895075"/>
            <a:ext cx="815400" cy="815400"/>
          </a:xfrm>
          <a:prstGeom prst="ellipse">
            <a:avLst/>
          </a:prstGeom>
          <a:noFill/>
          <a:ln>
            <a:noFill/>
          </a:ln>
        </p:spPr>
      </p:pic>
      <p:sp>
        <p:nvSpPr>
          <p:cNvPr id="422" name="Google Shape;422;p40"/>
          <p:cNvSpPr txBox="1"/>
          <p:nvPr/>
        </p:nvSpPr>
        <p:spPr>
          <a:xfrm>
            <a:off x="1313525" y="4127398"/>
            <a:ext cx="28338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Senior</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Palo Alto, CA</a:t>
            </a:r>
            <a:endParaRPr sz="1100">
              <a:solidFill>
                <a:srgbClr val="1C3F4C"/>
              </a:solidFill>
              <a:latin typeface="Work Sans"/>
              <a:ea typeface="Work Sans"/>
              <a:cs typeface="Work Sans"/>
              <a:sym typeface="Work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8"/>
          <p:cNvSpPr txBox="1"/>
          <p:nvPr>
            <p:ph type="title"/>
          </p:nvPr>
        </p:nvSpPr>
        <p:spPr>
          <a:xfrm>
            <a:off x="4807250" y="68225"/>
            <a:ext cx="40491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u="sng"/>
              <a:t>UI Change #3</a:t>
            </a:r>
            <a:r>
              <a:rPr lang="en" sz="3600"/>
              <a:t>:</a:t>
            </a:r>
            <a:endParaRPr sz="3600"/>
          </a:p>
          <a:p>
            <a:pPr indent="0" lvl="0" marL="0" rtl="0" algn="ctr">
              <a:spcBef>
                <a:spcPts val="0"/>
              </a:spcBef>
              <a:spcAft>
                <a:spcPts val="0"/>
              </a:spcAft>
              <a:buNone/>
            </a:pPr>
            <a:r>
              <a:rPr lang="en" sz="3600"/>
              <a:t>Navigation Bar</a:t>
            </a:r>
            <a:endParaRPr sz="3600"/>
          </a:p>
        </p:txBody>
      </p:sp>
      <p:sp>
        <p:nvSpPr>
          <p:cNvPr id="606" name="Google Shape;606;p58"/>
          <p:cNvSpPr txBox="1"/>
          <p:nvPr>
            <p:ph idx="1" type="subTitle"/>
          </p:nvPr>
        </p:nvSpPr>
        <p:spPr>
          <a:xfrm>
            <a:off x="4883450" y="1453900"/>
            <a:ext cx="4049100" cy="340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Darker Grotesque"/>
                <a:ea typeface="Darker Grotesque"/>
                <a:cs typeface="Darker Grotesque"/>
                <a:sym typeface="Darker Grotesque"/>
              </a:rPr>
              <a:t>Feedback</a:t>
            </a:r>
            <a:r>
              <a:rPr lang="en" sz="1300"/>
              <a:t>: </a:t>
            </a:r>
            <a:endParaRPr sz="1300"/>
          </a:p>
          <a:p>
            <a:pPr indent="-298450" lvl="0" marL="457200" rtl="0" algn="l">
              <a:spcBef>
                <a:spcPts val="0"/>
              </a:spcBef>
              <a:spcAft>
                <a:spcPts val="0"/>
              </a:spcAft>
              <a:buSzPts val="1100"/>
              <a:buChar char="●"/>
            </a:pPr>
            <a:r>
              <a:rPr lang="en" sz="1300"/>
              <a:t>Users did not like how the </a:t>
            </a:r>
            <a:r>
              <a:rPr b="1" lang="en" sz="1300">
                <a:highlight>
                  <a:srgbClr val="F6C4A4"/>
                </a:highlight>
                <a:latin typeface="Darker Grotesque"/>
                <a:ea typeface="Darker Grotesque"/>
                <a:cs typeface="Darker Grotesque"/>
                <a:sym typeface="Darker Grotesque"/>
              </a:rPr>
              <a:t>nav bar changed</a:t>
            </a:r>
            <a:r>
              <a:rPr lang="en" sz="1300"/>
              <a:t> depending on which page the user was viewing and sometimes completely disappeared</a:t>
            </a:r>
            <a:endParaRPr sz="1300"/>
          </a:p>
          <a:p>
            <a:pPr indent="-311150" lvl="0" marL="457200" rtl="0" algn="l">
              <a:spcBef>
                <a:spcPts val="0"/>
              </a:spcBef>
              <a:spcAft>
                <a:spcPts val="0"/>
              </a:spcAft>
              <a:buSzPts val="1300"/>
              <a:buChar char="●"/>
            </a:pPr>
            <a:r>
              <a:rPr lang="en" sz="1300"/>
              <a:t>Users </a:t>
            </a:r>
            <a:r>
              <a:rPr b="1" lang="en" sz="1300">
                <a:highlight>
                  <a:srgbClr val="F6C4A4"/>
                </a:highlight>
                <a:latin typeface="Darker Grotesque"/>
                <a:ea typeface="Darker Grotesque"/>
                <a:cs typeface="Darker Grotesque"/>
                <a:sym typeface="Darker Grotesque"/>
              </a:rPr>
              <a:t>did not understand the purpose</a:t>
            </a:r>
            <a:r>
              <a:rPr lang="en" sz="1300"/>
              <a:t> of challenges</a:t>
            </a:r>
            <a:endParaRPr sz="1300"/>
          </a:p>
          <a:p>
            <a:pPr indent="0" lvl="0" marL="0" rtl="0" algn="l">
              <a:spcBef>
                <a:spcPts val="0"/>
              </a:spcBef>
              <a:spcAft>
                <a:spcPts val="0"/>
              </a:spcAft>
              <a:buNone/>
            </a:pPr>
            <a:r>
              <a:rPr b="1" lang="en" sz="1300">
                <a:latin typeface="Darker Grotesque"/>
                <a:ea typeface="Darker Grotesque"/>
                <a:cs typeface="Darker Grotesque"/>
                <a:sym typeface="Darker Grotesque"/>
              </a:rPr>
              <a:t>Change</a:t>
            </a:r>
            <a:r>
              <a:rPr lang="en" sz="1300"/>
              <a:t>: </a:t>
            </a:r>
            <a:endParaRPr sz="1300"/>
          </a:p>
          <a:p>
            <a:pPr indent="-311150" lvl="0" marL="457200" rtl="0" algn="l">
              <a:spcBef>
                <a:spcPts val="0"/>
              </a:spcBef>
              <a:spcAft>
                <a:spcPts val="0"/>
              </a:spcAft>
              <a:buSzPts val="1300"/>
              <a:buChar char="●"/>
            </a:pPr>
            <a:r>
              <a:rPr lang="en" sz="1300"/>
              <a:t>Nav bar is </a:t>
            </a:r>
            <a:r>
              <a:rPr b="1" lang="en" sz="1300">
                <a:highlight>
                  <a:srgbClr val="F6C4A4"/>
                </a:highlight>
                <a:latin typeface="Darker Grotesque"/>
                <a:ea typeface="Darker Grotesque"/>
                <a:cs typeface="Darker Grotesque"/>
                <a:sym typeface="Darker Grotesque"/>
              </a:rPr>
              <a:t>always</a:t>
            </a:r>
            <a:r>
              <a:rPr b="1" lang="en" sz="1300">
                <a:highlight>
                  <a:srgbClr val="F6C4A4"/>
                </a:highlight>
                <a:latin typeface="Darker Grotesque"/>
                <a:ea typeface="Darker Grotesque"/>
                <a:cs typeface="Darker Grotesque"/>
                <a:sym typeface="Darker Grotesque"/>
              </a:rPr>
              <a:t> present</a:t>
            </a:r>
            <a:r>
              <a:rPr lang="en" sz="1300"/>
              <a:t> and contains the same three buttons — home, workout, and schedule — with a darker shade of blue to indicate the currently selected page</a:t>
            </a:r>
            <a:endParaRPr sz="1300"/>
          </a:p>
          <a:p>
            <a:pPr indent="-311150" lvl="0" marL="457200" rtl="0" algn="l">
              <a:spcBef>
                <a:spcPts val="0"/>
              </a:spcBef>
              <a:spcAft>
                <a:spcPts val="0"/>
              </a:spcAft>
              <a:buSzPts val="1300"/>
              <a:buChar char="●"/>
            </a:pPr>
            <a:r>
              <a:rPr lang="en" sz="1300"/>
              <a:t>Challenges page and button were removed</a:t>
            </a:r>
            <a:endParaRPr sz="1300"/>
          </a:p>
          <a:p>
            <a:pPr indent="0" lvl="0" marL="0" rtl="0" algn="l">
              <a:spcBef>
                <a:spcPts val="0"/>
              </a:spcBef>
              <a:spcAft>
                <a:spcPts val="0"/>
              </a:spcAft>
              <a:buNone/>
            </a:pPr>
            <a:r>
              <a:rPr b="1" lang="en" sz="1300">
                <a:latin typeface="Darker Grotesque"/>
                <a:ea typeface="Darker Grotesque"/>
                <a:cs typeface="Darker Grotesque"/>
                <a:sym typeface="Darker Grotesque"/>
              </a:rPr>
              <a:t>Rationale</a:t>
            </a:r>
            <a:r>
              <a:rPr lang="en" sz="1300"/>
              <a:t>:</a:t>
            </a:r>
            <a:endParaRPr sz="1300"/>
          </a:p>
          <a:p>
            <a:pPr indent="-311150" lvl="0" marL="457200" rtl="0" algn="l">
              <a:spcBef>
                <a:spcPts val="0"/>
              </a:spcBef>
              <a:spcAft>
                <a:spcPts val="0"/>
              </a:spcAft>
              <a:buSzPts val="1300"/>
              <a:buChar char="●"/>
            </a:pPr>
            <a:r>
              <a:rPr lang="en" sz="1300"/>
              <a:t>Maintaining a </a:t>
            </a:r>
            <a:r>
              <a:rPr b="1" lang="en" sz="1300">
                <a:latin typeface="Darker Grotesque"/>
                <a:ea typeface="Darker Grotesque"/>
                <a:cs typeface="Darker Grotesque"/>
                <a:sym typeface="Darker Grotesque"/>
              </a:rPr>
              <a:t>consistent</a:t>
            </a:r>
            <a:r>
              <a:rPr lang="en" sz="1300"/>
              <a:t> navigation bar is standard practice — having it change and disappear led to </a:t>
            </a:r>
            <a:r>
              <a:rPr b="1" lang="en" sz="1300">
                <a:latin typeface="Darker Grotesque"/>
                <a:ea typeface="Darker Grotesque"/>
                <a:cs typeface="Darker Grotesque"/>
                <a:sym typeface="Darker Grotesque"/>
              </a:rPr>
              <a:t>confusion</a:t>
            </a:r>
            <a:r>
              <a:rPr lang="en" sz="1300"/>
              <a:t> and </a:t>
            </a:r>
            <a:r>
              <a:rPr b="1" lang="en" sz="1300">
                <a:latin typeface="Darker Grotesque"/>
                <a:ea typeface="Darker Grotesque"/>
                <a:cs typeface="Darker Grotesque"/>
                <a:sym typeface="Darker Grotesque"/>
              </a:rPr>
              <a:t>inefficiency</a:t>
            </a:r>
            <a:endParaRPr b="1" sz="1300">
              <a:latin typeface="Darker Grotesque"/>
              <a:ea typeface="Darker Grotesque"/>
              <a:cs typeface="Darker Grotesque"/>
              <a:sym typeface="Darker Grotesque"/>
            </a:endParaRPr>
          </a:p>
          <a:p>
            <a:pPr indent="-311150" lvl="0" marL="457200" rtl="0" algn="l">
              <a:spcBef>
                <a:spcPts val="0"/>
              </a:spcBef>
              <a:spcAft>
                <a:spcPts val="0"/>
              </a:spcAft>
              <a:buSzPts val="1300"/>
              <a:buChar char="●"/>
            </a:pPr>
            <a:r>
              <a:rPr lang="en" sz="1300"/>
              <a:t>Challenges were </a:t>
            </a:r>
            <a:r>
              <a:rPr b="1" lang="en" sz="1300">
                <a:latin typeface="Darker Grotesque"/>
                <a:ea typeface="Darker Grotesque"/>
                <a:cs typeface="Darker Grotesque"/>
                <a:sym typeface="Darker Grotesque"/>
              </a:rPr>
              <a:t>unnecessary</a:t>
            </a:r>
            <a:r>
              <a:rPr lang="en" sz="1300"/>
              <a:t> and felt out of place with the rest of the app</a:t>
            </a:r>
            <a:endParaRPr sz="1300"/>
          </a:p>
          <a:p>
            <a:pPr indent="0" lvl="0" marL="0" rtl="0" algn="l">
              <a:spcBef>
                <a:spcPts val="0"/>
              </a:spcBef>
              <a:spcAft>
                <a:spcPts val="0"/>
              </a:spcAft>
              <a:buNone/>
            </a:pPr>
            <a:r>
              <a:rPr b="1" lang="en" sz="1300">
                <a:latin typeface="Darker Grotesque"/>
                <a:ea typeface="Darker Grotesque"/>
                <a:cs typeface="Darker Grotesque"/>
                <a:sym typeface="Darker Grotesque"/>
              </a:rPr>
              <a:t>Usability goals</a:t>
            </a:r>
            <a:r>
              <a:rPr lang="en" sz="1300"/>
              <a:t>:</a:t>
            </a:r>
            <a:endParaRPr sz="1300"/>
          </a:p>
          <a:p>
            <a:pPr indent="-311150" lvl="0" marL="457200" rtl="0" algn="l">
              <a:spcBef>
                <a:spcPts val="0"/>
              </a:spcBef>
              <a:spcAft>
                <a:spcPts val="0"/>
              </a:spcAft>
              <a:buSzPts val="1300"/>
              <a:buChar char="●"/>
            </a:pPr>
            <a:r>
              <a:rPr lang="en" sz="1300"/>
              <a:t>Efficiency: navigating the app is now more </a:t>
            </a:r>
            <a:r>
              <a:rPr b="1" lang="en" sz="1300">
                <a:highlight>
                  <a:srgbClr val="F6C4A4"/>
                </a:highlight>
                <a:latin typeface="Darker Grotesque"/>
                <a:ea typeface="Darker Grotesque"/>
                <a:cs typeface="Darker Grotesque"/>
                <a:sym typeface="Darker Grotesque"/>
              </a:rPr>
              <a:t>intuitive</a:t>
            </a:r>
            <a:r>
              <a:rPr lang="en" sz="1300">
                <a:highlight>
                  <a:srgbClr val="F6C4A4"/>
                </a:highlight>
              </a:rPr>
              <a:t> and </a:t>
            </a:r>
            <a:r>
              <a:rPr b="1" lang="en" sz="1300">
                <a:highlight>
                  <a:srgbClr val="F6C4A4"/>
                </a:highlight>
                <a:latin typeface="Darker Grotesque"/>
                <a:ea typeface="Darker Grotesque"/>
                <a:cs typeface="Darker Grotesque"/>
                <a:sym typeface="Darker Grotesque"/>
              </a:rPr>
              <a:t>seamless</a:t>
            </a:r>
            <a:endParaRPr b="1" sz="1300">
              <a:highlight>
                <a:srgbClr val="F6C4A4"/>
              </a:highlight>
              <a:latin typeface="Darker Grotesque"/>
              <a:ea typeface="Darker Grotesque"/>
              <a:cs typeface="Darker Grotesque"/>
              <a:sym typeface="Darker Grotesque"/>
            </a:endParaRPr>
          </a:p>
        </p:txBody>
      </p:sp>
      <p:cxnSp>
        <p:nvCxnSpPr>
          <p:cNvPr id="607" name="Google Shape;607;p58"/>
          <p:cNvCxnSpPr>
            <a:stCxn id="608" idx="3"/>
            <a:endCxn id="609" idx="1"/>
          </p:cNvCxnSpPr>
          <p:nvPr/>
        </p:nvCxnSpPr>
        <p:spPr>
          <a:xfrm>
            <a:off x="2400651" y="2589577"/>
            <a:ext cx="339000" cy="0"/>
          </a:xfrm>
          <a:prstGeom prst="straightConnector1">
            <a:avLst/>
          </a:prstGeom>
          <a:noFill/>
          <a:ln cap="flat" cmpd="sng" w="19050">
            <a:solidFill>
              <a:srgbClr val="FF9900"/>
            </a:solidFill>
            <a:prstDash val="solid"/>
            <a:round/>
            <a:headEnd len="med" w="med" type="none"/>
            <a:tailEnd len="med" w="med" type="triangle"/>
          </a:ln>
        </p:spPr>
      </p:cxnSp>
      <p:pic>
        <p:nvPicPr>
          <p:cNvPr id="608" name="Google Shape;608;p58"/>
          <p:cNvPicPr preferRelativeResize="0"/>
          <p:nvPr/>
        </p:nvPicPr>
        <p:blipFill>
          <a:blip r:embed="rId3">
            <a:alphaModFix/>
          </a:blip>
          <a:stretch>
            <a:fillRect/>
          </a:stretch>
        </p:blipFill>
        <p:spPr>
          <a:xfrm>
            <a:off x="212675" y="1019717"/>
            <a:ext cx="2187976" cy="3139719"/>
          </a:xfrm>
          <a:prstGeom prst="rect">
            <a:avLst/>
          </a:prstGeom>
          <a:noFill/>
          <a:ln>
            <a:noFill/>
          </a:ln>
        </p:spPr>
      </p:pic>
      <p:pic>
        <p:nvPicPr>
          <p:cNvPr id="610" name="Google Shape;610;p58"/>
          <p:cNvPicPr preferRelativeResize="0"/>
          <p:nvPr/>
        </p:nvPicPr>
        <p:blipFill>
          <a:blip r:embed="rId4">
            <a:alphaModFix/>
          </a:blip>
          <a:stretch>
            <a:fillRect/>
          </a:stretch>
        </p:blipFill>
        <p:spPr>
          <a:xfrm>
            <a:off x="2739650" y="68225"/>
            <a:ext cx="1991400" cy="4270855"/>
          </a:xfrm>
          <a:prstGeom prst="rect">
            <a:avLst/>
          </a:prstGeom>
          <a:noFill/>
          <a:ln>
            <a:noFill/>
          </a:ln>
        </p:spPr>
      </p:pic>
      <p:sp>
        <p:nvSpPr>
          <p:cNvPr id="611" name="Google Shape;611;p58"/>
          <p:cNvSpPr txBox="1"/>
          <p:nvPr/>
        </p:nvSpPr>
        <p:spPr>
          <a:xfrm>
            <a:off x="212713" y="4108900"/>
            <a:ext cx="2187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Darker Grotesque Medium"/>
                <a:ea typeface="Darker Grotesque Medium"/>
                <a:cs typeface="Darker Grotesque Medium"/>
                <a:sym typeface="Darker Grotesque Medium"/>
              </a:rPr>
              <a:t>Old nav bar: since we’re on the home screen, no home button</a:t>
            </a:r>
            <a:endParaRPr sz="1300">
              <a:solidFill>
                <a:schemeClr val="dk1"/>
              </a:solidFill>
              <a:latin typeface="Darker Grotesque Medium"/>
              <a:ea typeface="Darker Grotesque Medium"/>
              <a:cs typeface="Darker Grotesque Medium"/>
              <a:sym typeface="Darker Grotesque Medium"/>
            </a:endParaRPr>
          </a:p>
        </p:txBody>
      </p:sp>
      <p:sp>
        <p:nvSpPr>
          <p:cNvPr id="612" name="Google Shape;612;p58"/>
          <p:cNvSpPr txBox="1"/>
          <p:nvPr/>
        </p:nvSpPr>
        <p:spPr>
          <a:xfrm>
            <a:off x="152400" y="15240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1"/>
              </a:solidFill>
              <a:latin typeface="Darker Grotesque Medium"/>
              <a:ea typeface="Darker Grotesque Medium"/>
              <a:cs typeface="Darker Grotesque Medium"/>
              <a:sym typeface="Darker Grotesque Medium"/>
            </a:endParaRPr>
          </a:p>
        </p:txBody>
      </p:sp>
      <p:sp>
        <p:nvSpPr>
          <p:cNvPr id="613" name="Google Shape;613;p58"/>
          <p:cNvSpPr txBox="1"/>
          <p:nvPr/>
        </p:nvSpPr>
        <p:spPr>
          <a:xfrm>
            <a:off x="2739650" y="4247050"/>
            <a:ext cx="1991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Darker Grotesque Medium"/>
                <a:ea typeface="Darker Grotesque Medium"/>
                <a:cs typeface="Darker Grotesque Medium"/>
                <a:sym typeface="Darker Grotesque Medium"/>
              </a:rPr>
              <a:t>New nav bar: consistent throughout, selected screen is highlighted with darker color</a:t>
            </a:r>
            <a:endParaRPr sz="1300">
              <a:solidFill>
                <a:schemeClr val="dk1"/>
              </a:solidFill>
              <a:latin typeface="Darker Grotesque Medium"/>
              <a:ea typeface="Darker Grotesque Medium"/>
              <a:cs typeface="Darker Grotesque Medium"/>
              <a:sym typeface="Darker Grotesque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9"/>
          <p:cNvSpPr txBox="1"/>
          <p:nvPr>
            <p:ph type="title"/>
          </p:nvPr>
        </p:nvSpPr>
        <p:spPr>
          <a:xfrm>
            <a:off x="988950" y="1120350"/>
            <a:ext cx="7166100" cy="290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Medium-Fi Task Flow</a:t>
            </a:r>
            <a:endParaRPr>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0"/>
          <p:cNvSpPr txBox="1"/>
          <p:nvPr>
            <p:ph type="title"/>
          </p:nvPr>
        </p:nvSpPr>
        <p:spPr>
          <a:xfrm>
            <a:off x="611188" y="1619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Simple Task Part 1</a:t>
            </a:r>
            <a:r>
              <a:rPr lang="en"/>
              <a:t>: Set Up Your Buddy</a:t>
            </a:r>
            <a:endParaRPr/>
          </a:p>
        </p:txBody>
      </p:sp>
      <p:pic>
        <p:nvPicPr>
          <p:cNvPr id="624" name="Google Shape;624;p60"/>
          <p:cNvPicPr preferRelativeResize="0"/>
          <p:nvPr/>
        </p:nvPicPr>
        <p:blipFill>
          <a:blip r:embed="rId3">
            <a:alphaModFix/>
          </a:blip>
          <a:stretch>
            <a:fillRect/>
          </a:stretch>
        </p:blipFill>
        <p:spPr>
          <a:xfrm>
            <a:off x="942025" y="882550"/>
            <a:ext cx="6380595" cy="4187951"/>
          </a:xfrm>
          <a:prstGeom prst="rect">
            <a:avLst/>
          </a:prstGeom>
          <a:noFill/>
          <a:ln>
            <a:noFill/>
          </a:ln>
        </p:spPr>
      </p:pic>
      <p:cxnSp>
        <p:nvCxnSpPr>
          <p:cNvPr id="625" name="Google Shape;625;p60"/>
          <p:cNvCxnSpPr/>
          <p:nvPr/>
        </p:nvCxnSpPr>
        <p:spPr>
          <a:xfrm flipH="1" rot="10800000">
            <a:off x="1763575" y="3147050"/>
            <a:ext cx="317700" cy="9600"/>
          </a:xfrm>
          <a:prstGeom prst="straightConnector1">
            <a:avLst/>
          </a:prstGeom>
          <a:noFill/>
          <a:ln cap="flat" cmpd="sng" w="9525">
            <a:solidFill>
              <a:srgbClr val="1155CC"/>
            </a:solidFill>
            <a:prstDash val="solid"/>
            <a:round/>
            <a:headEnd len="med" w="med" type="none"/>
            <a:tailEnd len="med" w="med" type="triangle"/>
          </a:ln>
        </p:spPr>
      </p:cxnSp>
      <p:cxnSp>
        <p:nvCxnSpPr>
          <p:cNvPr id="626" name="Google Shape;626;p60"/>
          <p:cNvCxnSpPr/>
          <p:nvPr/>
        </p:nvCxnSpPr>
        <p:spPr>
          <a:xfrm>
            <a:off x="2571775" y="2920925"/>
            <a:ext cx="380100" cy="4800"/>
          </a:xfrm>
          <a:prstGeom prst="straightConnector1">
            <a:avLst/>
          </a:prstGeom>
          <a:noFill/>
          <a:ln cap="flat" cmpd="sng" w="9525">
            <a:solidFill>
              <a:srgbClr val="1155CC"/>
            </a:solidFill>
            <a:prstDash val="solid"/>
            <a:round/>
            <a:headEnd len="med" w="med" type="none"/>
            <a:tailEnd len="med" w="med" type="triangle"/>
          </a:ln>
        </p:spPr>
      </p:cxnSp>
      <p:cxnSp>
        <p:nvCxnSpPr>
          <p:cNvPr id="627" name="Google Shape;627;p60"/>
          <p:cNvCxnSpPr/>
          <p:nvPr/>
        </p:nvCxnSpPr>
        <p:spPr>
          <a:xfrm>
            <a:off x="2571775" y="3142250"/>
            <a:ext cx="380100" cy="4800"/>
          </a:xfrm>
          <a:prstGeom prst="straightConnector1">
            <a:avLst/>
          </a:prstGeom>
          <a:noFill/>
          <a:ln cap="flat" cmpd="sng" w="9525">
            <a:solidFill>
              <a:srgbClr val="1155CC"/>
            </a:solidFill>
            <a:prstDash val="solid"/>
            <a:round/>
            <a:headEnd len="med" w="med" type="none"/>
            <a:tailEnd len="med" w="med" type="triangle"/>
          </a:ln>
        </p:spPr>
      </p:cxnSp>
      <p:cxnSp>
        <p:nvCxnSpPr>
          <p:cNvPr id="628" name="Google Shape;628;p60"/>
          <p:cNvCxnSpPr/>
          <p:nvPr/>
        </p:nvCxnSpPr>
        <p:spPr>
          <a:xfrm>
            <a:off x="2571775" y="3317125"/>
            <a:ext cx="380100" cy="4800"/>
          </a:xfrm>
          <a:prstGeom prst="straightConnector1">
            <a:avLst/>
          </a:prstGeom>
          <a:noFill/>
          <a:ln cap="flat" cmpd="sng" w="9525">
            <a:solidFill>
              <a:srgbClr val="1155CC"/>
            </a:solidFill>
            <a:prstDash val="solid"/>
            <a:round/>
            <a:headEnd len="med" w="med" type="none"/>
            <a:tailEnd len="med" w="med" type="triangle"/>
          </a:ln>
        </p:spPr>
      </p:cxnSp>
      <p:cxnSp>
        <p:nvCxnSpPr>
          <p:cNvPr id="629" name="Google Shape;629;p60"/>
          <p:cNvCxnSpPr/>
          <p:nvPr/>
        </p:nvCxnSpPr>
        <p:spPr>
          <a:xfrm flipH="1" rot="10800000">
            <a:off x="3577175" y="1617325"/>
            <a:ext cx="259800" cy="1938600"/>
          </a:xfrm>
          <a:prstGeom prst="straightConnector1">
            <a:avLst/>
          </a:prstGeom>
          <a:noFill/>
          <a:ln cap="flat" cmpd="sng" w="9525">
            <a:solidFill>
              <a:srgbClr val="1155CC"/>
            </a:solidFill>
            <a:prstDash val="solid"/>
            <a:round/>
            <a:headEnd len="med" w="med" type="none"/>
            <a:tailEnd len="med" w="med" type="triangle"/>
          </a:ln>
        </p:spPr>
      </p:cxnSp>
      <p:cxnSp>
        <p:nvCxnSpPr>
          <p:cNvPr id="630" name="Google Shape;630;p60"/>
          <p:cNvCxnSpPr/>
          <p:nvPr/>
        </p:nvCxnSpPr>
        <p:spPr>
          <a:xfrm flipH="1" rot="10800000">
            <a:off x="4452700" y="3830050"/>
            <a:ext cx="298200" cy="918900"/>
          </a:xfrm>
          <a:prstGeom prst="straightConnector1">
            <a:avLst/>
          </a:prstGeom>
          <a:noFill/>
          <a:ln cap="flat" cmpd="sng" w="9525">
            <a:solidFill>
              <a:srgbClr val="1155CC"/>
            </a:solidFill>
            <a:prstDash val="solid"/>
            <a:round/>
            <a:headEnd len="med" w="med" type="none"/>
            <a:tailEnd len="med" w="med" type="triangle"/>
          </a:ln>
        </p:spPr>
      </p:cxnSp>
      <p:cxnSp>
        <p:nvCxnSpPr>
          <p:cNvPr id="631" name="Google Shape;631;p60"/>
          <p:cNvCxnSpPr/>
          <p:nvPr/>
        </p:nvCxnSpPr>
        <p:spPr>
          <a:xfrm flipH="1" rot="10800000">
            <a:off x="5466200" y="3262450"/>
            <a:ext cx="251700" cy="3300"/>
          </a:xfrm>
          <a:prstGeom prst="straightConnector1">
            <a:avLst/>
          </a:prstGeom>
          <a:noFill/>
          <a:ln cap="flat" cmpd="sng" w="9525">
            <a:solidFill>
              <a:srgbClr val="1155CC"/>
            </a:solidFill>
            <a:prstDash val="solid"/>
            <a:round/>
            <a:headEnd len="med" w="med" type="none"/>
            <a:tailEnd len="med" w="med" type="triangle"/>
          </a:ln>
        </p:spPr>
      </p:cxnSp>
      <p:cxnSp>
        <p:nvCxnSpPr>
          <p:cNvPr id="632" name="Google Shape;632;p60"/>
          <p:cNvCxnSpPr/>
          <p:nvPr/>
        </p:nvCxnSpPr>
        <p:spPr>
          <a:xfrm>
            <a:off x="6219925" y="3591350"/>
            <a:ext cx="325500" cy="3000"/>
          </a:xfrm>
          <a:prstGeom prst="straightConnector1">
            <a:avLst/>
          </a:prstGeom>
          <a:noFill/>
          <a:ln cap="flat" cmpd="sng" w="9525">
            <a:solidFill>
              <a:srgbClr val="1155CC"/>
            </a:solidFill>
            <a:prstDash val="solid"/>
            <a:round/>
            <a:headEnd len="med" w="med" type="none"/>
            <a:tailEnd len="med" w="med" type="triangle"/>
          </a:ln>
        </p:spPr>
      </p:cxnSp>
      <p:pic>
        <p:nvPicPr>
          <p:cNvPr id="633" name="Google Shape;633;p60"/>
          <p:cNvPicPr preferRelativeResize="0"/>
          <p:nvPr/>
        </p:nvPicPr>
        <p:blipFill>
          <a:blip r:embed="rId4">
            <a:alphaModFix/>
          </a:blip>
          <a:stretch>
            <a:fillRect/>
          </a:stretch>
        </p:blipFill>
        <p:spPr>
          <a:xfrm>
            <a:off x="7347125" y="2056025"/>
            <a:ext cx="854825" cy="1848875"/>
          </a:xfrm>
          <a:prstGeom prst="rect">
            <a:avLst/>
          </a:prstGeom>
          <a:noFill/>
          <a:ln>
            <a:noFill/>
          </a:ln>
        </p:spPr>
      </p:pic>
      <p:cxnSp>
        <p:nvCxnSpPr>
          <p:cNvPr id="634" name="Google Shape;634;p60"/>
          <p:cNvCxnSpPr/>
          <p:nvPr/>
        </p:nvCxnSpPr>
        <p:spPr>
          <a:xfrm flipH="1" rot="10800000">
            <a:off x="7055975" y="3304500"/>
            <a:ext cx="378000" cy="423900"/>
          </a:xfrm>
          <a:prstGeom prst="straightConnector1">
            <a:avLst/>
          </a:prstGeom>
          <a:noFill/>
          <a:ln cap="flat" cmpd="sng" w="9525">
            <a:solidFill>
              <a:srgbClr val="1155CC"/>
            </a:solidFill>
            <a:prstDash val="solid"/>
            <a:round/>
            <a:headEnd len="med" w="med" type="none"/>
            <a:tailEnd len="med" w="med" type="triangle"/>
          </a:ln>
        </p:spPr>
      </p:cxnSp>
      <p:sp>
        <p:nvSpPr>
          <p:cNvPr id="635" name="Google Shape;635;p60"/>
          <p:cNvSpPr txBox="1"/>
          <p:nvPr/>
        </p:nvSpPr>
        <p:spPr>
          <a:xfrm>
            <a:off x="2012150" y="3956725"/>
            <a:ext cx="1655100" cy="7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Enter </a:t>
            </a:r>
            <a:r>
              <a:rPr b="1" lang="en" sz="1300">
                <a:latin typeface="Darker Grotesque"/>
                <a:ea typeface="Darker Grotesque"/>
                <a:cs typeface="Darker Grotesque"/>
                <a:sym typeface="Darker Grotesque"/>
              </a:rPr>
              <a:t>name </a:t>
            </a:r>
            <a:r>
              <a:rPr lang="en" sz="1300">
                <a:latin typeface="Darker Grotesque Medium"/>
                <a:ea typeface="Darker Grotesque Medium"/>
                <a:cs typeface="Darker Grotesque Medium"/>
                <a:sym typeface="Darker Grotesque Medium"/>
              </a:rPr>
              <a:t>and </a:t>
            </a:r>
            <a:r>
              <a:rPr b="1" lang="en" sz="1300">
                <a:latin typeface="Darker Grotesque"/>
                <a:ea typeface="Darker Grotesque"/>
                <a:cs typeface="Darker Grotesque"/>
                <a:sym typeface="Darker Grotesque"/>
              </a:rPr>
              <a:t>birthday </a:t>
            </a:r>
            <a:r>
              <a:rPr lang="en" sz="1300">
                <a:latin typeface="Darker Grotesque Medium"/>
                <a:ea typeface="Darker Grotesque Medium"/>
                <a:cs typeface="Darker Grotesque Medium"/>
                <a:sym typeface="Darker Grotesque Medium"/>
              </a:rPr>
              <a:t>in order to get Buddy familiar with user</a:t>
            </a:r>
            <a:endParaRPr sz="1300">
              <a:latin typeface="Darker Grotesque Medium"/>
              <a:ea typeface="Darker Grotesque Medium"/>
              <a:cs typeface="Darker Grotesque Medium"/>
              <a:sym typeface="Darker Grotesque Medium"/>
            </a:endParaRPr>
          </a:p>
        </p:txBody>
      </p:sp>
      <p:sp>
        <p:nvSpPr>
          <p:cNvPr id="636" name="Google Shape;636;p60"/>
          <p:cNvSpPr txBox="1"/>
          <p:nvPr/>
        </p:nvSpPr>
        <p:spPr>
          <a:xfrm>
            <a:off x="4615925" y="870925"/>
            <a:ext cx="2409900" cy="6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Input</a:t>
            </a:r>
            <a:r>
              <a:rPr b="1" lang="en" sz="1300">
                <a:latin typeface="Darker Grotesque"/>
                <a:ea typeface="Darker Grotesque"/>
                <a:cs typeface="Darker Grotesque"/>
                <a:sym typeface="Darker Grotesque"/>
              </a:rPr>
              <a:t> workout preferences</a:t>
            </a:r>
            <a:r>
              <a:rPr lang="en" sz="1300">
                <a:latin typeface="Darker Grotesque Medium"/>
                <a:ea typeface="Darker Grotesque Medium"/>
                <a:cs typeface="Darker Grotesque Medium"/>
                <a:sym typeface="Darker Grotesque Medium"/>
              </a:rPr>
              <a:t> in order to attune Buddy to personal needs</a:t>
            </a:r>
            <a:endParaRPr sz="1300">
              <a:latin typeface="Darker Grotesque Medium"/>
              <a:ea typeface="Darker Grotesque Medium"/>
              <a:cs typeface="Darker Grotesque Medium"/>
              <a:sym typeface="Darker Grotesque Medium"/>
            </a:endParaRPr>
          </a:p>
        </p:txBody>
      </p:sp>
      <p:sp>
        <p:nvSpPr>
          <p:cNvPr id="637" name="Google Shape;637;p60"/>
          <p:cNvSpPr txBox="1"/>
          <p:nvPr/>
        </p:nvSpPr>
        <p:spPr>
          <a:xfrm>
            <a:off x="5126675" y="3919950"/>
            <a:ext cx="23073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Pick and name a Buddy to create </a:t>
            </a:r>
            <a:r>
              <a:rPr b="1" lang="en" sz="1300">
                <a:latin typeface="Darker Grotesque"/>
                <a:ea typeface="Darker Grotesque"/>
                <a:cs typeface="Darker Grotesque"/>
                <a:sym typeface="Darker Grotesque"/>
              </a:rPr>
              <a:t>personalized </a:t>
            </a:r>
            <a:r>
              <a:rPr lang="en" sz="1300">
                <a:latin typeface="Darker Grotesque Medium"/>
                <a:ea typeface="Darker Grotesque Medium"/>
                <a:cs typeface="Darker Grotesque Medium"/>
                <a:sym typeface="Darker Grotesque Medium"/>
              </a:rPr>
              <a:t>workout environment</a:t>
            </a:r>
            <a:endParaRPr sz="1300">
              <a:latin typeface="Darker Grotesque Medium"/>
              <a:ea typeface="Darker Grotesque Medium"/>
              <a:cs typeface="Darker Grotesque Medium"/>
              <a:sym typeface="Darker Grotesque Medium"/>
            </a:endParaRPr>
          </a:p>
        </p:txBody>
      </p:sp>
      <p:sp>
        <p:nvSpPr>
          <p:cNvPr id="638" name="Google Shape;638;p60"/>
          <p:cNvSpPr/>
          <p:nvPr/>
        </p:nvSpPr>
        <p:spPr>
          <a:xfrm>
            <a:off x="1229025" y="3089300"/>
            <a:ext cx="514800" cy="130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39" name="Google Shape;639;p60"/>
          <p:cNvSpPr/>
          <p:nvPr/>
        </p:nvSpPr>
        <p:spPr>
          <a:xfrm>
            <a:off x="2012150" y="2884175"/>
            <a:ext cx="514800" cy="783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0" name="Google Shape;640;p60"/>
          <p:cNvSpPr/>
          <p:nvPr/>
        </p:nvSpPr>
        <p:spPr>
          <a:xfrm>
            <a:off x="2081275" y="3115400"/>
            <a:ext cx="514800" cy="783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1" name="Google Shape;641;p60"/>
          <p:cNvSpPr/>
          <p:nvPr/>
        </p:nvSpPr>
        <p:spPr>
          <a:xfrm>
            <a:off x="2081275" y="3317125"/>
            <a:ext cx="514800" cy="783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2" name="Google Shape;642;p60"/>
          <p:cNvSpPr/>
          <p:nvPr/>
        </p:nvSpPr>
        <p:spPr>
          <a:xfrm>
            <a:off x="3025200" y="3436400"/>
            <a:ext cx="514800" cy="2310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3" name="Google Shape;643;p60"/>
          <p:cNvSpPr/>
          <p:nvPr/>
        </p:nvSpPr>
        <p:spPr>
          <a:xfrm>
            <a:off x="3937900" y="4674875"/>
            <a:ext cx="514800" cy="2310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4" name="Google Shape;644;p60"/>
          <p:cNvSpPr/>
          <p:nvPr/>
        </p:nvSpPr>
        <p:spPr>
          <a:xfrm>
            <a:off x="5182725" y="3198850"/>
            <a:ext cx="317700" cy="130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5" name="Google Shape;645;p60"/>
          <p:cNvSpPr/>
          <p:nvPr/>
        </p:nvSpPr>
        <p:spPr>
          <a:xfrm>
            <a:off x="6647725" y="3641475"/>
            <a:ext cx="378000" cy="130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46" name="Google Shape;646;p60"/>
          <p:cNvSpPr/>
          <p:nvPr/>
        </p:nvSpPr>
        <p:spPr>
          <a:xfrm>
            <a:off x="5717900" y="3477350"/>
            <a:ext cx="514800" cy="2310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61"/>
          <p:cNvSpPr txBox="1"/>
          <p:nvPr>
            <p:ph type="title"/>
          </p:nvPr>
        </p:nvSpPr>
        <p:spPr>
          <a:xfrm>
            <a:off x="643800" y="2304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Simple Task Part 2</a:t>
            </a:r>
            <a:r>
              <a:rPr lang="en"/>
              <a:t>: Workout Scheduling</a:t>
            </a:r>
            <a:endParaRPr/>
          </a:p>
          <a:p>
            <a:pPr indent="0" lvl="0" marL="0" rtl="0" algn="ctr">
              <a:spcBef>
                <a:spcPts val="0"/>
              </a:spcBef>
              <a:spcAft>
                <a:spcPts val="0"/>
              </a:spcAft>
              <a:buNone/>
            </a:pPr>
            <a:r>
              <a:t/>
            </a:r>
            <a:endParaRPr/>
          </a:p>
        </p:txBody>
      </p:sp>
      <p:sp>
        <p:nvSpPr>
          <p:cNvPr id="652" name="Google Shape;652;p61"/>
          <p:cNvSpPr txBox="1"/>
          <p:nvPr/>
        </p:nvSpPr>
        <p:spPr>
          <a:xfrm>
            <a:off x="2055600" y="2269275"/>
            <a:ext cx="13149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Darker Grotesque Medium"/>
                <a:ea typeface="Darker Grotesque Medium"/>
                <a:cs typeface="Darker Grotesque Medium"/>
                <a:sym typeface="Darker Grotesque Medium"/>
              </a:rPr>
              <a:t>Home screen</a:t>
            </a:r>
            <a:endParaRPr sz="1000">
              <a:latin typeface="Darker Grotesque Medium"/>
              <a:ea typeface="Darker Grotesque Medium"/>
              <a:cs typeface="Darker Grotesque Medium"/>
              <a:sym typeface="Darker Grotesque Medium"/>
            </a:endParaRPr>
          </a:p>
        </p:txBody>
      </p:sp>
      <p:sp>
        <p:nvSpPr>
          <p:cNvPr id="653" name="Google Shape;653;p61"/>
          <p:cNvSpPr txBox="1"/>
          <p:nvPr/>
        </p:nvSpPr>
        <p:spPr>
          <a:xfrm>
            <a:off x="3370488" y="2264700"/>
            <a:ext cx="22506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Darker Grotesque Medium"/>
                <a:ea typeface="Darker Grotesque Medium"/>
                <a:cs typeface="Darker Grotesque Medium"/>
                <a:sym typeface="Darker Grotesque Medium"/>
              </a:rPr>
              <a:t>Calendar page: sync Google/Apple calendar</a:t>
            </a:r>
            <a:endParaRPr sz="900">
              <a:latin typeface="Darker Grotesque Medium"/>
              <a:ea typeface="Darker Grotesque Medium"/>
              <a:cs typeface="Darker Grotesque Medium"/>
              <a:sym typeface="Darker Grotesque Medium"/>
            </a:endParaRPr>
          </a:p>
        </p:txBody>
      </p:sp>
      <p:sp>
        <p:nvSpPr>
          <p:cNvPr id="654" name="Google Shape;654;p61"/>
          <p:cNvSpPr txBox="1"/>
          <p:nvPr/>
        </p:nvSpPr>
        <p:spPr>
          <a:xfrm>
            <a:off x="6078350" y="3975825"/>
            <a:ext cx="1258800" cy="11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Select an </a:t>
            </a:r>
            <a:r>
              <a:rPr b="1" lang="en" sz="1300">
                <a:latin typeface="Darker Grotesque"/>
                <a:ea typeface="Darker Grotesque"/>
                <a:cs typeface="Darker Grotesque"/>
                <a:sym typeface="Darker Grotesque"/>
              </a:rPr>
              <a:t>upcoming workout</a:t>
            </a:r>
            <a:r>
              <a:rPr lang="en" sz="1300">
                <a:latin typeface="Darker Grotesque Medium"/>
                <a:ea typeface="Darker Grotesque Medium"/>
                <a:cs typeface="Darker Grotesque Medium"/>
                <a:sym typeface="Darker Grotesque Medium"/>
              </a:rPr>
              <a:t> to view details</a:t>
            </a:r>
            <a:endParaRPr sz="1300">
              <a:latin typeface="Darker Grotesque Medium"/>
              <a:ea typeface="Darker Grotesque Medium"/>
              <a:cs typeface="Darker Grotesque Medium"/>
              <a:sym typeface="Darker Grotesque Medium"/>
            </a:endParaRPr>
          </a:p>
        </p:txBody>
      </p:sp>
      <p:sp>
        <p:nvSpPr>
          <p:cNvPr id="655" name="Google Shape;655;p61"/>
          <p:cNvSpPr txBox="1"/>
          <p:nvPr/>
        </p:nvSpPr>
        <p:spPr>
          <a:xfrm>
            <a:off x="7432225" y="4041050"/>
            <a:ext cx="1496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View </a:t>
            </a:r>
            <a:r>
              <a:rPr b="1" lang="en" sz="1300">
                <a:latin typeface="Darker Grotesque"/>
                <a:ea typeface="Darker Grotesque"/>
                <a:cs typeface="Darker Grotesque"/>
                <a:sym typeface="Darker Grotesque"/>
              </a:rPr>
              <a:t>workout details </a:t>
            </a:r>
            <a:r>
              <a:rPr lang="en" sz="1300">
                <a:latin typeface="Darker Grotesque Medium"/>
                <a:ea typeface="Darker Grotesque Medium"/>
                <a:cs typeface="Darker Grotesque Medium"/>
                <a:sym typeface="Darker Grotesque Medium"/>
              </a:rPr>
              <a:t>and </a:t>
            </a:r>
            <a:r>
              <a:rPr b="1" lang="en" sz="1300">
                <a:latin typeface="Darker Grotesque"/>
                <a:ea typeface="Darker Grotesque"/>
                <a:cs typeface="Darker Grotesque"/>
                <a:sym typeface="Darker Grotesque"/>
              </a:rPr>
              <a:t>reschedule </a:t>
            </a:r>
            <a:r>
              <a:rPr lang="en" sz="1300">
                <a:latin typeface="Darker Grotesque Medium"/>
                <a:ea typeface="Darker Grotesque Medium"/>
                <a:cs typeface="Darker Grotesque Medium"/>
                <a:sym typeface="Darker Grotesque Medium"/>
              </a:rPr>
              <a:t>workout if necessary</a:t>
            </a:r>
            <a:endParaRPr sz="1300">
              <a:latin typeface="Darker Grotesque Medium"/>
              <a:ea typeface="Darker Grotesque Medium"/>
              <a:cs typeface="Darker Grotesque Medium"/>
              <a:sym typeface="Darker Grotesque Medium"/>
            </a:endParaRPr>
          </a:p>
        </p:txBody>
      </p:sp>
      <p:sp>
        <p:nvSpPr>
          <p:cNvPr id="656" name="Google Shape;656;p61"/>
          <p:cNvSpPr txBox="1"/>
          <p:nvPr/>
        </p:nvSpPr>
        <p:spPr>
          <a:xfrm>
            <a:off x="5558425" y="2264700"/>
            <a:ext cx="1059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Darker Grotesque Medium"/>
                <a:ea typeface="Darker Grotesque Medium"/>
                <a:cs typeface="Darker Grotesque Medium"/>
                <a:sym typeface="Darker Grotesque Medium"/>
              </a:rPr>
              <a:t>Choose which calendar to sync</a:t>
            </a:r>
            <a:endParaRPr sz="900">
              <a:latin typeface="Darker Grotesque Medium"/>
              <a:ea typeface="Darker Grotesque Medium"/>
              <a:cs typeface="Darker Grotesque Medium"/>
              <a:sym typeface="Darker Grotesque Medium"/>
            </a:endParaRPr>
          </a:p>
        </p:txBody>
      </p:sp>
      <p:pic>
        <p:nvPicPr>
          <p:cNvPr id="657" name="Google Shape;657;p61"/>
          <p:cNvPicPr preferRelativeResize="0"/>
          <p:nvPr/>
        </p:nvPicPr>
        <p:blipFill>
          <a:blip r:embed="rId3">
            <a:alphaModFix/>
          </a:blip>
          <a:stretch>
            <a:fillRect/>
          </a:stretch>
        </p:blipFill>
        <p:spPr>
          <a:xfrm>
            <a:off x="189999" y="1015287"/>
            <a:ext cx="8611601" cy="2960530"/>
          </a:xfrm>
          <a:prstGeom prst="rect">
            <a:avLst/>
          </a:prstGeom>
          <a:noFill/>
          <a:ln>
            <a:noFill/>
          </a:ln>
        </p:spPr>
      </p:pic>
      <p:sp>
        <p:nvSpPr>
          <p:cNvPr id="658" name="Google Shape;658;p61"/>
          <p:cNvSpPr txBox="1"/>
          <p:nvPr/>
        </p:nvSpPr>
        <p:spPr>
          <a:xfrm>
            <a:off x="302925" y="3975825"/>
            <a:ext cx="1314900" cy="11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From home screen user goes to </a:t>
            </a:r>
            <a:r>
              <a:rPr b="1" lang="en" sz="1300">
                <a:latin typeface="Darker Grotesque"/>
                <a:ea typeface="Darker Grotesque"/>
                <a:cs typeface="Darker Grotesque"/>
                <a:sym typeface="Darker Grotesque"/>
              </a:rPr>
              <a:t>scheduling page</a:t>
            </a:r>
            <a:endParaRPr b="1" sz="1300">
              <a:latin typeface="Darker Grotesque"/>
              <a:ea typeface="Darker Grotesque"/>
              <a:cs typeface="Darker Grotesque"/>
              <a:sym typeface="Darker Grotesque"/>
            </a:endParaRPr>
          </a:p>
        </p:txBody>
      </p:sp>
      <p:sp>
        <p:nvSpPr>
          <p:cNvPr id="659" name="Google Shape;659;p61"/>
          <p:cNvSpPr txBox="1"/>
          <p:nvPr/>
        </p:nvSpPr>
        <p:spPr>
          <a:xfrm>
            <a:off x="1671250" y="3935200"/>
            <a:ext cx="1684800" cy="12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Sync calendar: Buddy can </a:t>
            </a:r>
            <a:r>
              <a:rPr b="1" lang="en" sz="1300">
                <a:latin typeface="Darker Grotesque"/>
                <a:ea typeface="Darker Grotesque"/>
                <a:cs typeface="Darker Grotesque"/>
                <a:sym typeface="Darker Grotesque"/>
              </a:rPr>
              <a:t>automatically schedule a workout</a:t>
            </a:r>
            <a:r>
              <a:rPr lang="en" sz="1300">
                <a:latin typeface="Darker Grotesque Medium"/>
                <a:ea typeface="Darker Grotesque Medium"/>
                <a:cs typeface="Darker Grotesque Medium"/>
                <a:sym typeface="Darker Grotesque Medium"/>
              </a:rPr>
              <a:t> for the user according to their schedule</a:t>
            </a:r>
            <a:endParaRPr sz="1300">
              <a:latin typeface="Darker Grotesque Medium"/>
              <a:ea typeface="Darker Grotesque Medium"/>
              <a:cs typeface="Darker Grotesque Medium"/>
              <a:sym typeface="Darker Grotesque Medium"/>
            </a:endParaRPr>
          </a:p>
        </p:txBody>
      </p:sp>
      <p:cxnSp>
        <p:nvCxnSpPr>
          <p:cNvPr id="660" name="Google Shape;660;p61"/>
          <p:cNvCxnSpPr/>
          <p:nvPr/>
        </p:nvCxnSpPr>
        <p:spPr>
          <a:xfrm flipH="1" rot="10800000">
            <a:off x="1483125" y="3219075"/>
            <a:ext cx="276600" cy="530100"/>
          </a:xfrm>
          <a:prstGeom prst="straightConnector1">
            <a:avLst/>
          </a:prstGeom>
          <a:noFill/>
          <a:ln cap="flat" cmpd="sng" w="9525">
            <a:solidFill>
              <a:srgbClr val="1155CC"/>
            </a:solidFill>
            <a:prstDash val="solid"/>
            <a:round/>
            <a:headEnd len="med" w="med" type="none"/>
            <a:tailEnd len="med" w="med" type="triangle"/>
          </a:ln>
        </p:spPr>
      </p:cxnSp>
      <p:cxnSp>
        <p:nvCxnSpPr>
          <p:cNvPr id="661" name="Google Shape;661;p61"/>
          <p:cNvCxnSpPr/>
          <p:nvPr/>
        </p:nvCxnSpPr>
        <p:spPr>
          <a:xfrm flipH="1" rot="10800000">
            <a:off x="2910650" y="3173175"/>
            <a:ext cx="369900" cy="52500"/>
          </a:xfrm>
          <a:prstGeom prst="straightConnector1">
            <a:avLst/>
          </a:prstGeom>
          <a:noFill/>
          <a:ln cap="flat" cmpd="sng" w="9525">
            <a:solidFill>
              <a:srgbClr val="1155CC"/>
            </a:solidFill>
            <a:prstDash val="solid"/>
            <a:round/>
            <a:headEnd len="med" w="med" type="none"/>
            <a:tailEnd len="med" w="med" type="triangle"/>
          </a:ln>
        </p:spPr>
      </p:cxnSp>
      <p:cxnSp>
        <p:nvCxnSpPr>
          <p:cNvPr id="662" name="Google Shape;662;p61"/>
          <p:cNvCxnSpPr/>
          <p:nvPr/>
        </p:nvCxnSpPr>
        <p:spPr>
          <a:xfrm>
            <a:off x="4345850" y="3116850"/>
            <a:ext cx="1684800" cy="117600"/>
          </a:xfrm>
          <a:prstGeom prst="straightConnector1">
            <a:avLst/>
          </a:prstGeom>
          <a:noFill/>
          <a:ln cap="flat" cmpd="sng" w="9525">
            <a:solidFill>
              <a:srgbClr val="1155CC"/>
            </a:solidFill>
            <a:prstDash val="solid"/>
            <a:round/>
            <a:headEnd len="med" w="med" type="none"/>
            <a:tailEnd len="med" w="med" type="triangle"/>
          </a:ln>
        </p:spPr>
      </p:cxnSp>
      <p:cxnSp>
        <p:nvCxnSpPr>
          <p:cNvPr id="663" name="Google Shape;663;p61"/>
          <p:cNvCxnSpPr/>
          <p:nvPr/>
        </p:nvCxnSpPr>
        <p:spPr>
          <a:xfrm flipH="1" rot="10800000">
            <a:off x="7293050" y="3138450"/>
            <a:ext cx="425100" cy="74400"/>
          </a:xfrm>
          <a:prstGeom prst="straightConnector1">
            <a:avLst/>
          </a:prstGeom>
          <a:noFill/>
          <a:ln cap="flat" cmpd="sng" w="9525">
            <a:solidFill>
              <a:srgbClr val="1155CC"/>
            </a:solidFill>
            <a:prstDash val="solid"/>
            <a:round/>
            <a:headEnd len="med" w="med" type="none"/>
            <a:tailEnd len="med" w="med" type="triangle"/>
          </a:ln>
        </p:spPr>
      </p:cxnSp>
      <p:sp>
        <p:nvSpPr>
          <p:cNvPr id="664" name="Google Shape;664;p61"/>
          <p:cNvSpPr/>
          <p:nvPr/>
        </p:nvSpPr>
        <p:spPr>
          <a:xfrm>
            <a:off x="1223925" y="3629500"/>
            <a:ext cx="222600" cy="229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65" name="Google Shape;665;p61"/>
          <p:cNvSpPr/>
          <p:nvPr/>
        </p:nvSpPr>
        <p:spPr>
          <a:xfrm>
            <a:off x="2485550" y="3084675"/>
            <a:ext cx="455700" cy="2598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66" name="Google Shape;666;p61"/>
          <p:cNvSpPr/>
          <p:nvPr/>
        </p:nvSpPr>
        <p:spPr>
          <a:xfrm>
            <a:off x="3817250" y="2941050"/>
            <a:ext cx="528600" cy="2934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67" name="Google Shape;667;p61"/>
          <p:cNvSpPr/>
          <p:nvPr/>
        </p:nvSpPr>
        <p:spPr>
          <a:xfrm>
            <a:off x="6162925" y="3067875"/>
            <a:ext cx="1059600" cy="2934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68" name="Google Shape;668;p61"/>
          <p:cNvSpPr txBox="1"/>
          <p:nvPr/>
        </p:nvSpPr>
        <p:spPr>
          <a:xfrm>
            <a:off x="3232925" y="3950450"/>
            <a:ext cx="1180200" cy="7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Darker Grotesque"/>
                <a:ea typeface="Darker Grotesque"/>
                <a:cs typeface="Darker Grotesque"/>
                <a:sym typeface="Darker Grotesque"/>
              </a:rPr>
              <a:t>Choose which calendar</a:t>
            </a:r>
            <a:r>
              <a:rPr lang="en" sz="1300">
                <a:latin typeface="Darker Grotesque Medium"/>
                <a:ea typeface="Darker Grotesque Medium"/>
                <a:cs typeface="Darker Grotesque Medium"/>
                <a:sym typeface="Darker Grotesque Medium"/>
              </a:rPr>
              <a:t> to sync with</a:t>
            </a:r>
            <a:endParaRPr sz="1300">
              <a:latin typeface="Darker Grotesque Medium"/>
              <a:ea typeface="Darker Grotesque Medium"/>
              <a:cs typeface="Darker Grotesque Medium"/>
              <a:sym typeface="Darker Grotesque Medium"/>
            </a:endParaRPr>
          </a:p>
        </p:txBody>
      </p:sp>
      <p:sp>
        <p:nvSpPr>
          <p:cNvPr id="669" name="Google Shape;669;p61"/>
          <p:cNvSpPr txBox="1"/>
          <p:nvPr/>
        </p:nvSpPr>
        <p:spPr>
          <a:xfrm>
            <a:off x="4608351" y="3935200"/>
            <a:ext cx="1258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Darker Grotesque Medium"/>
                <a:ea typeface="Darker Grotesque Medium"/>
                <a:cs typeface="Darker Grotesque Medium"/>
                <a:sym typeface="Darker Grotesque Medium"/>
              </a:rPr>
              <a:t>Loading screen while syncing</a:t>
            </a:r>
            <a:endParaRPr sz="1300">
              <a:latin typeface="Darker Grotesque Medium"/>
              <a:ea typeface="Darker Grotesque Medium"/>
              <a:cs typeface="Darker Grotesque Medium"/>
              <a:sym typeface="Darker Grotesque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2"/>
          <p:cNvSpPr txBox="1"/>
          <p:nvPr>
            <p:ph type="title"/>
          </p:nvPr>
        </p:nvSpPr>
        <p:spPr>
          <a:xfrm>
            <a:off x="720000" y="993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u="sng"/>
              <a:t>Moderate Task Part 1</a:t>
            </a:r>
            <a:r>
              <a:rPr lang="en" sz="2700"/>
              <a:t>: Buddy’s Health Motivates User</a:t>
            </a:r>
            <a:endParaRPr sz="2700"/>
          </a:p>
        </p:txBody>
      </p:sp>
      <p:pic>
        <p:nvPicPr>
          <p:cNvPr id="675" name="Google Shape;675;p62"/>
          <p:cNvPicPr preferRelativeResize="0"/>
          <p:nvPr/>
        </p:nvPicPr>
        <p:blipFill>
          <a:blip r:embed="rId3">
            <a:alphaModFix/>
          </a:blip>
          <a:stretch>
            <a:fillRect/>
          </a:stretch>
        </p:blipFill>
        <p:spPr>
          <a:xfrm>
            <a:off x="2008250" y="587800"/>
            <a:ext cx="5562600" cy="3967900"/>
          </a:xfrm>
          <a:prstGeom prst="rect">
            <a:avLst/>
          </a:prstGeom>
          <a:noFill/>
          <a:ln>
            <a:noFill/>
          </a:ln>
        </p:spPr>
      </p:pic>
      <p:cxnSp>
        <p:nvCxnSpPr>
          <p:cNvPr id="676" name="Google Shape;676;p62"/>
          <p:cNvCxnSpPr/>
          <p:nvPr/>
        </p:nvCxnSpPr>
        <p:spPr>
          <a:xfrm flipH="1" rot="10800000">
            <a:off x="5165325" y="3041775"/>
            <a:ext cx="846300" cy="720900"/>
          </a:xfrm>
          <a:prstGeom prst="straightConnector1">
            <a:avLst/>
          </a:prstGeom>
          <a:noFill/>
          <a:ln cap="flat" cmpd="sng" w="9525">
            <a:solidFill>
              <a:srgbClr val="1155CC"/>
            </a:solidFill>
            <a:prstDash val="solid"/>
            <a:round/>
            <a:headEnd len="med" w="med" type="none"/>
            <a:tailEnd len="med" w="med" type="triangle"/>
          </a:ln>
        </p:spPr>
      </p:cxnSp>
      <p:sp>
        <p:nvSpPr>
          <p:cNvPr id="677" name="Google Shape;677;p62"/>
          <p:cNvSpPr/>
          <p:nvPr/>
        </p:nvSpPr>
        <p:spPr>
          <a:xfrm>
            <a:off x="2760625" y="4062875"/>
            <a:ext cx="314400" cy="3027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78" name="Google Shape;678;p62"/>
          <p:cNvSpPr/>
          <p:nvPr/>
        </p:nvSpPr>
        <p:spPr>
          <a:xfrm>
            <a:off x="4405550" y="3722975"/>
            <a:ext cx="768000" cy="2538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79" name="Google Shape;679;p62"/>
          <p:cNvSpPr txBox="1"/>
          <p:nvPr/>
        </p:nvSpPr>
        <p:spPr>
          <a:xfrm>
            <a:off x="666750" y="1524000"/>
            <a:ext cx="1254000" cy="11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Buddy’s health needs to </a:t>
            </a:r>
            <a:r>
              <a:rPr b="1" lang="en">
                <a:latin typeface="Darker Grotesque"/>
                <a:ea typeface="Darker Grotesque"/>
                <a:cs typeface="Darker Grotesque"/>
                <a:sym typeface="Darker Grotesque"/>
              </a:rPr>
              <a:t>be maintained by working out</a:t>
            </a:r>
            <a:endParaRPr b="1">
              <a:latin typeface="Darker Grotesque"/>
              <a:ea typeface="Darker Grotesque"/>
              <a:cs typeface="Darker Grotesque"/>
              <a:sym typeface="Darker Grotesque"/>
            </a:endParaRPr>
          </a:p>
        </p:txBody>
      </p:sp>
      <p:sp>
        <p:nvSpPr>
          <p:cNvPr id="680" name="Google Shape;680;p62"/>
          <p:cNvSpPr txBox="1"/>
          <p:nvPr/>
        </p:nvSpPr>
        <p:spPr>
          <a:xfrm>
            <a:off x="1989175" y="4406400"/>
            <a:ext cx="1857300" cy="5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Darker Grotesque Medium"/>
                <a:ea typeface="Darker Grotesque Medium"/>
                <a:cs typeface="Darker Grotesque Medium"/>
                <a:sym typeface="Darker Grotesque Medium"/>
              </a:rPr>
              <a:t>The user selects the </a:t>
            </a:r>
            <a:r>
              <a:rPr b="1" lang="en" sz="1300">
                <a:latin typeface="Darker Grotesque"/>
                <a:ea typeface="Darker Grotesque"/>
                <a:cs typeface="Darker Grotesque"/>
                <a:sym typeface="Darker Grotesque"/>
              </a:rPr>
              <a:t>workout button</a:t>
            </a:r>
            <a:r>
              <a:rPr lang="en" sz="1300">
                <a:latin typeface="Darker Grotesque Medium"/>
                <a:ea typeface="Darker Grotesque Medium"/>
                <a:cs typeface="Darker Grotesque Medium"/>
                <a:sym typeface="Darker Grotesque Medium"/>
              </a:rPr>
              <a:t> from taskbar</a:t>
            </a:r>
            <a:endParaRPr sz="1300">
              <a:latin typeface="Darker Grotesque Medium"/>
              <a:ea typeface="Darker Grotesque Medium"/>
              <a:cs typeface="Darker Grotesque Medium"/>
              <a:sym typeface="Darker Grotesque Medium"/>
            </a:endParaRPr>
          </a:p>
        </p:txBody>
      </p:sp>
      <p:sp>
        <p:nvSpPr>
          <p:cNvPr id="681" name="Google Shape;681;p62"/>
          <p:cNvSpPr txBox="1"/>
          <p:nvPr/>
        </p:nvSpPr>
        <p:spPr>
          <a:xfrm>
            <a:off x="3918500" y="4406400"/>
            <a:ext cx="1742100" cy="5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Darker Grotesque Medium"/>
                <a:ea typeface="Darker Grotesque Medium"/>
                <a:cs typeface="Darker Grotesque Medium"/>
                <a:sym typeface="Darker Grotesque Medium"/>
              </a:rPr>
              <a:t>User reviews</a:t>
            </a:r>
            <a:r>
              <a:rPr b="1" lang="en" sz="1300">
                <a:latin typeface="Darker Grotesque"/>
                <a:ea typeface="Darker Grotesque"/>
                <a:cs typeface="Darker Grotesque"/>
                <a:sym typeface="Darker Grotesque"/>
              </a:rPr>
              <a:t> workout components and starts when ready</a:t>
            </a:r>
            <a:endParaRPr b="1" sz="1300">
              <a:latin typeface="Darker Grotesque"/>
              <a:ea typeface="Darker Grotesque"/>
              <a:cs typeface="Darker Grotesque"/>
              <a:sym typeface="Darker Grotesque"/>
            </a:endParaRPr>
          </a:p>
        </p:txBody>
      </p:sp>
      <p:sp>
        <p:nvSpPr>
          <p:cNvPr id="682" name="Google Shape;682;p62"/>
          <p:cNvSpPr txBox="1"/>
          <p:nvPr/>
        </p:nvSpPr>
        <p:spPr>
          <a:xfrm>
            <a:off x="5746250" y="4406400"/>
            <a:ext cx="1742100" cy="5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Darker Grotesque Medium"/>
                <a:ea typeface="Darker Grotesque Medium"/>
                <a:cs typeface="Darker Grotesque Medium"/>
                <a:sym typeface="Darker Grotesque Medium"/>
              </a:rPr>
              <a:t>User can press </a:t>
            </a:r>
            <a:r>
              <a:rPr b="1" lang="en" sz="1300">
                <a:latin typeface="Darker Grotesque"/>
                <a:ea typeface="Darker Grotesque"/>
                <a:cs typeface="Darker Grotesque"/>
                <a:sym typeface="Darker Grotesque"/>
              </a:rPr>
              <a:t>start to begin the workout timer</a:t>
            </a:r>
            <a:endParaRPr b="1" sz="1300">
              <a:latin typeface="Darker Grotesque"/>
              <a:ea typeface="Darker Grotesque"/>
              <a:cs typeface="Darker Grotesque"/>
              <a:sym typeface="Darker Grotesque"/>
            </a:endParaRPr>
          </a:p>
        </p:txBody>
      </p:sp>
      <p:pic>
        <p:nvPicPr>
          <p:cNvPr id="683" name="Google Shape;683;p62"/>
          <p:cNvPicPr preferRelativeResize="0"/>
          <p:nvPr/>
        </p:nvPicPr>
        <p:blipFill>
          <a:blip r:embed="rId4">
            <a:alphaModFix/>
          </a:blip>
          <a:stretch>
            <a:fillRect/>
          </a:stretch>
        </p:blipFill>
        <p:spPr>
          <a:xfrm>
            <a:off x="2048575" y="819575"/>
            <a:ext cx="1742100" cy="3736124"/>
          </a:xfrm>
          <a:prstGeom prst="rect">
            <a:avLst/>
          </a:prstGeom>
          <a:noFill/>
          <a:ln>
            <a:noFill/>
          </a:ln>
        </p:spPr>
      </p:pic>
      <p:cxnSp>
        <p:nvCxnSpPr>
          <p:cNvPr id="684" name="Google Shape;684;p62"/>
          <p:cNvCxnSpPr/>
          <p:nvPr/>
        </p:nvCxnSpPr>
        <p:spPr>
          <a:xfrm flipH="1" rot="10800000">
            <a:off x="3553000" y="3541500"/>
            <a:ext cx="776700" cy="562200"/>
          </a:xfrm>
          <a:prstGeom prst="straightConnector1">
            <a:avLst/>
          </a:prstGeom>
          <a:noFill/>
          <a:ln cap="flat" cmpd="sng" w="9525">
            <a:solidFill>
              <a:srgbClr val="1155CC"/>
            </a:solidFill>
            <a:prstDash val="solid"/>
            <a:round/>
            <a:headEnd len="med" w="med" type="none"/>
            <a:tailEnd len="med" w="med" type="triangle"/>
          </a:ln>
        </p:spPr>
      </p:cxnSp>
      <p:cxnSp>
        <p:nvCxnSpPr>
          <p:cNvPr id="685" name="Google Shape;685;p62"/>
          <p:cNvCxnSpPr/>
          <p:nvPr/>
        </p:nvCxnSpPr>
        <p:spPr>
          <a:xfrm flipH="1" rot="10800000">
            <a:off x="1799875" y="1789050"/>
            <a:ext cx="381000" cy="325500"/>
          </a:xfrm>
          <a:prstGeom prst="straightConnector1">
            <a:avLst/>
          </a:prstGeom>
          <a:noFill/>
          <a:ln cap="flat" cmpd="sng" w="9525">
            <a:solidFill>
              <a:srgbClr val="1155CC"/>
            </a:solidFill>
            <a:prstDash val="solid"/>
            <a:round/>
            <a:headEnd len="med" w="med" type="none"/>
            <a:tailEnd len="med" w="med" type="triangle"/>
          </a:ln>
        </p:spPr>
      </p:cxnSp>
      <p:sp>
        <p:nvSpPr>
          <p:cNvPr id="686" name="Google Shape;686;p62"/>
          <p:cNvSpPr/>
          <p:nvPr/>
        </p:nvSpPr>
        <p:spPr>
          <a:xfrm>
            <a:off x="3287513" y="4103700"/>
            <a:ext cx="418500" cy="3027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63"/>
          <p:cNvSpPr txBox="1"/>
          <p:nvPr>
            <p:ph type="title"/>
          </p:nvPr>
        </p:nvSpPr>
        <p:spPr>
          <a:xfrm>
            <a:off x="720000" y="167200"/>
            <a:ext cx="7704000" cy="95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u="sng"/>
              <a:t>Moderate Task Part 2</a:t>
            </a:r>
            <a:r>
              <a:rPr lang="en" sz="2800"/>
              <a:t>: User Maintains Buddy’s Health by </a:t>
            </a:r>
            <a:r>
              <a:rPr lang="en" sz="2800"/>
              <a:t>Completing</a:t>
            </a:r>
            <a:r>
              <a:rPr lang="en" sz="2800"/>
              <a:t> a Workout</a:t>
            </a:r>
            <a:endParaRPr sz="2800"/>
          </a:p>
        </p:txBody>
      </p:sp>
      <p:pic>
        <p:nvPicPr>
          <p:cNvPr id="692" name="Google Shape;692;p63"/>
          <p:cNvPicPr preferRelativeResize="0"/>
          <p:nvPr/>
        </p:nvPicPr>
        <p:blipFill rotWithShape="1">
          <a:blip r:embed="rId3">
            <a:alphaModFix/>
          </a:blip>
          <a:srcRect b="0" l="0" r="0" t="11909"/>
          <a:stretch/>
        </p:blipFill>
        <p:spPr>
          <a:xfrm>
            <a:off x="152400" y="1281549"/>
            <a:ext cx="8839200" cy="2580400"/>
          </a:xfrm>
          <a:prstGeom prst="rect">
            <a:avLst/>
          </a:prstGeom>
          <a:noFill/>
          <a:ln>
            <a:noFill/>
          </a:ln>
        </p:spPr>
      </p:pic>
      <p:cxnSp>
        <p:nvCxnSpPr>
          <p:cNvPr id="693" name="Google Shape;693;p63"/>
          <p:cNvCxnSpPr/>
          <p:nvPr/>
        </p:nvCxnSpPr>
        <p:spPr>
          <a:xfrm flipH="1" rot="10800000">
            <a:off x="1309700" y="2556525"/>
            <a:ext cx="357300" cy="690600"/>
          </a:xfrm>
          <a:prstGeom prst="straightConnector1">
            <a:avLst/>
          </a:prstGeom>
          <a:noFill/>
          <a:ln cap="flat" cmpd="sng" w="9525">
            <a:solidFill>
              <a:srgbClr val="1155CC"/>
            </a:solidFill>
            <a:prstDash val="solid"/>
            <a:round/>
            <a:headEnd len="med" w="med" type="none"/>
            <a:tailEnd len="med" w="med" type="triangle"/>
          </a:ln>
        </p:spPr>
      </p:cxnSp>
      <p:cxnSp>
        <p:nvCxnSpPr>
          <p:cNvPr id="694" name="Google Shape;694;p63"/>
          <p:cNvCxnSpPr/>
          <p:nvPr/>
        </p:nvCxnSpPr>
        <p:spPr>
          <a:xfrm flipH="1" rot="10800000">
            <a:off x="5096500" y="3029925"/>
            <a:ext cx="325800" cy="294000"/>
          </a:xfrm>
          <a:prstGeom prst="straightConnector1">
            <a:avLst/>
          </a:prstGeom>
          <a:noFill/>
          <a:ln cap="flat" cmpd="sng" w="9525">
            <a:solidFill>
              <a:srgbClr val="1155CC"/>
            </a:solidFill>
            <a:prstDash val="solid"/>
            <a:round/>
            <a:headEnd len="med" w="med" type="none"/>
            <a:tailEnd len="med" w="med" type="triangle"/>
          </a:ln>
        </p:spPr>
      </p:cxnSp>
      <p:cxnSp>
        <p:nvCxnSpPr>
          <p:cNvPr id="695" name="Google Shape;695;p63"/>
          <p:cNvCxnSpPr/>
          <p:nvPr/>
        </p:nvCxnSpPr>
        <p:spPr>
          <a:xfrm flipH="1" rot="10800000">
            <a:off x="6142875" y="3285300"/>
            <a:ext cx="551100" cy="84600"/>
          </a:xfrm>
          <a:prstGeom prst="straightConnector1">
            <a:avLst/>
          </a:prstGeom>
          <a:noFill/>
          <a:ln cap="flat" cmpd="sng" w="9525">
            <a:solidFill>
              <a:srgbClr val="1155CC"/>
            </a:solidFill>
            <a:prstDash val="solid"/>
            <a:round/>
            <a:headEnd len="med" w="med" type="none"/>
            <a:tailEnd len="med" w="med" type="triangle"/>
          </a:ln>
        </p:spPr>
      </p:cxnSp>
      <p:cxnSp>
        <p:nvCxnSpPr>
          <p:cNvPr id="696" name="Google Shape;696;p63"/>
          <p:cNvCxnSpPr/>
          <p:nvPr/>
        </p:nvCxnSpPr>
        <p:spPr>
          <a:xfrm flipH="1" rot="10800000">
            <a:off x="6806100" y="2066850"/>
            <a:ext cx="1154400" cy="1426500"/>
          </a:xfrm>
          <a:prstGeom prst="straightConnector1">
            <a:avLst/>
          </a:prstGeom>
          <a:noFill/>
          <a:ln cap="flat" cmpd="sng" w="9525">
            <a:solidFill>
              <a:srgbClr val="1155CC"/>
            </a:solidFill>
            <a:prstDash val="solid"/>
            <a:round/>
            <a:headEnd len="med" w="med" type="none"/>
            <a:tailEnd len="med" w="med" type="triangle"/>
          </a:ln>
        </p:spPr>
      </p:cxnSp>
      <p:sp>
        <p:nvSpPr>
          <p:cNvPr id="697" name="Google Shape;697;p63"/>
          <p:cNvSpPr/>
          <p:nvPr/>
        </p:nvSpPr>
        <p:spPr>
          <a:xfrm>
            <a:off x="851400" y="3176250"/>
            <a:ext cx="454200" cy="247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98" name="Google Shape;698;p63"/>
          <p:cNvSpPr/>
          <p:nvPr/>
        </p:nvSpPr>
        <p:spPr>
          <a:xfrm>
            <a:off x="4642300" y="3203850"/>
            <a:ext cx="454200" cy="247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699" name="Google Shape;699;p63"/>
          <p:cNvSpPr/>
          <p:nvPr/>
        </p:nvSpPr>
        <p:spPr>
          <a:xfrm>
            <a:off x="5576550" y="3203850"/>
            <a:ext cx="454200" cy="2475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700" name="Google Shape;700;p63"/>
          <p:cNvSpPr/>
          <p:nvPr/>
        </p:nvSpPr>
        <p:spPr>
          <a:xfrm>
            <a:off x="6577325" y="3493350"/>
            <a:ext cx="228900" cy="2070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701" name="Google Shape;701;p63"/>
          <p:cNvSpPr txBox="1"/>
          <p:nvPr/>
        </p:nvSpPr>
        <p:spPr>
          <a:xfrm>
            <a:off x="216500" y="3963900"/>
            <a:ext cx="3607800" cy="6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Darker Grotesque Medium"/>
                <a:ea typeface="Darker Grotesque Medium"/>
                <a:cs typeface="Darker Grotesque Medium"/>
                <a:sym typeface="Darker Grotesque Medium"/>
              </a:rPr>
              <a:t>User </a:t>
            </a:r>
            <a:r>
              <a:rPr b="1" lang="en" sz="1200">
                <a:latin typeface="Darker Grotesque"/>
                <a:ea typeface="Darker Grotesque"/>
                <a:cs typeface="Darker Grotesque"/>
                <a:sym typeface="Darker Grotesque"/>
              </a:rPr>
              <a:t>begins workout and completes exercises with Buddy</a:t>
            </a:r>
            <a:r>
              <a:rPr lang="en" sz="1200">
                <a:latin typeface="Darker Grotesque Medium"/>
                <a:ea typeface="Darker Grotesque Medium"/>
                <a:cs typeface="Darker Grotesque Medium"/>
                <a:sym typeface="Darker Grotesque Medium"/>
              </a:rPr>
              <a:t>. In this case, the user performs a high knees exercise until the timer runs out.</a:t>
            </a:r>
            <a:endParaRPr sz="1200">
              <a:latin typeface="Darker Grotesque Medium"/>
              <a:ea typeface="Darker Grotesque Medium"/>
              <a:cs typeface="Darker Grotesque Medium"/>
              <a:sym typeface="Darker Grotesque Medium"/>
            </a:endParaRPr>
          </a:p>
        </p:txBody>
      </p:sp>
      <p:sp>
        <p:nvSpPr>
          <p:cNvPr id="702" name="Google Shape;702;p63"/>
          <p:cNvSpPr txBox="1"/>
          <p:nvPr/>
        </p:nvSpPr>
        <p:spPr>
          <a:xfrm>
            <a:off x="3975375" y="3977600"/>
            <a:ext cx="2426700" cy="6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Darker Grotesque Medium"/>
                <a:ea typeface="Darker Grotesque Medium"/>
                <a:cs typeface="Darker Grotesque Medium"/>
                <a:sym typeface="Darker Grotesque Medium"/>
              </a:rPr>
              <a:t>User must progress through </a:t>
            </a:r>
            <a:r>
              <a:rPr b="1" lang="en" sz="1200">
                <a:latin typeface="Darker Grotesque"/>
                <a:ea typeface="Darker Grotesque"/>
                <a:cs typeface="Darker Grotesque"/>
                <a:sym typeface="Darker Grotesque"/>
              </a:rPr>
              <a:t>each scheduled exercise</a:t>
            </a:r>
            <a:r>
              <a:rPr lang="en" sz="1200">
                <a:latin typeface="Darker Grotesque Medium"/>
                <a:ea typeface="Darker Grotesque Medium"/>
                <a:cs typeface="Darker Grotesque Medium"/>
                <a:sym typeface="Darker Grotesque Medium"/>
              </a:rPr>
              <a:t> before finishing</a:t>
            </a:r>
            <a:endParaRPr sz="1200">
              <a:latin typeface="Darker Grotesque Medium"/>
              <a:ea typeface="Darker Grotesque Medium"/>
              <a:cs typeface="Darker Grotesque Medium"/>
              <a:sym typeface="Darker Grotesque Medium"/>
            </a:endParaRPr>
          </a:p>
        </p:txBody>
      </p:sp>
      <p:sp>
        <p:nvSpPr>
          <p:cNvPr id="703" name="Google Shape;703;p63"/>
          <p:cNvSpPr txBox="1"/>
          <p:nvPr/>
        </p:nvSpPr>
        <p:spPr>
          <a:xfrm>
            <a:off x="6586300" y="3939450"/>
            <a:ext cx="2341200" cy="105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Darker Grotesque Medium"/>
                <a:ea typeface="Darker Grotesque Medium"/>
                <a:cs typeface="Darker Grotesque Medium"/>
                <a:sym typeface="Darker Grotesque Medium"/>
              </a:rPr>
              <a:t>Upon </a:t>
            </a:r>
            <a:r>
              <a:rPr b="1" lang="en" sz="1100">
                <a:latin typeface="Darker Grotesque"/>
                <a:ea typeface="Darker Grotesque"/>
                <a:cs typeface="Darker Grotesque"/>
                <a:sym typeface="Darker Grotesque"/>
              </a:rPr>
              <a:t>completing the workout</a:t>
            </a:r>
            <a:r>
              <a:rPr lang="en" sz="1100">
                <a:latin typeface="Darker Grotesque Medium"/>
                <a:ea typeface="Darker Grotesque Medium"/>
                <a:cs typeface="Darker Grotesque Medium"/>
                <a:sym typeface="Darker Grotesque Medium"/>
              </a:rPr>
              <a:t> and returning to the home screen, the user will find that </a:t>
            </a:r>
            <a:r>
              <a:rPr b="1" lang="en" sz="1100">
                <a:latin typeface="Darker Grotesque"/>
                <a:ea typeface="Darker Grotesque"/>
                <a:cs typeface="Darker Grotesque"/>
                <a:sym typeface="Darker Grotesque"/>
              </a:rPr>
              <a:t>Buddy’s health has been bolstered</a:t>
            </a:r>
            <a:r>
              <a:rPr lang="en" sz="1100">
                <a:latin typeface="Darker Grotesque Medium"/>
                <a:ea typeface="Darker Grotesque Medium"/>
                <a:cs typeface="Darker Grotesque Medium"/>
                <a:sym typeface="Darker Grotesque Medium"/>
              </a:rPr>
              <a:t>, ensuring them that their accountability has not gone unnoticed</a:t>
            </a:r>
            <a:endParaRPr sz="1100">
              <a:latin typeface="Darker Grotesque Medium"/>
              <a:ea typeface="Darker Grotesque Medium"/>
              <a:cs typeface="Darker Grotesque Medium"/>
              <a:sym typeface="Darker Grotesque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4"/>
          <p:cNvSpPr txBox="1"/>
          <p:nvPr>
            <p:ph type="title"/>
          </p:nvPr>
        </p:nvSpPr>
        <p:spPr>
          <a:xfrm>
            <a:off x="720000" y="160925"/>
            <a:ext cx="797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Complex Task Pathway 1</a:t>
            </a:r>
            <a:r>
              <a:rPr lang="en"/>
              <a:t>: Accept Workout Request </a:t>
            </a:r>
            <a:endParaRPr/>
          </a:p>
        </p:txBody>
      </p:sp>
      <p:pic>
        <p:nvPicPr>
          <p:cNvPr id="709" name="Google Shape;709;p64"/>
          <p:cNvPicPr preferRelativeResize="0"/>
          <p:nvPr/>
        </p:nvPicPr>
        <p:blipFill rotWithShape="1">
          <a:blip r:embed="rId3">
            <a:alphaModFix/>
          </a:blip>
          <a:srcRect b="0" l="0" r="0" t="1690"/>
          <a:stretch/>
        </p:blipFill>
        <p:spPr>
          <a:xfrm>
            <a:off x="3722913" y="870962"/>
            <a:ext cx="1698174" cy="3401575"/>
          </a:xfrm>
          <a:prstGeom prst="rect">
            <a:avLst/>
          </a:prstGeom>
          <a:noFill/>
          <a:ln>
            <a:noFill/>
          </a:ln>
        </p:spPr>
      </p:pic>
      <p:pic>
        <p:nvPicPr>
          <p:cNvPr id="710" name="Google Shape;710;p64"/>
          <p:cNvPicPr preferRelativeResize="0"/>
          <p:nvPr/>
        </p:nvPicPr>
        <p:blipFill>
          <a:blip r:embed="rId4">
            <a:alphaModFix/>
          </a:blip>
          <a:stretch>
            <a:fillRect/>
          </a:stretch>
        </p:blipFill>
        <p:spPr>
          <a:xfrm>
            <a:off x="5785407" y="870963"/>
            <a:ext cx="1651455" cy="3401575"/>
          </a:xfrm>
          <a:prstGeom prst="rect">
            <a:avLst/>
          </a:prstGeom>
          <a:noFill/>
          <a:ln>
            <a:noFill/>
          </a:ln>
        </p:spPr>
      </p:pic>
      <p:pic>
        <p:nvPicPr>
          <p:cNvPr id="711" name="Google Shape;711;p64"/>
          <p:cNvPicPr preferRelativeResize="0"/>
          <p:nvPr/>
        </p:nvPicPr>
        <p:blipFill>
          <a:blip r:embed="rId5">
            <a:alphaModFix/>
          </a:blip>
          <a:stretch>
            <a:fillRect/>
          </a:stretch>
        </p:blipFill>
        <p:spPr>
          <a:xfrm>
            <a:off x="1707137" y="886463"/>
            <a:ext cx="1651450" cy="3370576"/>
          </a:xfrm>
          <a:prstGeom prst="rect">
            <a:avLst/>
          </a:prstGeom>
          <a:noFill/>
          <a:ln>
            <a:noFill/>
          </a:ln>
        </p:spPr>
      </p:pic>
      <p:sp>
        <p:nvSpPr>
          <p:cNvPr id="712" name="Google Shape;712;p64"/>
          <p:cNvSpPr/>
          <p:nvPr/>
        </p:nvSpPr>
        <p:spPr>
          <a:xfrm>
            <a:off x="2890113" y="931413"/>
            <a:ext cx="454200" cy="3480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Darker Grotesque"/>
              <a:ea typeface="Darker Grotesque"/>
              <a:cs typeface="Darker Grotesque"/>
              <a:sym typeface="Darker Grotesque"/>
            </a:endParaRPr>
          </a:p>
        </p:txBody>
      </p:sp>
      <p:cxnSp>
        <p:nvCxnSpPr>
          <p:cNvPr id="713" name="Google Shape;713;p64"/>
          <p:cNvCxnSpPr>
            <a:stCxn id="712" idx="6"/>
          </p:cNvCxnSpPr>
          <p:nvPr/>
        </p:nvCxnSpPr>
        <p:spPr>
          <a:xfrm>
            <a:off x="3344313" y="1105413"/>
            <a:ext cx="482400" cy="424500"/>
          </a:xfrm>
          <a:prstGeom prst="straightConnector1">
            <a:avLst/>
          </a:prstGeom>
          <a:noFill/>
          <a:ln cap="flat" cmpd="sng" w="9525">
            <a:solidFill>
              <a:srgbClr val="1155CC"/>
            </a:solidFill>
            <a:prstDash val="solid"/>
            <a:round/>
            <a:headEnd len="med" w="med" type="none"/>
            <a:tailEnd len="med" w="med" type="triangle"/>
          </a:ln>
        </p:spPr>
      </p:cxnSp>
      <p:sp>
        <p:nvSpPr>
          <p:cNvPr id="714" name="Google Shape;714;p64"/>
          <p:cNvSpPr/>
          <p:nvPr/>
        </p:nvSpPr>
        <p:spPr>
          <a:xfrm>
            <a:off x="4558063" y="3473413"/>
            <a:ext cx="743700" cy="3480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cxnSp>
        <p:nvCxnSpPr>
          <p:cNvPr id="715" name="Google Shape;715;p64"/>
          <p:cNvCxnSpPr>
            <a:stCxn id="714" idx="7"/>
          </p:cNvCxnSpPr>
          <p:nvPr/>
        </p:nvCxnSpPr>
        <p:spPr>
          <a:xfrm flipH="1" rot="10800000">
            <a:off x="5192850" y="2750976"/>
            <a:ext cx="727200" cy="773400"/>
          </a:xfrm>
          <a:prstGeom prst="straightConnector1">
            <a:avLst/>
          </a:prstGeom>
          <a:noFill/>
          <a:ln cap="flat" cmpd="sng" w="9525">
            <a:solidFill>
              <a:srgbClr val="1155CC"/>
            </a:solidFill>
            <a:prstDash val="solid"/>
            <a:round/>
            <a:headEnd len="med" w="med" type="none"/>
            <a:tailEnd len="med" w="med" type="triangle"/>
          </a:ln>
        </p:spPr>
      </p:cxnSp>
      <p:sp>
        <p:nvSpPr>
          <p:cNvPr id="716" name="Google Shape;716;p64"/>
          <p:cNvSpPr txBox="1"/>
          <p:nvPr/>
        </p:nvSpPr>
        <p:spPr>
          <a:xfrm>
            <a:off x="1793500" y="4272550"/>
            <a:ext cx="14787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Press profile button to view</a:t>
            </a:r>
            <a:r>
              <a:rPr b="1" lang="en">
                <a:latin typeface="Darker Grotesque"/>
                <a:ea typeface="Darker Grotesque"/>
                <a:cs typeface="Darker Grotesque"/>
                <a:sym typeface="Darker Grotesque"/>
              </a:rPr>
              <a:t> incoming workout </a:t>
            </a:r>
            <a:r>
              <a:rPr lang="en">
                <a:latin typeface="Darker Grotesque Medium"/>
                <a:ea typeface="Darker Grotesque Medium"/>
                <a:cs typeface="Darker Grotesque Medium"/>
                <a:sym typeface="Darker Grotesque Medium"/>
              </a:rPr>
              <a:t>requests</a:t>
            </a:r>
            <a:endParaRPr>
              <a:latin typeface="Darker Grotesque Medium"/>
              <a:ea typeface="Darker Grotesque Medium"/>
              <a:cs typeface="Darker Grotesque Medium"/>
              <a:sym typeface="Darker Grotesque Medium"/>
            </a:endParaRPr>
          </a:p>
        </p:txBody>
      </p:sp>
      <p:sp>
        <p:nvSpPr>
          <p:cNvPr id="717" name="Google Shape;717;p64"/>
          <p:cNvSpPr txBox="1"/>
          <p:nvPr/>
        </p:nvSpPr>
        <p:spPr>
          <a:xfrm>
            <a:off x="3826725" y="4272550"/>
            <a:ext cx="16980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Accept a friend’s workout request from the profile screen</a:t>
            </a:r>
            <a:endParaRPr>
              <a:latin typeface="Darker Grotesque Medium"/>
              <a:ea typeface="Darker Grotesque Medium"/>
              <a:cs typeface="Darker Grotesque Medium"/>
              <a:sym typeface="Darker Grotesque Medium"/>
            </a:endParaRPr>
          </a:p>
        </p:txBody>
      </p:sp>
      <p:sp>
        <p:nvSpPr>
          <p:cNvPr id="718" name="Google Shape;718;p64"/>
          <p:cNvSpPr txBox="1"/>
          <p:nvPr/>
        </p:nvSpPr>
        <p:spPr>
          <a:xfrm>
            <a:off x="5785400" y="4257050"/>
            <a:ext cx="18486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Once accepted, a user can </a:t>
            </a:r>
            <a:r>
              <a:rPr b="1" lang="en">
                <a:latin typeface="Darker Grotesque"/>
                <a:ea typeface="Darker Grotesque"/>
                <a:cs typeface="Darker Grotesque"/>
                <a:sym typeface="Darker Grotesque"/>
              </a:rPr>
              <a:t>cancel or </a:t>
            </a:r>
            <a:r>
              <a:rPr b="1" lang="en">
                <a:latin typeface="Darker Grotesque"/>
                <a:ea typeface="Darker Grotesque"/>
                <a:cs typeface="Darker Grotesque"/>
                <a:sym typeface="Darker Grotesque"/>
              </a:rPr>
              <a:t>reschedule</a:t>
            </a:r>
            <a:r>
              <a:rPr b="1" lang="en">
                <a:latin typeface="Darker Grotesque"/>
                <a:ea typeface="Darker Grotesque"/>
                <a:cs typeface="Darker Grotesque"/>
                <a:sym typeface="Darker Grotesque"/>
              </a:rPr>
              <a:t> the workout</a:t>
            </a:r>
            <a:endParaRPr b="1">
              <a:latin typeface="Darker Grotesque"/>
              <a:ea typeface="Darker Grotesque"/>
              <a:cs typeface="Darker Grotesque"/>
              <a:sym typeface="Darker Grotesq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65"/>
          <p:cNvSpPr txBox="1"/>
          <p:nvPr>
            <p:ph type="title"/>
          </p:nvPr>
        </p:nvSpPr>
        <p:spPr>
          <a:xfrm>
            <a:off x="720000" y="1609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Complex Task Pathway 2</a:t>
            </a:r>
            <a:r>
              <a:rPr lang="en"/>
              <a:t>: Send Workout Request </a:t>
            </a:r>
            <a:endParaRPr/>
          </a:p>
        </p:txBody>
      </p:sp>
      <p:pic>
        <p:nvPicPr>
          <p:cNvPr id="724" name="Google Shape;724;p65"/>
          <p:cNvPicPr preferRelativeResize="0"/>
          <p:nvPr/>
        </p:nvPicPr>
        <p:blipFill>
          <a:blip r:embed="rId3">
            <a:alphaModFix/>
          </a:blip>
          <a:stretch>
            <a:fillRect/>
          </a:stretch>
        </p:blipFill>
        <p:spPr>
          <a:xfrm>
            <a:off x="152400" y="794125"/>
            <a:ext cx="8839204" cy="2546450"/>
          </a:xfrm>
          <a:prstGeom prst="rect">
            <a:avLst/>
          </a:prstGeom>
          <a:noFill/>
          <a:ln>
            <a:noFill/>
          </a:ln>
        </p:spPr>
      </p:pic>
      <p:sp>
        <p:nvSpPr>
          <p:cNvPr id="725" name="Google Shape;725;p65"/>
          <p:cNvSpPr/>
          <p:nvPr/>
        </p:nvSpPr>
        <p:spPr>
          <a:xfrm>
            <a:off x="1027700" y="3032950"/>
            <a:ext cx="258900" cy="2256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cxnSp>
        <p:nvCxnSpPr>
          <p:cNvPr id="726" name="Google Shape;726;p65"/>
          <p:cNvCxnSpPr>
            <a:stCxn id="725" idx="7"/>
          </p:cNvCxnSpPr>
          <p:nvPr/>
        </p:nvCxnSpPr>
        <p:spPr>
          <a:xfrm flipH="1" rot="10800000">
            <a:off x="1248685" y="1712688"/>
            <a:ext cx="322200" cy="1353300"/>
          </a:xfrm>
          <a:prstGeom prst="straightConnector1">
            <a:avLst/>
          </a:prstGeom>
          <a:noFill/>
          <a:ln cap="flat" cmpd="sng" w="9525">
            <a:solidFill>
              <a:srgbClr val="1155CC"/>
            </a:solidFill>
            <a:prstDash val="solid"/>
            <a:round/>
            <a:headEnd len="med" w="med" type="none"/>
            <a:tailEnd len="med" w="med" type="triangle"/>
          </a:ln>
        </p:spPr>
      </p:cxnSp>
      <p:cxnSp>
        <p:nvCxnSpPr>
          <p:cNvPr id="727" name="Google Shape;727;p65"/>
          <p:cNvCxnSpPr/>
          <p:nvPr/>
        </p:nvCxnSpPr>
        <p:spPr>
          <a:xfrm flipH="1" rot="10800000">
            <a:off x="2540000" y="1646075"/>
            <a:ext cx="309300" cy="41700"/>
          </a:xfrm>
          <a:prstGeom prst="straightConnector1">
            <a:avLst/>
          </a:prstGeom>
          <a:noFill/>
          <a:ln cap="flat" cmpd="sng" w="9525">
            <a:solidFill>
              <a:srgbClr val="1155CC"/>
            </a:solidFill>
            <a:prstDash val="solid"/>
            <a:round/>
            <a:headEnd len="med" w="med" type="none"/>
            <a:tailEnd len="med" w="med" type="triangle"/>
          </a:ln>
        </p:spPr>
      </p:cxnSp>
      <p:cxnSp>
        <p:nvCxnSpPr>
          <p:cNvPr id="728" name="Google Shape;728;p65"/>
          <p:cNvCxnSpPr/>
          <p:nvPr/>
        </p:nvCxnSpPr>
        <p:spPr>
          <a:xfrm flipH="1" rot="10800000">
            <a:off x="3761875" y="1737900"/>
            <a:ext cx="440700" cy="16500"/>
          </a:xfrm>
          <a:prstGeom prst="straightConnector1">
            <a:avLst/>
          </a:prstGeom>
          <a:noFill/>
          <a:ln cap="flat" cmpd="sng" w="9525">
            <a:solidFill>
              <a:srgbClr val="1155CC"/>
            </a:solidFill>
            <a:prstDash val="solid"/>
            <a:round/>
            <a:headEnd len="med" w="med" type="none"/>
            <a:tailEnd len="med" w="med" type="triangle"/>
          </a:ln>
        </p:spPr>
      </p:cxnSp>
      <p:sp>
        <p:nvSpPr>
          <p:cNvPr id="729" name="Google Shape;729;p65"/>
          <p:cNvSpPr/>
          <p:nvPr/>
        </p:nvSpPr>
        <p:spPr>
          <a:xfrm>
            <a:off x="1654350" y="1554125"/>
            <a:ext cx="885600" cy="2256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730" name="Google Shape;730;p65"/>
          <p:cNvSpPr/>
          <p:nvPr/>
        </p:nvSpPr>
        <p:spPr>
          <a:xfrm>
            <a:off x="2849300" y="1646075"/>
            <a:ext cx="1044300" cy="2673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sp>
        <p:nvSpPr>
          <p:cNvPr id="731" name="Google Shape;731;p65"/>
          <p:cNvSpPr/>
          <p:nvPr/>
        </p:nvSpPr>
        <p:spPr>
          <a:xfrm>
            <a:off x="4110800" y="2320500"/>
            <a:ext cx="1119600" cy="2673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cxnSp>
        <p:nvCxnSpPr>
          <p:cNvPr id="732" name="Google Shape;732;p65"/>
          <p:cNvCxnSpPr>
            <a:stCxn id="731" idx="6"/>
          </p:cNvCxnSpPr>
          <p:nvPr/>
        </p:nvCxnSpPr>
        <p:spPr>
          <a:xfrm flipH="1" rot="10800000">
            <a:off x="5230400" y="2164050"/>
            <a:ext cx="275700" cy="290100"/>
          </a:xfrm>
          <a:prstGeom prst="straightConnector1">
            <a:avLst/>
          </a:prstGeom>
          <a:noFill/>
          <a:ln cap="flat" cmpd="sng" w="9525">
            <a:solidFill>
              <a:srgbClr val="1155CC"/>
            </a:solidFill>
            <a:prstDash val="solid"/>
            <a:round/>
            <a:headEnd len="med" w="med" type="none"/>
            <a:tailEnd len="med" w="med" type="triangle"/>
          </a:ln>
        </p:spPr>
      </p:cxnSp>
      <p:sp>
        <p:nvSpPr>
          <p:cNvPr id="733" name="Google Shape;733;p65"/>
          <p:cNvSpPr/>
          <p:nvPr/>
        </p:nvSpPr>
        <p:spPr>
          <a:xfrm>
            <a:off x="5997225" y="2228550"/>
            <a:ext cx="440700" cy="225600"/>
          </a:xfrm>
          <a:prstGeom prst="ellipse">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arker Grotesque Medium"/>
              <a:ea typeface="Darker Grotesque Medium"/>
              <a:cs typeface="Darker Grotesque Medium"/>
              <a:sym typeface="Darker Grotesque Medium"/>
            </a:endParaRPr>
          </a:p>
        </p:txBody>
      </p:sp>
      <p:cxnSp>
        <p:nvCxnSpPr>
          <p:cNvPr id="734" name="Google Shape;734;p65"/>
          <p:cNvCxnSpPr>
            <a:stCxn id="733" idx="6"/>
          </p:cNvCxnSpPr>
          <p:nvPr/>
        </p:nvCxnSpPr>
        <p:spPr>
          <a:xfrm flipH="1" rot="10800000">
            <a:off x="6437925" y="2331150"/>
            <a:ext cx="413400" cy="10200"/>
          </a:xfrm>
          <a:prstGeom prst="straightConnector1">
            <a:avLst/>
          </a:prstGeom>
          <a:noFill/>
          <a:ln cap="flat" cmpd="sng" w="9525">
            <a:solidFill>
              <a:srgbClr val="1155CC"/>
            </a:solidFill>
            <a:prstDash val="solid"/>
            <a:round/>
            <a:headEnd len="med" w="med" type="none"/>
            <a:tailEnd len="med" w="med" type="triangle"/>
          </a:ln>
        </p:spPr>
      </p:cxnSp>
      <p:sp>
        <p:nvSpPr>
          <p:cNvPr id="735" name="Google Shape;735;p65"/>
          <p:cNvSpPr txBox="1"/>
          <p:nvPr/>
        </p:nvSpPr>
        <p:spPr>
          <a:xfrm>
            <a:off x="167000" y="3340575"/>
            <a:ext cx="1161900" cy="13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User accesses scheduling page from </a:t>
            </a:r>
            <a:r>
              <a:rPr lang="en">
                <a:latin typeface="Darker Grotesque Medium"/>
                <a:ea typeface="Darker Grotesque Medium"/>
                <a:cs typeface="Darker Grotesque Medium"/>
                <a:sym typeface="Darker Grotesque Medium"/>
              </a:rPr>
              <a:t>home</a:t>
            </a:r>
            <a:r>
              <a:rPr lang="en">
                <a:latin typeface="Darker Grotesque Medium"/>
                <a:ea typeface="Darker Grotesque Medium"/>
                <a:cs typeface="Darker Grotesque Medium"/>
                <a:sym typeface="Darker Grotesque Medium"/>
              </a:rPr>
              <a:t> screen</a:t>
            </a:r>
            <a:endParaRPr>
              <a:latin typeface="Darker Grotesque Medium"/>
              <a:ea typeface="Darker Grotesque Medium"/>
              <a:cs typeface="Darker Grotesque Medium"/>
              <a:sym typeface="Darker Grotesque Medium"/>
            </a:endParaRPr>
          </a:p>
        </p:txBody>
      </p:sp>
      <p:sp>
        <p:nvSpPr>
          <p:cNvPr id="736" name="Google Shape;736;p65"/>
          <p:cNvSpPr txBox="1"/>
          <p:nvPr/>
        </p:nvSpPr>
        <p:spPr>
          <a:xfrm>
            <a:off x="1450788" y="3401075"/>
            <a:ext cx="1239000" cy="8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User </a:t>
            </a:r>
            <a:r>
              <a:rPr b="1" lang="en">
                <a:latin typeface="Darker Grotesque"/>
                <a:ea typeface="Darker Grotesque"/>
                <a:cs typeface="Darker Grotesque"/>
                <a:sym typeface="Darker Grotesque"/>
              </a:rPr>
              <a:t>selects “schedule with a friend”</a:t>
            </a:r>
            <a:r>
              <a:rPr lang="en">
                <a:latin typeface="Darker Grotesque Medium"/>
                <a:ea typeface="Darker Grotesque Medium"/>
                <a:cs typeface="Darker Grotesque Medium"/>
                <a:sym typeface="Darker Grotesque Medium"/>
              </a:rPr>
              <a:t> button</a:t>
            </a:r>
            <a:endParaRPr>
              <a:latin typeface="Darker Grotesque Medium"/>
              <a:ea typeface="Darker Grotesque Medium"/>
              <a:cs typeface="Darker Grotesque Medium"/>
              <a:sym typeface="Darker Grotesque Medium"/>
            </a:endParaRPr>
          </a:p>
        </p:txBody>
      </p:sp>
      <p:sp>
        <p:nvSpPr>
          <p:cNvPr id="737" name="Google Shape;737;p65"/>
          <p:cNvSpPr txBox="1"/>
          <p:nvPr/>
        </p:nvSpPr>
        <p:spPr>
          <a:xfrm>
            <a:off x="2811650" y="3401075"/>
            <a:ext cx="1119600" cy="11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User </a:t>
            </a:r>
            <a:r>
              <a:rPr b="1" lang="en">
                <a:latin typeface="Darker Grotesque"/>
                <a:ea typeface="Darker Grotesque"/>
                <a:cs typeface="Darker Grotesque"/>
                <a:sym typeface="Darker Grotesque"/>
              </a:rPr>
              <a:t>selects a friend</a:t>
            </a:r>
            <a:r>
              <a:rPr lang="en">
                <a:latin typeface="Darker Grotesque Medium"/>
                <a:ea typeface="Darker Grotesque Medium"/>
                <a:cs typeface="Darker Grotesque Medium"/>
                <a:sym typeface="Darker Grotesque Medium"/>
              </a:rPr>
              <a:t> (Mark) from their friends list</a:t>
            </a:r>
            <a:endParaRPr>
              <a:latin typeface="Darker Grotesque Medium"/>
              <a:ea typeface="Darker Grotesque Medium"/>
              <a:cs typeface="Darker Grotesque Medium"/>
              <a:sym typeface="Darker Grotesque Medium"/>
            </a:endParaRPr>
          </a:p>
        </p:txBody>
      </p:sp>
      <p:sp>
        <p:nvSpPr>
          <p:cNvPr id="738" name="Google Shape;738;p65"/>
          <p:cNvSpPr txBox="1"/>
          <p:nvPr/>
        </p:nvSpPr>
        <p:spPr>
          <a:xfrm>
            <a:off x="3948100" y="3401075"/>
            <a:ext cx="1395300" cy="10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User </a:t>
            </a:r>
            <a:r>
              <a:rPr b="1" lang="en">
                <a:latin typeface="Darker Grotesque"/>
                <a:ea typeface="Darker Grotesque"/>
                <a:cs typeface="Darker Grotesque"/>
                <a:sym typeface="Darker Grotesque"/>
              </a:rPr>
              <a:t>chooses to send </a:t>
            </a:r>
            <a:r>
              <a:rPr lang="en">
                <a:latin typeface="Darker Grotesque Medium"/>
                <a:ea typeface="Darker Grotesque Medium"/>
                <a:cs typeface="Darker Grotesque Medium"/>
                <a:sym typeface="Darker Grotesque Medium"/>
              </a:rPr>
              <a:t>their friend (Mark) a </a:t>
            </a:r>
            <a:r>
              <a:rPr b="1" lang="en">
                <a:latin typeface="Darker Grotesque"/>
                <a:ea typeface="Darker Grotesque"/>
                <a:cs typeface="Darker Grotesque"/>
                <a:sym typeface="Darker Grotesque"/>
              </a:rPr>
              <a:t>workout request</a:t>
            </a:r>
            <a:endParaRPr b="1">
              <a:latin typeface="Darker Grotesque"/>
              <a:ea typeface="Darker Grotesque"/>
              <a:cs typeface="Darker Grotesque"/>
              <a:sym typeface="Darker Grotesque"/>
            </a:endParaRPr>
          </a:p>
        </p:txBody>
      </p:sp>
      <p:sp>
        <p:nvSpPr>
          <p:cNvPr id="739" name="Google Shape;739;p65"/>
          <p:cNvSpPr txBox="1"/>
          <p:nvPr/>
        </p:nvSpPr>
        <p:spPr>
          <a:xfrm>
            <a:off x="5360250" y="3367775"/>
            <a:ext cx="1328400" cy="14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User </a:t>
            </a:r>
            <a:r>
              <a:rPr b="1" lang="en">
                <a:latin typeface="Darker Grotesque"/>
                <a:ea typeface="Darker Grotesque"/>
                <a:cs typeface="Darker Grotesque"/>
                <a:sym typeface="Darker Grotesque"/>
              </a:rPr>
              <a:t>confirms request</a:t>
            </a:r>
            <a:r>
              <a:rPr lang="en">
                <a:latin typeface="Darker Grotesque Medium"/>
                <a:ea typeface="Darker Grotesque Medium"/>
                <a:cs typeface="Darker Grotesque Medium"/>
                <a:sym typeface="Darker Grotesque Medium"/>
              </a:rPr>
              <a:t>, making social interactions feel clear and intentional</a:t>
            </a:r>
            <a:endParaRPr>
              <a:latin typeface="Darker Grotesque Medium"/>
              <a:ea typeface="Darker Grotesque Medium"/>
              <a:cs typeface="Darker Grotesque Medium"/>
              <a:sym typeface="Darker Grotesque Medium"/>
            </a:endParaRPr>
          </a:p>
        </p:txBody>
      </p:sp>
      <p:sp>
        <p:nvSpPr>
          <p:cNvPr id="740" name="Google Shape;740;p65"/>
          <p:cNvSpPr txBox="1"/>
          <p:nvPr/>
        </p:nvSpPr>
        <p:spPr>
          <a:xfrm>
            <a:off x="6642450" y="3340575"/>
            <a:ext cx="1119600" cy="13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Request is submitted, and is shown to be </a:t>
            </a:r>
            <a:r>
              <a:rPr b="1" lang="en">
                <a:latin typeface="Darker Grotesque"/>
                <a:ea typeface="Darker Grotesque"/>
                <a:cs typeface="Darker Grotesque"/>
                <a:sym typeface="Darker Grotesque"/>
              </a:rPr>
              <a:t>pending</a:t>
            </a:r>
            <a:endParaRPr b="1">
              <a:latin typeface="Darker Grotesque"/>
              <a:ea typeface="Darker Grotesque"/>
              <a:cs typeface="Darker Grotesque"/>
              <a:sym typeface="Darker Grotesque"/>
            </a:endParaRPr>
          </a:p>
        </p:txBody>
      </p:sp>
      <p:sp>
        <p:nvSpPr>
          <p:cNvPr id="741" name="Google Shape;741;p65"/>
          <p:cNvSpPr txBox="1"/>
          <p:nvPr/>
        </p:nvSpPr>
        <p:spPr>
          <a:xfrm>
            <a:off x="7770400" y="3340575"/>
            <a:ext cx="1328400" cy="16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arker Grotesque Medium"/>
                <a:ea typeface="Darker Grotesque Medium"/>
                <a:cs typeface="Darker Grotesque Medium"/>
                <a:sym typeface="Darker Grotesque Medium"/>
              </a:rPr>
              <a:t>The user’s friend (Mark) has accepted the request, and a scheduled workout is now </a:t>
            </a:r>
            <a:r>
              <a:rPr b="1" lang="en">
                <a:latin typeface="Darker Grotesque"/>
                <a:ea typeface="Darker Grotesque"/>
                <a:cs typeface="Darker Grotesque"/>
                <a:sym typeface="Darker Grotesque"/>
              </a:rPr>
              <a:t>visible</a:t>
            </a:r>
            <a:endParaRPr b="1">
              <a:latin typeface="Darker Grotesque"/>
              <a:ea typeface="Darker Grotesque"/>
              <a:cs typeface="Darker Grotesque"/>
              <a:sym typeface="Darker Grotesq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66"/>
          <p:cNvSpPr txBox="1"/>
          <p:nvPr>
            <p:ph type="title"/>
          </p:nvPr>
        </p:nvSpPr>
        <p:spPr>
          <a:xfrm>
            <a:off x="310800" y="1087200"/>
            <a:ext cx="8522400" cy="296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Prototype Implementation</a:t>
            </a:r>
            <a:endParaRPr>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cxnSp>
        <p:nvCxnSpPr>
          <p:cNvPr id="751" name="Google Shape;751;p67"/>
          <p:cNvCxnSpPr/>
          <p:nvPr/>
        </p:nvCxnSpPr>
        <p:spPr>
          <a:xfrm>
            <a:off x="4572000" y="1444352"/>
            <a:ext cx="0" cy="3197700"/>
          </a:xfrm>
          <a:prstGeom prst="straightConnector1">
            <a:avLst/>
          </a:prstGeom>
          <a:noFill/>
          <a:ln cap="flat" cmpd="sng" w="38100">
            <a:solidFill>
              <a:schemeClr val="dk2"/>
            </a:solidFill>
            <a:prstDash val="solid"/>
            <a:round/>
            <a:headEnd len="med" w="med" type="none"/>
            <a:tailEnd len="med" w="med" type="none"/>
          </a:ln>
        </p:spPr>
      </p:cxnSp>
      <p:sp>
        <p:nvSpPr>
          <p:cNvPr id="752" name="Google Shape;752;p67"/>
          <p:cNvSpPr txBox="1"/>
          <p:nvPr/>
        </p:nvSpPr>
        <p:spPr>
          <a:xfrm>
            <a:off x="549775" y="1440575"/>
            <a:ext cx="3876900" cy="31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Darker Grotesque"/>
                <a:ea typeface="Darker Grotesque"/>
                <a:cs typeface="Darker Grotesque"/>
                <a:sym typeface="Darker Grotesque"/>
              </a:rPr>
              <a:t>Pros</a:t>
            </a:r>
            <a:endParaRPr b="1" sz="2500">
              <a:solidFill>
                <a:schemeClr val="dk1"/>
              </a:solidFill>
              <a:latin typeface="Darker Grotesque"/>
              <a:ea typeface="Darker Grotesque"/>
              <a:cs typeface="Darker Grotesque"/>
              <a:sym typeface="Darker Grotesque"/>
            </a:endParaRPr>
          </a:p>
          <a:p>
            <a:pPr indent="0" lvl="0" marL="0" rtl="0" algn="ctr">
              <a:spcBef>
                <a:spcPts val="0"/>
              </a:spcBef>
              <a:spcAft>
                <a:spcPts val="0"/>
              </a:spcAft>
              <a:buNone/>
            </a:pPr>
            <a:r>
              <a:t/>
            </a:r>
            <a:endParaRPr sz="1800">
              <a:solidFill>
                <a:schemeClr val="dk1"/>
              </a:solidFill>
              <a:latin typeface="Darker Grotesque Medium"/>
              <a:ea typeface="Darker Grotesque Medium"/>
              <a:cs typeface="Darker Grotesque Medium"/>
              <a:sym typeface="Darker Grotesque Medium"/>
            </a:endParaRPr>
          </a:p>
          <a:p>
            <a:pPr indent="-330200" lvl="0" marL="457200" rtl="0" algn="l">
              <a:lnSpc>
                <a:spcPct val="120000"/>
              </a:lnSpc>
              <a:spcBef>
                <a:spcPts val="0"/>
              </a:spcBef>
              <a:spcAft>
                <a:spcPts val="0"/>
              </a:spcAft>
              <a:buSzPts val="1600"/>
              <a:buFont typeface="Darker Grotesque"/>
              <a:buChar char="-"/>
            </a:pPr>
            <a:r>
              <a:rPr lang="en" sz="1600">
                <a:latin typeface="Darker Grotesque"/>
                <a:ea typeface="Darker Grotesque"/>
                <a:cs typeface="Darker Grotesque"/>
                <a:sym typeface="Darker Grotesque"/>
              </a:rPr>
              <a:t>Allowed us to build a </a:t>
            </a:r>
            <a:r>
              <a:rPr b="1" lang="en" sz="1600">
                <a:highlight>
                  <a:srgbClr val="F6C4A4"/>
                </a:highlight>
                <a:latin typeface="Darker Grotesque"/>
                <a:ea typeface="Darker Grotesque"/>
                <a:cs typeface="Darker Grotesque"/>
                <a:sym typeface="Darker Grotesque"/>
              </a:rPr>
              <a:t>fleshed-out, functional UI</a:t>
            </a:r>
            <a:endParaRPr sz="1600">
              <a:latin typeface="Darker Grotesque"/>
              <a:ea typeface="Darker Grotesque"/>
              <a:cs typeface="Darker Grotesque"/>
              <a:sym typeface="Darker Grotesque"/>
            </a:endParaRPr>
          </a:p>
          <a:p>
            <a:pPr indent="-330200" lvl="0" marL="457200" rtl="0" algn="l">
              <a:lnSpc>
                <a:spcPct val="120000"/>
              </a:lnSpc>
              <a:spcBef>
                <a:spcPts val="0"/>
              </a:spcBef>
              <a:spcAft>
                <a:spcPts val="0"/>
              </a:spcAft>
              <a:buSzPts val="1600"/>
              <a:buFont typeface="Darker Grotesque"/>
              <a:buChar char="-"/>
            </a:pPr>
            <a:r>
              <a:rPr lang="en" sz="1600">
                <a:latin typeface="Darker Grotesque"/>
                <a:ea typeface="Darker Grotesque"/>
                <a:cs typeface="Darker Grotesque"/>
                <a:sym typeface="Darker Grotesque"/>
              </a:rPr>
              <a:t>Allowing </a:t>
            </a:r>
            <a:r>
              <a:rPr b="1" lang="en" sz="1600">
                <a:highlight>
                  <a:srgbClr val="F6C4A4"/>
                </a:highlight>
                <a:latin typeface="Darker Grotesque"/>
                <a:ea typeface="Darker Grotesque"/>
                <a:cs typeface="Darker Grotesque"/>
                <a:sym typeface="Darker Grotesque"/>
              </a:rPr>
              <a:t>users to experience and execute our task flows</a:t>
            </a:r>
            <a:r>
              <a:rPr lang="en" sz="1600">
                <a:latin typeface="Darker Grotesque"/>
                <a:ea typeface="Darker Grotesque"/>
                <a:cs typeface="Darker Grotesque"/>
                <a:sym typeface="Darker Grotesque"/>
              </a:rPr>
              <a:t> without requiring the team to do any technical development</a:t>
            </a:r>
            <a:endParaRPr sz="1600">
              <a:latin typeface="Darker Grotesque"/>
              <a:ea typeface="Darker Grotesque"/>
              <a:cs typeface="Darker Grotesque"/>
              <a:sym typeface="Darker Grotesque"/>
            </a:endParaRPr>
          </a:p>
          <a:p>
            <a:pPr indent="0" lvl="0" marL="0" rtl="0" algn="l">
              <a:lnSpc>
                <a:spcPct val="115000"/>
              </a:lnSpc>
              <a:spcBef>
                <a:spcPts val="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l">
              <a:spcBef>
                <a:spcPts val="160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l">
              <a:spcBef>
                <a:spcPts val="160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ctr">
              <a:spcBef>
                <a:spcPts val="1600"/>
              </a:spcBef>
              <a:spcAft>
                <a:spcPts val="0"/>
              </a:spcAft>
              <a:buNone/>
            </a:pPr>
            <a:r>
              <a:t/>
            </a:r>
            <a:endParaRPr sz="1600">
              <a:solidFill>
                <a:schemeClr val="dk1"/>
              </a:solidFill>
              <a:latin typeface="Darker Grotesque Medium"/>
              <a:ea typeface="Darker Grotesque Medium"/>
              <a:cs typeface="Darker Grotesque Medium"/>
              <a:sym typeface="Darker Grotesque Medium"/>
            </a:endParaRPr>
          </a:p>
        </p:txBody>
      </p:sp>
      <p:sp>
        <p:nvSpPr>
          <p:cNvPr id="753" name="Google Shape;753;p67"/>
          <p:cNvSpPr txBox="1"/>
          <p:nvPr>
            <p:ph type="title"/>
          </p:nvPr>
        </p:nvSpPr>
        <p:spPr>
          <a:xfrm>
            <a:off x="720000" y="3071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 for Constructing Prototype</a:t>
            </a:r>
            <a:endParaRPr/>
          </a:p>
        </p:txBody>
      </p:sp>
      <p:sp>
        <p:nvSpPr>
          <p:cNvPr id="754" name="Google Shape;754;p67"/>
          <p:cNvSpPr txBox="1"/>
          <p:nvPr>
            <p:ph idx="1" type="body"/>
          </p:nvPr>
        </p:nvSpPr>
        <p:spPr>
          <a:xfrm>
            <a:off x="720000" y="8678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t>We used the Figma wireframing tool to create the Medium-fi prototype</a:t>
            </a:r>
            <a:endParaRPr sz="1800">
              <a:solidFill>
                <a:srgbClr val="000000"/>
              </a:solidFill>
              <a:latin typeface="Darker Grotesque"/>
              <a:ea typeface="Darker Grotesque"/>
              <a:cs typeface="Darker Grotesque"/>
              <a:sym typeface="Darker Grotesque"/>
            </a:endParaRPr>
          </a:p>
          <a:p>
            <a:pPr indent="0" lvl="0" marL="0" rtl="0" algn="l">
              <a:lnSpc>
                <a:spcPct val="120000"/>
              </a:lnSpc>
              <a:spcBef>
                <a:spcPts val="1600"/>
              </a:spcBef>
              <a:spcAft>
                <a:spcPts val="0"/>
              </a:spcAft>
              <a:buNone/>
            </a:pPr>
            <a:r>
              <a:t/>
            </a:r>
            <a:endParaRPr sz="1800">
              <a:solidFill>
                <a:srgbClr val="000000"/>
              </a:solidFill>
              <a:latin typeface="Darker Grotesque"/>
              <a:ea typeface="Darker Grotesque"/>
              <a:cs typeface="Darker Grotesque"/>
              <a:sym typeface="Darker Grotesque"/>
            </a:endParaRPr>
          </a:p>
        </p:txBody>
      </p:sp>
      <p:sp>
        <p:nvSpPr>
          <p:cNvPr id="755" name="Google Shape;755;p67"/>
          <p:cNvSpPr txBox="1"/>
          <p:nvPr/>
        </p:nvSpPr>
        <p:spPr>
          <a:xfrm>
            <a:off x="4717325" y="1315925"/>
            <a:ext cx="3972600" cy="31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Darker Grotesque"/>
                <a:ea typeface="Darker Grotesque"/>
                <a:cs typeface="Darker Grotesque"/>
                <a:sym typeface="Darker Grotesque"/>
              </a:rPr>
              <a:t>Cons</a:t>
            </a:r>
            <a:endParaRPr b="1" sz="2500">
              <a:solidFill>
                <a:schemeClr val="dk1"/>
              </a:solidFill>
              <a:latin typeface="Darker Grotesque"/>
              <a:ea typeface="Darker Grotesque"/>
              <a:cs typeface="Darker Grotesque"/>
              <a:sym typeface="Darker Grotesque"/>
            </a:endParaRPr>
          </a:p>
          <a:p>
            <a:pPr indent="0" lvl="0" marL="0" rtl="0" algn="ctr">
              <a:spcBef>
                <a:spcPts val="0"/>
              </a:spcBef>
              <a:spcAft>
                <a:spcPts val="0"/>
              </a:spcAft>
              <a:buNone/>
            </a:pPr>
            <a:r>
              <a:t/>
            </a:r>
            <a:endParaRPr sz="1800">
              <a:solidFill>
                <a:schemeClr val="dk1"/>
              </a:solidFill>
              <a:latin typeface="Darker Grotesque Medium"/>
              <a:ea typeface="Darker Grotesque Medium"/>
              <a:cs typeface="Darker Grotesque Medium"/>
              <a:sym typeface="Darker Grotesque Medium"/>
            </a:endParaRPr>
          </a:p>
          <a:p>
            <a:pPr indent="-330200" lvl="0" marL="457200" rtl="0" algn="l">
              <a:lnSpc>
                <a:spcPct val="120000"/>
              </a:lnSpc>
              <a:spcBef>
                <a:spcPts val="0"/>
              </a:spcBef>
              <a:spcAft>
                <a:spcPts val="0"/>
              </a:spcAft>
              <a:buSzPts val="1600"/>
              <a:buFont typeface="Darker Grotesque"/>
              <a:buChar char="-"/>
            </a:pPr>
            <a:r>
              <a:rPr b="1" lang="en" sz="1600">
                <a:highlight>
                  <a:srgbClr val="F6C4A4"/>
                </a:highlight>
                <a:latin typeface="Darker Grotesque"/>
                <a:ea typeface="Darker Grotesque"/>
                <a:cs typeface="Darker Grotesque"/>
                <a:sym typeface="Darker Grotesque"/>
              </a:rPr>
              <a:t>Figma highlights valid click locations on the prototype</a:t>
            </a:r>
            <a:r>
              <a:rPr lang="en" sz="1600">
                <a:latin typeface="Darker Grotesque"/>
                <a:ea typeface="Darker Grotesque"/>
                <a:cs typeface="Darker Grotesque"/>
                <a:sym typeface="Darker Grotesque"/>
              </a:rPr>
              <a:t>, which could interfere with our evaluations by providing test users with an undesired hint</a:t>
            </a:r>
            <a:endParaRPr sz="1600">
              <a:latin typeface="Darker Grotesque"/>
              <a:ea typeface="Darker Grotesque"/>
              <a:cs typeface="Darker Grotesque"/>
              <a:sym typeface="Darker Grotesque"/>
            </a:endParaRPr>
          </a:p>
          <a:p>
            <a:pPr indent="-330200" lvl="0" marL="457200" rtl="0" algn="l">
              <a:lnSpc>
                <a:spcPct val="120000"/>
              </a:lnSpc>
              <a:spcBef>
                <a:spcPts val="0"/>
              </a:spcBef>
              <a:spcAft>
                <a:spcPts val="0"/>
              </a:spcAft>
              <a:buSzPts val="1600"/>
              <a:buFont typeface="Darker Grotesque"/>
              <a:buChar char="-"/>
            </a:pPr>
            <a:r>
              <a:rPr b="1" lang="en" sz="1600">
                <a:highlight>
                  <a:srgbClr val="F6C4A4"/>
                </a:highlight>
                <a:latin typeface="Darker Grotesque"/>
                <a:ea typeface="Darker Grotesque"/>
                <a:cs typeface="Darker Grotesque"/>
                <a:sym typeface="Darker Grotesque"/>
              </a:rPr>
              <a:t>Text boxes and questionnaires must be prefilled</a:t>
            </a:r>
            <a:r>
              <a:rPr lang="en" sz="1600">
                <a:latin typeface="Darker Grotesque"/>
                <a:ea typeface="Darker Grotesque"/>
                <a:cs typeface="Darker Grotesque"/>
                <a:sym typeface="Darker Grotesque"/>
              </a:rPr>
              <a:t>, which can limit the individuality of test users and dampen their experience</a:t>
            </a:r>
            <a:endParaRPr sz="1600">
              <a:latin typeface="Darker Grotesque"/>
              <a:ea typeface="Darker Grotesque"/>
              <a:cs typeface="Darker Grotesque"/>
              <a:sym typeface="Darker Grotesque"/>
            </a:endParaRPr>
          </a:p>
          <a:p>
            <a:pPr indent="-330200" lvl="0" marL="457200" rtl="0" algn="l">
              <a:lnSpc>
                <a:spcPct val="120000"/>
              </a:lnSpc>
              <a:spcBef>
                <a:spcPts val="0"/>
              </a:spcBef>
              <a:spcAft>
                <a:spcPts val="0"/>
              </a:spcAft>
              <a:buSzPts val="1600"/>
              <a:buFont typeface="Darker Grotesque"/>
              <a:buChar char="-"/>
            </a:pPr>
            <a:r>
              <a:rPr b="1" lang="en" sz="1600">
                <a:highlight>
                  <a:srgbClr val="F6C4A4"/>
                </a:highlight>
                <a:latin typeface="Darker Grotesque"/>
                <a:ea typeface="Darker Grotesque"/>
                <a:cs typeface="Darker Grotesque"/>
                <a:sym typeface="Darker Grotesque"/>
              </a:rPr>
              <a:t>Figma has no memory</a:t>
            </a:r>
            <a:r>
              <a:rPr lang="en" sz="1600">
                <a:latin typeface="Darker Grotesque"/>
                <a:ea typeface="Darker Grotesque"/>
                <a:cs typeface="Darker Grotesque"/>
                <a:sym typeface="Darker Grotesque"/>
              </a:rPr>
              <a:t>, making it difficult to adjust task flows based on previous user changes</a:t>
            </a:r>
            <a:endParaRPr sz="1600">
              <a:latin typeface="Darker Grotesque"/>
              <a:ea typeface="Darker Grotesque"/>
              <a:cs typeface="Darker Grotesque"/>
              <a:sym typeface="Darker Grotesque"/>
            </a:endParaRPr>
          </a:p>
          <a:p>
            <a:pPr indent="0" lvl="0" marL="0" rtl="0" algn="l">
              <a:lnSpc>
                <a:spcPct val="115000"/>
              </a:lnSpc>
              <a:spcBef>
                <a:spcPts val="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l">
              <a:spcBef>
                <a:spcPts val="160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l">
              <a:spcBef>
                <a:spcPts val="1600"/>
              </a:spcBef>
              <a:spcAft>
                <a:spcPts val="0"/>
              </a:spcAft>
              <a:buNone/>
            </a:pPr>
            <a:r>
              <a:t/>
            </a:r>
            <a:endParaRPr sz="1450">
              <a:solidFill>
                <a:srgbClr val="434343"/>
              </a:solidFill>
              <a:latin typeface="Darker Grotesque Medium"/>
              <a:ea typeface="Darker Grotesque Medium"/>
              <a:cs typeface="Darker Grotesque Medium"/>
              <a:sym typeface="Darker Grotesque Medium"/>
            </a:endParaRPr>
          </a:p>
          <a:p>
            <a:pPr indent="0" lvl="0" marL="0" rtl="0" algn="ctr">
              <a:spcBef>
                <a:spcPts val="1600"/>
              </a:spcBef>
              <a:spcAft>
                <a:spcPts val="0"/>
              </a:spcAft>
              <a:buNone/>
            </a:pPr>
            <a:r>
              <a:t/>
            </a:r>
            <a:endParaRPr sz="1600">
              <a:solidFill>
                <a:schemeClr val="dk1"/>
              </a:solidFill>
              <a:latin typeface="Darker Grotesque Medium"/>
              <a:ea typeface="Darker Grotesque Medium"/>
              <a:cs typeface="Darker Grotesque Medium"/>
              <a:sym typeface="Darker Grotesque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1"/>
          <p:cNvSpPr/>
          <p:nvPr/>
        </p:nvSpPr>
        <p:spPr>
          <a:xfrm>
            <a:off x="713224" y="1050175"/>
            <a:ext cx="3048870" cy="2864960"/>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1"/>
          <p:cNvSpPr txBox="1"/>
          <p:nvPr>
            <p:ph type="title"/>
          </p:nvPr>
        </p:nvSpPr>
        <p:spPr>
          <a:xfrm>
            <a:off x="4572000" y="1462975"/>
            <a:ext cx="38520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FitBud</a:t>
            </a:r>
            <a:endParaRPr/>
          </a:p>
        </p:txBody>
      </p:sp>
      <p:sp>
        <p:nvSpPr>
          <p:cNvPr id="429" name="Google Shape;429;p41"/>
          <p:cNvSpPr txBox="1"/>
          <p:nvPr>
            <p:ph idx="1" type="subTitle"/>
          </p:nvPr>
        </p:nvSpPr>
        <p:spPr>
          <a:xfrm>
            <a:off x="4572000" y="2457175"/>
            <a:ext cx="3852000" cy="1222200"/>
          </a:xfrm>
          <a:prstGeom prst="rect">
            <a:avLst/>
          </a:prstGeom>
        </p:spPr>
        <p:txBody>
          <a:bodyPr anchorCtr="0" anchor="ctr" bIns="91425" lIns="91425" spcFirstLastPara="1" rIns="91425" wrap="square" tIns="91425">
            <a:noAutofit/>
          </a:bodyPr>
          <a:lstStyle/>
          <a:p>
            <a:pPr indent="0" lvl="0" marL="0" rtl="0" algn="r">
              <a:spcBef>
                <a:spcPts val="0"/>
              </a:spcBef>
              <a:spcAft>
                <a:spcPts val="1600"/>
              </a:spcAft>
              <a:buNone/>
            </a:pPr>
            <a:r>
              <a:rPr lang="en" sz="2400"/>
              <a:t>Your new pal, here to make fitness </a:t>
            </a:r>
            <a:r>
              <a:rPr b="1" lang="en" sz="2400">
                <a:latin typeface="Darker Grotesque"/>
                <a:ea typeface="Darker Grotesque"/>
                <a:cs typeface="Darker Grotesque"/>
                <a:sym typeface="Darker Grotesque"/>
              </a:rPr>
              <a:t>fun </a:t>
            </a:r>
            <a:r>
              <a:rPr lang="en" sz="2400"/>
              <a:t>and </a:t>
            </a:r>
            <a:r>
              <a:rPr b="1" lang="en" sz="2400">
                <a:latin typeface="Darker Grotesque"/>
                <a:ea typeface="Darker Grotesque"/>
                <a:cs typeface="Darker Grotesque"/>
                <a:sym typeface="Darker Grotesque"/>
              </a:rPr>
              <a:t>easy</a:t>
            </a:r>
            <a:endParaRPr b="1" sz="2400">
              <a:latin typeface="Darker Grotesque"/>
              <a:ea typeface="Darker Grotesque"/>
              <a:cs typeface="Darker Grotesque"/>
              <a:sym typeface="Darker Grotesque"/>
            </a:endParaRPr>
          </a:p>
        </p:txBody>
      </p:sp>
      <p:grpSp>
        <p:nvGrpSpPr>
          <p:cNvPr id="430" name="Google Shape;430;p41"/>
          <p:cNvGrpSpPr/>
          <p:nvPr/>
        </p:nvGrpSpPr>
        <p:grpSpPr>
          <a:xfrm>
            <a:off x="1430129" y="1346812"/>
            <a:ext cx="1957593" cy="2746516"/>
            <a:chOff x="5788120" y="1580511"/>
            <a:chExt cx="1236244" cy="1734459"/>
          </a:xfrm>
        </p:grpSpPr>
        <p:sp>
          <p:nvSpPr>
            <p:cNvPr id="431" name="Google Shape;431;p41"/>
            <p:cNvSpPr/>
            <p:nvPr/>
          </p:nvSpPr>
          <p:spPr>
            <a:xfrm>
              <a:off x="5963860" y="2238447"/>
              <a:ext cx="360719" cy="250169"/>
            </a:xfrm>
            <a:custGeom>
              <a:rect b="b" l="l" r="r" t="t"/>
              <a:pathLst>
                <a:path extrusionOk="0" h="3929" w="5665">
                  <a:moveTo>
                    <a:pt x="1760" y="0"/>
                  </a:moveTo>
                  <a:lnTo>
                    <a:pt x="1" y="2302"/>
                  </a:lnTo>
                  <a:cubicBezTo>
                    <a:pt x="136" y="2281"/>
                    <a:pt x="271" y="2272"/>
                    <a:pt x="405" y="2272"/>
                  </a:cubicBezTo>
                  <a:cubicBezTo>
                    <a:pt x="2185" y="2272"/>
                    <a:pt x="3820" y="3929"/>
                    <a:pt x="3820" y="3929"/>
                  </a:cubicBezTo>
                  <a:lnTo>
                    <a:pt x="5664" y="2555"/>
                  </a:lnTo>
                  <a:lnTo>
                    <a:pt x="1760" y="0"/>
                  </a:ln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1"/>
            <p:cNvSpPr/>
            <p:nvPr/>
          </p:nvSpPr>
          <p:spPr>
            <a:xfrm>
              <a:off x="6058988" y="2310589"/>
              <a:ext cx="265588" cy="178028"/>
            </a:xfrm>
            <a:custGeom>
              <a:rect b="b" l="l" r="r" t="t"/>
              <a:pathLst>
                <a:path extrusionOk="0" h="2796" w="4171">
                  <a:moveTo>
                    <a:pt x="1326" y="0"/>
                  </a:moveTo>
                  <a:lnTo>
                    <a:pt x="1" y="1326"/>
                  </a:lnTo>
                  <a:cubicBezTo>
                    <a:pt x="1302" y="1760"/>
                    <a:pt x="2326" y="2796"/>
                    <a:pt x="2326" y="2796"/>
                  </a:cubicBezTo>
                  <a:lnTo>
                    <a:pt x="4170" y="1422"/>
                  </a:lnTo>
                  <a:lnTo>
                    <a:pt x="2254" y="169"/>
                  </a:lnTo>
                  <a:lnTo>
                    <a:pt x="1326" y="0"/>
                  </a:ln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1"/>
            <p:cNvSpPr/>
            <p:nvPr/>
          </p:nvSpPr>
          <p:spPr>
            <a:xfrm>
              <a:off x="6290761" y="1988275"/>
              <a:ext cx="695204" cy="329250"/>
            </a:xfrm>
            <a:custGeom>
              <a:rect b="b" l="l" r="r" t="t"/>
              <a:pathLst>
                <a:path extrusionOk="0" h="5171" w="10918">
                  <a:moveTo>
                    <a:pt x="1856" y="1"/>
                  </a:moveTo>
                  <a:cubicBezTo>
                    <a:pt x="1856" y="1"/>
                    <a:pt x="0" y="917"/>
                    <a:pt x="2362" y="2724"/>
                  </a:cubicBezTo>
                  <a:cubicBezTo>
                    <a:pt x="4735" y="4544"/>
                    <a:pt x="7134" y="5170"/>
                    <a:pt x="7134" y="5170"/>
                  </a:cubicBezTo>
                  <a:cubicBezTo>
                    <a:pt x="8676" y="4508"/>
                    <a:pt x="10918" y="2109"/>
                    <a:pt x="10918" y="2109"/>
                  </a:cubicBezTo>
                  <a:lnTo>
                    <a:pt x="10918" y="2109"/>
                  </a:lnTo>
                  <a:lnTo>
                    <a:pt x="6278" y="2773"/>
                  </a:lnTo>
                  <a:lnTo>
                    <a:pt x="4820" y="1977"/>
                  </a:lnTo>
                  <a:cubicBezTo>
                    <a:pt x="4398" y="1736"/>
                    <a:pt x="4001" y="1434"/>
                    <a:pt x="3687" y="1061"/>
                  </a:cubicBezTo>
                  <a:cubicBezTo>
                    <a:pt x="2952" y="242"/>
                    <a:pt x="1856" y="1"/>
                    <a:pt x="1856" y="1"/>
                  </a:cubicBez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1"/>
            <p:cNvSpPr/>
            <p:nvPr/>
          </p:nvSpPr>
          <p:spPr>
            <a:xfrm>
              <a:off x="6075862" y="1923010"/>
              <a:ext cx="380649" cy="478180"/>
            </a:xfrm>
            <a:custGeom>
              <a:rect b="b" l="l" r="r" t="t"/>
              <a:pathLst>
                <a:path extrusionOk="0" h="7510" w="5978">
                  <a:moveTo>
                    <a:pt x="3630" y="1"/>
                  </a:moveTo>
                  <a:cubicBezTo>
                    <a:pt x="3135" y="1"/>
                    <a:pt x="2610" y="215"/>
                    <a:pt x="2194" y="881"/>
                  </a:cubicBezTo>
                  <a:cubicBezTo>
                    <a:pt x="1182" y="2520"/>
                    <a:pt x="1" y="4954"/>
                    <a:pt x="1" y="4954"/>
                  </a:cubicBezTo>
                  <a:cubicBezTo>
                    <a:pt x="1" y="4954"/>
                    <a:pt x="121" y="6051"/>
                    <a:pt x="3905" y="7509"/>
                  </a:cubicBezTo>
                  <a:cubicBezTo>
                    <a:pt x="3905" y="7509"/>
                    <a:pt x="4411" y="7196"/>
                    <a:pt x="4953" y="6894"/>
                  </a:cubicBezTo>
                  <a:cubicBezTo>
                    <a:pt x="5592" y="6533"/>
                    <a:pt x="5978" y="5858"/>
                    <a:pt x="5978" y="5135"/>
                  </a:cubicBezTo>
                  <a:lnTo>
                    <a:pt x="5978" y="4484"/>
                  </a:lnTo>
                  <a:cubicBezTo>
                    <a:pt x="5978" y="4388"/>
                    <a:pt x="5978" y="4291"/>
                    <a:pt x="5965" y="4195"/>
                  </a:cubicBezTo>
                  <a:cubicBezTo>
                    <a:pt x="5869" y="3544"/>
                    <a:pt x="5472" y="881"/>
                    <a:pt x="5194" y="628"/>
                  </a:cubicBezTo>
                  <a:cubicBezTo>
                    <a:pt x="5016" y="456"/>
                    <a:pt x="4353" y="1"/>
                    <a:pt x="36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1"/>
            <p:cNvSpPr/>
            <p:nvPr/>
          </p:nvSpPr>
          <p:spPr>
            <a:xfrm>
              <a:off x="6143420" y="1949116"/>
              <a:ext cx="313090" cy="452075"/>
            </a:xfrm>
            <a:custGeom>
              <a:rect b="b" l="l" r="r" t="t"/>
              <a:pathLst>
                <a:path extrusionOk="0" h="7100" w="4917">
                  <a:moveTo>
                    <a:pt x="3844" y="1"/>
                  </a:moveTo>
                  <a:lnTo>
                    <a:pt x="2711" y="1893"/>
                  </a:lnTo>
                  <a:lnTo>
                    <a:pt x="1567" y="3990"/>
                  </a:lnTo>
                  <a:lnTo>
                    <a:pt x="0" y="5677"/>
                  </a:lnTo>
                  <a:cubicBezTo>
                    <a:pt x="566" y="6087"/>
                    <a:pt x="1458" y="6569"/>
                    <a:pt x="2844" y="7099"/>
                  </a:cubicBezTo>
                  <a:cubicBezTo>
                    <a:pt x="2844" y="7099"/>
                    <a:pt x="3350" y="6786"/>
                    <a:pt x="3892" y="6484"/>
                  </a:cubicBezTo>
                  <a:cubicBezTo>
                    <a:pt x="4531" y="6123"/>
                    <a:pt x="4917" y="5448"/>
                    <a:pt x="4917" y="4725"/>
                  </a:cubicBezTo>
                  <a:lnTo>
                    <a:pt x="4917" y="4074"/>
                  </a:lnTo>
                  <a:cubicBezTo>
                    <a:pt x="4917" y="3978"/>
                    <a:pt x="4917" y="3881"/>
                    <a:pt x="4904" y="3785"/>
                  </a:cubicBezTo>
                  <a:cubicBezTo>
                    <a:pt x="4808" y="3134"/>
                    <a:pt x="4411" y="471"/>
                    <a:pt x="4133" y="218"/>
                  </a:cubicBezTo>
                  <a:cubicBezTo>
                    <a:pt x="4085" y="170"/>
                    <a:pt x="3977" y="86"/>
                    <a:pt x="38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1"/>
            <p:cNvSpPr/>
            <p:nvPr/>
          </p:nvSpPr>
          <p:spPr>
            <a:xfrm>
              <a:off x="6101204" y="1934917"/>
              <a:ext cx="923160" cy="355038"/>
            </a:xfrm>
            <a:custGeom>
              <a:rect b="b" l="l" r="r" t="t"/>
              <a:pathLst>
                <a:path extrusionOk="0" h="5576" w="14498">
                  <a:moveTo>
                    <a:pt x="2893" y="0"/>
                  </a:moveTo>
                  <a:cubicBezTo>
                    <a:pt x="2430" y="0"/>
                    <a:pt x="2033" y="353"/>
                    <a:pt x="1796" y="694"/>
                  </a:cubicBezTo>
                  <a:cubicBezTo>
                    <a:pt x="1374" y="1321"/>
                    <a:pt x="0" y="3635"/>
                    <a:pt x="1459" y="4093"/>
                  </a:cubicBezTo>
                  <a:cubicBezTo>
                    <a:pt x="1723" y="4178"/>
                    <a:pt x="1992" y="4213"/>
                    <a:pt x="2255" y="4213"/>
                  </a:cubicBezTo>
                  <a:cubicBezTo>
                    <a:pt x="3445" y="4213"/>
                    <a:pt x="4519" y="3502"/>
                    <a:pt x="4519" y="3502"/>
                  </a:cubicBezTo>
                  <a:cubicBezTo>
                    <a:pt x="6555" y="4912"/>
                    <a:pt x="9050" y="5442"/>
                    <a:pt x="9689" y="5563"/>
                  </a:cubicBezTo>
                  <a:cubicBezTo>
                    <a:pt x="9725" y="5572"/>
                    <a:pt x="9761" y="5576"/>
                    <a:pt x="9798" y="5576"/>
                  </a:cubicBezTo>
                  <a:cubicBezTo>
                    <a:pt x="9858" y="5576"/>
                    <a:pt x="9918" y="5565"/>
                    <a:pt x="9978" y="5550"/>
                  </a:cubicBezTo>
                  <a:cubicBezTo>
                    <a:pt x="11629" y="4984"/>
                    <a:pt x="13280" y="3526"/>
                    <a:pt x="13895" y="2947"/>
                  </a:cubicBezTo>
                  <a:cubicBezTo>
                    <a:pt x="14063" y="2791"/>
                    <a:pt x="14171" y="2586"/>
                    <a:pt x="14220" y="2369"/>
                  </a:cubicBezTo>
                  <a:lnTo>
                    <a:pt x="14497" y="1019"/>
                  </a:lnTo>
                  <a:cubicBezTo>
                    <a:pt x="14497" y="706"/>
                    <a:pt x="13424" y="333"/>
                    <a:pt x="13003" y="200"/>
                  </a:cubicBezTo>
                  <a:cubicBezTo>
                    <a:pt x="12992" y="196"/>
                    <a:pt x="12981" y="194"/>
                    <a:pt x="12971" y="194"/>
                  </a:cubicBezTo>
                  <a:cubicBezTo>
                    <a:pt x="12911" y="194"/>
                    <a:pt x="12858" y="249"/>
                    <a:pt x="12858" y="320"/>
                  </a:cubicBezTo>
                  <a:lnTo>
                    <a:pt x="12858" y="839"/>
                  </a:lnTo>
                  <a:lnTo>
                    <a:pt x="12629" y="1345"/>
                  </a:lnTo>
                  <a:lnTo>
                    <a:pt x="12629" y="1032"/>
                  </a:lnTo>
                  <a:cubicBezTo>
                    <a:pt x="12749" y="682"/>
                    <a:pt x="12666" y="465"/>
                    <a:pt x="12593" y="369"/>
                  </a:cubicBezTo>
                  <a:cubicBezTo>
                    <a:pt x="12583" y="348"/>
                    <a:pt x="12563" y="338"/>
                    <a:pt x="12542" y="338"/>
                  </a:cubicBezTo>
                  <a:cubicBezTo>
                    <a:pt x="12515" y="338"/>
                    <a:pt x="12486" y="354"/>
                    <a:pt x="12473" y="381"/>
                  </a:cubicBezTo>
                  <a:lnTo>
                    <a:pt x="12195" y="947"/>
                  </a:lnTo>
                  <a:cubicBezTo>
                    <a:pt x="12184" y="959"/>
                    <a:pt x="12184" y="984"/>
                    <a:pt x="12184" y="1008"/>
                  </a:cubicBezTo>
                  <a:lnTo>
                    <a:pt x="12497" y="2610"/>
                  </a:lnTo>
                  <a:lnTo>
                    <a:pt x="9255" y="3611"/>
                  </a:lnTo>
                  <a:lnTo>
                    <a:pt x="7182" y="2634"/>
                  </a:lnTo>
                  <a:cubicBezTo>
                    <a:pt x="6845" y="2478"/>
                    <a:pt x="6520" y="2248"/>
                    <a:pt x="6255" y="1983"/>
                  </a:cubicBezTo>
                  <a:cubicBezTo>
                    <a:pt x="5278" y="1056"/>
                    <a:pt x="4134" y="947"/>
                    <a:pt x="4134" y="947"/>
                  </a:cubicBezTo>
                  <a:cubicBezTo>
                    <a:pt x="3712" y="245"/>
                    <a:pt x="3280" y="0"/>
                    <a:pt x="2893" y="0"/>
                  </a:cubicBez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1"/>
            <p:cNvSpPr/>
            <p:nvPr/>
          </p:nvSpPr>
          <p:spPr>
            <a:xfrm>
              <a:off x="6243133" y="2115940"/>
              <a:ext cx="145879" cy="87295"/>
            </a:xfrm>
            <a:custGeom>
              <a:rect b="b" l="l" r="r" t="t"/>
              <a:pathLst>
                <a:path extrusionOk="0" h="1371" w="2291">
                  <a:moveTo>
                    <a:pt x="1281" y="1"/>
                  </a:moveTo>
                  <a:cubicBezTo>
                    <a:pt x="1182" y="1"/>
                    <a:pt x="1083" y="44"/>
                    <a:pt x="1013" y="128"/>
                  </a:cubicBezTo>
                  <a:lnTo>
                    <a:pt x="1" y="1370"/>
                  </a:lnTo>
                  <a:cubicBezTo>
                    <a:pt x="1206" y="1370"/>
                    <a:pt x="2290" y="659"/>
                    <a:pt x="2290" y="659"/>
                  </a:cubicBezTo>
                  <a:cubicBezTo>
                    <a:pt x="2025" y="478"/>
                    <a:pt x="1483" y="69"/>
                    <a:pt x="1483" y="69"/>
                  </a:cubicBezTo>
                  <a:cubicBezTo>
                    <a:pt x="1422" y="23"/>
                    <a:pt x="1351" y="1"/>
                    <a:pt x="1281" y="1"/>
                  </a:cubicBez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1"/>
            <p:cNvSpPr/>
            <p:nvPr/>
          </p:nvSpPr>
          <p:spPr>
            <a:xfrm>
              <a:off x="6301458" y="1775733"/>
              <a:ext cx="214139" cy="187261"/>
            </a:xfrm>
            <a:custGeom>
              <a:rect b="b" l="l" r="r" t="t"/>
              <a:pathLst>
                <a:path extrusionOk="0" h="2941" w="3363">
                  <a:moveTo>
                    <a:pt x="1338" y="1"/>
                  </a:moveTo>
                  <a:cubicBezTo>
                    <a:pt x="1338" y="1"/>
                    <a:pt x="435" y="1531"/>
                    <a:pt x="1" y="2314"/>
                  </a:cubicBezTo>
                  <a:cubicBezTo>
                    <a:pt x="27" y="2313"/>
                    <a:pt x="54" y="2312"/>
                    <a:pt x="80" y="2312"/>
                  </a:cubicBezTo>
                  <a:cubicBezTo>
                    <a:pt x="798" y="2312"/>
                    <a:pt x="1465" y="2767"/>
                    <a:pt x="1651" y="2941"/>
                  </a:cubicBezTo>
                  <a:cubicBezTo>
                    <a:pt x="1712" y="2881"/>
                    <a:pt x="1760" y="2809"/>
                    <a:pt x="1796" y="2748"/>
                  </a:cubicBezTo>
                  <a:cubicBezTo>
                    <a:pt x="2446" y="1495"/>
                    <a:pt x="3362" y="1"/>
                    <a:pt x="3362" y="1"/>
                  </a:cubicBez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1"/>
            <p:cNvSpPr/>
            <p:nvPr/>
          </p:nvSpPr>
          <p:spPr>
            <a:xfrm>
              <a:off x="6301458" y="1775733"/>
              <a:ext cx="214139" cy="151986"/>
            </a:xfrm>
            <a:custGeom>
              <a:rect b="b" l="l" r="r" t="t"/>
              <a:pathLst>
                <a:path extrusionOk="0" h="2387" w="3363">
                  <a:moveTo>
                    <a:pt x="1338" y="1"/>
                  </a:moveTo>
                  <a:cubicBezTo>
                    <a:pt x="1338" y="1"/>
                    <a:pt x="435" y="1531"/>
                    <a:pt x="1" y="2314"/>
                  </a:cubicBezTo>
                  <a:cubicBezTo>
                    <a:pt x="27" y="2313"/>
                    <a:pt x="53" y="2312"/>
                    <a:pt x="80" y="2312"/>
                  </a:cubicBezTo>
                  <a:cubicBezTo>
                    <a:pt x="258" y="2312"/>
                    <a:pt x="435" y="2344"/>
                    <a:pt x="603" y="2387"/>
                  </a:cubicBezTo>
                  <a:cubicBezTo>
                    <a:pt x="1073" y="1772"/>
                    <a:pt x="1929" y="1567"/>
                    <a:pt x="2435" y="1567"/>
                  </a:cubicBezTo>
                  <a:cubicBezTo>
                    <a:pt x="2928" y="712"/>
                    <a:pt x="3362" y="1"/>
                    <a:pt x="3362" y="1"/>
                  </a:cubicBez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1"/>
            <p:cNvSpPr/>
            <p:nvPr/>
          </p:nvSpPr>
          <p:spPr>
            <a:xfrm>
              <a:off x="6357427" y="1595538"/>
              <a:ext cx="214967" cy="222472"/>
            </a:xfrm>
            <a:custGeom>
              <a:rect b="b" l="l" r="r" t="t"/>
              <a:pathLst>
                <a:path extrusionOk="0" h="3494" w="3376">
                  <a:moveTo>
                    <a:pt x="1781" y="0"/>
                  </a:moveTo>
                  <a:cubicBezTo>
                    <a:pt x="696" y="0"/>
                    <a:pt x="1" y="710"/>
                    <a:pt x="1" y="1759"/>
                  </a:cubicBezTo>
                  <a:cubicBezTo>
                    <a:pt x="1" y="2710"/>
                    <a:pt x="761" y="3494"/>
                    <a:pt x="1688" y="3494"/>
                  </a:cubicBezTo>
                  <a:cubicBezTo>
                    <a:pt x="2616" y="3494"/>
                    <a:pt x="3375" y="2710"/>
                    <a:pt x="3375" y="1759"/>
                  </a:cubicBezTo>
                  <a:cubicBezTo>
                    <a:pt x="3375" y="734"/>
                    <a:pt x="2930" y="96"/>
                    <a:pt x="2014" y="11"/>
                  </a:cubicBezTo>
                  <a:cubicBezTo>
                    <a:pt x="1934" y="4"/>
                    <a:pt x="1857" y="0"/>
                    <a:pt x="1781" y="0"/>
                  </a:cubicBez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1"/>
            <p:cNvSpPr/>
            <p:nvPr/>
          </p:nvSpPr>
          <p:spPr>
            <a:xfrm>
              <a:off x="6359783" y="1699707"/>
              <a:ext cx="211847" cy="118304"/>
            </a:xfrm>
            <a:custGeom>
              <a:rect b="b" l="l" r="r" t="t"/>
              <a:pathLst>
                <a:path extrusionOk="0" h="1858" w="3327">
                  <a:moveTo>
                    <a:pt x="1206" y="1"/>
                  </a:moveTo>
                  <a:cubicBezTo>
                    <a:pt x="1005" y="1"/>
                    <a:pt x="789" y="105"/>
                    <a:pt x="675" y="364"/>
                  </a:cubicBezTo>
                  <a:cubicBezTo>
                    <a:pt x="563" y="600"/>
                    <a:pt x="407" y="698"/>
                    <a:pt x="271" y="698"/>
                  </a:cubicBezTo>
                  <a:cubicBezTo>
                    <a:pt x="144" y="698"/>
                    <a:pt x="36" y="611"/>
                    <a:pt x="1" y="471"/>
                  </a:cubicBezTo>
                  <a:lnTo>
                    <a:pt x="1" y="471"/>
                  </a:lnTo>
                  <a:cubicBezTo>
                    <a:pt x="169" y="1267"/>
                    <a:pt x="844" y="1858"/>
                    <a:pt x="1651" y="1858"/>
                  </a:cubicBezTo>
                  <a:cubicBezTo>
                    <a:pt x="2543" y="1858"/>
                    <a:pt x="3278" y="1135"/>
                    <a:pt x="3326" y="219"/>
                  </a:cubicBezTo>
                  <a:lnTo>
                    <a:pt x="1627" y="219"/>
                  </a:lnTo>
                  <a:cubicBezTo>
                    <a:pt x="1558" y="87"/>
                    <a:pt x="1388" y="1"/>
                    <a:pt x="1206" y="1"/>
                  </a:cubicBez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1"/>
            <p:cNvSpPr/>
            <p:nvPr/>
          </p:nvSpPr>
          <p:spPr>
            <a:xfrm>
              <a:off x="6441095" y="1751155"/>
              <a:ext cx="98314" cy="111363"/>
            </a:xfrm>
            <a:custGeom>
              <a:rect b="b" l="l" r="r" t="t"/>
              <a:pathLst>
                <a:path extrusionOk="0" h="1749" w="1544">
                  <a:moveTo>
                    <a:pt x="1" y="1"/>
                  </a:moveTo>
                  <a:lnTo>
                    <a:pt x="1" y="1254"/>
                  </a:lnTo>
                  <a:cubicBezTo>
                    <a:pt x="1" y="1532"/>
                    <a:pt x="205" y="1749"/>
                    <a:pt x="435" y="1749"/>
                  </a:cubicBezTo>
                  <a:lnTo>
                    <a:pt x="1543" y="1749"/>
                  </a:lnTo>
                  <a:lnTo>
                    <a:pt x="1543" y="1"/>
                  </a:ln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1"/>
            <p:cNvSpPr/>
            <p:nvPr/>
          </p:nvSpPr>
          <p:spPr>
            <a:xfrm>
              <a:off x="6425749" y="1709195"/>
              <a:ext cx="59918" cy="59470"/>
            </a:xfrm>
            <a:custGeom>
              <a:rect b="b" l="l" r="r" t="t"/>
              <a:pathLst>
                <a:path extrusionOk="0" h="934" w="941">
                  <a:moveTo>
                    <a:pt x="469" y="1"/>
                  </a:moveTo>
                  <a:cubicBezTo>
                    <a:pt x="442" y="1"/>
                    <a:pt x="414" y="4"/>
                    <a:pt x="386" y="9"/>
                  </a:cubicBezTo>
                  <a:cubicBezTo>
                    <a:pt x="157" y="46"/>
                    <a:pt x="1" y="287"/>
                    <a:pt x="49" y="539"/>
                  </a:cubicBezTo>
                  <a:cubicBezTo>
                    <a:pt x="92" y="774"/>
                    <a:pt x="276" y="933"/>
                    <a:pt x="477" y="933"/>
                  </a:cubicBezTo>
                  <a:cubicBezTo>
                    <a:pt x="503" y="933"/>
                    <a:pt x="529" y="931"/>
                    <a:pt x="555" y="925"/>
                  </a:cubicBezTo>
                  <a:cubicBezTo>
                    <a:pt x="796" y="889"/>
                    <a:pt x="941" y="648"/>
                    <a:pt x="904" y="395"/>
                  </a:cubicBezTo>
                  <a:cubicBezTo>
                    <a:pt x="862" y="160"/>
                    <a:pt x="678" y="1"/>
                    <a:pt x="469" y="1"/>
                  </a:cubicBez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1"/>
            <p:cNvSpPr/>
            <p:nvPr/>
          </p:nvSpPr>
          <p:spPr>
            <a:xfrm>
              <a:off x="6459560" y="1603561"/>
              <a:ext cx="134291" cy="258956"/>
            </a:xfrm>
            <a:custGeom>
              <a:rect b="b" l="l" r="r" t="t"/>
              <a:pathLst>
                <a:path extrusionOk="0" h="4067" w="2109">
                  <a:moveTo>
                    <a:pt x="805" y="0"/>
                  </a:moveTo>
                  <a:cubicBezTo>
                    <a:pt x="785" y="0"/>
                    <a:pt x="766" y="2"/>
                    <a:pt x="747" y="5"/>
                  </a:cubicBezTo>
                  <a:cubicBezTo>
                    <a:pt x="12" y="138"/>
                    <a:pt x="0" y="934"/>
                    <a:pt x="84" y="1608"/>
                  </a:cubicBezTo>
                  <a:cubicBezTo>
                    <a:pt x="96" y="1729"/>
                    <a:pt x="156" y="2198"/>
                    <a:pt x="169" y="2319"/>
                  </a:cubicBezTo>
                  <a:cubicBezTo>
                    <a:pt x="265" y="3138"/>
                    <a:pt x="747" y="4067"/>
                    <a:pt x="1253" y="4067"/>
                  </a:cubicBezTo>
                  <a:cubicBezTo>
                    <a:pt x="1615" y="4067"/>
                    <a:pt x="1808" y="3693"/>
                    <a:pt x="1843" y="3199"/>
                  </a:cubicBezTo>
                  <a:cubicBezTo>
                    <a:pt x="1867" y="2813"/>
                    <a:pt x="1771" y="2415"/>
                    <a:pt x="1892" y="2415"/>
                  </a:cubicBezTo>
                  <a:lnTo>
                    <a:pt x="2025" y="2415"/>
                  </a:lnTo>
                  <a:cubicBezTo>
                    <a:pt x="2073" y="2415"/>
                    <a:pt x="2108" y="2380"/>
                    <a:pt x="2097" y="2331"/>
                  </a:cubicBezTo>
                  <a:cubicBezTo>
                    <a:pt x="2097" y="2295"/>
                    <a:pt x="1819" y="1898"/>
                    <a:pt x="1808" y="1861"/>
                  </a:cubicBezTo>
                  <a:cubicBezTo>
                    <a:pt x="1747" y="1753"/>
                    <a:pt x="1867" y="1729"/>
                    <a:pt x="1892" y="1524"/>
                  </a:cubicBezTo>
                  <a:cubicBezTo>
                    <a:pt x="1961" y="729"/>
                    <a:pt x="1237" y="0"/>
                    <a:pt x="805" y="0"/>
                  </a:cubicBez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1"/>
            <p:cNvSpPr/>
            <p:nvPr/>
          </p:nvSpPr>
          <p:spPr>
            <a:xfrm>
              <a:off x="6303750" y="1580511"/>
              <a:ext cx="293478" cy="274492"/>
            </a:xfrm>
            <a:custGeom>
              <a:rect b="b" l="l" r="r" t="t"/>
              <a:pathLst>
                <a:path extrusionOk="0" h="4311" w="4609">
                  <a:moveTo>
                    <a:pt x="2604" y="0"/>
                  </a:moveTo>
                  <a:cubicBezTo>
                    <a:pt x="2401" y="0"/>
                    <a:pt x="2200" y="22"/>
                    <a:pt x="2013" y="66"/>
                  </a:cubicBezTo>
                  <a:cubicBezTo>
                    <a:pt x="1061" y="295"/>
                    <a:pt x="1230" y="838"/>
                    <a:pt x="615" y="1223"/>
                  </a:cubicBezTo>
                  <a:cubicBezTo>
                    <a:pt x="0" y="1609"/>
                    <a:pt x="447" y="2199"/>
                    <a:pt x="314" y="3031"/>
                  </a:cubicBezTo>
                  <a:cubicBezTo>
                    <a:pt x="182" y="3862"/>
                    <a:pt x="688" y="4127"/>
                    <a:pt x="688" y="4127"/>
                  </a:cubicBezTo>
                  <a:cubicBezTo>
                    <a:pt x="933" y="4257"/>
                    <a:pt x="1171" y="4311"/>
                    <a:pt x="1389" y="4311"/>
                  </a:cubicBezTo>
                  <a:cubicBezTo>
                    <a:pt x="2222" y="4311"/>
                    <a:pt x="2766" y="3529"/>
                    <a:pt x="2327" y="3224"/>
                  </a:cubicBezTo>
                  <a:cubicBezTo>
                    <a:pt x="1784" y="2838"/>
                    <a:pt x="1965" y="2560"/>
                    <a:pt x="1965" y="2560"/>
                  </a:cubicBezTo>
                  <a:cubicBezTo>
                    <a:pt x="2953" y="2477"/>
                    <a:pt x="2929" y="1705"/>
                    <a:pt x="2929" y="1705"/>
                  </a:cubicBezTo>
                  <a:lnTo>
                    <a:pt x="2929" y="1705"/>
                  </a:lnTo>
                  <a:cubicBezTo>
                    <a:pt x="2975" y="1709"/>
                    <a:pt x="3021" y="1711"/>
                    <a:pt x="3066" y="1711"/>
                  </a:cubicBezTo>
                  <a:cubicBezTo>
                    <a:pt x="3564" y="1711"/>
                    <a:pt x="3997" y="1478"/>
                    <a:pt x="4218" y="1235"/>
                  </a:cubicBezTo>
                  <a:cubicBezTo>
                    <a:pt x="4279" y="1355"/>
                    <a:pt x="4314" y="1476"/>
                    <a:pt x="4327" y="1609"/>
                  </a:cubicBezTo>
                  <a:cubicBezTo>
                    <a:pt x="4327" y="1610"/>
                    <a:pt x="4328" y="1610"/>
                    <a:pt x="4328" y="1610"/>
                  </a:cubicBezTo>
                  <a:cubicBezTo>
                    <a:pt x="4353" y="1610"/>
                    <a:pt x="4609" y="1174"/>
                    <a:pt x="4339" y="705"/>
                  </a:cubicBezTo>
                  <a:cubicBezTo>
                    <a:pt x="4085" y="272"/>
                    <a:pt x="3330" y="0"/>
                    <a:pt x="2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1"/>
            <p:cNvSpPr/>
            <p:nvPr/>
          </p:nvSpPr>
          <p:spPr>
            <a:xfrm>
              <a:off x="5919415" y="1588470"/>
              <a:ext cx="491889" cy="497537"/>
            </a:xfrm>
            <a:custGeom>
              <a:rect b="b" l="l" r="r" t="t"/>
              <a:pathLst>
                <a:path extrusionOk="0" h="7814" w="7725">
                  <a:moveTo>
                    <a:pt x="6578" y="0"/>
                  </a:moveTo>
                  <a:cubicBezTo>
                    <a:pt x="6057" y="0"/>
                    <a:pt x="5507" y="672"/>
                    <a:pt x="5722" y="856"/>
                  </a:cubicBezTo>
                  <a:lnTo>
                    <a:pt x="5722" y="856"/>
                  </a:lnTo>
                  <a:cubicBezTo>
                    <a:pt x="5514" y="680"/>
                    <a:pt x="5280" y="603"/>
                    <a:pt x="5052" y="603"/>
                  </a:cubicBezTo>
                  <a:cubicBezTo>
                    <a:pt x="4381" y="603"/>
                    <a:pt x="3763" y="1270"/>
                    <a:pt x="4024" y="2026"/>
                  </a:cubicBezTo>
                  <a:cubicBezTo>
                    <a:pt x="4362" y="2977"/>
                    <a:pt x="4181" y="3192"/>
                    <a:pt x="3787" y="3192"/>
                  </a:cubicBezTo>
                  <a:cubicBezTo>
                    <a:pt x="3463" y="3192"/>
                    <a:pt x="2995" y="3046"/>
                    <a:pt x="2552" y="3046"/>
                  </a:cubicBezTo>
                  <a:cubicBezTo>
                    <a:pt x="2054" y="3046"/>
                    <a:pt x="1588" y="3231"/>
                    <a:pt x="1397" y="4014"/>
                  </a:cubicBezTo>
                  <a:cubicBezTo>
                    <a:pt x="1260" y="4597"/>
                    <a:pt x="1579" y="5246"/>
                    <a:pt x="2106" y="5506"/>
                  </a:cubicBezTo>
                  <a:lnTo>
                    <a:pt x="2106" y="5506"/>
                  </a:lnTo>
                  <a:cubicBezTo>
                    <a:pt x="1976" y="5455"/>
                    <a:pt x="1848" y="5431"/>
                    <a:pt x="1726" y="5431"/>
                  </a:cubicBezTo>
                  <a:cubicBezTo>
                    <a:pt x="656" y="5431"/>
                    <a:pt x="0" y="7216"/>
                    <a:pt x="1987" y="7702"/>
                  </a:cubicBezTo>
                  <a:cubicBezTo>
                    <a:pt x="2305" y="7778"/>
                    <a:pt x="2629" y="7814"/>
                    <a:pt x="2951" y="7814"/>
                  </a:cubicBezTo>
                  <a:cubicBezTo>
                    <a:pt x="5415" y="7814"/>
                    <a:pt x="7725" y="5748"/>
                    <a:pt x="5519" y="4352"/>
                  </a:cubicBezTo>
                  <a:cubicBezTo>
                    <a:pt x="4842" y="3920"/>
                    <a:pt x="5159" y="3241"/>
                    <a:pt x="5911" y="3241"/>
                  </a:cubicBezTo>
                  <a:cubicBezTo>
                    <a:pt x="5936" y="3241"/>
                    <a:pt x="5962" y="3242"/>
                    <a:pt x="5988" y="3243"/>
                  </a:cubicBezTo>
                  <a:cubicBezTo>
                    <a:pt x="6410" y="2821"/>
                    <a:pt x="5157" y="2339"/>
                    <a:pt x="5591" y="1929"/>
                  </a:cubicBezTo>
                  <a:cubicBezTo>
                    <a:pt x="5771" y="1761"/>
                    <a:pt x="6157" y="1881"/>
                    <a:pt x="6229" y="1653"/>
                  </a:cubicBezTo>
                  <a:cubicBezTo>
                    <a:pt x="6266" y="1556"/>
                    <a:pt x="6229" y="1460"/>
                    <a:pt x="6253" y="1375"/>
                  </a:cubicBezTo>
                  <a:cubicBezTo>
                    <a:pt x="6326" y="1026"/>
                    <a:pt x="6856" y="1230"/>
                    <a:pt x="7073" y="1050"/>
                  </a:cubicBezTo>
                  <a:cubicBezTo>
                    <a:pt x="7254" y="881"/>
                    <a:pt x="7241" y="568"/>
                    <a:pt x="7121" y="363"/>
                  </a:cubicBezTo>
                  <a:cubicBezTo>
                    <a:pt x="6974" y="99"/>
                    <a:pt x="6778" y="0"/>
                    <a:pt x="65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1"/>
            <p:cNvSpPr/>
            <p:nvPr/>
          </p:nvSpPr>
          <p:spPr>
            <a:xfrm>
              <a:off x="6205502" y="3167632"/>
              <a:ext cx="390710" cy="147338"/>
            </a:xfrm>
            <a:custGeom>
              <a:rect b="b" l="l" r="r" t="t"/>
              <a:pathLst>
                <a:path extrusionOk="0" h="2314" w="6136">
                  <a:moveTo>
                    <a:pt x="2785" y="0"/>
                  </a:moveTo>
                  <a:cubicBezTo>
                    <a:pt x="2339" y="0"/>
                    <a:pt x="1532" y="953"/>
                    <a:pt x="1134" y="953"/>
                  </a:cubicBezTo>
                  <a:cubicBezTo>
                    <a:pt x="724" y="953"/>
                    <a:pt x="1050" y="350"/>
                    <a:pt x="676" y="350"/>
                  </a:cubicBezTo>
                  <a:cubicBezTo>
                    <a:pt x="97" y="663"/>
                    <a:pt x="1" y="2314"/>
                    <a:pt x="1" y="2314"/>
                  </a:cubicBezTo>
                  <a:lnTo>
                    <a:pt x="6135" y="2314"/>
                  </a:lnTo>
                  <a:cubicBezTo>
                    <a:pt x="6135" y="1700"/>
                    <a:pt x="5520" y="1651"/>
                    <a:pt x="4532" y="1338"/>
                  </a:cubicBezTo>
                  <a:cubicBezTo>
                    <a:pt x="4170" y="1218"/>
                    <a:pt x="3255" y="0"/>
                    <a:pt x="27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1"/>
            <p:cNvSpPr/>
            <p:nvPr/>
          </p:nvSpPr>
          <p:spPr>
            <a:xfrm>
              <a:off x="5858734" y="2383049"/>
              <a:ext cx="801923" cy="709439"/>
            </a:xfrm>
            <a:custGeom>
              <a:rect b="b" l="l" r="r" t="t"/>
              <a:pathLst>
                <a:path extrusionOk="0" h="11142" w="12594">
                  <a:moveTo>
                    <a:pt x="3149" y="1"/>
                  </a:moveTo>
                  <a:cubicBezTo>
                    <a:pt x="3025" y="1"/>
                    <a:pt x="2895" y="10"/>
                    <a:pt x="2760" y="31"/>
                  </a:cubicBezTo>
                  <a:lnTo>
                    <a:pt x="2338" y="440"/>
                  </a:lnTo>
                  <a:cubicBezTo>
                    <a:pt x="1591" y="1019"/>
                    <a:pt x="1109" y="1669"/>
                    <a:pt x="795" y="2309"/>
                  </a:cubicBezTo>
                  <a:cubicBezTo>
                    <a:pt x="0" y="3972"/>
                    <a:pt x="1229" y="5900"/>
                    <a:pt x="3073" y="5900"/>
                  </a:cubicBezTo>
                  <a:lnTo>
                    <a:pt x="9231" y="5900"/>
                  </a:lnTo>
                  <a:cubicBezTo>
                    <a:pt x="8086" y="6695"/>
                    <a:pt x="7098" y="9406"/>
                    <a:pt x="6556" y="11141"/>
                  </a:cubicBezTo>
                  <a:lnTo>
                    <a:pt x="8917" y="11141"/>
                  </a:lnTo>
                  <a:lnTo>
                    <a:pt x="12026" y="5707"/>
                  </a:lnTo>
                  <a:cubicBezTo>
                    <a:pt x="12593" y="4719"/>
                    <a:pt x="12099" y="3453"/>
                    <a:pt x="11003" y="3128"/>
                  </a:cubicBezTo>
                  <a:cubicBezTo>
                    <a:pt x="9050" y="2550"/>
                    <a:pt x="5471" y="1959"/>
                    <a:pt x="5471" y="1959"/>
                  </a:cubicBezTo>
                  <a:lnTo>
                    <a:pt x="5471" y="1658"/>
                  </a:lnTo>
                  <a:cubicBezTo>
                    <a:pt x="5471" y="1658"/>
                    <a:pt x="4794" y="1"/>
                    <a:pt x="3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1"/>
            <p:cNvSpPr/>
            <p:nvPr/>
          </p:nvSpPr>
          <p:spPr>
            <a:xfrm>
              <a:off x="6248482" y="3092434"/>
              <a:ext cx="178099" cy="135877"/>
            </a:xfrm>
            <a:custGeom>
              <a:rect b="b" l="l" r="r" t="t"/>
              <a:pathLst>
                <a:path extrusionOk="0" h="2134" w="2797">
                  <a:moveTo>
                    <a:pt x="435" y="0"/>
                  </a:moveTo>
                  <a:cubicBezTo>
                    <a:pt x="158" y="892"/>
                    <a:pt x="1" y="1531"/>
                    <a:pt x="1" y="1531"/>
                  </a:cubicBezTo>
                  <a:cubicBezTo>
                    <a:pt x="375" y="1531"/>
                    <a:pt x="49" y="2134"/>
                    <a:pt x="459" y="2134"/>
                  </a:cubicBezTo>
                  <a:cubicBezTo>
                    <a:pt x="857" y="2134"/>
                    <a:pt x="1664" y="1181"/>
                    <a:pt x="2110" y="1181"/>
                  </a:cubicBezTo>
                  <a:lnTo>
                    <a:pt x="2796" y="0"/>
                  </a:lnTo>
                  <a:close/>
                </a:path>
              </a:pathLst>
            </a:custGeom>
            <a:solidFill>
              <a:srgbClr val="873C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1"/>
            <p:cNvSpPr/>
            <p:nvPr/>
          </p:nvSpPr>
          <p:spPr>
            <a:xfrm>
              <a:off x="6134951" y="3167632"/>
              <a:ext cx="390646" cy="147338"/>
            </a:xfrm>
            <a:custGeom>
              <a:rect b="b" l="l" r="r" t="t"/>
              <a:pathLst>
                <a:path extrusionOk="0" h="2314" w="6135">
                  <a:moveTo>
                    <a:pt x="2784" y="0"/>
                  </a:moveTo>
                  <a:cubicBezTo>
                    <a:pt x="2338" y="0"/>
                    <a:pt x="1531" y="953"/>
                    <a:pt x="1133" y="953"/>
                  </a:cubicBezTo>
                  <a:cubicBezTo>
                    <a:pt x="723" y="953"/>
                    <a:pt x="1049" y="350"/>
                    <a:pt x="675" y="350"/>
                  </a:cubicBezTo>
                  <a:cubicBezTo>
                    <a:pt x="97" y="663"/>
                    <a:pt x="0" y="2314"/>
                    <a:pt x="0" y="2314"/>
                  </a:cubicBezTo>
                  <a:lnTo>
                    <a:pt x="6134" y="2314"/>
                  </a:lnTo>
                  <a:cubicBezTo>
                    <a:pt x="6134" y="1700"/>
                    <a:pt x="5519" y="1651"/>
                    <a:pt x="4531" y="1338"/>
                  </a:cubicBezTo>
                  <a:cubicBezTo>
                    <a:pt x="4170" y="1218"/>
                    <a:pt x="3254" y="0"/>
                    <a:pt x="27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1"/>
            <p:cNvSpPr/>
            <p:nvPr/>
          </p:nvSpPr>
          <p:spPr>
            <a:xfrm>
              <a:off x="5788120" y="2383049"/>
              <a:ext cx="802687" cy="709439"/>
            </a:xfrm>
            <a:custGeom>
              <a:rect b="b" l="l" r="r" t="t"/>
              <a:pathLst>
                <a:path extrusionOk="0" h="11142" w="12606">
                  <a:moveTo>
                    <a:pt x="3165" y="1"/>
                  </a:moveTo>
                  <a:cubicBezTo>
                    <a:pt x="3031" y="1"/>
                    <a:pt x="2896" y="10"/>
                    <a:pt x="2761" y="31"/>
                  </a:cubicBezTo>
                  <a:lnTo>
                    <a:pt x="2351" y="440"/>
                  </a:lnTo>
                  <a:cubicBezTo>
                    <a:pt x="1591" y="1019"/>
                    <a:pt x="1109" y="1669"/>
                    <a:pt x="808" y="2309"/>
                  </a:cubicBezTo>
                  <a:cubicBezTo>
                    <a:pt x="0" y="3972"/>
                    <a:pt x="1230" y="5900"/>
                    <a:pt x="3074" y="5900"/>
                  </a:cubicBezTo>
                  <a:lnTo>
                    <a:pt x="9231" y="5900"/>
                  </a:lnTo>
                  <a:cubicBezTo>
                    <a:pt x="8098" y="6695"/>
                    <a:pt x="7099" y="9406"/>
                    <a:pt x="6556" y="11141"/>
                  </a:cubicBezTo>
                  <a:lnTo>
                    <a:pt x="8918" y="11141"/>
                  </a:lnTo>
                  <a:lnTo>
                    <a:pt x="12027" y="5707"/>
                  </a:lnTo>
                  <a:cubicBezTo>
                    <a:pt x="12605" y="4719"/>
                    <a:pt x="12099" y="3453"/>
                    <a:pt x="11003" y="3128"/>
                  </a:cubicBezTo>
                  <a:cubicBezTo>
                    <a:pt x="9051" y="2550"/>
                    <a:pt x="6580" y="2212"/>
                    <a:pt x="6580" y="2212"/>
                  </a:cubicBezTo>
                  <a:lnTo>
                    <a:pt x="6580" y="1658"/>
                  </a:lnTo>
                  <a:cubicBezTo>
                    <a:pt x="6580" y="1658"/>
                    <a:pt x="4945" y="1"/>
                    <a:pt x="31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1"/>
            <p:cNvSpPr/>
            <p:nvPr/>
          </p:nvSpPr>
          <p:spPr>
            <a:xfrm>
              <a:off x="5950807" y="2394956"/>
              <a:ext cx="256356" cy="129000"/>
            </a:xfrm>
            <a:custGeom>
              <a:rect b="b" l="l" r="r" t="t"/>
              <a:pathLst>
                <a:path extrusionOk="0" h="2026" w="4026">
                  <a:moveTo>
                    <a:pt x="1700" y="1"/>
                  </a:moveTo>
                  <a:lnTo>
                    <a:pt x="0" y="1471"/>
                  </a:lnTo>
                  <a:cubicBezTo>
                    <a:pt x="771" y="1519"/>
                    <a:pt x="4025" y="2025"/>
                    <a:pt x="4025" y="2025"/>
                  </a:cubicBezTo>
                  <a:lnTo>
                    <a:pt x="4025" y="1471"/>
                  </a:lnTo>
                  <a:cubicBezTo>
                    <a:pt x="4025" y="1471"/>
                    <a:pt x="3001" y="435"/>
                    <a:pt x="1700" y="1"/>
                  </a:cubicBezTo>
                  <a:close/>
                </a:path>
              </a:pathLst>
            </a:custGeom>
            <a:solidFill>
              <a:srgbClr val="1A25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1"/>
            <p:cNvSpPr/>
            <p:nvPr/>
          </p:nvSpPr>
          <p:spPr>
            <a:xfrm>
              <a:off x="6177931" y="3092434"/>
              <a:ext cx="178035" cy="135877"/>
            </a:xfrm>
            <a:custGeom>
              <a:rect b="b" l="l" r="r" t="t"/>
              <a:pathLst>
                <a:path extrusionOk="0" h="2134" w="2796">
                  <a:moveTo>
                    <a:pt x="434" y="0"/>
                  </a:moveTo>
                  <a:cubicBezTo>
                    <a:pt x="157" y="892"/>
                    <a:pt x="0" y="1531"/>
                    <a:pt x="0" y="1531"/>
                  </a:cubicBezTo>
                  <a:cubicBezTo>
                    <a:pt x="374" y="1531"/>
                    <a:pt x="48" y="2134"/>
                    <a:pt x="458" y="2134"/>
                  </a:cubicBezTo>
                  <a:cubicBezTo>
                    <a:pt x="856" y="2134"/>
                    <a:pt x="1663" y="1181"/>
                    <a:pt x="2109" y="1181"/>
                  </a:cubicBezTo>
                  <a:lnTo>
                    <a:pt x="2796" y="0"/>
                  </a:lnTo>
                  <a:close/>
                </a:path>
              </a:pathLst>
            </a:custGeom>
            <a:solidFill>
              <a:srgbClr val="B05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4" name="Google Shape;454;p41"/>
          <p:cNvPicPr preferRelativeResize="0"/>
          <p:nvPr/>
        </p:nvPicPr>
        <p:blipFill>
          <a:blip r:embed="rId3">
            <a:alphaModFix/>
          </a:blip>
          <a:stretch>
            <a:fillRect/>
          </a:stretch>
        </p:blipFill>
        <p:spPr>
          <a:xfrm rot="-9929799">
            <a:off x="7286898" y="3661875"/>
            <a:ext cx="1267975" cy="1267975"/>
          </a:xfrm>
          <a:prstGeom prst="rect">
            <a:avLst/>
          </a:prstGeom>
          <a:noFill/>
          <a:ln>
            <a:noFill/>
          </a:ln>
        </p:spPr>
      </p:pic>
      <p:cxnSp>
        <p:nvCxnSpPr>
          <p:cNvPr id="455" name="Google Shape;455;p41"/>
          <p:cNvCxnSpPr/>
          <p:nvPr/>
        </p:nvCxnSpPr>
        <p:spPr>
          <a:xfrm>
            <a:off x="7356000" y="3679385"/>
            <a:ext cx="991800" cy="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8"/>
          <p:cNvSpPr txBox="1"/>
          <p:nvPr>
            <p:ph type="title"/>
          </p:nvPr>
        </p:nvSpPr>
        <p:spPr>
          <a:xfrm>
            <a:off x="720000" y="2926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 of Prototype</a:t>
            </a:r>
            <a:endParaRPr/>
          </a:p>
        </p:txBody>
      </p:sp>
      <p:sp>
        <p:nvSpPr>
          <p:cNvPr id="761" name="Google Shape;761;p68"/>
          <p:cNvSpPr txBox="1"/>
          <p:nvPr>
            <p:ph idx="1" type="body"/>
          </p:nvPr>
        </p:nvSpPr>
        <p:spPr>
          <a:xfrm>
            <a:off x="720000" y="807600"/>
            <a:ext cx="7704000" cy="4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50">
                <a:latin typeface="Darker Grotesque"/>
                <a:ea typeface="Darker Grotesque"/>
                <a:cs typeface="Darker Grotesque"/>
                <a:sym typeface="Darker Grotesque"/>
              </a:rPr>
              <a:t>Previous </a:t>
            </a:r>
            <a:r>
              <a:rPr b="1" lang="en" sz="1750">
                <a:latin typeface="Darker Grotesque"/>
                <a:ea typeface="Darker Grotesque"/>
                <a:cs typeface="Darker Grotesque"/>
                <a:sym typeface="Darker Grotesque"/>
              </a:rPr>
              <a:t>Figma cons create several limitations:</a:t>
            </a:r>
            <a:endParaRPr b="1" sz="1750">
              <a:latin typeface="Darker Grotesque"/>
              <a:ea typeface="Darker Grotesque"/>
              <a:cs typeface="Darker Grotesque"/>
              <a:sym typeface="Darker Grotesque"/>
            </a:endParaRPr>
          </a:p>
          <a:p>
            <a:pPr indent="0" lvl="0" marL="0" rtl="0" algn="l">
              <a:spcBef>
                <a:spcPts val="0"/>
              </a:spcBef>
              <a:spcAft>
                <a:spcPts val="0"/>
              </a:spcAft>
              <a:buNone/>
            </a:pPr>
            <a:r>
              <a:t/>
            </a:r>
            <a:endParaRPr sz="550"/>
          </a:p>
          <a:p>
            <a:pPr indent="-327025" lvl="0" marL="457200" rtl="0" algn="l">
              <a:lnSpc>
                <a:spcPct val="120000"/>
              </a:lnSpc>
              <a:spcBef>
                <a:spcPts val="0"/>
              </a:spcBef>
              <a:spcAft>
                <a:spcPts val="0"/>
              </a:spcAft>
              <a:buClr>
                <a:srgbClr val="000000"/>
              </a:buClr>
              <a:buSzPts val="1550"/>
              <a:buFont typeface="Darker Grotesque"/>
              <a:buChar char="●"/>
            </a:pPr>
            <a:r>
              <a:rPr b="1" lang="en" sz="1550">
                <a:solidFill>
                  <a:srgbClr val="000000"/>
                </a:solidFill>
                <a:highlight>
                  <a:srgbClr val="F6C4A4"/>
                </a:highlight>
                <a:latin typeface="Darker Grotesque"/>
                <a:ea typeface="Darker Grotesque"/>
                <a:cs typeface="Darker Grotesque"/>
                <a:sym typeface="Darker Grotesque"/>
              </a:rPr>
              <a:t>Text boxes and questionnaires must be prefilled</a:t>
            </a:r>
            <a:r>
              <a:rPr lang="en" sz="1550">
                <a:solidFill>
                  <a:srgbClr val="000000"/>
                </a:solidFill>
                <a:latin typeface="Darker Grotesque"/>
                <a:ea typeface="Darker Grotesque"/>
                <a:cs typeface="Darker Grotesque"/>
                <a:sym typeface="Darker Grotesque"/>
              </a:rPr>
              <a:t>, which can limit the individuality of test users and dampen their experience</a:t>
            </a:r>
            <a:endParaRPr sz="1550">
              <a:solidFill>
                <a:srgbClr val="000000"/>
              </a:solidFill>
              <a:latin typeface="Darker Grotesque"/>
              <a:ea typeface="Darker Grotesque"/>
              <a:cs typeface="Darker Grotesque"/>
              <a:sym typeface="Darker Grotesque"/>
            </a:endParaRPr>
          </a:p>
          <a:p>
            <a:pPr indent="-327025" lvl="0" marL="457200" rtl="0" algn="l">
              <a:lnSpc>
                <a:spcPct val="120000"/>
              </a:lnSpc>
              <a:spcBef>
                <a:spcPts val="0"/>
              </a:spcBef>
              <a:spcAft>
                <a:spcPts val="0"/>
              </a:spcAft>
              <a:buClr>
                <a:srgbClr val="000000"/>
              </a:buClr>
              <a:buSzPts val="1550"/>
              <a:buFont typeface="Darker Grotesque"/>
              <a:buChar char="●"/>
            </a:pPr>
            <a:r>
              <a:rPr lang="en" sz="1550">
                <a:solidFill>
                  <a:srgbClr val="000000"/>
                </a:solidFill>
                <a:latin typeface="Darker Grotesque"/>
                <a:ea typeface="Darker Grotesque"/>
                <a:cs typeface="Darker Grotesque"/>
                <a:sym typeface="Darker Grotesque"/>
              </a:rPr>
              <a:t>Figma does not allow for any sort of memory, so </a:t>
            </a:r>
            <a:r>
              <a:rPr b="1" lang="en" sz="1550">
                <a:solidFill>
                  <a:srgbClr val="000000"/>
                </a:solidFill>
                <a:highlight>
                  <a:srgbClr val="F6C4A4"/>
                </a:highlight>
                <a:latin typeface="Darker Grotesque"/>
                <a:ea typeface="Darker Grotesque"/>
                <a:cs typeface="Darker Grotesque"/>
                <a:sym typeface="Darker Grotesque"/>
              </a:rPr>
              <a:t>nothing is “saved.</a:t>
            </a:r>
            <a:r>
              <a:rPr lang="en" sz="1550">
                <a:solidFill>
                  <a:srgbClr val="000000"/>
                </a:solidFill>
                <a:highlight>
                  <a:srgbClr val="F6C4A4"/>
                </a:highlight>
                <a:latin typeface="Darker Grotesque"/>
                <a:ea typeface="Darker Grotesque"/>
                <a:cs typeface="Darker Grotesque"/>
                <a:sym typeface="Darker Grotesque"/>
              </a:rPr>
              <a:t>”</a:t>
            </a:r>
            <a:r>
              <a:rPr lang="en" sz="1550">
                <a:solidFill>
                  <a:srgbClr val="000000"/>
                </a:solidFill>
                <a:latin typeface="Darker Grotesque"/>
                <a:ea typeface="Darker Grotesque"/>
                <a:cs typeface="Darker Grotesque"/>
                <a:sym typeface="Darker Grotesque"/>
              </a:rPr>
              <a:t> The prototype cannot remember that a workout has been completed or that a calendar has already been synced.</a:t>
            </a:r>
            <a:endParaRPr sz="1550">
              <a:solidFill>
                <a:srgbClr val="000000"/>
              </a:solidFill>
              <a:latin typeface="Darker Grotesque"/>
              <a:ea typeface="Darker Grotesque"/>
              <a:cs typeface="Darker Grotesque"/>
              <a:sym typeface="Darker Grotesque"/>
            </a:endParaRPr>
          </a:p>
          <a:p>
            <a:pPr indent="0" lvl="0" marL="0" rtl="0" algn="l">
              <a:lnSpc>
                <a:spcPct val="120000"/>
              </a:lnSpc>
              <a:spcBef>
                <a:spcPts val="0"/>
              </a:spcBef>
              <a:spcAft>
                <a:spcPts val="0"/>
              </a:spcAft>
              <a:buNone/>
            </a:pPr>
            <a:r>
              <a:t/>
            </a:r>
            <a:endParaRPr sz="850">
              <a:solidFill>
                <a:srgbClr val="000000"/>
              </a:solidFill>
              <a:latin typeface="Darker Grotesque"/>
              <a:ea typeface="Darker Grotesque"/>
              <a:cs typeface="Darker Grotesque"/>
              <a:sym typeface="Darker Grotesque"/>
            </a:endParaRPr>
          </a:p>
          <a:p>
            <a:pPr indent="0" lvl="0" marL="0" rtl="0" algn="l">
              <a:lnSpc>
                <a:spcPct val="120000"/>
              </a:lnSpc>
              <a:spcBef>
                <a:spcPts val="0"/>
              </a:spcBef>
              <a:spcAft>
                <a:spcPts val="0"/>
              </a:spcAft>
              <a:buNone/>
            </a:pPr>
            <a:r>
              <a:rPr b="1" lang="en" sz="1750">
                <a:solidFill>
                  <a:srgbClr val="000000"/>
                </a:solidFill>
                <a:latin typeface="Darker Grotesque"/>
                <a:ea typeface="Darker Grotesque"/>
                <a:cs typeface="Darker Grotesque"/>
                <a:sym typeface="Darker Grotesque"/>
              </a:rPr>
              <a:t>Additional Limitations:</a:t>
            </a:r>
            <a:endParaRPr sz="1550">
              <a:solidFill>
                <a:srgbClr val="000000"/>
              </a:solidFill>
              <a:latin typeface="Darker Grotesque"/>
              <a:ea typeface="Darker Grotesque"/>
              <a:cs typeface="Darker Grotesque"/>
              <a:sym typeface="Darker Grotesque"/>
            </a:endParaRPr>
          </a:p>
          <a:p>
            <a:pPr indent="-327025" lvl="0" marL="457200" rtl="0" algn="l">
              <a:lnSpc>
                <a:spcPct val="120000"/>
              </a:lnSpc>
              <a:spcBef>
                <a:spcPts val="0"/>
              </a:spcBef>
              <a:spcAft>
                <a:spcPts val="0"/>
              </a:spcAft>
              <a:buClr>
                <a:srgbClr val="000000"/>
              </a:buClr>
              <a:buSzPts val="1550"/>
              <a:buFont typeface="Darker Grotesque"/>
              <a:buChar char="●"/>
            </a:pPr>
            <a:r>
              <a:rPr lang="en" sz="1550">
                <a:solidFill>
                  <a:srgbClr val="000000"/>
                </a:solidFill>
                <a:latin typeface="Darker Grotesque"/>
                <a:ea typeface="Darker Grotesque"/>
                <a:cs typeface="Darker Grotesque"/>
                <a:sym typeface="Darker Grotesque"/>
              </a:rPr>
              <a:t>The </a:t>
            </a:r>
            <a:r>
              <a:rPr b="1" lang="en" sz="1550">
                <a:solidFill>
                  <a:srgbClr val="000000"/>
                </a:solidFill>
                <a:highlight>
                  <a:srgbClr val="F6C4A4"/>
                </a:highlight>
                <a:latin typeface="Darker Grotesque"/>
                <a:ea typeface="Darker Grotesque"/>
                <a:cs typeface="Darker Grotesque"/>
                <a:sym typeface="Darker Grotesque"/>
              </a:rPr>
              <a:t>workout section of the prototype is greatly abbreviated</a:t>
            </a:r>
            <a:r>
              <a:rPr lang="en" sz="1550">
                <a:solidFill>
                  <a:srgbClr val="000000"/>
                </a:solidFill>
                <a:latin typeface="Darker Grotesque"/>
                <a:ea typeface="Darker Grotesque"/>
                <a:cs typeface="Darker Grotesque"/>
                <a:sym typeface="Darker Grotesque"/>
              </a:rPr>
              <a:t>; only one exercise is included and not all modifications are possible.</a:t>
            </a:r>
            <a:endParaRPr sz="1550">
              <a:solidFill>
                <a:srgbClr val="000000"/>
              </a:solidFill>
              <a:latin typeface="Darker Grotesque"/>
              <a:ea typeface="Darker Grotesque"/>
              <a:cs typeface="Darker Grotesque"/>
              <a:sym typeface="Darker Grotesque"/>
            </a:endParaRPr>
          </a:p>
          <a:p>
            <a:pPr indent="-327025" lvl="1" marL="914400" rtl="0" algn="l">
              <a:lnSpc>
                <a:spcPct val="120000"/>
              </a:lnSpc>
              <a:spcBef>
                <a:spcPts val="0"/>
              </a:spcBef>
              <a:spcAft>
                <a:spcPts val="0"/>
              </a:spcAft>
              <a:buClr>
                <a:srgbClr val="000000"/>
              </a:buClr>
              <a:buSzPts val="1550"/>
              <a:buFont typeface="Darker Grotesque"/>
              <a:buChar char="○"/>
            </a:pPr>
            <a:r>
              <a:rPr lang="en" sz="1550">
                <a:solidFill>
                  <a:srgbClr val="000000"/>
                </a:solidFill>
                <a:latin typeface="Darker Grotesque"/>
                <a:ea typeface="Darker Grotesque"/>
                <a:cs typeface="Darker Grotesque"/>
                <a:sym typeface="Darker Grotesque"/>
              </a:rPr>
              <a:t>Including every exercise within a workout would be repetitive and would overcomplicate any testing of a task involving completing a workout. </a:t>
            </a:r>
            <a:endParaRPr sz="1550">
              <a:solidFill>
                <a:srgbClr val="000000"/>
              </a:solidFill>
              <a:latin typeface="Darker Grotesque"/>
              <a:ea typeface="Darker Grotesque"/>
              <a:cs typeface="Darker Grotesque"/>
              <a:sym typeface="Darker Grotesque"/>
            </a:endParaRPr>
          </a:p>
          <a:p>
            <a:pPr indent="-327025" lvl="0" marL="457200" rtl="0" algn="l">
              <a:lnSpc>
                <a:spcPct val="120000"/>
              </a:lnSpc>
              <a:spcBef>
                <a:spcPts val="0"/>
              </a:spcBef>
              <a:spcAft>
                <a:spcPts val="0"/>
              </a:spcAft>
              <a:buClr>
                <a:srgbClr val="000000"/>
              </a:buClr>
              <a:buSzPts val="1550"/>
              <a:buFont typeface="Darker Grotesque"/>
              <a:buChar char="●"/>
            </a:pPr>
            <a:r>
              <a:rPr lang="en" sz="1550">
                <a:solidFill>
                  <a:srgbClr val="000000"/>
                </a:solidFill>
                <a:latin typeface="Darker Grotesque"/>
                <a:ea typeface="Darker Grotesque"/>
                <a:cs typeface="Darker Grotesque"/>
                <a:sym typeface="Darker Grotesque"/>
              </a:rPr>
              <a:t>There is no memory as to whether or not the </a:t>
            </a:r>
            <a:r>
              <a:rPr b="1" lang="en" sz="1550">
                <a:solidFill>
                  <a:srgbClr val="000000"/>
                </a:solidFill>
                <a:highlight>
                  <a:srgbClr val="F6C4A4"/>
                </a:highlight>
                <a:latin typeface="Darker Grotesque"/>
                <a:ea typeface="Darker Grotesque"/>
                <a:cs typeface="Darker Grotesque"/>
                <a:sym typeface="Darker Grotesque"/>
              </a:rPr>
              <a:t>user chose to sync the calendar</a:t>
            </a:r>
            <a:r>
              <a:rPr lang="en" sz="1550">
                <a:solidFill>
                  <a:srgbClr val="000000"/>
                </a:solidFill>
                <a:latin typeface="Darker Grotesque"/>
                <a:ea typeface="Darker Grotesque"/>
                <a:cs typeface="Darker Grotesque"/>
                <a:sym typeface="Darker Grotesque"/>
              </a:rPr>
              <a:t> and they will </a:t>
            </a:r>
            <a:r>
              <a:rPr b="1" lang="en" sz="1550">
                <a:solidFill>
                  <a:srgbClr val="000000"/>
                </a:solidFill>
                <a:highlight>
                  <a:srgbClr val="F6C4A4"/>
                </a:highlight>
                <a:latin typeface="Darker Grotesque"/>
                <a:ea typeface="Darker Grotesque"/>
                <a:cs typeface="Darker Grotesque"/>
                <a:sym typeface="Darker Grotesque"/>
              </a:rPr>
              <a:t>have to redo it every time</a:t>
            </a:r>
            <a:r>
              <a:rPr lang="en" sz="1550">
                <a:solidFill>
                  <a:srgbClr val="000000"/>
                </a:solidFill>
                <a:latin typeface="Darker Grotesque"/>
                <a:ea typeface="Darker Grotesque"/>
                <a:cs typeface="Darker Grotesque"/>
                <a:sym typeface="Darker Grotesque"/>
              </a:rPr>
              <a:t> they enter that task flow. This also applies to whether or not you have added the friend that has been hard-coded (they will not appear on the friends list if you revisit the page). </a:t>
            </a:r>
            <a:endParaRPr sz="1550">
              <a:solidFill>
                <a:srgbClr val="000000"/>
              </a:solidFill>
              <a:latin typeface="Darker Grotesque"/>
              <a:ea typeface="Darker Grotesque"/>
              <a:cs typeface="Darker Grotesque"/>
              <a:sym typeface="Darker Grotesq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Hard-Coded Features</a:t>
            </a:r>
            <a:endParaRPr/>
          </a:p>
        </p:txBody>
      </p:sp>
      <p:sp>
        <p:nvSpPr>
          <p:cNvPr id="767" name="Google Shape;767;p69"/>
          <p:cNvSpPr txBox="1"/>
          <p:nvPr>
            <p:ph idx="1" type="body"/>
          </p:nvPr>
        </p:nvSpPr>
        <p:spPr>
          <a:xfrm>
            <a:off x="720000" y="1215750"/>
            <a:ext cx="4485300" cy="3416400"/>
          </a:xfrm>
          <a:prstGeom prst="rect">
            <a:avLst/>
          </a:prstGeom>
        </p:spPr>
        <p:txBody>
          <a:bodyPr anchorCtr="0" anchor="t" bIns="91425" lIns="91425" spcFirstLastPara="1" rIns="91425" wrap="square" tIns="91425">
            <a:noAutofit/>
          </a:bodyPr>
          <a:lstStyle/>
          <a:p>
            <a:pPr indent="-365125" lvl="0" marL="457200" rtl="0" algn="l">
              <a:spcBef>
                <a:spcPts val="0"/>
              </a:spcBef>
              <a:spcAft>
                <a:spcPts val="0"/>
              </a:spcAft>
              <a:buSzPts val="2150"/>
              <a:buChar char="●"/>
            </a:pPr>
            <a:r>
              <a:rPr b="1" lang="en" sz="2150">
                <a:latin typeface="Darker Grotesque"/>
                <a:ea typeface="Darker Grotesque"/>
                <a:cs typeface="Darker Grotesque"/>
                <a:sym typeface="Darker Grotesque"/>
              </a:rPr>
              <a:t>User data</a:t>
            </a:r>
            <a:r>
              <a:rPr lang="en" sz="2150"/>
              <a:t> is </a:t>
            </a:r>
            <a:r>
              <a:rPr lang="en" sz="2150"/>
              <a:t>not customizable</a:t>
            </a:r>
            <a:endParaRPr sz="2150"/>
          </a:p>
          <a:p>
            <a:pPr indent="-365125" lvl="1" marL="914400" rtl="0" algn="l">
              <a:spcBef>
                <a:spcPts val="0"/>
              </a:spcBef>
              <a:spcAft>
                <a:spcPts val="0"/>
              </a:spcAft>
              <a:buSzPts val="2150"/>
              <a:buChar char="○"/>
            </a:pPr>
            <a:r>
              <a:rPr lang="en" sz="2150"/>
              <a:t>Name, birthday, buddy name, email, and password are all hard-coded as well as the selected Buddy himself. </a:t>
            </a:r>
            <a:endParaRPr sz="2150"/>
          </a:p>
          <a:p>
            <a:pPr indent="-365125" lvl="0" marL="457200" rtl="0" algn="l">
              <a:spcBef>
                <a:spcPts val="0"/>
              </a:spcBef>
              <a:spcAft>
                <a:spcPts val="0"/>
              </a:spcAft>
              <a:buSzPts val="2150"/>
              <a:buChar char="●"/>
            </a:pPr>
            <a:r>
              <a:rPr lang="en" sz="2150"/>
              <a:t>All of the </a:t>
            </a:r>
            <a:r>
              <a:rPr b="1" lang="en" sz="2150">
                <a:latin typeface="Darker Grotesque"/>
                <a:ea typeface="Darker Grotesque"/>
                <a:cs typeface="Darker Grotesque"/>
                <a:sym typeface="Darker Grotesque"/>
              </a:rPr>
              <a:t>user’s friends</a:t>
            </a:r>
            <a:r>
              <a:rPr lang="en" sz="2150"/>
              <a:t> and the </a:t>
            </a:r>
            <a:r>
              <a:rPr b="1" lang="en" sz="2150">
                <a:latin typeface="Darker Grotesque"/>
                <a:ea typeface="Darker Grotesque"/>
                <a:cs typeface="Darker Grotesque"/>
                <a:sym typeface="Darker Grotesque"/>
              </a:rPr>
              <a:t>friend you can add </a:t>
            </a:r>
            <a:r>
              <a:rPr lang="en" sz="2150"/>
              <a:t>are hard-coded </a:t>
            </a:r>
            <a:endParaRPr sz="2150"/>
          </a:p>
          <a:p>
            <a:pPr indent="-361950" lvl="0" marL="457200" rtl="0" algn="l">
              <a:spcBef>
                <a:spcPts val="0"/>
              </a:spcBef>
              <a:spcAft>
                <a:spcPts val="0"/>
              </a:spcAft>
              <a:buSzPts val="2100"/>
              <a:buChar char="●"/>
            </a:pPr>
            <a:r>
              <a:rPr b="1" lang="en" sz="2150">
                <a:latin typeface="Darker Grotesque"/>
                <a:ea typeface="Darker Grotesque"/>
                <a:cs typeface="Darker Grotesque"/>
                <a:sym typeface="Darker Grotesque"/>
              </a:rPr>
              <a:t>Scheduled workouts </a:t>
            </a:r>
            <a:r>
              <a:rPr lang="en" sz="2150"/>
              <a:t>(past, present, and future) are hardcoded into the user’s schedule</a:t>
            </a:r>
            <a:endParaRPr sz="2150"/>
          </a:p>
        </p:txBody>
      </p:sp>
      <p:pic>
        <p:nvPicPr>
          <p:cNvPr id="768" name="Google Shape;768;p69"/>
          <p:cNvPicPr preferRelativeResize="0"/>
          <p:nvPr/>
        </p:nvPicPr>
        <p:blipFill rotWithShape="1">
          <a:blip r:embed="rId3">
            <a:alphaModFix/>
          </a:blip>
          <a:srcRect b="2133" l="1785" r="1202" t="0"/>
          <a:stretch/>
        </p:blipFill>
        <p:spPr>
          <a:xfrm>
            <a:off x="5324275" y="644475"/>
            <a:ext cx="1773375" cy="3854524"/>
          </a:xfrm>
          <a:prstGeom prst="rect">
            <a:avLst/>
          </a:prstGeom>
          <a:noFill/>
          <a:ln>
            <a:noFill/>
          </a:ln>
        </p:spPr>
      </p:pic>
      <p:pic>
        <p:nvPicPr>
          <p:cNvPr id="769" name="Google Shape;769;p69"/>
          <p:cNvPicPr preferRelativeResize="0"/>
          <p:nvPr/>
        </p:nvPicPr>
        <p:blipFill rotWithShape="1">
          <a:blip r:embed="rId4">
            <a:alphaModFix/>
          </a:blip>
          <a:srcRect b="0" l="68757" r="995" t="3381"/>
          <a:stretch/>
        </p:blipFill>
        <p:spPr>
          <a:xfrm>
            <a:off x="7216625" y="647159"/>
            <a:ext cx="1773374" cy="38491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70"/>
          <p:cNvSpPr txBox="1"/>
          <p:nvPr>
            <p:ph type="title"/>
          </p:nvPr>
        </p:nvSpPr>
        <p:spPr>
          <a:xfrm>
            <a:off x="720000" y="1392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Wizard of Oz Features</a:t>
            </a:r>
            <a:endParaRPr/>
          </a:p>
        </p:txBody>
      </p:sp>
      <p:pic>
        <p:nvPicPr>
          <p:cNvPr id="775" name="Google Shape;775;p70"/>
          <p:cNvPicPr preferRelativeResize="0"/>
          <p:nvPr/>
        </p:nvPicPr>
        <p:blipFill rotWithShape="1">
          <a:blip r:embed="rId3">
            <a:alphaModFix/>
          </a:blip>
          <a:srcRect b="0" l="0" r="0" t="2238"/>
          <a:stretch/>
        </p:blipFill>
        <p:spPr>
          <a:xfrm>
            <a:off x="1813800" y="788175"/>
            <a:ext cx="5153775" cy="3423575"/>
          </a:xfrm>
          <a:prstGeom prst="rect">
            <a:avLst/>
          </a:prstGeom>
          <a:noFill/>
          <a:ln>
            <a:noFill/>
          </a:ln>
        </p:spPr>
      </p:pic>
      <p:sp>
        <p:nvSpPr>
          <p:cNvPr id="776" name="Google Shape;776;p70"/>
          <p:cNvSpPr txBox="1"/>
          <p:nvPr/>
        </p:nvSpPr>
        <p:spPr>
          <a:xfrm>
            <a:off x="1479300" y="4287950"/>
            <a:ext cx="6185400" cy="7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550">
                <a:solidFill>
                  <a:srgbClr val="434343"/>
                </a:solidFill>
                <a:latin typeface="Darker Grotesque Medium"/>
                <a:ea typeface="Darker Grotesque Medium"/>
                <a:cs typeface="Darker Grotesque Medium"/>
                <a:sym typeface="Darker Grotesque Medium"/>
              </a:rPr>
              <a:t>The prototype </a:t>
            </a:r>
            <a:r>
              <a:rPr b="1" lang="en" sz="1550">
                <a:solidFill>
                  <a:srgbClr val="434343"/>
                </a:solidFill>
                <a:latin typeface="Darker Grotesque"/>
                <a:ea typeface="Darker Grotesque"/>
                <a:cs typeface="Darker Grotesque"/>
                <a:sym typeface="Darker Grotesque"/>
              </a:rPr>
              <a:t>claims to be syncing the user’s calendar and auto-scheduling a workout</a:t>
            </a:r>
            <a:r>
              <a:rPr lang="en" sz="1550">
                <a:solidFill>
                  <a:srgbClr val="434343"/>
                </a:solidFill>
                <a:latin typeface="Darker Grotesque Medium"/>
                <a:ea typeface="Darker Grotesque Medium"/>
                <a:cs typeface="Darker Grotesque Medium"/>
                <a:sym typeface="Darker Grotesque Medium"/>
              </a:rPr>
              <a:t> using an algorithm, but all workouts are actually hard-coded</a:t>
            </a:r>
            <a:endParaRPr sz="1700">
              <a:latin typeface="Darker Grotesque Medium"/>
              <a:ea typeface="Darker Grotesque Medium"/>
              <a:cs typeface="Darker Grotesque Medium"/>
              <a:sym typeface="Darker Grotesque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71"/>
          <p:cNvSpPr txBox="1"/>
          <p:nvPr>
            <p:ph type="title"/>
          </p:nvPr>
        </p:nvSpPr>
        <p:spPr>
          <a:xfrm>
            <a:off x="720000" y="1392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Wizard of Oz Features</a:t>
            </a:r>
            <a:endParaRPr/>
          </a:p>
        </p:txBody>
      </p:sp>
      <p:pic>
        <p:nvPicPr>
          <p:cNvPr id="782" name="Google Shape;782;p71"/>
          <p:cNvPicPr preferRelativeResize="0"/>
          <p:nvPr/>
        </p:nvPicPr>
        <p:blipFill rotWithShape="1">
          <a:blip r:embed="rId3">
            <a:alphaModFix/>
          </a:blip>
          <a:srcRect b="0" l="0" r="0" t="1690"/>
          <a:stretch/>
        </p:blipFill>
        <p:spPr>
          <a:xfrm>
            <a:off x="513700" y="711975"/>
            <a:ext cx="2099450" cy="4205374"/>
          </a:xfrm>
          <a:prstGeom prst="rect">
            <a:avLst/>
          </a:prstGeom>
          <a:noFill/>
          <a:ln>
            <a:noFill/>
          </a:ln>
        </p:spPr>
      </p:pic>
      <p:sp>
        <p:nvSpPr>
          <p:cNvPr id="783" name="Google Shape;783;p71"/>
          <p:cNvSpPr txBox="1"/>
          <p:nvPr/>
        </p:nvSpPr>
        <p:spPr>
          <a:xfrm>
            <a:off x="2701750" y="2175513"/>
            <a:ext cx="1888500" cy="12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434343"/>
                </a:solidFill>
                <a:latin typeface="Darker Grotesque Medium"/>
                <a:ea typeface="Darker Grotesque Medium"/>
                <a:cs typeface="Darker Grotesque Medium"/>
                <a:sym typeface="Darker Grotesque Medium"/>
              </a:rPr>
              <a:t>A </a:t>
            </a:r>
            <a:r>
              <a:rPr b="1" lang="en" sz="1750">
                <a:solidFill>
                  <a:srgbClr val="434343"/>
                </a:solidFill>
                <a:latin typeface="Darker Grotesque"/>
                <a:ea typeface="Darker Grotesque"/>
                <a:cs typeface="Darker Grotesque"/>
                <a:sym typeface="Darker Grotesque"/>
              </a:rPr>
              <a:t>friend request will appear on the user’s profile</a:t>
            </a:r>
            <a:r>
              <a:rPr lang="en" sz="1750">
                <a:solidFill>
                  <a:srgbClr val="434343"/>
                </a:solidFill>
                <a:latin typeface="Darker Grotesque Medium"/>
                <a:ea typeface="Darker Grotesque Medium"/>
                <a:cs typeface="Darker Grotesque Medium"/>
                <a:sym typeface="Darker Grotesque Medium"/>
              </a:rPr>
              <a:t>. This is an artificial friend</a:t>
            </a:r>
            <a:endParaRPr sz="1900">
              <a:latin typeface="Darker Grotesque Medium"/>
              <a:ea typeface="Darker Grotesque Medium"/>
              <a:cs typeface="Darker Grotesque Medium"/>
              <a:sym typeface="Darker Grotesque Medium"/>
            </a:endParaRPr>
          </a:p>
        </p:txBody>
      </p:sp>
      <p:pic>
        <p:nvPicPr>
          <p:cNvPr id="784" name="Google Shape;784;p71"/>
          <p:cNvPicPr preferRelativeResize="0"/>
          <p:nvPr/>
        </p:nvPicPr>
        <p:blipFill rotWithShape="1">
          <a:blip r:embed="rId4">
            <a:alphaModFix/>
          </a:blip>
          <a:srcRect b="1259" l="3576" r="2790" t="4737"/>
          <a:stretch/>
        </p:blipFill>
        <p:spPr>
          <a:xfrm>
            <a:off x="4934369" y="770675"/>
            <a:ext cx="1888581" cy="4146674"/>
          </a:xfrm>
          <a:prstGeom prst="rect">
            <a:avLst/>
          </a:prstGeom>
          <a:noFill/>
          <a:ln>
            <a:noFill/>
          </a:ln>
        </p:spPr>
      </p:pic>
      <p:sp>
        <p:nvSpPr>
          <p:cNvPr id="785" name="Google Shape;785;p71"/>
          <p:cNvSpPr txBox="1"/>
          <p:nvPr/>
        </p:nvSpPr>
        <p:spPr>
          <a:xfrm>
            <a:off x="6945000" y="2175525"/>
            <a:ext cx="2047200" cy="17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750">
                <a:solidFill>
                  <a:srgbClr val="434343"/>
                </a:solidFill>
                <a:latin typeface="Darker Grotesque Medium"/>
                <a:ea typeface="Darker Grotesque Medium"/>
                <a:cs typeface="Darker Grotesque Medium"/>
                <a:sym typeface="Darker Grotesque Medium"/>
              </a:rPr>
              <a:t>The </a:t>
            </a:r>
            <a:r>
              <a:rPr b="1" lang="en" sz="1750">
                <a:solidFill>
                  <a:srgbClr val="434343"/>
                </a:solidFill>
                <a:latin typeface="Darker Grotesque"/>
                <a:ea typeface="Darker Grotesque"/>
                <a:cs typeface="Darker Grotesque"/>
                <a:sym typeface="Darker Grotesque"/>
              </a:rPr>
              <a:t>user has several artificial friends</a:t>
            </a:r>
            <a:r>
              <a:rPr lang="en" sz="1750">
                <a:solidFill>
                  <a:srgbClr val="434343"/>
                </a:solidFill>
                <a:latin typeface="Darker Grotesque Medium"/>
                <a:ea typeface="Darker Grotesque Medium"/>
                <a:cs typeface="Darker Grotesque Medium"/>
                <a:sym typeface="Darker Grotesque Medium"/>
              </a:rPr>
              <a:t> on their friends list</a:t>
            </a:r>
            <a:endParaRPr sz="1750">
              <a:latin typeface="Darker Grotesque Medium"/>
              <a:ea typeface="Darker Grotesque Medium"/>
              <a:cs typeface="Darker Grotesque Medium"/>
              <a:sym typeface="Darker Grotesque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2"/>
          <p:cNvSpPr txBox="1"/>
          <p:nvPr>
            <p:ph type="title"/>
          </p:nvPr>
        </p:nvSpPr>
        <p:spPr>
          <a:xfrm>
            <a:off x="1094100" y="1183500"/>
            <a:ext cx="6955800" cy="27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accent2"/>
                </a:solidFill>
                <a:hlinkClick r:id="rId3">
                  <a:extLst>
                    <a:ext uri="{A12FA001-AC4F-418D-AE19-62706E023703}">
                      <ahyp:hlinkClr val="tx"/>
                    </a:ext>
                  </a:extLst>
                </a:hlinkClick>
              </a:rPr>
              <a:t>Link to Prototype</a:t>
            </a:r>
            <a:endParaRPr>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3"/>
          <p:cNvSpPr txBox="1"/>
          <p:nvPr>
            <p:ph type="title"/>
          </p:nvPr>
        </p:nvSpPr>
        <p:spPr>
          <a:xfrm>
            <a:off x="1977900" y="1183500"/>
            <a:ext cx="5188200" cy="27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Appendix</a:t>
            </a:r>
            <a:endParaRPr>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4"/>
          <p:cNvSpPr txBox="1"/>
          <p:nvPr>
            <p:ph type="title"/>
          </p:nvPr>
        </p:nvSpPr>
        <p:spPr>
          <a:xfrm>
            <a:off x="1977900" y="1183500"/>
            <a:ext cx="5188200" cy="27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accent2"/>
                </a:solidFill>
                <a:hlinkClick r:id="rId3">
                  <a:extLst>
                    <a:ext uri="{A12FA001-AC4F-418D-AE19-62706E023703}">
                      <ahyp:hlinkClr val="tx"/>
                    </a:ext>
                  </a:extLst>
                </a:hlinkClick>
              </a:rPr>
              <a:t>Link to Lo-Fi Changes</a:t>
            </a:r>
            <a:endParaRPr>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75"/>
          <p:cNvSpPr txBox="1"/>
          <p:nvPr>
            <p:ph type="title"/>
          </p:nvPr>
        </p:nvSpPr>
        <p:spPr>
          <a:xfrm>
            <a:off x="4874500" y="111550"/>
            <a:ext cx="40377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u="sng"/>
              <a:t>UI Change #4</a:t>
            </a:r>
            <a:r>
              <a:rPr lang="en" sz="3600"/>
              <a:t>:</a:t>
            </a:r>
            <a:endParaRPr sz="3600"/>
          </a:p>
          <a:p>
            <a:pPr indent="0" lvl="0" marL="0" rtl="0" algn="ctr">
              <a:spcBef>
                <a:spcPts val="0"/>
              </a:spcBef>
              <a:spcAft>
                <a:spcPts val="0"/>
              </a:spcAft>
              <a:buNone/>
            </a:pPr>
            <a:r>
              <a:rPr lang="en" sz="3600"/>
              <a:t>No Skip Exercise</a:t>
            </a:r>
            <a:endParaRPr sz="3600"/>
          </a:p>
        </p:txBody>
      </p:sp>
      <p:sp>
        <p:nvSpPr>
          <p:cNvPr id="806" name="Google Shape;806;p75"/>
          <p:cNvSpPr txBox="1"/>
          <p:nvPr>
            <p:ph idx="1" type="subTitle"/>
          </p:nvPr>
        </p:nvSpPr>
        <p:spPr>
          <a:xfrm>
            <a:off x="5010275" y="1403200"/>
            <a:ext cx="4037700" cy="351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Darker Grotesque"/>
                <a:ea typeface="Darker Grotesque"/>
                <a:cs typeface="Darker Grotesque"/>
                <a:sym typeface="Darker Grotesque"/>
              </a:rPr>
              <a:t>Feedback</a:t>
            </a:r>
            <a:r>
              <a:rPr lang="en" sz="1500"/>
              <a:t>: </a:t>
            </a:r>
            <a:endParaRPr sz="1500"/>
          </a:p>
          <a:p>
            <a:pPr indent="-311150" lvl="0" marL="457200" rtl="0" algn="l">
              <a:spcBef>
                <a:spcPts val="0"/>
              </a:spcBef>
              <a:spcAft>
                <a:spcPts val="0"/>
              </a:spcAft>
              <a:buSzPts val="1300"/>
              <a:buChar char="●"/>
            </a:pPr>
            <a:r>
              <a:rPr lang="en" sz="1500"/>
              <a:t>Skipping and resuming workouts is confusing and awkward</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Change</a:t>
            </a:r>
            <a:r>
              <a:rPr lang="en" sz="1500"/>
              <a:t>: </a:t>
            </a:r>
            <a:endParaRPr sz="1500"/>
          </a:p>
          <a:p>
            <a:pPr indent="-323850" lvl="0" marL="457200" rtl="0" algn="l">
              <a:spcBef>
                <a:spcPts val="0"/>
              </a:spcBef>
              <a:spcAft>
                <a:spcPts val="0"/>
              </a:spcAft>
              <a:buSzPts val="1500"/>
              <a:buChar char="●"/>
            </a:pPr>
            <a:r>
              <a:rPr lang="en" sz="1500"/>
              <a:t>Skip button has been removed entirely</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Rationale</a:t>
            </a:r>
            <a:r>
              <a:rPr lang="en" sz="1500"/>
              <a:t>:</a:t>
            </a:r>
            <a:endParaRPr sz="1500"/>
          </a:p>
          <a:p>
            <a:pPr indent="-323850" lvl="0" marL="457200" rtl="0" algn="l">
              <a:spcBef>
                <a:spcPts val="0"/>
              </a:spcBef>
              <a:spcAft>
                <a:spcPts val="0"/>
              </a:spcAft>
              <a:buSzPts val="1500"/>
              <a:buChar char="●"/>
            </a:pPr>
            <a:r>
              <a:rPr lang="en" sz="1500"/>
              <a:t>The act of skipping an exercise part-way through and resuming later undermines the effectiveness of a workout. It also makes it difficult for the user to keep track of which exercises have been completed. The change of the editing still allows for the basic functionality.</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Usability goals</a:t>
            </a:r>
            <a:r>
              <a:rPr lang="en" sz="1500"/>
              <a:t>:</a:t>
            </a:r>
            <a:endParaRPr sz="1500"/>
          </a:p>
          <a:p>
            <a:pPr indent="-323850" lvl="0" marL="457200" rtl="0" algn="l">
              <a:spcBef>
                <a:spcPts val="0"/>
              </a:spcBef>
              <a:spcAft>
                <a:spcPts val="0"/>
              </a:spcAft>
              <a:buSzPts val="1500"/>
              <a:buChar char="●"/>
            </a:pPr>
            <a:r>
              <a:rPr lang="en" sz="1500"/>
              <a:t>Efficiency — user must readily know which exercises have been completed at all times, allowing them to finish a workout in a straightforward manner</a:t>
            </a:r>
            <a:endParaRPr sz="1500"/>
          </a:p>
        </p:txBody>
      </p:sp>
      <p:cxnSp>
        <p:nvCxnSpPr>
          <p:cNvPr id="807" name="Google Shape;807;p75"/>
          <p:cNvCxnSpPr>
            <a:stCxn id="808" idx="3"/>
            <a:endCxn id="809" idx="1"/>
          </p:cNvCxnSpPr>
          <p:nvPr/>
        </p:nvCxnSpPr>
        <p:spPr>
          <a:xfrm>
            <a:off x="2400651" y="2589591"/>
            <a:ext cx="262800" cy="0"/>
          </a:xfrm>
          <a:prstGeom prst="straightConnector1">
            <a:avLst/>
          </a:prstGeom>
          <a:noFill/>
          <a:ln cap="flat" cmpd="sng" w="19050">
            <a:solidFill>
              <a:srgbClr val="FF9900"/>
            </a:solidFill>
            <a:prstDash val="solid"/>
            <a:round/>
            <a:headEnd len="med" w="med" type="none"/>
            <a:tailEnd len="med" w="med" type="triangle"/>
          </a:ln>
        </p:spPr>
      </p:cxnSp>
      <p:pic>
        <p:nvPicPr>
          <p:cNvPr id="810" name="Google Shape;810;p75"/>
          <p:cNvPicPr preferRelativeResize="0"/>
          <p:nvPr/>
        </p:nvPicPr>
        <p:blipFill rotWithShape="1">
          <a:blip r:embed="rId3">
            <a:alphaModFix/>
          </a:blip>
          <a:srcRect b="934" l="4764" r="6346" t="708"/>
          <a:stretch/>
        </p:blipFill>
        <p:spPr>
          <a:xfrm>
            <a:off x="198225" y="1017500"/>
            <a:ext cx="2202434" cy="3144199"/>
          </a:xfrm>
          <a:prstGeom prst="rect">
            <a:avLst/>
          </a:prstGeom>
          <a:noFill/>
          <a:ln>
            <a:noFill/>
          </a:ln>
        </p:spPr>
      </p:pic>
      <p:pic>
        <p:nvPicPr>
          <p:cNvPr id="811" name="Google Shape;811;p75"/>
          <p:cNvPicPr preferRelativeResize="0"/>
          <p:nvPr/>
        </p:nvPicPr>
        <p:blipFill>
          <a:blip r:embed="rId4">
            <a:alphaModFix/>
          </a:blip>
          <a:stretch>
            <a:fillRect/>
          </a:stretch>
        </p:blipFill>
        <p:spPr>
          <a:xfrm>
            <a:off x="2684459" y="346600"/>
            <a:ext cx="2101791" cy="452341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6"/>
          <p:cNvSpPr txBox="1"/>
          <p:nvPr>
            <p:ph type="title"/>
          </p:nvPr>
        </p:nvSpPr>
        <p:spPr>
          <a:xfrm>
            <a:off x="4807250" y="297550"/>
            <a:ext cx="40491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u="sng"/>
              <a:t>UI Change #5</a:t>
            </a:r>
            <a:r>
              <a:rPr lang="en" sz="3600"/>
              <a:t>:</a:t>
            </a:r>
            <a:endParaRPr sz="3600"/>
          </a:p>
          <a:p>
            <a:pPr indent="0" lvl="0" marL="0" rtl="0" algn="ctr">
              <a:spcBef>
                <a:spcPts val="0"/>
              </a:spcBef>
              <a:spcAft>
                <a:spcPts val="0"/>
              </a:spcAft>
              <a:buNone/>
            </a:pPr>
            <a:r>
              <a:rPr lang="en" sz="3600"/>
              <a:t>Editing Workouts</a:t>
            </a:r>
            <a:endParaRPr sz="3600"/>
          </a:p>
        </p:txBody>
      </p:sp>
      <p:sp>
        <p:nvSpPr>
          <p:cNvPr id="817" name="Google Shape;817;p76"/>
          <p:cNvSpPr txBox="1"/>
          <p:nvPr>
            <p:ph idx="1" type="subTitle"/>
          </p:nvPr>
        </p:nvSpPr>
        <p:spPr>
          <a:xfrm>
            <a:off x="4883450" y="1453900"/>
            <a:ext cx="4049100" cy="340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Darker Grotesque"/>
                <a:ea typeface="Darker Grotesque"/>
                <a:cs typeface="Darker Grotesque"/>
                <a:sym typeface="Darker Grotesque"/>
              </a:rPr>
              <a:t>Feedback</a:t>
            </a:r>
            <a:r>
              <a:rPr lang="en" sz="1500"/>
              <a:t>: </a:t>
            </a:r>
            <a:endParaRPr sz="1500"/>
          </a:p>
          <a:p>
            <a:pPr indent="-311150" lvl="0" marL="457200" rtl="0" algn="l">
              <a:spcBef>
                <a:spcPts val="0"/>
              </a:spcBef>
              <a:spcAft>
                <a:spcPts val="0"/>
              </a:spcAft>
              <a:buSzPts val="1300"/>
              <a:buChar char="●"/>
            </a:pPr>
            <a:r>
              <a:rPr lang="en" sz="1500"/>
              <a:t>Users want the ability </a:t>
            </a:r>
            <a:r>
              <a:rPr lang="en" sz="1500"/>
              <a:t>to </a:t>
            </a:r>
            <a:r>
              <a:rPr b="1" lang="en" sz="1500">
                <a:highlight>
                  <a:srgbClr val="F6C4A4"/>
                </a:highlight>
                <a:latin typeface="Darker Grotesque"/>
                <a:ea typeface="Darker Grotesque"/>
                <a:cs typeface="Darker Grotesque"/>
                <a:sym typeface="Darker Grotesque"/>
              </a:rPr>
              <a:t>edit workouts</a:t>
            </a:r>
            <a:endParaRPr b="1" sz="1500">
              <a:highlight>
                <a:srgbClr val="F6C4A4"/>
              </a:highlight>
              <a:latin typeface="Darker Grotesque"/>
              <a:ea typeface="Darker Grotesque"/>
              <a:cs typeface="Darker Grotesque"/>
              <a:sym typeface="Darker Grotesque"/>
            </a:endParaRPr>
          </a:p>
          <a:p>
            <a:pPr indent="0" lvl="0" marL="0" rtl="0" algn="l">
              <a:spcBef>
                <a:spcPts val="0"/>
              </a:spcBef>
              <a:spcAft>
                <a:spcPts val="0"/>
              </a:spcAft>
              <a:buNone/>
            </a:pPr>
            <a:r>
              <a:rPr b="1" lang="en" sz="1500">
                <a:latin typeface="Darker Grotesque"/>
                <a:ea typeface="Darker Grotesque"/>
                <a:cs typeface="Darker Grotesque"/>
                <a:sym typeface="Darker Grotesque"/>
              </a:rPr>
              <a:t>Change</a:t>
            </a:r>
            <a:r>
              <a:rPr lang="en" sz="1500"/>
              <a:t>: </a:t>
            </a:r>
            <a:endParaRPr sz="1500"/>
          </a:p>
          <a:p>
            <a:pPr indent="-323850" lvl="0" marL="457200" rtl="0" algn="l">
              <a:spcBef>
                <a:spcPts val="0"/>
              </a:spcBef>
              <a:spcAft>
                <a:spcPts val="0"/>
              </a:spcAft>
              <a:buSzPts val="1500"/>
              <a:buChar char="●"/>
            </a:pPr>
            <a:r>
              <a:rPr lang="en" sz="1500"/>
              <a:t>Edit button on “today’s workout” screen, allowing users to ender “</a:t>
            </a:r>
            <a:r>
              <a:rPr b="1" lang="en" sz="1500">
                <a:highlight>
                  <a:srgbClr val="F6C4A4"/>
                </a:highlight>
                <a:latin typeface="Darker Grotesque"/>
                <a:ea typeface="Darker Grotesque"/>
                <a:cs typeface="Darker Grotesque"/>
                <a:sym typeface="Darker Grotesque"/>
              </a:rPr>
              <a:t>editor mode</a:t>
            </a:r>
            <a:r>
              <a:rPr lang="en" sz="1500"/>
              <a:t>”</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Rationale</a:t>
            </a:r>
            <a:r>
              <a:rPr lang="en" sz="1500"/>
              <a:t>:</a:t>
            </a:r>
            <a:endParaRPr sz="1500"/>
          </a:p>
          <a:p>
            <a:pPr indent="-323850" lvl="0" marL="457200" rtl="0" algn="l">
              <a:spcBef>
                <a:spcPts val="0"/>
              </a:spcBef>
              <a:spcAft>
                <a:spcPts val="0"/>
              </a:spcAft>
              <a:buSzPts val="1500"/>
              <a:buChar char="●"/>
            </a:pPr>
            <a:r>
              <a:rPr lang="en" sz="1500"/>
              <a:t>Workouts are auto-generated according to the user’s preferences, but user may want to switch it up due to preference, injury, or other reasons</a:t>
            </a:r>
            <a:endParaRPr sz="1500"/>
          </a:p>
          <a:p>
            <a:pPr indent="0" lvl="0" marL="0" rtl="0" algn="l">
              <a:spcBef>
                <a:spcPts val="0"/>
              </a:spcBef>
              <a:spcAft>
                <a:spcPts val="0"/>
              </a:spcAft>
              <a:buNone/>
            </a:pPr>
            <a:r>
              <a:rPr b="1" lang="en" sz="1500">
                <a:latin typeface="Darker Grotesque"/>
                <a:ea typeface="Darker Grotesque"/>
                <a:cs typeface="Darker Grotesque"/>
                <a:sym typeface="Darker Grotesque"/>
              </a:rPr>
              <a:t>Usability goals</a:t>
            </a:r>
            <a:r>
              <a:rPr lang="en" sz="1500"/>
              <a:t>:</a:t>
            </a:r>
            <a:endParaRPr sz="1500"/>
          </a:p>
          <a:p>
            <a:pPr indent="-323850" lvl="0" marL="457200" rtl="0" algn="l">
              <a:spcBef>
                <a:spcPts val="0"/>
              </a:spcBef>
              <a:spcAft>
                <a:spcPts val="0"/>
              </a:spcAft>
              <a:buSzPts val="1500"/>
              <a:buChar char="●"/>
            </a:pPr>
            <a:r>
              <a:rPr lang="en" sz="1500"/>
              <a:t>Fun — allowing the user some freedom to choose the exercises they want to do will make workouts more enjoyable</a:t>
            </a:r>
            <a:endParaRPr sz="1500"/>
          </a:p>
        </p:txBody>
      </p:sp>
      <p:cxnSp>
        <p:nvCxnSpPr>
          <p:cNvPr id="818" name="Google Shape;818;p76"/>
          <p:cNvCxnSpPr>
            <a:stCxn id="819" idx="3"/>
            <a:endCxn id="820" idx="1"/>
          </p:cNvCxnSpPr>
          <p:nvPr/>
        </p:nvCxnSpPr>
        <p:spPr>
          <a:xfrm>
            <a:off x="2400651" y="2589565"/>
            <a:ext cx="339000" cy="0"/>
          </a:xfrm>
          <a:prstGeom prst="straightConnector1">
            <a:avLst/>
          </a:prstGeom>
          <a:noFill/>
          <a:ln cap="flat" cmpd="sng" w="19050">
            <a:solidFill>
              <a:srgbClr val="FF9900"/>
            </a:solidFill>
            <a:prstDash val="solid"/>
            <a:round/>
            <a:headEnd len="med" w="med" type="none"/>
            <a:tailEnd len="med" w="med" type="triangle"/>
          </a:ln>
        </p:spPr>
      </p:cxnSp>
      <p:pic>
        <p:nvPicPr>
          <p:cNvPr id="819" name="Google Shape;819;p76"/>
          <p:cNvPicPr preferRelativeResize="0"/>
          <p:nvPr/>
        </p:nvPicPr>
        <p:blipFill rotWithShape="1">
          <a:blip r:embed="rId3">
            <a:alphaModFix/>
          </a:blip>
          <a:srcRect b="738" l="5520" r="5874" t="738"/>
          <a:stretch/>
        </p:blipFill>
        <p:spPr>
          <a:xfrm>
            <a:off x="212675" y="1020225"/>
            <a:ext cx="2187976" cy="3138680"/>
          </a:xfrm>
          <a:prstGeom prst="rect">
            <a:avLst/>
          </a:prstGeom>
          <a:noFill/>
          <a:ln>
            <a:noFill/>
          </a:ln>
        </p:spPr>
      </p:pic>
      <p:pic>
        <p:nvPicPr>
          <p:cNvPr id="820" name="Google Shape;820;p76"/>
          <p:cNvPicPr preferRelativeResize="0"/>
          <p:nvPr/>
        </p:nvPicPr>
        <p:blipFill>
          <a:blip r:embed="rId4">
            <a:alphaModFix/>
          </a:blip>
          <a:stretch>
            <a:fillRect/>
          </a:stretch>
        </p:blipFill>
        <p:spPr>
          <a:xfrm>
            <a:off x="2739650" y="506481"/>
            <a:ext cx="1991400" cy="41662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2"/>
          <p:cNvSpPr txBox="1"/>
          <p:nvPr>
            <p:ph type="title"/>
          </p:nvPr>
        </p:nvSpPr>
        <p:spPr>
          <a:xfrm>
            <a:off x="-324425" y="310250"/>
            <a:ext cx="6369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Problem</a:t>
            </a:r>
            <a:endParaRPr sz="3800"/>
          </a:p>
        </p:txBody>
      </p:sp>
      <p:cxnSp>
        <p:nvCxnSpPr>
          <p:cNvPr id="461" name="Google Shape;461;p42"/>
          <p:cNvCxnSpPr/>
          <p:nvPr/>
        </p:nvCxnSpPr>
        <p:spPr>
          <a:xfrm flipH="1" rot="10800000">
            <a:off x="3111750" y="707275"/>
            <a:ext cx="2235000" cy="4020600"/>
          </a:xfrm>
          <a:prstGeom prst="straightConnector1">
            <a:avLst/>
          </a:prstGeom>
          <a:noFill/>
          <a:ln cap="flat" cmpd="sng" w="76200">
            <a:solidFill>
              <a:schemeClr val="dk2"/>
            </a:solidFill>
            <a:prstDash val="solid"/>
            <a:round/>
            <a:headEnd len="med" w="med" type="none"/>
            <a:tailEnd len="med" w="med" type="none"/>
          </a:ln>
        </p:spPr>
      </p:cxnSp>
      <p:sp>
        <p:nvSpPr>
          <p:cNvPr id="462" name="Google Shape;462;p42"/>
          <p:cNvSpPr txBox="1"/>
          <p:nvPr>
            <p:ph type="title"/>
          </p:nvPr>
        </p:nvSpPr>
        <p:spPr>
          <a:xfrm>
            <a:off x="3670700" y="4236650"/>
            <a:ext cx="439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Solution</a:t>
            </a:r>
            <a:endParaRPr sz="3800"/>
          </a:p>
        </p:txBody>
      </p:sp>
      <p:sp>
        <p:nvSpPr>
          <p:cNvPr id="463" name="Google Shape;463;p42"/>
          <p:cNvSpPr txBox="1"/>
          <p:nvPr>
            <p:ph idx="4294967295" type="subTitle"/>
          </p:nvPr>
        </p:nvSpPr>
        <p:spPr>
          <a:xfrm>
            <a:off x="551550" y="1177600"/>
            <a:ext cx="3402600" cy="2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People, regardless of their current fitness levels or social fitness preferences, </a:t>
            </a:r>
            <a:r>
              <a:rPr b="1" lang="en" sz="2000">
                <a:latin typeface="Darker Grotesque"/>
                <a:ea typeface="Darker Grotesque"/>
                <a:cs typeface="Darker Grotesque"/>
                <a:sym typeface="Darker Grotesque"/>
              </a:rPr>
              <a:t>don’t actively try to change</a:t>
            </a:r>
            <a:r>
              <a:rPr lang="en" sz="2000"/>
              <a:t> their fitness-related habits without support as it requires a lot of </a:t>
            </a:r>
            <a:r>
              <a:rPr b="1" lang="en" sz="2000">
                <a:latin typeface="Darker Grotesque"/>
                <a:ea typeface="Darker Grotesque"/>
                <a:cs typeface="Darker Grotesque"/>
                <a:sym typeface="Darker Grotesque"/>
              </a:rPr>
              <a:t>activation energy</a:t>
            </a:r>
            <a:r>
              <a:rPr lang="en" sz="2000"/>
              <a:t>, </a:t>
            </a:r>
            <a:r>
              <a:rPr b="1" lang="en" sz="2000">
                <a:latin typeface="Darker Grotesque"/>
                <a:ea typeface="Darker Grotesque"/>
                <a:cs typeface="Darker Grotesque"/>
                <a:sym typeface="Darker Grotesque"/>
              </a:rPr>
              <a:t>effort</a:t>
            </a:r>
            <a:r>
              <a:rPr lang="en" sz="2000"/>
              <a:t>, and </a:t>
            </a:r>
            <a:r>
              <a:rPr b="1" lang="en" sz="2000">
                <a:latin typeface="Darker Grotesque"/>
                <a:ea typeface="Darker Grotesque"/>
                <a:cs typeface="Darker Grotesque"/>
                <a:sym typeface="Darker Grotesque"/>
              </a:rPr>
              <a:t>planning </a:t>
            </a:r>
            <a:r>
              <a:rPr lang="en" sz="2000"/>
              <a:t>to make it consistent. </a:t>
            </a:r>
            <a:endParaRPr b="1" sz="2000">
              <a:latin typeface="Darker Grotesque"/>
              <a:ea typeface="Darker Grotesque"/>
              <a:cs typeface="Darker Grotesque"/>
              <a:sym typeface="Darker Grotesque"/>
            </a:endParaRPr>
          </a:p>
          <a:p>
            <a:pPr indent="0" lvl="0" marL="0" rtl="0" algn="l">
              <a:spcBef>
                <a:spcPts val="1600"/>
              </a:spcBef>
              <a:spcAft>
                <a:spcPts val="1600"/>
              </a:spcAft>
              <a:buNone/>
            </a:pPr>
            <a:r>
              <a:t/>
            </a:r>
            <a:endParaRPr sz="2100"/>
          </a:p>
        </p:txBody>
      </p:sp>
      <p:sp>
        <p:nvSpPr>
          <p:cNvPr id="464" name="Google Shape;464;p42"/>
          <p:cNvSpPr txBox="1"/>
          <p:nvPr>
            <p:ph idx="4294967295" type="subTitle"/>
          </p:nvPr>
        </p:nvSpPr>
        <p:spPr>
          <a:xfrm>
            <a:off x="5088625" y="1185425"/>
            <a:ext cx="3402600" cy="28317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2100"/>
              <a:t>Our app provides you with a gamified </a:t>
            </a:r>
            <a:r>
              <a:rPr b="1" lang="en" sz="2100">
                <a:latin typeface="Darker Grotesque"/>
                <a:ea typeface="Darker Grotesque"/>
                <a:cs typeface="Darker Grotesque"/>
                <a:sym typeface="Darker Grotesque"/>
              </a:rPr>
              <a:t>virtual workout buddy</a:t>
            </a:r>
            <a:r>
              <a:rPr lang="en" sz="2100"/>
              <a:t> that </a:t>
            </a:r>
            <a:r>
              <a:rPr b="1" lang="en" sz="2100">
                <a:latin typeface="Darker Grotesque"/>
                <a:ea typeface="Darker Grotesque"/>
                <a:cs typeface="Darker Grotesque"/>
                <a:sym typeface="Darker Grotesque"/>
              </a:rPr>
              <a:t>schedules </a:t>
            </a:r>
            <a:r>
              <a:rPr lang="en" sz="2100"/>
              <a:t>your workouts, keeps you </a:t>
            </a:r>
            <a:r>
              <a:rPr b="1" lang="en" sz="2100">
                <a:latin typeface="Darker Grotesque"/>
                <a:ea typeface="Darker Grotesque"/>
                <a:cs typeface="Darker Grotesque"/>
                <a:sym typeface="Darker Grotesque"/>
              </a:rPr>
              <a:t>accountable</a:t>
            </a:r>
            <a:r>
              <a:rPr lang="en" sz="2100"/>
              <a:t>, and </a:t>
            </a:r>
            <a:r>
              <a:rPr b="1" lang="en" sz="2100">
                <a:latin typeface="Darker Grotesque"/>
                <a:ea typeface="Darker Grotesque"/>
                <a:cs typeface="Darker Grotesque"/>
                <a:sym typeface="Darker Grotesque"/>
              </a:rPr>
              <a:t>accompanies </a:t>
            </a:r>
            <a:r>
              <a:rPr lang="en" sz="2100"/>
              <a:t>you through your workout - </a:t>
            </a:r>
            <a:r>
              <a:rPr b="1" lang="en" sz="2100">
                <a:latin typeface="Darker Grotesque"/>
                <a:ea typeface="Darker Grotesque"/>
                <a:cs typeface="Darker Grotesque"/>
                <a:sym typeface="Darker Grotesque"/>
              </a:rPr>
              <a:t>adapting </a:t>
            </a:r>
            <a:r>
              <a:rPr lang="en" sz="2100"/>
              <a:t>to your needs and making it easier to exercise.</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3"/>
          <p:cNvSpPr txBox="1"/>
          <p:nvPr>
            <p:ph type="title"/>
          </p:nvPr>
        </p:nvSpPr>
        <p:spPr>
          <a:xfrm>
            <a:off x="988950" y="1120350"/>
            <a:ext cx="7166100" cy="290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Values in Design</a:t>
            </a:r>
            <a:endParaRPr>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of Ethical Considerations</a:t>
            </a:r>
            <a:endParaRPr/>
          </a:p>
        </p:txBody>
      </p:sp>
      <p:sp>
        <p:nvSpPr>
          <p:cNvPr id="475" name="Google Shape;475;p44"/>
          <p:cNvSpPr txBox="1"/>
          <p:nvPr/>
        </p:nvSpPr>
        <p:spPr>
          <a:xfrm>
            <a:off x="719988" y="589750"/>
            <a:ext cx="3665100" cy="289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Darker Grotesque ExtraBold"/>
                <a:ea typeface="Darker Grotesque ExtraBold"/>
                <a:cs typeface="Darker Grotesque ExtraBold"/>
                <a:sym typeface="Darker Grotesque ExtraBold"/>
              </a:rPr>
              <a:t>THE SCANDAL: </a:t>
            </a:r>
            <a:r>
              <a:rPr lang="en" sz="1900">
                <a:solidFill>
                  <a:schemeClr val="dk1"/>
                </a:solidFill>
                <a:latin typeface="Darker Grotesque ExtraBold"/>
                <a:ea typeface="Darker Grotesque ExtraBold"/>
                <a:cs typeface="Darker Grotesque ExtraBold"/>
                <a:sym typeface="Darker Grotesque ExtraBold"/>
              </a:rPr>
              <a:t>Users who fail their goals could face self-esteem issues</a:t>
            </a:r>
            <a:endParaRPr sz="1900">
              <a:solidFill>
                <a:schemeClr val="dk1"/>
              </a:solidFill>
              <a:latin typeface="Darker Grotesque ExtraBold"/>
              <a:ea typeface="Darker Grotesque ExtraBold"/>
              <a:cs typeface="Darker Grotesque ExtraBold"/>
              <a:sym typeface="Darker Grotesque ExtraBold"/>
            </a:endParaRPr>
          </a:p>
          <a:p>
            <a:pPr indent="-279400" lvl="0" marL="457200" marR="50800" rtl="0" algn="l">
              <a:spcBef>
                <a:spcPts val="1000"/>
              </a:spcBef>
              <a:spcAft>
                <a:spcPts val="0"/>
              </a:spcAft>
              <a:buClr>
                <a:schemeClr val="dk1"/>
              </a:buClr>
              <a:buSzPts val="800"/>
              <a:buFont typeface="Darker Grotesque"/>
              <a:buChar char="●"/>
            </a:pPr>
            <a:r>
              <a:rPr lang="en" sz="1200">
                <a:solidFill>
                  <a:schemeClr val="dk1"/>
                </a:solidFill>
                <a:latin typeface="Darker Grotesque Medium"/>
                <a:ea typeface="Darker Grotesque Medium"/>
                <a:cs typeface="Darker Grotesque Medium"/>
                <a:sym typeface="Darker Grotesque Medium"/>
              </a:rPr>
              <a:t>Users who seek out a workout app may already feel subpar in their exercise habits</a:t>
            </a:r>
            <a:endParaRPr sz="1200">
              <a:solidFill>
                <a:schemeClr val="dk1"/>
              </a:solidFill>
              <a:latin typeface="Darker Grotesque Medium"/>
              <a:ea typeface="Darker Grotesque Medium"/>
              <a:cs typeface="Darker Grotesque Medium"/>
              <a:sym typeface="Darker Grotesque Medium"/>
            </a:endParaRPr>
          </a:p>
          <a:p>
            <a:pPr indent="-279400" lvl="0" marL="457200" marR="50800" rtl="0" algn="l">
              <a:spcBef>
                <a:spcPts val="0"/>
              </a:spcBef>
              <a:spcAft>
                <a:spcPts val="0"/>
              </a:spcAft>
              <a:buClr>
                <a:schemeClr val="dk1"/>
              </a:buClr>
              <a:buSzPts val="800"/>
              <a:buFont typeface="Darker Grotesque"/>
              <a:buChar char="●"/>
            </a:pPr>
            <a:r>
              <a:rPr lang="en" sz="1200">
                <a:solidFill>
                  <a:schemeClr val="dk1"/>
                </a:solidFill>
                <a:latin typeface="Darker Grotesque Medium"/>
                <a:ea typeface="Darker Grotesque Medium"/>
                <a:cs typeface="Darker Grotesque Medium"/>
                <a:sym typeface="Darker Grotesque Medium"/>
              </a:rPr>
              <a:t>Failure to meet goals set by the app may worsen their feelings of ineptitude</a:t>
            </a:r>
            <a:endParaRPr sz="1200">
              <a:solidFill>
                <a:schemeClr val="dk1"/>
              </a:solidFill>
              <a:latin typeface="Darker Grotesque Medium"/>
              <a:ea typeface="Darker Grotesque Medium"/>
              <a:cs typeface="Darker Grotesque Medium"/>
              <a:sym typeface="Darker Grotesque Medium"/>
            </a:endParaRPr>
          </a:p>
          <a:p>
            <a:pPr indent="-279400" lvl="0" marL="457200" marR="50800" rtl="0" algn="l">
              <a:spcBef>
                <a:spcPts val="0"/>
              </a:spcBef>
              <a:spcAft>
                <a:spcPts val="0"/>
              </a:spcAft>
              <a:buClr>
                <a:schemeClr val="dk1"/>
              </a:buClr>
              <a:buSzPts val="800"/>
              <a:buFont typeface="Darker Grotesque"/>
              <a:buChar char="●"/>
            </a:pPr>
            <a:r>
              <a:rPr lang="en" sz="1200">
                <a:solidFill>
                  <a:schemeClr val="dk1"/>
                </a:solidFill>
                <a:latin typeface="Darker Grotesque Medium"/>
                <a:ea typeface="Darker Grotesque Medium"/>
                <a:cs typeface="Darker Grotesque Medium"/>
                <a:sym typeface="Darker Grotesque Medium"/>
              </a:rPr>
              <a:t>Could damage body image</a:t>
            </a:r>
            <a:endParaRPr sz="1200">
              <a:solidFill>
                <a:schemeClr val="dk1"/>
              </a:solidFill>
              <a:latin typeface="Darker Grotesque Medium"/>
              <a:ea typeface="Darker Grotesque Medium"/>
              <a:cs typeface="Darker Grotesque Medium"/>
              <a:sym typeface="Darker Grotesque Medium"/>
            </a:endParaRPr>
          </a:p>
        </p:txBody>
      </p:sp>
      <p:sp>
        <p:nvSpPr>
          <p:cNvPr id="476" name="Google Shape;476;p44"/>
          <p:cNvSpPr txBox="1"/>
          <p:nvPr/>
        </p:nvSpPr>
        <p:spPr>
          <a:xfrm>
            <a:off x="5053638" y="1017725"/>
            <a:ext cx="3665100" cy="289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Darker Grotesque ExtraBold"/>
                <a:ea typeface="Darker Grotesque ExtraBold"/>
                <a:cs typeface="Darker Grotesque ExtraBold"/>
                <a:sym typeface="Darker Grotesque ExtraBold"/>
              </a:rPr>
              <a:t>THE BACKSTABBER: </a:t>
            </a:r>
            <a:r>
              <a:rPr lang="en" sz="1800">
                <a:solidFill>
                  <a:schemeClr val="dk1"/>
                </a:solidFill>
                <a:latin typeface="Darker Grotesque ExtraBold"/>
                <a:ea typeface="Darker Grotesque ExtraBold"/>
                <a:cs typeface="Darker Grotesque ExtraBold"/>
                <a:sym typeface="Darker Grotesque ExtraBold"/>
              </a:rPr>
              <a:t>Misuse of Data and Lack of Privacy Protection </a:t>
            </a:r>
            <a:endParaRPr sz="1800">
              <a:solidFill>
                <a:schemeClr val="dk1"/>
              </a:solidFill>
              <a:latin typeface="Darker Grotesque ExtraBold"/>
              <a:ea typeface="Darker Grotesque ExtraBold"/>
              <a:cs typeface="Darker Grotesque ExtraBold"/>
              <a:sym typeface="Darker Grotesque ExtraBold"/>
            </a:endParaRPr>
          </a:p>
          <a:p>
            <a:pPr indent="-273050" lvl="0" marL="457200" marR="50800" rtl="0" algn="l">
              <a:spcBef>
                <a:spcPts val="1000"/>
              </a:spcBef>
              <a:spcAft>
                <a:spcPts val="0"/>
              </a:spcAft>
              <a:buClr>
                <a:schemeClr val="dk1"/>
              </a:buClr>
              <a:buSzPts val="700"/>
              <a:buFont typeface="Darker Grotesque"/>
              <a:buChar char="●"/>
            </a:pPr>
            <a:r>
              <a:rPr lang="en" sz="1100">
                <a:solidFill>
                  <a:schemeClr val="dk1"/>
                </a:solidFill>
                <a:latin typeface="Darker Grotesque Medium"/>
                <a:ea typeface="Darker Grotesque Medium"/>
                <a:cs typeface="Darker Grotesque Medium"/>
                <a:sym typeface="Darker Grotesque Medium"/>
              </a:rPr>
              <a:t>For one of the features, we are asking users to share their calendars</a:t>
            </a:r>
            <a:endParaRPr sz="1100">
              <a:solidFill>
                <a:schemeClr val="dk1"/>
              </a:solidFill>
              <a:latin typeface="Darker Grotesque Medium"/>
              <a:ea typeface="Darker Grotesque Medium"/>
              <a:cs typeface="Darker Grotesque Medium"/>
              <a:sym typeface="Darker Grotesque Medium"/>
            </a:endParaRPr>
          </a:p>
          <a:p>
            <a:pPr indent="-273050" lvl="0" marL="457200" marR="50800" rtl="0" algn="l">
              <a:spcBef>
                <a:spcPts val="0"/>
              </a:spcBef>
              <a:spcAft>
                <a:spcPts val="0"/>
              </a:spcAft>
              <a:buClr>
                <a:schemeClr val="dk1"/>
              </a:buClr>
              <a:buSzPts val="700"/>
              <a:buFont typeface="Darker Grotesque"/>
              <a:buChar char="●"/>
            </a:pPr>
            <a:r>
              <a:rPr lang="en" sz="1100">
                <a:solidFill>
                  <a:schemeClr val="dk1"/>
                </a:solidFill>
                <a:latin typeface="Darker Grotesque Medium"/>
                <a:ea typeface="Darker Grotesque Medium"/>
                <a:cs typeface="Darker Grotesque Medium"/>
                <a:sym typeface="Darker Grotesque Medium"/>
              </a:rPr>
              <a:t>Calendars contain personal information and if this information was leaked or used inappropriately, it would be incredibly wrong</a:t>
            </a:r>
            <a:endParaRPr sz="1100">
              <a:solidFill>
                <a:schemeClr val="dk1"/>
              </a:solidFill>
              <a:latin typeface="Darker Grotesque Medium"/>
              <a:ea typeface="Darker Grotesque Medium"/>
              <a:cs typeface="Darker Grotesque Medium"/>
              <a:sym typeface="Darker Grotesque Medium"/>
            </a:endParaRPr>
          </a:p>
          <a:p>
            <a:pPr indent="-273050" lvl="0" marL="457200" marR="50800" rtl="0" algn="l">
              <a:spcBef>
                <a:spcPts val="0"/>
              </a:spcBef>
              <a:spcAft>
                <a:spcPts val="0"/>
              </a:spcAft>
              <a:buClr>
                <a:schemeClr val="dk1"/>
              </a:buClr>
              <a:buSzPts val="700"/>
              <a:buFont typeface="Darker Grotesque"/>
              <a:buChar char="●"/>
            </a:pPr>
            <a:r>
              <a:rPr lang="en" sz="1100">
                <a:solidFill>
                  <a:schemeClr val="dk1"/>
                </a:solidFill>
                <a:latin typeface="Darker Grotesque Medium"/>
                <a:ea typeface="Darker Grotesque Medium"/>
                <a:cs typeface="Darker Grotesque Medium"/>
                <a:sym typeface="Darker Grotesque Medium"/>
              </a:rPr>
              <a:t>Our users would begin to distrust us and it would pose many ethical problems as well</a:t>
            </a:r>
            <a:endParaRPr sz="1100">
              <a:solidFill>
                <a:schemeClr val="dk1"/>
              </a:solidFill>
              <a:latin typeface="Darker Grotesque Medium"/>
              <a:ea typeface="Darker Grotesque Medium"/>
              <a:cs typeface="Darker Grotesque Medium"/>
              <a:sym typeface="Darker Grotesque Medium"/>
            </a:endParaRPr>
          </a:p>
          <a:p>
            <a:pPr indent="-273050" lvl="0" marL="457200" marR="50800" rtl="0" algn="l">
              <a:spcBef>
                <a:spcPts val="0"/>
              </a:spcBef>
              <a:spcAft>
                <a:spcPts val="0"/>
              </a:spcAft>
              <a:buClr>
                <a:schemeClr val="dk1"/>
              </a:buClr>
              <a:buSzPts val="700"/>
              <a:buFont typeface="Darker Grotesque"/>
              <a:buChar char="●"/>
            </a:pPr>
            <a:r>
              <a:rPr lang="en" sz="1100">
                <a:solidFill>
                  <a:schemeClr val="dk1"/>
                </a:solidFill>
                <a:latin typeface="Darker Grotesque Medium"/>
                <a:ea typeface="Darker Grotesque Medium"/>
                <a:cs typeface="Darker Grotesque Medium"/>
                <a:sym typeface="Darker Grotesque Medium"/>
              </a:rPr>
              <a:t>Similarly, this applies to their health and personal information that they are sharing with us as well</a:t>
            </a:r>
            <a:endParaRPr sz="1100">
              <a:solidFill>
                <a:schemeClr val="dk1"/>
              </a:solidFill>
              <a:latin typeface="Darker Grotesque Medium"/>
              <a:ea typeface="Darker Grotesque Medium"/>
              <a:cs typeface="Darker Grotesque Medium"/>
              <a:sym typeface="Darker Grotesque Medium"/>
            </a:endParaRPr>
          </a:p>
        </p:txBody>
      </p:sp>
      <p:sp>
        <p:nvSpPr>
          <p:cNvPr id="477" name="Google Shape;477;p44"/>
          <p:cNvSpPr txBox="1"/>
          <p:nvPr/>
        </p:nvSpPr>
        <p:spPr>
          <a:xfrm>
            <a:off x="720000" y="2824725"/>
            <a:ext cx="3665100" cy="221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Darker Grotesque ExtraBold"/>
                <a:ea typeface="Darker Grotesque ExtraBold"/>
                <a:cs typeface="Darker Grotesque ExtraBold"/>
                <a:sym typeface="Darker Grotesque ExtraBold"/>
              </a:rPr>
              <a:t>THE SIREN: </a:t>
            </a:r>
            <a:r>
              <a:rPr lang="en" sz="1900">
                <a:solidFill>
                  <a:schemeClr val="dk1"/>
                </a:solidFill>
                <a:latin typeface="Darker Grotesque ExtraBold"/>
                <a:ea typeface="Darker Grotesque ExtraBold"/>
                <a:cs typeface="Darker Grotesque ExtraBold"/>
                <a:sym typeface="Darker Grotesque ExtraBold"/>
              </a:rPr>
              <a:t>Gamification of Health</a:t>
            </a:r>
            <a:endParaRPr sz="1900">
              <a:solidFill>
                <a:schemeClr val="dk1"/>
              </a:solidFill>
              <a:latin typeface="Darker Grotesque ExtraBold"/>
              <a:ea typeface="Darker Grotesque ExtraBold"/>
              <a:cs typeface="Darker Grotesque ExtraBold"/>
              <a:sym typeface="Darker Grotesque ExtraBold"/>
            </a:endParaRPr>
          </a:p>
          <a:p>
            <a:pPr indent="-279400" lvl="0" marL="457200" marR="50800" rtl="0" algn="l">
              <a:spcBef>
                <a:spcPts val="1000"/>
              </a:spcBef>
              <a:spcAft>
                <a:spcPts val="0"/>
              </a:spcAft>
              <a:buClr>
                <a:schemeClr val="dk1"/>
              </a:buClr>
              <a:buSzPts val="800"/>
              <a:buFont typeface="Darker Grotesque"/>
              <a:buChar char="●"/>
            </a:pPr>
            <a:r>
              <a:rPr lang="en" sz="1200">
                <a:solidFill>
                  <a:schemeClr val="dk1"/>
                </a:solidFill>
                <a:latin typeface="Darker Grotesque Medium"/>
                <a:ea typeface="Darker Grotesque Medium"/>
                <a:cs typeface="Darker Grotesque Medium"/>
                <a:sym typeface="Darker Grotesque Medium"/>
              </a:rPr>
              <a:t>The gamification of exercise could lead to unhealthy exercise habits among users</a:t>
            </a:r>
            <a:endParaRPr sz="1200">
              <a:solidFill>
                <a:schemeClr val="dk1"/>
              </a:solidFill>
              <a:latin typeface="Darker Grotesque Medium"/>
              <a:ea typeface="Darker Grotesque Medium"/>
              <a:cs typeface="Darker Grotesque Medium"/>
              <a:sym typeface="Darker Grotesque Medium"/>
            </a:endParaRPr>
          </a:p>
          <a:p>
            <a:pPr indent="-279400" lvl="0" marL="457200" marR="50800" rtl="0" algn="l">
              <a:spcBef>
                <a:spcPts val="0"/>
              </a:spcBef>
              <a:spcAft>
                <a:spcPts val="0"/>
              </a:spcAft>
              <a:buClr>
                <a:schemeClr val="dk1"/>
              </a:buClr>
              <a:buSzPts val="800"/>
              <a:buFont typeface="Darker Grotesque"/>
              <a:buChar char="●"/>
            </a:pPr>
            <a:r>
              <a:rPr lang="en" sz="1200">
                <a:solidFill>
                  <a:schemeClr val="dk1"/>
                </a:solidFill>
                <a:latin typeface="Darker Grotesque Medium"/>
                <a:ea typeface="Darker Grotesque Medium"/>
                <a:cs typeface="Darker Grotesque Medium"/>
                <a:sym typeface="Darker Grotesque Medium"/>
              </a:rPr>
              <a:t>It may cause individuals to workout far more than is healthy, increasing risk for injuries and harm</a:t>
            </a:r>
            <a:endParaRPr sz="1200">
              <a:solidFill>
                <a:schemeClr val="dk1"/>
              </a:solidFill>
              <a:latin typeface="Darker Grotesque Medium"/>
              <a:ea typeface="Darker Grotesque Medium"/>
              <a:cs typeface="Darker Grotesque Medium"/>
              <a:sym typeface="Darker Grotesque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5"/>
          <p:cNvSpPr txBox="1"/>
          <p:nvPr>
            <p:ph idx="13" type="subTitle"/>
          </p:nvPr>
        </p:nvSpPr>
        <p:spPr>
          <a:xfrm>
            <a:off x="444827" y="3968563"/>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Ensure </a:t>
            </a:r>
            <a:r>
              <a:rPr b="1" lang="en" sz="1300">
                <a:latin typeface="Darker Grotesque"/>
                <a:ea typeface="Darker Grotesque"/>
                <a:cs typeface="Darker Grotesque"/>
                <a:sym typeface="Darker Grotesque"/>
              </a:rPr>
              <a:t>protection</a:t>
            </a:r>
            <a:r>
              <a:rPr lang="en" sz="1300"/>
              <a:t> and </a:t>
            </a:r>
            <a:r>
              <a:rPr b="1" lang="en" sz="1300">
                <a:latin typeface="Darker Grotesque"/>
                <a:ea typeface="Darker Grotesque"/>
                <a:cs typeface="Darker Grotesque"/>
                <a:sym typeface="Darker Grotesque"/>
              </a:rPr>
              <a:t>physical safety</a:t>
            </a:r>
            <a:r>
              <a:rPr lang="en" sz="1300"/>
              <a:t> of users</a:t>
            </a:r>
            <a:endParaRPr sz="1300"/>
          </a:p>
        </p:txBody>
      </p:sp>
      <p:sp>
        <p:nvSpPr>
          <p:cNvPr id="483" name="Google Shape;483;p45"/>
          <p:cNvSpPr txBox="1"/>
          <p:nvPr>
            <p:ph idx="9" type="title"/>
          </p:nvPr>
        </p:nvSpPr>
        <p:spPr>
          <a:xfrm>
            <a:off x="351525" y="3610638"/>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Safety</a:t>
            </a:r>
            <a:endParaRPr/>
          </a:p>
        </p:txBody>
      </p:sp>
      <p:sp>
        <p:nvSpPr>
          <p:cNvPr id="484" name="Google Shape;484;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Encoded Values</a:t>
            </a:r>
            <a:endParaRPr/>
          </a:p>
        </p:txBody>
      </p:sp>
      <p:sp>
        <p:nvSpPr>
          <p:cNvPr id="485" name="Google Shape;485;p45"/>
          <p:cNvSpPr txBox="1"/>
          <p:nvPr>
            <p:ph idx="2" type="title"/>
          </p:nvPr>
        </p:nvSpPr>
        <p:spPr>
          <a:xfrm>
            <a:off x="351525" y="1930088"/>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Inclusivity</a:t>
            </a:r>
            <a:endParaRPr/>
          </a:p>
        </p:txBody>
      </p:sp>
      <p:sp>
        <p:nvSpPr>
          <p:cNvPr id="486" name="Google Shape;486;p45"/>
          <p:cNvSpPr txBox="1"/>
          <p:nvPr>
            <p:ph idx="1" type="subTitle"/>
          </p:nvPr>
        </p:nvSpPr>
        <p:spPr>
          <a:xfrm>
            <a:off x="444825" y="2288013"/>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Users of </a:t>
            </a:r>
            <a:r>
              <a:rPr b="1" lang="en" sz="1200">
                <a:latin typeface="Darker Grotesque"/>
                <a:ea typeface="Darker Grotesque"/>
                <a:cs typeface="Darker Grotesque"/>
                <a:sym typeface="Darker Grotesque"/>
              </a:rPr>
              <a:t>all fitness backgrounds</a:t>
            </a:r>
            <a:r>
              <a:rPr lang="en" sz="1200"/>
              <a:t> can </a:t>
            </a:r>
            <a:r>
              <a:rPr b="1" lang="en" sz="1200">
                <a:latin typeface="Darker Grotesque"/>
                <a:ea typeface="Darker Grotesque"/>
                <a:cs typeface="Darker Grotesque"/>
                <a:sym typeface="Darker Grotesque"/>
              </a:rPr>
              <a:t>benefit</a:t>
            </a:r>
            <a:r>
              <a:rPr lang="en" sz="1200"/>
              <a:t> from the app</a:t>
            </a:r>
            <a:endParaRPr sz="1200"/>
          </a:p>
        </p:txBody>
      </p:sp>
      <p:sp>
        <p:nvSpPr>
          <p:cNvPr id="487" name="Google Shape;487;p45"/>
          <p:cNvSpPr txBox="1"/>
          <p:nvPr>
            <p:ph idx="3" type="title"/>
          </p:nvPr>
        </p:nvSpPr>
        <p:spPr>
          <a:xfrm>
            <a:off x="3629270" y="1930100"/>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Flexibility</a:t>
            </a:r>
            <a:endParaRPr/>
          </a:p>
        </p:txBody>
      </p:sp>
      <p:sp>
        <p:nvSpPr>
          <p:cNvPr id="488" name="Google Shape;488;p45"/>
          <p:cNvSpPr txBox="1"/>
          <p:nvPr>
            <p:ph idx="4" type="subTitle"/>
          </p:nvPr>
        </p:nvSpPr>
        <p:spPr>
          <a:xfrm>
            <a:off x="3722571" y="2288025"/>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We </a:t>
            </a:r>
            <a:r>
              <a:rPr b="1" lang="en" sz="1300">
                <a:latin typeface="Darker Grotesque"/>
                <a:ea typeface="Darker Grotesque"/>
                <a:cs typeface="Darker Grotesque"/>
                <a:sym typeface="Darker Grotesque"/>
              </a:rPr>
              <a:t>accommodate</a:t>
            </a:r>
            <a:r>
              <a:rPr lang="en" sz="1300"/>
              <a:t> and </a:t>
            </a:r>
            <a:r>
              <a:rPr b="1" lang="en" sz="1300">
                <a:latin typeface="Darker Grotesque"/>
                <a:ea typeface="Darker Grotesque"/>
                <a:cs typeface="Darker Grotesque"/>
                <a:sym typeface="Darker Grotesque"/>
              </a:rPr>
              <a:t>tailor</a:t>
            </a:r>
            <a:r>
              <a:rPr lang="en" sz="1300"/>
              <a:t> to the user’s </a:t>
            </a:r>
            <a:r>
              <a:rPr b="1" lang="en" sz="1300">
                <a:latin typeface="Darker Grotesque"/>
                <a:ea typeface="Darker Grotesque"/>
                <a:cs typeface="Darker Grotesque"/>
                <a:sym typeface="Darker Grotesque"/>
              </a:rPr>
              <a:t>schedule</a:t>
            </a:r>
            <a:r>
              <a:rPr lang="en" sz="1300"/>
              <a:t> and </a:t>
            </a:r>
            <a:r>
              <a:rPr b="1" lang="en" sz="1300">
                <a:latin typeface="Darker Grotesque"/>
                <a:ea typeface="Darker Grotesque"/>
                <a:cs typeface="Darker Grotesque"/>
                <a:sym typeface="Darker Grotesque"/>
              </a:rPr>
              <a:t>abilities</a:t>
            </a:r>
            <a:r>
              <a:rPr lang="en" sz="1300"/>
              <a:t> </a:t>
            </a:r>
            <a:endParaRPr sz="1300"/>
          </a:p>
        </p:txBody>
      </p:sp>
      <p:sp>
        <p:nvSpPr>
          <p:cNvPr id="489" name="Google Shape;489;p45"/>
          <p:cNvSpPr txBox="1"/>
          <p:nvPr>
            <p:ph idx="5" type="title"/>
          </p:nvPr>
        </p:nvSpPr>
        <p:spPr>
          <a:xfrm>
            <a:off x="3629275" y="3618000"/>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Privacy</a:t>
            </a:r>
            <a:endParaRPr/>
          </a:p>
        </p:txBody>
      </p:sp>
      <p:sp>
        <p:nvSpPr>
          <p:cNvPr id="490" name="Google Shape;490;p45"/>
          <p:cNvSpPr txBox="1"/>
          <p:nvPr>
            <p:ph idx="6" type="subTitle"/>
          </p:nvPr>
        </p:nvSpPr>
        <p:spPr>
          <a:xfrm>
            <a:off x="3937550" y="3975925"/>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Users should </a:t>
            </a:r>
            <a:r>
              <a:rPr b="1" lang="en" sz="1300">
                <a:latin typeface="Darker Grotesque"/>
                <a:ea typeface="Darker Grotesque"/>
                <a:cs typeface="Darker Grotesque"/>
                <a:sym typeface="Darker Grotesque"/>
              </a:rPr>
              <a:t>trust</a:t>
            </a:r>
            <a:r>
              <a:rPr lang="en" sz="1300"/>
              <a:t> that their personal info is </a:t>
            </a:r>
            <a:r>
              <a:rPr b="1" lang="en" sz="1300">
                <a:latin typeface="Darker Grotesque"/>
                <a:ea typeface="Darker Grotesque"/>
                <a:cs typeface="Darker Grotesque"/>
                <a:sym typeface="Darker Grotesque"/>
              </a:rPr>
              <a:t>secure</a:t>
            </a:r>
            <a:endParaRPr sz="1300"/>
          </a:p>
        </p:txBody>
      </p:sp>
      <p:sp>
        <p:nvSpPr>
          <p:cNvPr id="491" name="Google Shape;491;p45"/>
          <p:cNvSpPr/>
          <p:nvPr/>
        </p:nvSpPr>
        <p:spPr>
          <a:xfrm>
            <a:off x="4364306" y="3047954"/>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4</a:t>
            </a:r>
            <a:endParaRPr sz="1800">
              <a:solidFill>
                <a:schemeClr val="accent1"/>
              </a:solidFill>
              <a:latin typeface="Anton"/>
              <a:ea typeface="Anton"/>
              <a:cs typeface="Anton"/>
              <a:sym typeface="Anton"/>
            </a:endParaRPr>
          </a:p>
        </p:txBody>
      </p:sp>
      <p:sp>
        <p:nvSpPr>
          <p:cNvPr id="492" name="Google Shape;492;p45"/>
          <p:cNvSpPr/>
          <p:nvPr/>
        </p:nvSpPr>
        <p:spPr>
          <a:xfrm>
            <a:off x="1086556" y="1367393"/>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1</a:t>
            </a:r>
            <a:endParaRPr sz="1800">
              <a:solidFill>
                <a:schemeClr val="accent1"/>
              </a:solidFill>
              <a:latin typeface="Anton"/>
              <a:ea typeface="Anton"/>
              <a:cs typeface="Anton"/>
              <a:sym typeface="Anton"/>
            </a:endParaRPr>
          </a:p>
        </p:txBody>
      </p:sp>
      <p:sp>
        <p:nvSpPr>
          <p:cNvPr id="493" name="Google Shape;493;p45"/>
          <p:cNvSpPr/>
          <p:nvPr/>
        </p:nvSpPr>
        <p:spPr>
          <a:xfrm>
            <a:off x="4364302" y="1367406"/>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2</a:t>
            </a:r>
            <a:endParaRPr sz="1800">
              <a:solidFill>
                <a:schemeClr val="accent1"/>
              </a:solidFill>
              <a:latin typeface="Anton"/>
              <a:ea typeface="Anton"/>
              <a:cs typeface="Anton"/>
              <a:sym typeface="Anton"/>
            </a:endParaRPr>
          </a:p>
        </p:txBody>
      </p:sp>
      <p:sp>
        <p:nvSpPr>
          <p:cNvPr id="494" name="Google Shape;494;p45"/>
          <p:cNvSpPr/>
          <p:nvPr/>
        </p:nvSpPr>
        <p:spPr>
          <a:xfrm>
            <a:off x="1086557" y="3047943"/>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3</a:t>
            </a:r>
            <a:endParaRPr sz="1800">
              <a:solidFill>
                <a:schemeClr val="accent1"/>
              </a:solidFill>
              <a:latin typeface="Anton"/>
              <a:ea typeface="Anton"/>
              <a:cs typeface="Anton"/>
              <a:sym typeface="Anton"/>
            </a:endParaRPr>
          </a:p>
        </p:txBody>
      </p:sp>
      <p:sp>
        <p:nvSpPr>
          <p:cNvPr id="495" name="Google Shape;495;p45"/>
          <p:cNvSpPr txBox="1"/>
          <p:nvPr>
            <p:ph idx="5" type="title"/>
          </p:nvPr>
        </p:nvSpPr>
        <p:spPr>
          <a:xfrm>
            <a:off x="6660475" y="2500150"/>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Inspiration</a:t>
            </a:r>
            <a:endParaRPr/>
          </a:p>
        </p:txBody>
      </p:sp>
      <p:sp>
        <p:nvSpPr>
          <p:cNvPr id="496" name="Google Shape;496;p45"/>
          <p:cNvSpPr txBox="1"/>
          <p:nvPr>
            <p:ph idx="6" type="subTitle"/>
          </p:nvPr>
        </p:nvSpPr>
        <p:spPr>
          <a:xfrm>
            <a:off x="6753775" y="2858075"/>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Users should feel </a:t>
            </a:r>
            <a:r>
              <a:rPr b="1" lang="en" sz="1300">
                <a:latin typeface="Darker Grotesque"/>
                <a:ea typeface="Darker Grotesque"/>
                <a:cs typeface="Darker Grotesque"/>
                <a:sym typeface="Darker Grotesque"/>
              </a:rPr>
              <a:t>motivated</a:t>
            </a:r>
            <a:r>
              <a:rPr lang="en" sz="1300"/>
              <a:t> and </a:t>
            </a:r>
            <a:r>
              <a:rPr b="1" lang="en" sz="1300">
                <a:latin typeface="Darker Grotesque"/>
                <a:ea typeface="Darker Grotesque"/>
                <a:cs typeface="Darker Grotesque"/>
                <a:sym typeface="Darker Grotesque"/>
              </a:rPr>
              <a:t>encouraged</a:t>
            </a:r>
            <a:r>
              <a:rPr lang="en" sz="1300"/>
              <a:t> at all times</a:t>
            </a:r>
            <a:endParaRPr sz="1300"/>
          </a:p>
        </p:txBody>
      </p:sp>
      <p:sp>
        <p:nvSpPr>
          <p:cNvPr id="497" name="Google Shape;497;p45"/>
          <p:cNvSpPr/>
          <p:nvPr/>
        </p:nvSpPr>
        <p:spPr>
          <a:xfrm>
            <a:off x="7395506" y="1930104"/>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5</a:t>
            </a:r>
            <a:endParaRPr sz="1800">
              <a:solidFill>
                <a:schemeClr val="accent1"/>
              </a:solidFill>
              <a:latin typeface="Anton"/>
              <a:ea typeface="Anton"/>
              <a:cs typeface="Anton"/>
              <a:sym typeface="Anto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6"/>
          <p:cNvSpPr txBox="1"/>
          <p:nvPr>
            <p:ph idx="13" type="subTitle"/>
          </p:nvPr>
        </p:nvSpPr>
        <p:spPr>
          <a:xfrm>
            <a:off x="505050" y="4275325"/>
            <a:ext cx="2457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Users should not feel prompted by workout gamification to overwork themselves or attempt exercises that are beyond their experience level or exercises that may be unsafe given an injury (prevents </a:t>
            </a:r>
            <a:r>
              <a:rPr b="1" lang="en" sz="1300">
                <a:latin typeface="Darker Grotesque"/>
                <a:ea typeface="Darker Grotesque"/>
                <a:cs typeface="Darker Grotesque"/>
                <a:sym typeface="Darker Grotesque"/>
              </a:rPr>
              <a:t>THE SIREN</a:t>
            </a:r>
            <a:r>
              <a:rPr lang="en" sz="1300"/>
              <a:t>)</a:t>
            </a:r>
            <a:endParaRPr sz="1300"/>
          </a:p>
        </p:txBody>
      </p:sp>
      <p:sp>
        <p:nvSpPr>
          <p:cNvPr id="503" name="Google Shape;503;p46"/>
          <p:cNvSpPr txBox="1"/>
          <p:nvPr>
            <p:ph idx="9" type="title"/>
          </p:nvPr>
        </p:nvSpPr>
        <p:spPr>
          <a:xfrm>
            <a:off x="740700" y="3617988"/>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Safety</a:t>
            </a:r>
            <a:endParaRPr/>
          </a:p>
        </p:txBody>
      </p:sp>
      <p:sp>
        <p:nvSpPr>
          <p:cNvPr id="504" name="Google Shape;504;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Ethics Encoded in Values</a:t>
            </a:r>
            <a:endParaRPr/>
          </a:p>
        </p:txBody>
      </p:sp>
      <p:sp>
        <p:nvSpPr>
          <p:cNvPr id="505" name="Google Shape;505;p46"/>
          <p:cNvSpPr txBox="1"/>
          <p:nvPr>
            <p:ph idx="2" type="title"/>
          </p:nvPr>
        </p:nvSpPr>
        <p:spPr>
          <a:xfrm>
            <a:off x="740700" y="1580413"/>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Inclusivity</a:t>
            </a:r>
            <a:endParaRPr/>
          </a:p>
        </p:txBody>
      </p:sp>
      <p:sp>
        <p:nvSpPr>
          <p:cNvPr id="506" name="Google Shape;506;p46"/>
          <p:cNvSpPr txBox="1"/>
          <p:nvPr>
            <p:ph idx="1" type="subTitle"/>
          </p:nvPr>
        </p:nvSpPr>
        <p:spPr>
          <a:xfrm>
            <a:off x="834000" y="2188213"/>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Users should feel that they belong on the app and that the app supports them. This should prevent </a:t>
            </a:r>
            <a:r>
              <a:rPr b="1" lang="en" sz="1200">
                <a:latin typeface="Darker Grotesque"/>
                <a:ea typeface="Darker Grotesque"/>
                <a:cs typeface="Darker Grotesque"/>
                <a:sym typeface="Darker Grotesque"/>
              </a:rPr>
              <a:t>THE SCANDAL</a:t>
            </a:r>
            <a:r>
              <a:rPr lang="en" sz="1200"/>
              <a:t> in which users face self-worth issues</a:t>
            </a:r>
            <a:endParaRPr sz="1200"/>
          </a:p>
        </p:txBody>
      </p:sp>
      <p:sp>
        <p:nvSpPr>
          <p:cNvPr id="507" name="Google Shape;507;p46"/>
          <p:cNvSpPr txBox="1"/>
          <p:nvPr>
            <p:ph idx="3" type="title"/>
          </p:nvPr>
        </p:nvSpPr>
        <p:spPr>
          <a:xfrm>
            <a:off x="3926483" y="1580425"/>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Flexibility</a:t>
            </a:r>
            <a:endParaRPr/>
          </a:p>
        </p:txBody>
      </p:sp>
      <p:sp>
        <p:nvSpPr>
          <p:cNvPr id="508" name="Google Shape;508;p46"/>
          <p:cNvSpPr txBox="1"/>
          <p:nvPr>
            <p:ph idx="4" type="subTitle"/>
          </p:nvPr>
        </p:nvSpPr>
        <p:spPr>
          <a:xfrm>
            <a:off x="3823438" y="2188225"/>
            <a:ext cx="21921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By tailoring workouts to a user’s needs/schedule, they should feel ready to face their goals without intimidation or obstacles that could damage self-esteem (prevents </a:t>
            </a:r>
            <a:r>
              <a:rPr b="1" lang="en" sz="1300">
                <a:latin typeface="Darker Grotesque"/>
                <a:ea typeface="Darker Grotesque"/>
                <a:cs typeface="Darker Grotesque"/>
                <a:sym typeface="Darker Grotesque"/>
              </a:rPr>
              <a:t>THE SCANDAL</a:t>
            </a:r>
            <a:r>
              <a:rPr lang="en" sz="1300"/>
              <a:t>)</a:t>
            </a:r>
            <a:endParaRPr sz="1300"/>
          </a:p>
        </p:txBody>
      </p:sp>
      <p:sp>
        <p:nvSpPr>
          <p:cNvPr id="509" name="Google Shape;509;p46"/>
          <p:cNvSpPr txBox="1"/>
          <p:nvPr>
            <p:ph idx="5" type="title"/>
          </p:nvPr>
        </p:nvSpPr>
        <p:spPr>
          <a:xfrm>
            <a:off x="3926488" y="3618000"/>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Privacy</a:t>
            </a:r>
            <a:endParaRPr/>
          </a:p>
        </p:txBody>
      </p:sp>
      <p:sp>
        <p:nvSpPr>
          <p:cNvPr id="510" name="Google Shape;510;p46"/>
          <p:cNvSpPr txBox="1"/>
          <p:nvPr>
            <p:ph idx="6" type="subTitle"/>
          </p:nvPr>
        </p:nvSpPr>
        <p:spPr>
          <a:xfrm>
            <a:off x="3656188" y="4275325"/>
            <a:ext cx="25266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Users share personal info and schedule info so that Buddy can plan their workouts. They should </a:t>
            </a:r>
            <a:r>
              <a:rPr b="1" lang="en" sz="1300">
                <a:latin typeface="Darker Grotesque"/>
                <a:ea typeface="Darker Grotesque"/>
                <a:cs typeface="Darker Grotesque"/>
                <a:sym typeface="Darker Grotesque"/>
              </a:rPr>
              <a:t>trust</a:t>
            </a:r>
            <a:r>
              <a:rPr lang="en" sz="1300"/>
              <a:t> that this information is not available to their friends or developers (prevents </a:t>
            </a:r>
            <a:r>
              <a:rPr b="1" lang="en" sz="1300">
                <a:latin typeface="Darker Grotesque"/>
                <a:ea typeface="Darker Grotesque"/>
                <a:cs typeface="Darker Grotesque"/>
                <a:sym typeface="Darker Grotesque"/>
              </a:rPr>
              <a:t>THE BACKSTABBER</a:t>
            </a:r>
            <a:r>
              <a:rPr lang="en" sz="1300"/>
              <a:t>)</a:t>
            </a:r>
            <a:endParaRPr sz="1300"/>
          </a:p>
        </p:txBody>
      </p:sp>
      <p:sp>
        <p:nvSpPr>
          <p:cNvPr id="511" name="Google Shape;511;p46"/>
          <p:cNvSpPr/>
          <p:nvPr/>
        </p:nvSpPr>
        <p:spPr>
          <a:xfrm>
            <a:off x="4661518" y="3047954"/>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4</a:t>
            </a:r>
            <a:endParaRPr sz="1800">
              <a:solidFill>
                <a:schemeClr val="accent1"/>
              </a:solidFill>
              <a:latin typeface="Anton"/>
              <a:ea typeface="Anton"/>
              <a:cs typeface="Anton"/>
              <a:sym typeface="Anton"/>
            </a:endParaRPr>
          </a:p>
        </p:txBody>
      </p:sp>
      <p:sp>
        <p:nvSpPr>
          <p:cNvPr id="512" name="Google Shape;512;p46"/>
          <p:cNvSpPr/>
          <p:nvPr/>
        </p:nvSpPr>
        <p:spPr>
          <a:xfrm>
            <a:off x="1475731" y="1017718"/>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1</a:t>
            </a:r>
            <a:endParaRPr sz="1800">
              <a:solidFill>
                <a:schemeClr val="accent1"/>
              </a:solidFill>
              <a:latin typeface="Anton"/>
              <a:ea typeface="Anton"/>
              <a:cs typeface="Anton"/>
              <a:sym typeface="Anton"/>
            </a:endParaRPr>
          </a:p>
        </p:txBody>
      </p:sp>
      <p:sp>
        <p:nvSpPr>
          <p:cNvPr id="513" name="Google Shape;513;p46"/>
          <p:cNvSpPr/>
          <p:nvPr/>
        </p:nvSpPr>
        <p:spPr>
          <a:xfrm>
            <a:off x="4661514" y="1017731"/>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2</a:t>
            </a:r>
            <a:endParaRPr sz="1800">
              <a:solidFill>
                <a:schemeClr val="accent1"/>
              </a:solidFill>
              <a:latin typeface="Anton"/>
              <a:ea typeface="Anton"/>
              <a:cs typeface="Anton"/>
              <a:sym typeface="Anton"/>
            </a:endParaRPr>
          </a:p>
        </p:txBody>
      </p:sp>
      <p:sp>
        <p:nvSpPr>
          <p:cNvPr id="514" name="Google Shape;514;p46"/>
          <p:cNvSpPr/>
          <p:nvPr/>
        </p:nvSpPr>
        <p:spPr>
          <a:xfrm>
            <a:off x="1475732" y="3047943"/>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3</a:t>
            </a:r>
            <a:endParaRPr sz="1800">
              <a:solidFill>
                <a:schemeClr val="accent1"/>
              </a:solidFill>
              <a:latin typeface="Anton"/>
              <a:ea typeface="Anton"/>
              <a:cs typeface="Anton"/>
              <a:sym typeface="Anton"/>
            </a:endParaRPr>
          </a:p>
        </p:txBody>
      </p:sp>
      <p:sp>
        <p:nvSpPr>
          <p:cNvPr id="515" name="Google Shape;515;p46"/>
          <p:cNvSpPr txBox="1"/>
          <p:nvPr>
            <p:ph idx="5" type="title"/>
          </p:nvPr>
        </p:nvSpPr>
        <p:spPr>
          <a:xfrm>
            <a:off x="6783325" y="2449250"/>
            <a:ext cx="1986000" cy="3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Inspiration</a:t>
            </a:r>
            <a:endParaRPr/>
          </a:p>
        </p:txBody>
      </p:sp>
      <p:sp>
        <p:nvSpPr>
          <p:cNvPr id="516" name="Google Shape;516;p46"/>
          <p:cNvSpPr txBox="1"/>
          <p:nvPr>
            <p:ph idx="6" type="subTitle"/>
          </p:nvPr>
        </p:nvSpPr>
        <p:spPr>
          <a:xfrm>
            <a:off x="6876625" y="3176675"/>
            <a:ext cx="1799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Users should not feel in any way discouraged by the app. Buddy should constantly be uplifting the user in order to prevent </a:t>
            </a:r>
            <a:r>
              <a:rPr b="1" lang="en" sz="1200">
                <a:latin typeface="Darker Grotesque"/>
                <a:ea typeface="Darker Grotesque"/>
                <a:cs typeface="Darker Grotesque"/>
                <a:sym typeface="Darker Grotesque"/>
              </a:rPr>
              <a:t>THE SCANDAL</a:t>
            </a:r>
            <a:r>
              <a:rPr lang="en" sz="1200"/>
              <a:t> in which users face self-worth issues</a:t>
            </a:r>
            <a:endParaRPr sz="1300"/>
          </a:p>
        </p:txBody>
      </p:sp>
      <p:sp>
        <p:nvSpPr>
          <p:cNvPr id="517" name="Google Shape;517;p46"/>
          <p:cNvSpPr/>
          <p:nvPr/>
        </p:nvSpPr>
        <p:spPr>
          <a:xfrm>
            <a:off x="7518356" y="1879204"/>
            <a:ext cx="515939" cy="484804"/>
          </a:xfrm>
          <a:custGeom>
            <a:rect b="b" l="l" r="r" t="t"/>
            <a:pathLst>
              <a:path extrusionOk="0" h="5390" w="5736">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noFill/>
          <a:ln cap="flat" cmpd="sng" w="19050">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accent1"/>
                </a:solidFill>
                <a:latin typeface="Anton"/>
                <a:ea typeface="Anton"/>
                <a:cs typeface="Anton"/>
                <a:sym typeface="Anton"/>
              </a:rPr>
              <a:t>5</a:t>
            </a:r>
            <a:endParaRPr sz="1800">
              <a:solidFill>
                <a:schemeClr val="accent1"/>
              </a:solidFill>
              <a:latin typeface="Anton"/>
              <a:ea typeface="Anton"/>
              <a:cs typeface="Anton"/>
              <a:sym typeface="An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7"/>
          <p:cNvSpPr txBox="1"/>
          <p:nvPr>
            <p:ph type="title"/>
          </p:nvPr>
        </p:nvSpPr>
        <p:spPr>
          <a:xfrm>
            <a:off x="720000" y="299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Value-Aligned Features</a:t>
            </a:r>
            <a:endParaRPr/>
          </a:p>
        </p:txBody>
      </p:sp>
      <p:sp>
        <p:nvSpPr>
          <p:cNvPr id="523" name="Google Shape;523;p47"/>
          <p:cNvSpPr txBox="1"/>
          <p:nvPr>
            <p:ph idx="1" type="body"/>
          </p:nvPr>
        </p:nvSpPr>
        <p:spPr>
          <a:xfrm>
            <a:off x="720000" y="817675"/>
            <a:ext cx="7704000" cy="3948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en" sz="1900">
                <a:latin typeface="Darker Grotesque"/>
                <a:ea typeface="Darker Grotesque"/>
                <a:cs typeface="Darker Grotesque"/>
                <a:sym typeface="Darker Grotesque"/>
              </a:rPr>
              <a:t>Inclusivity</a:t>
            </a:r>
            <a:endParaRPr sz="1900"/>
          </a:p>
          <a:p>
            <a:pPr indent="-349250" lvl="1" marL="914400" rtl="0" algn="l">
              <a:spcBef>
                <a:spcPts val="0"/>
              </a:spcBef>
              <a:spcAft>
                <a:spcPts val="0"/>
              </a:spcAft>
              <a:buSzPts val="1900"/>
              <a:buChar char="○"/>
            </a:pPr>
            <a:r>
              <a:rPr lang="en" sz="1900"/>
              <a:t>Users fill out </a:t>
            </a:r>
            <a:r>
              <a:rPr b="1" lang="en" sz="1900">
                <a:latin typeface="Darker Grotesque"/>
                <a:ea typeface="Darker Grotesque"/>
                <a:cs typeface="Darker Grotesque"/>
                <a:sym typeface="Darker Grotesque"/>
              </a:rPr>
              <a:t>questionnaire</a:t>
            </a:r>
            <a:r>
              <a:rPr lang="en" sz="1900"/>
              <a:t> during registration regarding their </a:t>
            </a:r>
            <a:r>
              <a:rPr b="1" lang="en" sz="1900">
                <a:latin typeface="Darker Grotesque"/>
                <a:ea typeface="Darker Grotesque"/>
                <a:cs typeface="Darker Grotesque"/>
                <a:sym typeface="Darker Grotesque"/>
              </a:rPr>
              <a:t>fitness level</a:t>
            </a:r>
            <a:r>
              <a:rPr lang="en" sz="1900"/>
              <a:t> and </a:t>
            </a:r>
            <a:r>
              <a:rPr b="1" lang="en" sz="1900">
                <a:latin typeface="Darker Grotesque"/>
                <a:ea typeface="Darker Grotesque"/>
                <a:cs typeface="Darker Grotesque"/>
                <a:sym typeface="Darker Grotesque"/>
              </a:rPr>
              <a:t>interests</a:t>
            </a:r>
            <a:r>
              <a:rPr lang="en" sz="1900"/>
              <a:t>, and </a:t>
            </a:r>
            <a:r>
              <a:rPr b="1" lang="en" sz="1900">
                <a:latin typeface="Darker Grotesque"/>
                <a:ea typeface="Darker Grotesque"/>
                <a:cs typeface="Darker Grotesque"/>
                <a:sym typeface="Darker Grotesque"/>
              </a:rPr>
              <a:t>workouts</a:t>
            </a:r>
            <a:r>
              <a:rPr lang="en" sz="1900"/>
              <a:t> are </a:t>
            </a:r>
            <a:r>
              <a:rPr b="1" lang="en" sz="1900">
                <a:latin typeface="Darker Grotesque"/>
                <a:ea typeface="Darker Grotesque"/>
                <a:cs typeface="Darker Grotesque"/>
                <a:sym typeface="Darker Grotesque"/>
              </a:rPr>
              <a:t>tailored</a:t>
            </a:r>
            <a:r>
              <a:rPr lang="en" sz="1900"/>
              <a:t> accordingly, making them feel welcome and prepared</a:t>
            </a:r>
            <a:endParaRPr sz="1900"/>
          </a:p>
          <a:p>
            <a:pPr indent="-349250" lvl="0" marL="457200" rtl="0" algn="l">
              <a:spcBef>
                <a:spcPts val="0"/>
              </a:spcBef>
              <a:spcAft>
                <a:spcPts val="0"/>
              </a:spcAft>
              <a:buSzPts val="1900"/>
              <a:buChar char="●"/>
            </a:pPr>
            <a:r>
              <a:rPr b="1" lang="en" sz="1900">
                <a:latin typeface="Darker Grotesque"/>
                <a:ea typeface="Darker Grotesque"/>
                <a:cs typeface="Darker Grotesque"/>
                <a:sym typeface="Darker Grotesque"/>
              </a:rPr>
              <a:t>Flexibility</a:t>
            </a:r>
            <a:endParaRPr sz="1900"/>
          </a:p>
          <a:p>
            <a:pPr indent="-349250" lvl="1" marL="914400" rtl="0" algn="l">
              <a:spcBef>
                <a:spcPts val="0"/>
              </a:spcBef>
              <a:spcAft>
                <a:spcPts val="0"/>
              </a:spcAft>
              <a:buSzPts val="1900"/>
              <a:buChar char="○"/>
            </a:pPr>
            <a:r>
              <a:rPr lang="en" sz="1900"/>
              <a:t>Users can </a:t>
            </a:r>
            <a:r>
              <a:rPr b="1" lang="en" sz="1900">
                <a:latin typeface="Darker Grotesque"/>
                <a:ea typeface="Darker Grotesque"/>
                <a:cs typeface="Darker Grotesque"/>
                <a:sym typeface="Darker Grotesque"/>
              </a:rPr>
              <a:t>customize</a:t>
            </a:r>
            <a:r>
              <a:rPr lang="en" sz="1900"/>
              <a:t> their workout </a:t>
            </a:r>
            <a:r>
              <a:rPr b="1" lang="en" sz="1900">
                <a:latin typeface="Darker Grotesque"/>
                <a:ea typeface="Darker Grotesque"/>
                <a:cs typeface="Darker Grotesque"/>
                <a:sym typeface="Darker Grotesque"/>
              </a:rPr>
              <a:t>length</a:t>
            </a:r>
            <a:r>
              <a:rPr lang="en" sz="1900"/>
              <a:t> and </a:t>
            </a:r>
            <a:r>
              <a:rPr b="1" lang="en" sz="1900">
                <a:latin typeface="Darker Grotesque"/>
                <a:ea typeface="Darker Grotesque"/>
                <a:cs typeface="Darker Grotesque"/>
                <a:sym typeface="Darker Grotesque"/>
              </a:rPr>
              <a:t>days</a:t>
            </a:r>
            <a:r>
              <a:rPr lang="en" sz="1900"/>
              <a:t>, helping them feel confident and comfortable with their workouts</a:t>
            </a:r>
            <a:endParaRPr sz="1900"/>
          </a:p>
          <a:p>
            <a:pPr indent="-349250" lvl="1" marL="914400" rtl="0" algn="l">
              <a:spcBef>
                <a:spcPts val="0"/>
              </a:spcBef>
              <a:spcAft>
                <a:spcPts val="0"/>
              </a:spcAft>
              <a:buSzPts val="1900"/>
              <a:buChar char="○"/>
            </a:pPr>
            <a:r>
              <a:rPr lang="en" sz="1900"/>
              <a:t>Google/Apple </a:t>
            </a:r>
            <a:r>
              <a:rPr b="1" lang="en" sz="1900">
                <a:latin typeface="Darker Grotesque"/>
                <a:ea typeface="Darker Grotesque"/>
                <a:cs typeface="Darker Grotesque"/>
                <a:sym typeface="Darker Grotesque"/>
              </a:rPr>
              <a:t>calendar</a:t>
            </a:r>
            <a:r>
              <a:rPr lang="en" sz="1900"/>
              <a:t> can be </a:t>
            </a:r>
            <a:r>
              <a:rPr b="1" lang="en" sz="1900">
                <a:latin typeface="Darker Grotesque"/>
                <a:ea typeface="Darker Grotesque"/>
                <a:cs typeface="Darker Grotesque"/>
                <a:sym typeface="Darker Grotesque"/>
              </a:rPr>
              <a:t>synced</a:t>
            </a:r>
            <a:r>
              <a:rPr lang="en" sz="1900"/>
              <a:t> for </a:t>
            </a:r>
            <a:r>
              <a:rPr b="1" lang="en" sz="1900">
                <a:latin typeface="Darker Grotesque"/>
                <a:ea typeface="Darker Grotesque"/>
                <a:cs typeface="Darker Grotesque"/>
                <a:sym typeface="Darker Grotesque"/>
              </a:rPr>
              <a:t>automatic</a:t>
            </a:r>
            <a:r>
              <a:rPr lang="en" sz="1900"/>
              <a:t> workout </a:t>
            </a:r>
            <a:r>
              <a:rPr b="1" lang="en" sz="1900">
                <a:latin typeface="Darker Grotesque"/>
                <a:ea typeface="Darker Grotesque"/>
                <a:cs typeface="Darker Grotesque"/>
                <a:sym typeface="Darker Grotesque"/>
              </a:rPr>
              <a:t>scheduling,</a:t>
            </a:r>
            <a:r>
              <a:rPr lang="en" sz="1900"/>
              <a:t> removing mental pressure that could make users feel unable to exercise</a:t>
            </a:r>
            <a:endParaRPr sz="1900"/>
          </a:p>
          <a:p>
            <a:pPr indent="-349250" lvl="1" marL="914400" rtl="0" algn="l">
              <a:spcBef>
                <a:spcPts val="0"/>
              </a:spcBef>
              <a:spcAft>
                <a:spcPts val="0"/>
              </a:spcAft>
              <a:buSzPts val="1900"/>
              <a:buChar char="○"/>
            </a:pPr>
            <a:r>
              <a:rPr lang="en" sz="1900"/>
              <a:t>Users will not feel </a:t>
            </a:r>
            <a:r>
              <a:rPr b="1" lang="en" sz="1900">
                <a:latin typeface="Darker Grotesque"/>
                <a:ea typeface="Darker Grotesque"/>
                <a:cs typeface="Darker Grotesque"/>
                <a:sym typeface="Darker Grotesque"/>
              </a:rPr>
              <a:t>inadequate</a:t>
            </a:r>
            <a:r>
              <a:rPr lang="en" sz="1900"/>
              <a:t> due to scheduling difficulties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HS Electives Health Subject for High School - 9th Grade: Lifetime Fitness by Slidesgo">
  <a:themeElements>
    <a:clrScheme name="Simple Light">
      <a:dk1>
        <a:srgbClr val="242424"/>
      </a:dk1>
      <a:lt1>
        <a:srgbClr val="EDEEF0"/>
      </a:lt1>
      <a:dk2>
        <a:srgbClr val="FFFFFF"/>
      </a:dk2>
      <a:lt2>
        <a:srgbClr val="8A8B8B"/>
      </a:lt2>
      <a:accent1>
        <a:srgbClr val="E7B563"/>
      </a:accent1>
      <a:accent2>
        <a:srgbClr val="F1992D"/>
      </a:accent2>
      <a:accent3>
        <a:srgbClr val="424142"/>
      </a:accent3>
      <a:accent4>
        <a:srgbClr val="383939"/>
      </a:accent4>
      <a:accent5>
        <a:srgbClr val="4D4D4D"/>
      </a:accent5>
      <a:accent6>
        <a:srgbClr val="656363"/>
      </a:accent6>
      <a:hlink>
        <a:srgbClr val="2424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