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6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67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6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64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63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85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  <p:sldId id="318" r:id="rId68"/>
    <p:sldId id="319" r:id="rId69"/>
    <p:sldId id="320" r:id="rId70"/>
    <p:sldId id="321" r:id="rId71"/>
    <p:sldId id="322" r:id="rId72"/>
    <p:sldId id="323" r:id="rId73"/>
  </p:sldIdLst>
  <p:sldSz cy="5143500" cx="9144000"/>
  <p:notesSz cx="6858000" cy="9144000"/>
  <p:embeddedFontLst>
    <p:embeddedFont>
      <p:font typeface="Anton"/>
      <p:regular r:id="rId74"/>
    </p:embeddedFont>
    <p:embeddedFont>
      <p:font typeface="Darker Grotesque Medium"/>
      <p:regular r:id="rId75"/>
      <p:bold r:id="rId76"/>
    </p:embeddedFont>
    <p:embeddedFont>
      <p:font typeface="Montserrat"/>
      <p:regular r:id="rId77"/>
      <p:bold r:id="rId78"/>
      <p:italic r:id="rId79"/>
      <p:boldItalic r:id="rId80"/>
    </p:embeddedFont>
    <p:embeddedFont>
      <p:font typeface="Bebas Neue"/>
      <p:regular r:id="rId81"/>
    </p:embeddedFont>
    <p:embeddedFont>
      <p:font typeface="Darker Grotesque"/>
      <p:regular r:id="rId82"/>
      <p:bold r:id="rId83"/>
    </p:embeddedFont>
    <p:embeddedFont>
      <p:font typeface="Actor"/>
      <p:regular r:id="rId84"/>
    </p:embeddedFont>
    <p:embeddedFont>
      <p:font typeface="Work Sans"/>
      <p:regular r:id="rId85"/>
      <p:bold r:id="rId86"/>
      <p:italic r:id="rId87"/>
      <p:boldItalic r:id="rId88"/>
    </p:embeddedFont>
    <p:embeddedFont>
      <p:font typeface="Montserrat ExtraBold"/>
      <p:bold r:id="rId89"/>
      <p:boldItalic r:id="rId90"/>
    </p:embeddedFont>
    <p:embeddedFont>
      <p:font typeface="PT Sans"/>
      <p:regular r:id="rId91"/>
      <p:bold r:id="rId92"/>
      <p:italic r:id="rId93"/>
      <p:boldItalic r:id="rId9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EC42635C-2649-4474-B522-967DFCB324C1}">
  <a:tblStyle styleId="{EC42635C-2649-4474-B522-967DFCB324C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  <a:tblStyle styleId="{99D76A81-16BB-4582-922C-2C55B2F55A2B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84" Type="http://schemas.openxmlformats.org/officeDocument/2006/relationships/font" Target="fonts/Actor-regular.fntdata"/><Relationship Id="rId83" Type="http://schemas.openxmlformats.org/officeDocument/2006/relationships/font" Target="fonts/DarkerGrotesque-bold.fntdata"/><Relationship Id="rId42" Type="http://schemas.openxmlformats.org/officeDocument/2006/relationships/slide" Target="slides/slide37.xml"/><Relationship Id="rId86" Type="http://schemas.openxmlformats.org/officeDocument/2006/relationships/font" Target="fonts/WorkSans-bold.fntdata"/><Relationship Id="rId41" Type="http://schemas.openxmlformats.org/officeDocument/2006/relationships/slide" Target="slides/slide36.xml"/><Relationship Id="rId85" Type="http://schemas.openxmlformats.org/officeDocument/2006/relationships/font" Target="fonts/WorkSans-regular.fntdata"/><Relationship Id="rId44" Type="http://schemas.openxmlformats.org/officeDocument/2006/relationships/slide" Target="slides/slide39.xml"/><Relationship Id="rId88" Type="http://schemas.openxmlformats.org/officeDocument/2006/relationships/font" Target="fonts/WorkSans-boldItalic.fntdata"/><Relationship Id="rId43" Type="http://schemas.openxmlformats.org/officeDocument/2006/relationships/slide" Target="slides/slide38.xml"/><Relationship Id="rId87" Type="http://schemas.openxmlformats.org/officeDocument/2006/relationships/font" Target="fonts/WorkSans-italic.fntdata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89" Type="http://schemas.openxmlformats.org/officeDocument/2006/relationships/font" Target="fonts/MontserratExtraBold-bold.fntdata"/><Relationship Id="rId80" Type="http://schemas.openxmlformats.org/officeDocument/2006/relationships/font" Target="fonts/Montserrat-boldItalic.fntdata"/><Relationship Id="rId82" Type="http://schemas.openxmlformats.org/officeDocument/2006/relationships/font" Target="fonts/DarkerGrotesque-regular.fntdata"/><Relationship Id="rId81" Type="http://schemas.openxmlformats.org/officeDocument/2006/relationships/font" Target="fonts/BebasNeue-regular.fntdata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73" Type="http://schemas.openxmlformats.org/officeDocument/2006/relationships/slide" Target="slides/slide68.xml"/><Relationship Id="rId72" Type="http://schemas.openxmlformats.org/officeDocument/2006/relationships/slide" Target="slides/slide67.xml"/><Relationship Id="rId31" Type="http://schemas.openxmlformats.org/officeDocument/2006/relationships/slide" Target="slides/slide26.xml"/><Relationship Id="rId75" Type="http://schemas.openxmlformats.org/officeDocument/2006/relationships/font" Target="fonts/DarkerGrotesqueMedium-regular.fntdata"/><Relationship Id="rId30" Type="http://schemas.openxmlformats.org/officeDocument/2006/relationships/slide" Target="slides/slide25.xml"/><Relationship Id="rId74" Type="http://schemas.openxmlformats.org/officeDocument/2006/relationships/font" Target="fonts/Anton-regular.fntdata"/><Relationship Id="rId33" Type="http://schemas.openxmlformats.org/officeDocument/2006/relationships/slide" Target="slides/slide28.xml"/><Relationship Id="rId77" Type="http://schemas.openxmlformats.org/officeDocument/2006/relationships/font" Target="fonts/Montserrat-regular.fntdata"/><Relationship Id="rId32" Type="http://schemas.openxmlformats.org/officeDocument/2006/relationships/slide" Target="slides/slide27.xml"/><Relationship Id="rId76" Type="http://schemas.openxmlformats.org/officeDocument/2006/relationships/font" Target="fonts/DarkerGrotesqueMedium-bold.fntdata"/><Relationship Id="rId35" Type="http://schemas.openxmlformats.org/officeDocument/2006/relationships/slide" Target="slides/slide30.xml"/><Relationship Id="rId79" Type="http://schemas.openxmlformats.org/officeDocument/2006/relationships/font" Target="fonts/Montserrat-italic.fntdata"/><Relationship Id="rId34" Type="http://schemas.openxmlformats.org/officeDocument/2006/relationships/slide" Target="slides/slide29.xml"/><Relationship Id="rId78" Type="http://schemas.openxmlformats.org/officeDocument/2006/relationships/font" Target="fonts/Montserrat-bold.fntdata"/><Relationship Id="rId71" Type="http://schemas.openxmlformats.org/officeDocument/2006/relationships/slide" Target="slides/slide66.xml"/><Relationship Id="rId70" Type="http://schemas.openxmlformats.org/officeDocument/2006/relationships/slide" Target="slides/slide65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62" Type="http://schemas.openxmlformats.org/officeDocument/2006/relationships/slide" Target="slides/slide57.xml"/><Relationship Id="rId61" Type="http://schemas.openxmlformats.org/officeDocument/2006/relationships/slide" Target="slides/slide56.xml"/><Relationship Id="rId20" Type="http://schemas.openxmlformats.org/officeDocument/2006/relationships/slide" Target="slides/slide15.xml"/><Relationship Id="rId64" Type="http://schemas.openxmlformats.org/officeDocument/2006/relationships/slide" Target="slides/slide59.xml"/><Relationship Id="rId63" Type="http://schemas.openxmlformats.org/officeDocument/2006/relationships/slide" Target="slides/slide58.xml"/><Relationship Id="rId22" Type="http://schemas.openxmlformats.org/officeDocument/2006/relationships/slide" Target="slides/slide17.xml"/><Relationship Id="rId66" Type="http://schemas.openxmlformats.org/officeDocument/2006/relationships/slide" Target="slides/slide61.xml"/><Relationship Id="rId21" Type="http://schemas.openxmlformats.org/officeDocument/2006/relationships/slide" Target="slides/slide16.xml"/><Relationship Id="rId65" Type="http://schemas.openxmlformats.org/officeDocument/2006/relationships/slide" Target="slides/slide60.xml"/><Relationship Id="rId24" Type="http://schemas.openxmlformats.org/officeDocument/2006/relationships/slide" Target="slides/slide19.xml"/><Relationship Id="rId68" Type="http://schemas.openxmlformats.org/officeDocument/2006/relationships/slide" Target="slides/slide63.xml"/><Relationship Id="rId23" Type="http://schemas.openxmlformats.org/officeDocument/2006/relationships/slide" Target="slides/slide18.xml"/><Relationship Id="rId67" Type="http://schemas.openxmlformats.org/officeDocument/2006/relationships/slide" Target="slides/slide62.xml"/><Relationship Id="rId60" Type="http://schemas.openxmlformats.org/officeDocument/2006/relationships/slide" Target="slides/slide55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69" Type="http://schemas.openxmlformats.org/officeDocument/2006/relationships/slide" Target="slides/slide64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94" Type="http://schemas.openxmlformats.org/officeDocument/2006/relationships/font" Target="fonts/PTSans-boldItalic.fntdata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11" Type="http://schemas.openxmlformats.org/officeDocument/2006/relationships/slide" Target="slides/slide6.xml"/><Relationship Id="rId55" Type="http://schemas.openxmlformats.org/officeDocument/2006/relationships/slide" Target="slides/slide50.xml"/><Relationship Id="rId10" Type="http://schemas.openxmlformats.org/officeDocument/2006/relationships/slide" Target="slides/slide5.xml"/><Relationship Id="rId54" Type="http://schemas.openxmlformats.org/officeDocument/2006/relationships/slide" Target="slides/slide49.xml"/><Relationship Id="rId13" Type="http://schemas.openxmlformats.org/officeDocument/2006/relationships/slide" Target="slides/slide8.xml"/><Relationship Id="rId57" Type="http://schemas.openxmlformats.org/officeDocument/2006/relationships/slide" Target="slides/slide52.xml"/><Relationship Id="rId12" Type="http://schemas.openxmlformats.org/officeDocument/2006/relationships/slide" Target="slides/slide7.xml"/><Relationship Id="rId56" Type="http://schemas.openxmlformats.org/officeDocument/2006/relationships/slide" Target="slides/slide51.xml"/><Relationship Id="rId91" Type="http://schemas.openxmlformats.org/officeDocument/2006/relationships/font" Target="fonts/PTSans-regular.fntdata"/><Relationship Id="rId90" Type="http://schemas.openxmlformats.org/officeDocument/2006/relationships/font" Target="fonts/MontserratExtraBold-boldItalic.fntdata"/><Relationship Id="rId93" Type="http://schemas.openxmlformats.org/officeDocument/2006/relationships/font" Target="fonts/PTSans-italic.fntdata"/><Relationship Id="rId92" Type="http://schemas.openxmlformats.org/officeDocument/2006/relationships/font" Target="fonts/PTSans-bold.fntdata"/><Relationship Id="rId15" Type="http://schemas.openxmlformats.org/officeDocument/2006/relationships/slide" Target="slides/slide10.xml"/><Relationship Id="rId59" Type="http://schemas.openxmlformats.org/officeDocument/2006/relationships/slide" Target="slides/slide54.xml"/><Relationship Id="rId14" Type="http://schemas.openxmlformats.org/officeDocument/2006/relationships/slide" Target="slides/slide9.xml"/><Relationship Id="rId58" Type="http://schemas.openxmlformats.org/officeDocument/2006/relationships/slide" Target="slides/slide5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2" name="Google Shape;38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g25cef4a488d_0_1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3" name="Google Shape;603;g25cef4a488d_0_1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8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g25cef4a488d_0_1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0" name="Google Shape;610;g25cef4a488d_0_1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7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g25cef4a488d_0_1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9" name="Google Shape;619;g25cef4a488d_0_1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4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g25cef4a488d_0_1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6" name="Google Shape;626;g25cef4a488d_0_1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0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g25cef4a488d_0_3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2" name="Google Shape;702;g25cef4a488d_0_3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7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Google Shape;708;g25cef4a488d_0_3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9" name="Google Shape;709;g25cef4a488d_0_3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3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g25cef4a488d_0_3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5" name="Google Shape;715;g25cef4a488d_0_3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Google Shape;722;g25cef4a488d_0_3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3" name="Google Shape;723;g25cef4a488d_0_3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7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Google Shape;728;g25cef4a488d_0_3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9" name="Google Shape;729;g25cef4a488d_0_3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1" name="Shape 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g25cef4a488d_0_3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3" name="Google Shape;763;g25cef4a488d_0_3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99f2f57a71_0_1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8" name="Google Shape;408;g99f2f57a71_0_1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8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" name="Google Shape;769;g25cef4a488d_0_4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0" name="Google Shape;770;g25cef4a488d_0_4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0" name="Shape 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" name="Google Shape;801;g25cef4a488d_0_4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2" name="Google Shape;802;g25cef4a488d_0_4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2" name="Shape 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3" name="Google Shape;833;g2936a08d7e8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4" name="Google Shape;834;g2936a08d7e8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5" name="Shape 8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6" name="Google Shape;866;g2936a08d7e8_0_3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7" name="Google Shape;867;g2936a08d7e8_0_3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0" name="Shape 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1" name="Google Shape;871;g2936a08d7e8_0_4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2" name="Google Shape;872;g2936a08d7e8_0_4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7" name="Shape 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8" name="Google Shape;878;g2936a08d7e8_0_5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9" name="Google Shape;879;g2936a08d7e8_0_5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4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885;g25ce7518956_0_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6" name="Google Shape;886;g25ce7518956_0_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0" name="Shape 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1" name="Google Shape;891;g25ce7518956_0_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2" name="Google Shape;892;g25ce7518956_0_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6" name="Shape 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7" name="Google Shape;897;g25ce7518956_0_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8" name="Google Shape;898;g25ce7518956_0_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2" name="Shape 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3" name="Google Shape;903;g25ce7518956_0_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4" name="Google Shape;904;g25ce7518956_0_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bd6c00e730_0_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5" name="Google Shape;425;gbd6c00e730_0_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8" name="Shape 9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9" name="Google Shape;909;g25ce7518956_0_1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0" name="Google Shape;910;g25ce7518956_0_1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4" name="Shape 9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5" name="Google Shape;915;g25ce7518956_0_1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6" name="Google Shape;916;g25ce7518956_0_1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0" name="Shape 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" name="Google Shape;921;g25cef4a488d_0_5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2" name="Google Shape;922;g25cef4a488d_0_5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6" name="Shape 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7" name="Google Shape;927;g99f2f57a71_0_1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8" name="Google Shape;928;g99f2f57a71_0_1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6" name="Shape 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7" name="Google Shape;937;g25cef4a488d_0_5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8" name="Google Shape;938;g25cef4a488d_0_5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6" name="Shape 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" name="Google Shape;947;g25cef4a488d_0_6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8" name="Google Shape;948;g25cef4a488d_0_6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6" name="Shape 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7" name="Google Shape;957;g2936a08d7e8_0_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8" name="Google Shape;958;g2936a08d7e8_0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5" name="Shape 9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6" name="Google Shape;966;g25cf534722c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7" name="Google Shape;967;g25cf534722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1" name="Shape 10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2" name="Google Shape;1082;g25cf534722c_0_1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3" name="Google Shape;1083;g25cf534722c_0_1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7" name="Shape 1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" name="Google Shape;1198;g25cf534722c_0_2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9" name="Google Shape;1199;g25cf534722c_0_2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g25c9d9ad15e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8" name="Google Shape;458;g25c9d9ad15e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3" name="Shape 1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4" name="Google Shape;1314;g2936a08d7e8_0_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5" name="Google Shape;1315;g2936a08d7e8_0_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9" name="Shape 1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0" name="Google Shape;1430;gbd6c00e730_0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1" name="Google Shape;1431;gbd6c00e730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5" name="Shape 1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" name="Google Shape;1546;g25cef4a488d_0_9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7" name="Google Shape;1547;g25cef4a488d_0_9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0" name="Shape 1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1" name="Google Shape;1591;g25cef4a488d_0_6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2" name="Google Shape;1592;g25cef4a488d_0_6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1" name="Shape 1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2" name="Google Shape;1612;gbd6c00e730_0_2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3" name="Google Shape;1613;gbd6c00e730_0_2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4" name="Shape 1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5" name="Google Shape;1635;g25cef4a488d_0_10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6" name="Google Shape;1636;g25cef4a488d_0_10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1" name="Shape 1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2" name="Google Shape;1642;g99f2f57a71_0_1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3" name="Google Shape;1643;g99f2f57a71_0_1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0" name="Shape 1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1" name="Google Shape;1651;g25cef4a488d_0_10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2" name="Google Shape;1652;g25cef4a488d_0_10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9" name="Shape 1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0" name="Google Shape;1660;g25cef4a488d_0_11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1" name="Google Shape;1661;g25cef4a488d_0_11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6" name="Shape 1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7" name="Google Shape;1687;g25ce7518956_0_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8" name="Google Shape;1688;g25ce7518956_0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g25cef4a488d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5" name="Google Shape;465;g25cef4a488d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2" name="Shape 1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3" name="Google Shape;1693;g25cef04602c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4" name="Google Shape;1694;g25cef04602c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8" name="Shape 1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" name="Google Shape;1699;g2936a08d7e8_0_5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0" name="Google Shape;1700;g2936a08d7e8_0_5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4" name="Shape 1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5" name="Google Shape;1705;g25ce7518956_0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6" name="Google Shape;1706;g25ce7518956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0" name="Shape 1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1" name="Google Shape;1711;g2936a08d7e8_0_5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2" name="Google Shape;1712;g2936a08d7e8_0_5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6" name="Shape 1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7" name="Google Shape;1717;g25ce7518956_0_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8" name="Google Shape;1718;g25ce7518956_0_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2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g25ce7518956_0_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4" name="Google Shape;1724;g25ce7518956_0_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8" name="Shape 1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9" name="Google Shape;1729;g25cef04602c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0" name="Google Shape;1730;g25cef04602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4" name="Shape 1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5" name="Google Shape;1735;g2936a08d7e8_0_3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6" name="Google Shape;1736;g2936a08d7e8_0_3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8" name="Shape 1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9" name="Google Shape;1769;g25cef04602c_0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0" name="Google Shape;1770;g25cef04602c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4" name="Shape 1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5" name="Google Shape;1775;g25cef04602c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6" name="Google Shape;1776;g25cef04602c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g99f2f57a71_0_2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4" name="Google Shape;474;g99f2f57a71_0_2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1" name="Shape 1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" name="Google Shape;1792;g2936a08d7e8_0_3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3" name="Google Shape;1793;g2936a08d7e8_0_3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7" name="Shape 1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8" name="Google Shape;1798;g2936a08d7e8_0_3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9" name="Google Shape;1799;g2936a08d7e8_0_3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3" name="Shape 1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4" name="Google Shape;1804;g25cef4a488d_0_10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5" name="Google Shape;1805;g25cef4a488d_0_10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Link is also here in case it doesn’t work there: https://miro.com/welcomeonboard/RXgxVUVjRjlwaXVBbUxSZVJKVmUxWGtJNkVNU1pOZ05GaGk5Z21Pbkd2c3JWUWlmVm5PaDFFUWk0Y1FyWXdYeXwzNDU4NzY0NTY3OTU4OTgwMjY2fDI=?share_link_id=698574520058</a:t>
            </a: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0" name="Shape 1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1" name="Google Shape;1811;g25cef4a488d_0_10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2" name="Google Shape;1812;g25cef4a488d_0_10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6" name="Shape 1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7" name="Google Shape;1817;g25d00984ff1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8" name="Google Shape;1818;g25d00984ff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3" name="Shape 18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4" name="Google Shape;1824;g25d00984ff1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5" name="Google Shape;1825;g25d00984ff1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0" name="Shape 1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1" name="Google Shape;1831;g25cef4a488d_0_10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2" name="Google Shape;1832;g25cef4a488d_0_10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7" name="Shape 1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8" name="Google Shape;1838;g25d00984ff1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9" name="Google Shape;1839;g25d00984ff1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4" name="Shape 1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5" name="Google Shape;1845;g25d00984ff1_1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6" name="Google Shape;1846;g25d00984ff1_1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5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g25cef4a488d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7" name="Google Shape;507;g25cef4a488d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2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g25cef4a488d_0_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4" name="Google Shape;534;g25cef4a488d_0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4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g25cef4a488d_0_1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6" name="Google Shape;596;g25cef4a488d_0_1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://bit.ly/2Tynxth" TargetMode="External"/><Relationship Id="rId3" Type="http://schemas.openxmlformats.org/officeDocument/2006/relationships/hyperlink" Target="http://bit.ly/2TyoMsr" TargetMode="External"/><Relationship Id="rId4" Type="http://schemas.openxmlformats.org/officeDocument/2006/relationships/hyperlink" Target="http://bit.ly/2TtBDfr" TargetMode="Externa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-220307" y="-584630"/>
            <a:ext cx="10466422" cy="6229989"/>
            <a:chOff x="-220307" y="-584630"/>
            <a:chExt cx="10466422" cy="6229989"/>
          </a:xfrm>
        </p:grpSpPr>
        <p:grpSp>
          <p:nvGrpSpPr>
            <p:cNvPr id="11" name="Google Shape;11;p2"/>
            <p:cNvGrpSpPr/>
            <p:nvPr/>
          </p:nvGrpSpPr>
          <p:grpSpPr>
            <a:xfrm>
              <a:off x="-220307" y="-584630"/>
              <a:ext cx="10466422" cy="6229989"/>
              <a:chOff x="919620" y="4052663"/>
              <a:chExt cx="2393200" cy="1424518"/>
            </a:xfrm>
          </p:grpSpPr>
          <p:sp>
            <p:nvSpPr>
              <p:cNvPr id="12" name="Google Shape;12;p2"/>
              <p:cNvSpPr/>
              <p:nvPr/>
            </p:nvSpPr>
            <p:spPr>
              <a:xfrm rot="1510878">
                <a:off x="2634974" y="4441905"/>
                <a:ext cx="493519" cy="976690"/>
              </a:xfrm>
              <a:custGeom>
                <a:rect b="b" l="l" r="r" t="t"/>
                <a:pathLst>
                  <a:path extrusionOk="0" h="37959" w="19740">
                    <a:moveTo>
                      <a:pt x="9400" y="0"/>
                    </a:moveTo>
                    <a:cubicBezTo>
                      <a:pt x="7123" y="819"/>
                      <a:pt x="4556" y="1735"/>
                      <a:pt x="2724" y="3604"/>
                    </a:cubicBezTo>
                    <a:cubicBezTo>
                      <a:pt x="1026" y="5339"/>
                      <a:pt x="1" y="8400"/>
                      <a:pt x="1471" y="10665"/>
                    </a:cubicBezTo>
                    <a:cubicBezTo>
                      <a:pt x="2459" y="12171"/>
                      <a:pt x="4231" y="12894"/>
                      <a:pt x="5942" y="13593"/>
                    </a:cubicBezTo>
                    <a:cubicBezTo>
                      <a:pt x="7858" y="14364"/>
                      <a:pt x="9678" y="15100"/>
                      <a:pt x="10449" y="16847"/>
                    </a:cubicBezTo>
                    <a:cubicBezTo>
                      <a:pt x="11558" y="19377"/>
                      <a:pt x="9569" y="22258"/>
                      <a:pt x="7328" y="24125"/>
                    </a:cubicBezTo>
                    <a:cubicBezTo>
                      <a:pt x="7063" y="24342"/>
                      <a:pt x="6786" y="24571"/>
                      <a:pt x="6508" y="24788"/>
                    </a:cubicBezTo>
                    <a:cubicBezTo>
                      <a:pt x="4460" y="26451"/>
                      <a:pt x="2351" y="28162"/>
                      <a:pt x="1929" y="30693"/>
                    </a:cubicBezTo>
                    <a:cubicBezTo>
                      <a:pt x="1543" y="33091"/>
                      <a:pt x="3014" y="35742"/>
                      <a:pt x="5436" y="36995"/>
                    </a:cubicBezTo>
                    <a:cubicBezTo>
                      <a:pt x="6749" y="37682"/>
                      <a:pt x="8111" y="37959"/>
                      <a:pt x="9473" y="37959"/>
                    </a:cubicBezTo>
                    <a:cubicBezTo>
                      <a:pt x="13256" y="37959"/>
                      <a:pt x="17005" y="35778"/>
                      <a:pt x="19740" y="34199"/>
                    </a:cubicBezTo>
                    <a:lnTo>
                      <a:pt x="19632" y="34019"/>
                    </a:lnTo>
                    <a:cubicBezTo>
                      <a:pt x="16926" y="35586"/>
                      <a:pt x="13201" y="37750"/>
                      <a:pt x="9457" y="37750"/>
                    </a:cubicBezTo>
                    <a:cubicBezTo>
                      <a:pt x="8132" y="37750"/>
                      <a:pt x="6805" y="37479"/>
                      <a:pt x="5520" y="36815"/>
                    </a:cubicBezTo>
                    <a:cubicBezTo>
                      <a:pt x="3182" y="35597"/>
                      <a:pt x="1760" y="33042"/>
                      <a:pt x="2134" y="30729"/>
                    </a:cubicBezTo>
                    <a:cubicBezTo>
                      <a:pt x="2532" y="28270"/>
                      <a:pt x="4617" y="26583"/>
                      <a:pt x="6629" y="24957"/>
                    </a:cubicBezTo>
                    <a:cubicBezTo>
                      <a:pt x="6918" y="24728"/>
                      <a:pt x="7196" y="24499"/>
                      <a:pt x="7461" y="24282"/>
                    </a:cubicBezTo>
                    <a:cubicBezTo>
                      <a:pt x="8714" y="23233"/>
                      <a:pt x="9738" y="22017"/>
                      <a:pt x="10329" y="20847"/>
                    </a:cubicBezTo>
                    <a:cubicBezTo>
                      <a:pt x="11076" y="19377"/>
                      <a:pt x="11184" y="18003"/>
                      <a:pt x="10642" y="16774"/>
                    </a:cubicBezTo>
                    <a:cubicBezTo>
                      <a:pt x="9834" y="14943"/>
                      <a:pt x="7895" y="14160"/>
                      <a:pt x="6026" y="13400"/>
                    </a:cubicBezTo>
                    <a:cubicBezTo>
                      <a:pt x="4339" y="12714"/>
                      <a:pt x="2592" y="12002"/>
                      <a:pt x="1652" y="10545"/>
                    </a:cubicBezTo>
                    <a:cubicBezTo>
                      <a:pt x="242" y="8376"/>
                      <a:pt x="1230" y="5423"/>
                      <a:pt x="2869" y="3748"/>
                    </a:cubicBezTo>
                    <a:cubicBezTo>
                      <a:pt x="4665" y="1917"/>
                      <a:pt x="7220" y="1001"/>
                      <a:pt x="9473" y="193"/>
                    </a:cubicBezTo>
                    <a:lnTo>
                      <a:pt x="940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" name="Google Shape;13;p2"/>
              <p:cNvSpPr/>
              <p:nvPr/>
            </p:nvSpPr>
            <p:spPr>
              <a:xfrm>
                <a:off x="919620" y="4052663"/>
                <a:ext cx="714025" cy="454625"/>
              </a:xfrm>
              <a:custGeom>
                <a:rect b="b" l="l" r="r" t="t"/>
                <a:pathLst>
                  <a:path extrusionOk="0" h="18185" w="28561">
                    <a:moveTo>
                      <a:pt x="25102" y="0"/>
                    </a:moveTo>
                    <a:lnTo>
                      <a:pt x="24933" y="121"/>
                    </a:lnTo>
                    <a:cubicBezTo>
                      <a:pt x="25885" y="1422"/>
                      <a:pt x="26873" y="2760"/>
                      <a:pt x="27476" y="4279"/>
                    </a:cubicBezTo>
                    <a:cubicBezTo>
                      <a:pt x="28343" y="6424"/>
                      <a:pt x="28223" y="8508"/>
                      <a:pt x="27162" y="10002"/>
                    </a:cubicBezTo>
                    <a:cubicBezTo>
                      <a:pt x="26449" y="11014"/>
                      <a:pt x="25363" y="11609"/>
                      <a:pt x="24228" y="11609"/>
                    </a:cubicBezTo>
                    <a:cubicBezTo>
                      <a:pt x="24174" y="11609"/>
                      <a:pt x="24120" y="11608"/>
                      <a:pt x="24066" y="11605"/>
                    </a:cubicBezTo>
                    <a:cubicBezTo>
                      <a:pt x="23343" y="11569"/>
                      <a:pt x="22439" y="11123"/>
                      <a:pt x="21487" y="10653"/>
                    </a:cubicBezTo>
                    <a:cubicBezTo>
                      <a:pt x="20378" y="10094"/>
                      <a:pt x="19146" y="9477"/>
                      <a:pt x="18004" y="9477"/>
                    </a:cubicBezTo>
                    <a:cubicBezTo>
                      <a:pt x="17670" y="9477"/>
                      <a:pt x="17342" y="9530"/>
                      <a:pt x="17028" y="9653"/>
                    </a:cubicBezTo>
                    <a:cubicBezTo>
                      <a:pt x="16172" y="9991"/>
                      <a:pt x="15510" y="10797"/>
                      <a:pt x="14991" y="12123"/>
                    </a:cubicBezTo>
                    <a:cubicBezTo>
                      <a:pt x="14847" y="12509"/>
                      <a:pt x="14726" y="12991"/>
                      <a:pt x="14582" y="13497"/>
                    </a:cubicBezTo>
                    <a:cubicBezTo>
                      <a:pt x="14100" y="15280"/>
                      <a:pt x="13497" y="17510"/>
                      <a:pt x="11545" y="17907"/>
                    </a:cubicBezTo>
                    <a:cubicBezTo>
                      <a:pt x="11328" y="17952"/>
                      <a:pt x="11119" y="17973"/>
                      <a:pt x="10919" y="17973"/>
                    </a:cubicBezTo>
                    <a:cubicBezTo>
                      <a:pt x="8852" y="17973"/>
                      <a:pt x="7638" y="15698"/>
                      <a:pt x="6363" y="13292"/>
                    </a:cubicBezTo>
                    <a:cubicBezTo>
                      <a:pt x="5036" y="10783"/>
                      <a:pt x="3672" y="8211"/>
                      <a:pt x="1209" y="8211"/>
                    </a:cubicBezTo>
                    <a:cubicBezTo>
                      <a:pt x="833" y="8211"/>
                      <a:pt x="432" y="8271"/>
                      <a:pt x="1" y="8400"/>
                    </a:cubicBezTo>
                    <a:lnTo>
                      <a:pt x="61" y="8604"/>
                    </a:lnTo>
                    <a:cubicBezTo>
                      <a:pt x="466" y="8481"/>
                      <a:pt x="843" y="8424"/>
                      <a:pt x="1198" y="8424"/>
                    </a:cubicBezTo>
                    <a:cubicBezTo>
                      <a:pt x="3550" y="8424"/>
                      <a:pt x="4884" y="10938"/>
                      <a:pt x="6183" y="13389"/>
                    </a:cubicBezTo>
                    <a:cubicBezTo>
                      <a:pt x="7436" y="15751"/>
                      <a:pt x="8725" y="18185"/>
                      <a:pt x="10931" y="18185"/>
                    </a:cubicBezTo>
                    <a:cubicBezTo>
                      <a:pt x="11148" y="18185"/>
                      <a:pt x="11365" y="18161"/>
                      <a:pt x="11593" y="18113"/>
                    </a:cubicBezTo>
                    <a:cubicBezTo>
                      <a:pt x="13666" y="17690"/>
                      <a:pt x="14281" y="15389"/>
                      <a:pt x="14787" y="13545"/>
                    </a:cubicBezTo>
                    <a:cubicBezTo>
                      <a:pt x="14919" y="13051"/>
                      <a:pt x="15052" y="12569"/>
                      <a:pt x="15184" y="12195"/>
                    </a:cubicBezTo>
                    <a:cubicBezTo>
                      <a:pt x="15679" y="10931"/>
                      <a:pt x="16305" y="10159"/>
                      <a:pt x="17112" y="9846"/>
                    </a:cubicBezTo>
                    <a:cubicBezTo>
                      <a:pt x="17404" y="9732"/>
                      <a:pt x="17708" y="9682"/>
                      <a:pt x="18021" y="9682"/>
                    </a:cubicBezTo>
                    <a:cubicBezTo>
                      <a:pt x="19091" y="9682"/>
                      <a:pt x="20264" y="10265"/>
                      <a:pt x="21402" y="10834"/>
                    </a:cubicBezTo>
                    <a:cubicBezTo>
                      <a:pt x="22366" y="11316"/>
                      <a:pt x="23282" y="11774"/>
                      <a:pt x="24066" y="11810"/>
                    </a:cubicBezTo>
                    <a:cubicBezTo>
                      <a:pt x="24122" y="11812"/>
                      <a:pt x="24177" y="11814"/>
                      <a:pt x="24233" y="11814"/>
                    </a:cubicBezTo>
                    <a:cubicBezTo>
                      <a:pt x="25426" y="11814"/>
                      <a:pt x="26571" y="11194"/>
                      <a:pt x="27331" y="10123"/>
                    </a:cubicBezTo>
                    <a:cubicBezTo>
                      <a:pt x="28440" y="8580"/>
                      <a:pt x="28560" y="6411"/>
                      <a:pt x="27668" y="4206"/>
                    </a:cubicBezTo>
                    <a:cubicBezTo>
                      <a:pt x="27054" y="2664"/>
                      <a:pt x="26066" y="1302"/>
                      <a:pt x="2510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>
                <a:off x="919621" y="4916207"/>
                <a:ext cx="775775" cy="560975"/>
              </a:xfrm>
              <a:custGeom>
                <a:rect b="b" l="l" r="r" t="t"/>
                <a:pathLst>
                  <a:path extrusionOk="0" h="22439" w="31031">
                    <a:moveTo>
                      <a:pt x="206" y="1"/>
                    </a:moveTo>
                    <a:lnTo>
                      <a:pt x="0" y="61"/>
                    </a:lnTo>
                    <a:cubicBezTo>
                      <a:pt x="1796" y="5641"/>
                      <a:pt x="4001" y="8966"/>
                      <a:pt x="6773" y="10255"/>
                    </a:cubicBezTo>
                    <a:cubicBezTo>
                      <a:pt x="7710" y="10688"/>
                      <a:pt x="8660" y="10862"/>
                      <a:pt x="9609" y="10862"/>
                    </a:cubicBezTo>
                    <a:cubicBezTo>
                      <a:pt x="11724" y="10862"/>
                      <a:pt x="13829" y="9997"/>
                      <a:pt x="15751" y="9207"/>
                    </a:cubicBezTo>
                    <a:cubicBezTo>
                      <a:pt x="17004" y="8689"/>
                      <a:pt x="18185" y="8207"/>
                      <a:pt x="19245" y="8014"/>
                    </a:cubicBezTo>
                    <a:cubicBezTo>
                      <a:pt x="19829" y="7906"/>
                      <a:pt x="20410" y="7853"/>
                      <a:pt x="20984" y="7853"/>
                    </a:cubicBezTo>
                    <a:cubicBezTo>
                      <a:pt x="24057" y="7853"/>
                      <a:pt x="26904" y="9370"/>
                      <a:pt x="28680" y="12051"/>
                    </a:cubicBezTo>
                    <a:cubicBezTo>
                      <a:pt x="30790" y="15233"/>
                      <a:pt x="30801" y="19173"/>
                      <a:pt x="28729" y="22318"/>
                    </a:cubicBezTo>
                    <a:lnTo>
                      <a:pt x="28897" y="22439"/>
                    </a:lnTo>
                    <a:cubicBezTo>
                      <a:pt x="31031" y="19209"/>
                      <a:pt x="31007" y="15184"/>
                      <a:pt x="28849" y="11942"/>
                    </a:cubicBezTo>
                    <a:cubicBezTo>
                      <a:pt x="27040" y="9199"/>
                      <a:pt x="24126" y="7646"/>
                      <a:pt x="20974" y="7646"/>
                    </a:cubicBezTo>
                    <a:cubicBezTo>
                      <a:pt x="20388" y="7646"/>
                      <a:pt x="19794" y="7700"/>
                      <a:pt x="19197" y="7810"/>
                    </a:cubicBezTo>
                    <a:cubicBezTo>
                      <a:pt x="18124" y="8002"/>
                      <a:pt x="16932" y="8496"/>
                      <a:pt x="15678" y="9015"/>
                    </a:cubicBezTo>
                    <a:cubicBezTo>
                      <a:pt x="13769" y="9798"/>
                      <a:pt x="11693" y="10656"/>
                      <a:pt x="9617" y="10656"/>
                    </a:cubicBezTo>
                    <a:cubicBezTo>
                      <a:pt x="8692" y="10656"/>
                      <a:pt x="7768" y="10486"/>
                      <a:pt x="6858" y="10063"/>
                    </a:cubicBezTo>
                    <a:cubicBezTo>
                      <a:pt x="4146" y="8809"/>
                      <a:pt x="1977" y="5520"/>
                      <a:pt x="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2845595" y="5099881"/>
                <a:ext cx="140700" cy="116900"/>
              </a:xfrm>
              <a:custGeom>
                <a:rect b="b" l="l" r="r" t="t"/>
                <a:pathLst>
                  <a:path extrusionOk="0" h="4676" w="5628">
                    <a:moveTo>
                      <a:pt x="3785" y="205"/>
                    </a:moveTo>
                    <a:cubicBezTo>
                      <a:pt x="4122" y="205"/>
                      <a:pt x="4460" y="337"/>
                      <a:pt x="4701" y="554"/>
                    </a:cubicBezTo>
                    <a:cubicBezTo>
                      <a:pt x="5242" y="1036"/>
                      <a:pt x="5411" y="1844"/>
                      <a:pt x="5146" y="2651"/>
                    </a:cubicBezTo>
                    <a:cubicBezTo>
                      <a:pt x="4809" y="3652"/>
                      <a:pt x="3941" y="4362"/>
                      <a:pt x="2929" y="4459"/>
                    </a:cubicBezTo>
                    <a:cubicBezTo>
                      <a:pt x="2880" y="4471"/>
                      <a:pt x="2821" y="4471"/>
                      <a:pt x="2773" y="4471"/>
                    </a:cubicBezTo>
                    <a:cubicBezTo>
                      <a:pt x="1760" y="4471"/>
                      <a:pt x="242" y="3712"/>
                      <a:pt x="218" y="2675"/>
                    </a:cubicBezTo>
                    <a:cubicBezTo>
                      <a:pt x="205" y="2543"/>
                      <a:pt x="229" y="2458"/>
                      <a:pt x="290" y="2399"/>
                    </a:cubicBezTo>
                    <a:cubicBezTo>
                      <a:pt x="374" y="2314"/>
                      <a:pt x="531" y="2302"/>
                      <a:pt x="748" y="2302"/>
                    </a:cubicBezTo>
                    <a:lnTo>
                      <a:pt x="1025" y="2302"/>
                    </a:lnTo>
                    <a:cubicBezTo>
                      <a:pt x="1471" y="2302"/>
                      <a:pt x="1929" y="2241"/>
                      <a:pt x="2242" y="1820"/>
                    </a:cubicBezTo>
                    <a:cubicBezTo>
                      <a:pt x="2387" y="1627"/>
                      <a:pt x="2483" y="1410"/>
                      <a:pt x="2580" y="1205"/>
                    </a:cubicBezTo>
                    <a:cubicBezTo>
                      <a:pt x="2700" y="940"/>
                      <a:pt x="2808" y="699"/>
                      <a:pt x="3001" y="506"/>
                    </a:cubicBezTo>
                    <a:cubicBezTo>
                      <a:pt x="3194" y="313"/>
                      <a:pt x="3471" y="205"/>
                      <a:pt x="3785" y="205"/>
                    </a:cubicBezTo>
                    <a:close/>
                    <a:moveTo>
                      <a:pt x="3785" y="0"/>
                    </a:moveTo>
                    <a:cubicBezTo>
                      <a:pt x="3423" y="0"/>
                      <a:pt x="3086" y="133"/>
                      <a:pt x="2856" y="362"/>
                    </a:cubicBezTo>
                    <a:cubicBezTo>
                      <a:pt x="2639" y="578"/>
                      <a:pt x="2507" y="856"/>
                      <a:pt x="2387" y="1121"/>
                    </a:cubicBezTo>
                    <a:cubicBezTo>
                      <a:pt x="2302" y="1326"/>
                      <a:pt x="2206" y="1531"/>
                      <a:pt x="2085" y="1700"/>
                    </a:cubicBezTo>
                    <a:cubicBezTo>
                      <a:pt x="1796" y="2073"/>
                      <a:pt x="1386" y="2097"/>
                      <a:pt x="1025" y="2097"/>
                    </a:cubicBezTo>
                    <a:lnTo>
                      <a:pt x="748" y="2097"/>
                    </a:lnTo>
                    <a:cubicBezTo>
                      <a:pt x="519" y="2097"/>
                      <a:pt x="290" y="2109"/>
                      <a:pt x="146" y="2254"/>
                    </a:cubicBezTo>
                    <a:cubicBezTo>
                      <a:pt x="49" y="2350"/>
                      <a:pt x="1" y="2495"/>
                      <a:pt x="12" y="2675"/>
                    </a:cubicBezTo>
                    <a:cubicBezTo>
                      <a:pt x="37" y="3880"/>
                      <a:pt x="1688" y="4676"/>
                      <a:pt x="2773" y="4676"/>
                    </a:cubicBezTo>
                    <a:cubicBezTo>
                      <a:pt x="2832" y="4676"/>
                      <a:pt x="2893" y="4676"/>
                      <a:pt x="2941" y="4664"/>
                    </a:cubicBezTo>
                    <a:cubicBezTo>
                      <a:pt x="4037" y="4568"/>
                      <a:pt x="4977" y="3796"/>
                      <a:pt x="5339" y="2712"/>
                    </a:cubicBezTo>
                    <a:cubicBezTo>
                      <a:pt x="5628" y="1832"/>
                      <a:pt x="5435" y="940"/>
                      <a:pt x="4845" y="398"/>
                    </a:cubicBezTo>
                    <a:cubicBezTo>
                      <a:pt x="4556" y="145"/>
                      <a:pt x="4182" y="0"/>
                      <a:pt x="378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1697862" y="4260413"/>
                <a:ext cx="58750" cy="70500"/>
              </a:xfrm>
              <a:custGeom>
                <a:rect b="b" l="l" r="r" t="t"/>
                <a:pathLst>
                  <a:path extrusionOk="0" h="2820" w="2350">
                    <a:moveTo>
                      <a:pt x="1072" y="205"/>
                    </a:moveTo>
                    <a:cubicBezTo>
                      <a:pt x="1482" y="205"/>
                      <a:pt x="1832" y="543"/>
                      <a:pt x="2001" y="1109"/>
                    </a:cubicBezTo>
                    <a:cubicBezTo>
                      <a:pt x="2133" y="1567"/>
                      <a:pt x="2085" y="2001"/>
                      <a:pt x="1868" y="2302"/>
                    </a:cubicBezTo>
                    <a:cubicBezTo>
                      <a:pt x="1711" y="2495"/>
                      <a:pt x="1506" y="2616"/>
                      <a:pt x="1289" y="2616"/>
                    </a:cubicBezTo>
                    <a:cubicBezTo>
                      <a:pt x="928" y="2616"/>
                      <a:pt x="603" y="2314"/>
                      <a:pt x="410" y="1796"/>
                    </a:cubicBezTo>
                    <a:cubicBezTo>
                      <a:pt x="217" y="1314"/>
                      <a:pt x="241" y="856"/>
                      <a:pt x="446" y="543"/>
                    </a:cubicBezTo>
                    <a:cubicBezTo>
                      <a:pt x="603" y="326"/>
                      <a:pt x="820" y="205"/>
                      <a:pt x="1072" y="205"/>
                    </a:cubicBezTo>
                    <a:close/>
                    <a:moveTo>
                      <a:pt x="1072" y="0"/>
                    </a:moveTo>
                    <a:cubicBezTo>
                      <a:pt x="759" y="0"/>
                      <a:pt x="470" y="157"/>
                      <a:pt x="277" y="422"/>
                    </a:cubicBezTo>
                    <a:cubicBezTo>
                      <a:pt x="24" y="795"/>
                      <a:pt x="0" y="1314"/>
                      <a:pt x="217" y="1868"/>
                    </a:cubicBezTo>
                    <a:cubicBezTo>
                      <a:pt x="446" y="2471"/>
                      <a:pt x="844" y="2820"/>
                      <a:pt x="1289" y="2820"/>
                    </a:cubicBezTo>
                    <a:cubicBezTo>
                      <a:pt x="1578" y="2820"/>
                      <a:pt x="1844" y="2675"/>
                      <a:pt x="2025" y="2423"/>
                    </a:cubicBezTo>
                    <a:cubicBezTo>
                      <a:pt x="2290" y="2073"/>
                      <a:pt x="2350" y="1567"/>
                      <a:pt x="2194" y="1049"/>
                    </a:cubicBezTo>
                    <a:cubicBezTo>
                      <a:pt x="2001" y="386"/>
                      <a:pt x="1578" y="0"/>
                      <a:pt x="107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17" name="Google Shape;17;p2"/>
            <p:cNvSpPr/>
            <p:nvPr/>
          </p:nvSpPr>
          <p:spPr>
            <a:xfrm rot="4500019">
              <a:off x="3805528" y="4359330"/>
              <a:ext cx="256938" cy="308326"/>
            </a:xfrm>
            <a:custGeom>
              <a:rect b="b" l="l" r="r" t="t"/>
              <a:pathLst>
                <a:path extrusionOk="0" h="2820" w="2350">
                  <a:moveTo>
                    <a:pt x="1072" y="205"/>
                  </a:moveTo>
                  <a:cubicBezTo>
                    <a:pt x="1482" y="205"/>
                    <a:pt x="1832" y="543"/>
                    <a:pt x="2001" y="1109"/>
                  </a:cubicBezTo>
                  <a:cubicBezTo>
                    <a:pt x="2133" y="1567"/>
                    <a:pt x="2085" y="2001"/>
                    <a:pt x="1868" y="2302"/>
                  </a:cubicBezTo>
                  <a:cubicBezTo>
                    <a:pt x="1711" y="2495"/>
                    <a:pt x="1506" y="2616"/>
                    <a:pt x="1289" y="2616"/>
                  </a:cubicBezTo>
                  <a:cubicBezTo>
                    <a:pt x="928" y="2616"/>
                    <a:pt x="603" y="2314"/>
                    <a:pt x="410" y="1796"/>
                  </a:cubicBezTo>
                  <a:cubicBezTo>
                    <a:pt x="217" y="1314"/>
                    <a:pt x="241" y="856"/>
                    <a:pt x="446" y="543"/>
                  </a:cubicBezTo>
                  <a:cubicBezTo>
                    <a:pt x="603" y="326"/>
                    <a:pt x="820" y="205"/>
                    <a:pt x="1072" y="205"/>
                  </a:cubicBezTo>
                  <a:close/>
                  <a:moveTo>
                    <a:pt x="1072" y="0"/>
                  </a:moveTo>
                  <a:cubicBezTo>
                    <a:pt x="759" y="0"/>
                    <a:pt x="470" y="157"/>
                    <a:pt x="277" y="422"/>
                  </a:cubicBezTo>
                  <a:cubicBezTo>
                    <a:pt x="24" y="795"/>
                    <a:pt x="0" y="1314"/>
                    <a:pt x="217" y="1868"/>
                  </a:cubicBezTo>
                  <a:cubicBezTo>
                    <a:pt x="446" y="2471"/>
                    <a:pt x="844" y="2820"/>
                    <a:pt x="1289" y="2820"/>
                  </a:cubicBezTo>
                  <a:cubicBezTo>
                    <a:pt x="1578" y="2820"/>
                    <a:pt x="1844" y="2675"/>
                    <a:pt x="2025" y="2423"/>
                  </a:cubicBezTo>
                  <a:cubicBezTo>
                    <a:pt x="2290" y="2073"/>
                    <a:pt x="2350" y="1567"/>
                    <a:pt x="2194" y="1049"/>
                  </a:cubicBezTo>
                  <a:cubicBezTo>
                    <a:pt x="2001" y="386"/>
                    <a:pt x="1578" y="0"/>
                    <a:pt x="107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8" name="Google Shape;18;p2"/>
          <p:cNvSpPr txBox="1"/>
          <p:nvPr>
            <p:ph type="ctrTitle"/>
          </p:nvPr>
        </p:nvSpPr>
        <p:spPr>
          <a:xfrm>
            <a:off x="720000" y="1338608"/>
            <a:ext cx="6173700" cy="2095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48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/>
        </p:txBody>
      </p:sp>
      <p:sp>
        <p:nvSpPr>
          <p:cNvPr id="19" name="Google Shape;19;p2"/>
          <p:cNvSpPr txBox="1"/>
          <p:nvPr>
            <p:ph idx="1" type="subTitle"/>
          </p:nvPr>
        </p:nvSpPr>
        <p:spPr>
          <a:xfrm>
            <a:off x="720000" y="3357608"/>
            <a:ext cx="4528800" cy="475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3500">
                <a:solidFill>
                  <a:schemeClr val="dk1"/>
                </a:solidFill>
                <a:latin typeface="Darker Grotesque"/>
                <a:ea typeface="Darker Grotesque"/>
                <a:cs typeface="Darker Grotesque"/>
                <a:sym typeface="Darker Grotesqu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20" name="Google Shape;20;p2"/>
          <p:cNvSpPr txBox="1"/>
          <p:nvPr>
            <p:ph idx="2" type="ctrTitle"/>
          </p:nvPr>
        </p:nvSpPr>
        <p:spPr>
          <a:xfrm>
            <a:off x="6893700" y="539500"/>
            <a:ext cx="1750800" cy="5946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3000"/>
              <a:buNone/>
              <a:defRPr sz="30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3000"/>
              <a:buNone/>
              <a:defRPr sz="3000">
                <a:solidFill>
                  <a:srgbClr val="191919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3000"/>
              <a:buNone/>
              <a:defRPr sz="3000">
                <a:solidFill>
                  <a:srgbClr val="191919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3000"/>
              <a:buNone/>
              <a:defRPr sz="3000">
                <a:solidFill>
                  <a:srgbClr val="191919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3000"/>
              <a:buNone/>
              <a:defRPr sz="3000">
                <a:solidFill>
                  <a:srgbClr val="191919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3000"/>
              <a:buNone/>
              <a:defRPr sz="3000">
                <a:solidFill>
                  <a:srgbClr val="191919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3000"/>
              <a:buNone/>
              <a:defRPr sz="3000">
                <a:solidFill>
                  <a:srgbClr val="191919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3000"/>
              <a:buNone/>
              <a:defRPr sz="3000">
                <a:solidFill>
                  <a:srgbClr val="191919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3000"/>
              <a:buNone/>
              <a:defRPr sz="3000">
                <a:solidFill>
                  <a:srgbClr val="191919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1"/>
          <p:cNvSpPr/>
          <p:nvPr/>
        </p:nvSpPr>
        <p:spPr>
          <a:xfrm>
            <a:off x="-761247" y="3870438"/>
            <a:ext cx="3359839" cy="2856632"/>
          </a:xfrm>
          <a:custGeom>
            <a:rect b="b" l="l" r="r" t="t"/>
            <a:pathLst>
              <a:path extrusionOk="0" h="11979" w="14089">
                <a:moveTo>
                  <a:pt x="4285" y="0"/>
                </a:moveTo>
                <a:cubicBezTo>
                  <a:pt x="2217" y="0"/>
                  <a:pt x="1" y="1339"/>
                  <a:pt x="8" y="4986"/>
                </a:cubicBezTo>
                <a:cubicBezTo>
                  <a:pt x="19" y="11168"/>
                  <a:pt x="6059" y="11911"/>
                  <a:pt x="6059" y="11911"/>
                </a:cubicBezTo>
                <a:cubicBezTo>
                  <a:pt x="6402" y="11957"/>
                  <a:pt x="6742" y="11979"/>
                  <a:pt x="7075" y="11979"/>
                </a:cubicBezTo>
                <a:cubicBezTo>
                  <a:pt x="10960" y="11979"/>
                  <a:pt x="14088" y="8957"/>
                  <a:pt x="13585" y="4833"/>
                </a:cubicBezTo>
                <a:cubicBezTo>
                  <a:pt x="13039" y="355"/>
                  <a:pt x="8986" y="2692"/>
                  <a:pt x="7075" y="966"/>
                </a:cubicBezTo>
                <a:cubicBezTo>
                  <a:pt x="6414" y="369"/>
                  <a:pt x="5370" y="0"/>
                  <a:pt x="4285" y="0"/>
                </a:cubicBezTo>
                <a:close/>
              </a:path>
            </a:pathLst>
          </a:cu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" name="Google Shape;99;p11"/>
          <p:cNvSpPr/>
          <p:nvPr/>
        </p:nvSpPr>
        <p:spPr>
          <a:xfrm>
            <a:off x="5835000" y="-1479825"/>
            <a:ext cx="3621066" cy="2856616"/>
          </a:xfrm>
          <a:custGeom>
            <a:rect b="b" l="l" r="r" t="t"/>
            <a:pathLst>
              <a:path extrusionOk="0" h="11487" w="14561">
                <a:moveTo>
                  <a:pt x="11926" y="1"/>
                </a:moveTo>
                <a:cubicBezTo>
                  <a:pt x="10902" y="1"/>
                  <a:pt x="9858" y="524"/>
                  <a:pt x="9405" y="1514"/>
                </a:cubicBezTo>
                <a:cubicBezTo>
                  <a:pt x="9143" y="2104"/>
                  <a:pt x="9099" y="2803"/>
                  <a:pt x="8651" y="3284"/>
                </a:cubicBezTo>
                <a:cubicBezTo>
                  <a:pt x="8294" y="3674"/>
                  <a:pt x="7764" y="3828"/>
                  <a:pt x="7216" y="3828"/>
                </a:cubicBezTo>
                <a:cubicBezTo>
                  <a:pt x="6858" y="3828"/>
                  <a:pt x="6492" y="3763"/>
                  <a:pt x="6160" y="3655"/>
                </a:cubicBezTo>
                <a:cubicBezTo>
                  <a:pt x="5309" y="3382"/>
                  <a:pt x="4544" y="2902"/>
                  <a:pt x="3660" y="2738"/>
                </a:cubicBezTo>
                <a:cubicBezTo>
                  <a:pt x="3515" y="2711"/>
                  <a:pt x="3372" y="2698"/>
                  <a:pt x="3233" y="2698"/>
                </a:cubicBezTo>
                <a:cubicBezTo>
                  <a:pt x="1900" y="2698"/>
                  <a:pt x="835" y="3867"/>
                  <a:pt x="459" y="5053"/>
                </a:cubicBezTo>
                <a:cubicBezTo>
                  <a:pt x="0" y="6506"/>
                  <a:pt x="437" y="8133"/>
                  <a:pt x="1431" y="9303"/>
                </a:cubicBezTo>
                <a:cubicBezTo>
                  <a:pt x="2414" y="10471"/>
                  <a:pt x="3922" y="11181"/>
                  <a:pt x="5473" y="11410"/>
                </a:cubicBezTo>
                <a:cubicBezTo>
                  <a:pt x="5821" y="11461"/>
                  <a:pt x="6174" y="11487"/>
                  <a:pt x="6529" y="11487"/>
                </a:cubicBezTo>
                <a:cubicBezTo>
                  <a:pt x="7934" y="11487"/>
                  <a:pt x="9348" y="11081"/>
                  <a:pt x="10420" y="10209"/>
                </a:cubicBezTo>
                <a:cubicBezTo>
                  <a:pt x="11153" y="9608"/>
                  <a:pt x="11687" y="8778"/>
                  <a:pt x="11917" y="7871"/>
                </a:cubicBezTo>
                <a:cubicBezTo>
                  <a:pt x="12102" y="7162"/>
                  <a:pt x="11971" y="6375"/>
                  <a:pt x="12201" y="5676"/>
                </a:cubicBezTo>
                <a:cubicBezTo>
                  <a:pt x="12442" y="4955"/>
                  <a:pt x="13206" y="4660"/>
                  <a:pt x="13697" y="4125"/>
                </a:cubicBezTo>
                <a:cubicBezTo>
                  <a:pt x="14265" y="3514"/>
                  <a:pt x="14561" y="2662"/>
                  <a:pt x="14386" y="1853"/>
                </a:cubicBezTo>
                <a:cubicBezTo>
                  <a:pt x="14353" y="1722"/>
                  <a:pt x="14320" y="1591"/>
                  <a:pt x="14265" y="1471"/>
                </a:cubicBezTo>
                <a:cubicBezTo>
                  <a:pt x="13855" y="475"/>
                  <a:pt x="12900" y="1"/>
                  <a:pt x="11926" y="1"/>
                </a:cubicBezTo>
                <a:close/>
              </a:path>
            </a:pathLst>
          </a:cu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" name="Google Shape;100;p11"/>
          <p:cNvSpPr/>
          <p:nvPr/>
        </p:nvSpPr>
        <p:spPr>
          <a:xfrm>
            <a:off x="-201778" y="-1356379"/>
            <a:ext cx="4422635" cy="4226788"/>
          </a:xfrm>
          <a:custGeom>
            <a:rect b="b" l="l" r="r" t="t"/>
            <a:pathLst>
              <a:path extrusionOk="0" h="11933" w="12486">
                <a:moveTo>
                  <a:pt x="1781" y="0"/>
                </a:moveTo>
                <a:cubicBezTo>
                  <a:pt x="1547" y="0"/>
                  <a:pt x="1285" y="146"/>
                  <a:pt x="983" y="509"/>
                </a:cubicBezTo>
                <a:cubicBezTo>
                  <a:pt x="306" y="1317"/>
                  <a:pt x="99" y="2694"/>
                  <a:pt x="66" y="3796"/>
                </a:cubicBezTo>
                <a:cubicBezTo>
                  <a:pt x="0" y="6833"/>
                  <a:pt x="1835" y="9728"/>
                  <a:pt x="4282" y="11071"/>
                </a:cubicBezTo>
                <a:cubicBezTo>
                  <a:pt x="5280" y="11618"/>
                  <a:pt x="6397" y="11932"/>
                  <a:pt x="7477" y="11932"/>
                </a:cubicBezTo>
                <a:cubicBezTo>
                  <a:pt x="8987" y="11932"/>
                  <a:pt x="10424" y="11317"/>
                  <a:pt x="11360" y="9859"/>
                </a:cubicBezTo>
                <a:cubicBezTo>
                  <a:pt x="11939" y="8952"/>
                  <a:pt x="12486" y="7893"/>
                  <a:pt x="12311" y="6735"/>
                </a:cubicBezTo>
                <a:cubicBezTo>
                  <a:pt x="11896" y="4048"/>
                  <a:pt x="9001" y="2890"/>
                  <a:pt x="6915" y="2879"/>
                </a:cubicBezTo>
                <a:cubicBezTo>
                  <a:pt x="6678" y="2879"/>
                  <a:pt x="6424" y="2885"/>
                  <a:pt x="6163" y="2885"/>
                </a:cubicBezTo>
                <a:cubicBezTo>
                  <a:pt x="5086" y="2885"/>
                  <a:pt x="3884" y="2779"/>
                  <a:pt x="3233" y="1689"/>
                </a:cubicBezTo>
                <a:cubicBezTo>
                  <a:pt x="2801" y="972"/>
                  <a:pt x="2385" y="0"/>
                  <a:pt x="1781" y="0"/>
                </a:cubicBezTo>
                <a:close/>
              </a:path>
            </a:pathLst>
          </a:cu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" name="Google Shape;101;p11"/>
          <p:cNvSpPr/>
          <p:nvPr/>
        </p:nvSpPr>
        <p:spPr>
          <a:xfrm>
            <a:off x="6068325" y="4056050"/>
            <a:ext cx="3621066" cy="2856616"/>
          </a:xfrm>
          <a:custGeom>
            <a:rect b="b" l="l" r="r" t="t"/>
            <a:pathLst>
              <a:path extrusionOk="0" h="11487" w="14561">
                <a:moveTo>
                  <a:pt x="11926" y="1"/>
                </a:moveTo>
                <a:cubicBezTo>
                  <a:pt x="10902" y="1"/>
                  <a:pt x="9858" y="524"/>
                  <a:pt x="9405" y="1514"/>
                </a:cubicBezTo>
                <a:cubicBezTo>
                  <a:pt x="9143" y="2104"/>
                  <a:pt x="9099" y="2803"/>
                  <a:pt x="8651" y="3284"/>
                </a:cubicBezTo>
                <a:cubicBezTo>
                  <a:pt x="8294" y="3674"/>
                  <a:pt x="7764" y="3828"/>
                  <a:pt x="7216" y="3828"/>
                </a:cubicBezTo>
                <a:cubicBezTo>
                  <a:pt x="6858" y="3828"/>
                  <a:pt x="6492" y="3763"/>
                  <a:pt x="6160" y="3655"/>
                </a:cubicBezTo>
                <a:cubicBezTo>
                  <a:pt x="5309" y="3382"/>
                  <a:pt x="4544" y="2902"/>
                  <a:pt x="3660" y="2738"/>
                </a:cubicBezTo>
                <a:cubicBezTo>
                  <a:pt x="3515" y="2711"/>
                  <a:pt x="3372" y="2698"/>
                  <a:pt x="3233" y="2698"/>
                </a:cubicBezTo>
                <a:cubicBezTo>
                  <a:pt x="1900" y="2698"/>
                  <a:pt x="835" y="3867"/>
                  <a:pt x="459" y="5053"/>
                </a:cubicBezTo>
                <a:cubicBezTo>
                  <a:pt x="0" y="6506"/>
                  <a:pt x="437" y="8133"/>
                  <a:pt x="1431" y="9303"/>
                </a:cubicBezTo>
                <a:cubicBezTo>
                  <a:pt x="2414" y="10471"/>
                  <a:pt x="3922" y="11181"/>
                  <a:pt x="5473" y="11410"/>
                </a:cubicBezTo>
                <a:cubicBezTo>
                  <a:pt x="5821" y="11461"/>
                  <a:pt x="6174" y="11487"/>
                  <a:pt x="6529" y="11487"/>
                </a:cubicBezTo>
                <a:cubicBezTo>
                  <a:pt x="7934" y="11487"/>
                  <a:pt x="9348" y="11081"/>
                  <a:pt x="10420" y="10209"/>
                </a:cubicBezTo>
                <a:cubicBezTo>
                  <a:pt x="11153" y="9608"/>
                  <a:pt x="11687" y="8778"/>
                  <a:pt x="11917" y="7871"/>
                </a:cubicBezTo>
                <a:cubicBezTo>
                  <a:pt x="12102" y="7162"/>
                  <a:pt x="11971" y="6375"/>
                  <a:pt x="12201" y="5676"/>
                </a:cubicBezTo>
                <a:cubicBezTo>
                  <a:pt x="12442" y="4955"/>
                  <a:pt x="13206" y="4660"/>
                  <a:pt x="13697" y="4125"/>
                </a:cubicBezTo>
                <a:cubicBezTo>
                  <a:pt x="14265" y="3514"/>
                  <a:pt x="14561" y="2662"/>
                  <a:pt x="14386" y="1853"/>
                </a:cubicBezTo>
                <a:cubicBezTo>
                  <a:pt x="14353" y="1722"/>
                  <a:pt x="14320" y="1591"/>
                  <a:pt x="14265" y="1471"/>
                </a:cubicBezTo>
                <a:cubicBezTo>
                  <a:pt x="13855" y="475"/>
                  <a:pt x="12900" y="1"/>
                  <a:pt x="11926" y="1"/>
                </a:cubicBezTo>
                <a:close/>
              </a:path>
            </a:pathLst>
          </a:cu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" name="Google Shape;102;p11"/>
          <p:cNvSpPr txBox="1"/>
          <p:nvPr>
            <p:ph hasCustomPrompt="1" type="title"/>
          </p:nvPr>
        </p:nvSpPr>
        <p:spPr>
          <a:xfrm>
            <a:off x="1852200" y="1273050"/>
            <a:ext cx="6576000" cy="2100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9600"/>
              <a:buNone/>
              <a:defRPr sz="149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03" name="Google Shape;103;p11"/>
          <p:cNvSpPr txBox="1"/>
          <p:nvPr>
            <p:ph idx="1" type="subTitle"/>
          </p:nvPr>
        </p:nvSpPr>
        <p:spPr>
          <a:xfrm>
            <a:off x="1852200" y="3373350"/>
            <a:ext cx="6576000" cy="49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noFill/>
      </p:bgPr>
    </p:bg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">
  <p:cSld name="BLANK_1_1_1_1_1_1"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3"/>
          <p:cNvSpPr/>
          <p:nvPr/>
        </p:nvSpPr>
        <p:spPr>
          <a:xfrm>
            <a:off x="3532925" y="4756621"/>
            <a:ext cx="356698" cy="303278"/>
          </a:xfrm>
          <a:custGeom>
            <a:rect b="b" l="l" r="r" t="t"/>
            <a:pathLst>
              <a:path extrusionOk="0" h="11979" w="14089">
                <a:moveTo>
                  <a:pt x="4285" y="0"/>
                </a:moveTo>
                <a:cubicBezTo>
                  <a:pt x="2217" y="0"/>
                  <a:pt x="1" y="1339"/>
                  <a:pt x="8" y="4986"/>
                </a:cubicBezTo>
                <a:cubicBezTo>
                  <a:pt x="19" y="11168"/>
                  <a:pt x="6059" y="11911"/>
                  <a:pt x="6059" y="11911"/>
                </a:cubicBezTo>
                <a:cubicBezTo>
                  <a:pt x="6402" y="11957"/>
                  <a:pt x="6742" y="11979"/>
                  <a:pt x="7075" y="11979"/>
                </a:cubicBezTo>
                <a:cubicBezTo>
                  <a:pt x="10960" y="11979"/>
                  <a:pt x="14088" y="8957"/>
                  <a:pt x="13585" y="4833"/>
                </a:cubicBezTo>
                <a:cubicBezTo>
                  <a:pt x="13039" y="355"/>
                  <a:pt x="8986" y="2692"/>
                  <a:pt x="7075" y="966"/>
                </a:cubicBezTo>
                <a:cubicBezTo>
                  <a:pt x="6414" y="369"/>
                  <a:pt x="5370" y="0"/>
                  <a:pt x="4285" y="0"/>
                </a:cubicBezTo>
                <a:close/>
              </a:path>
            </a:pathLst>
          </a:cu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" name="Google Shape;107;p13"/>
          <p:cNvSpPr/>
          <p:nvPr/>
        </p:nvSpPr>
        <p:spPr>
          <a:xfrm rot="-9899999">
            <a:off x="7662088" y="314740"/>
            <a:ext cx="528706" cy="449497"/>
          </a:xfrm>
          <a:custGeom>
            <a:rect b="b" l="l" r="r" t="t"/>
            <a:pathLst>
              <a:path extrusionOk="0" h="11979" w="14089">
                <a:moveTo>
                  <a:pt x="4285" y="0"/>
                </a:moveTo>
                <a:cubicBezTo>
                  <a:pt x="2217" y="0"/>
                  <a:pt x="1" y="1339"/>
                  <a:pt x="8" y="4986"/>
                </a:cubicBezTo>
                <a:cubicBezTo>
                  <a:pt x="19" y="11168"/>
                  <a:pt x="6059" y="11911"/>
                  <a:pt x="6059" y="11911"/>
                </a:cubicBezTo>
                <a:cubicBezTo>
                  <a:pt x="6402" y="11957"/>
                  <a:pt x="6742" y="11979"/>
                  <a:pt x="7075" y="11979"/>
                </a:cubicBezTo>
                <a:cubicBezTo>
                  <a:pt x="10960" y="11979"/>
                  <a:pt x="14088" y="8957"/>
                  <a:pt x="13585" y="4833"/>
                </a:cubicBezTo>
                <a:cubicBezTo>
                  <a:pt x="13039" y="355"/>
                  <a:pt x="8986" y="2692"/>
                  <a:pt x="7075" y="966"/>
                </a:cubicBezTo>
                <a:cubicBezTo>
                  <a:pt x="6414" y="369"/>
                  <a:pt x="5370" y="0"/>
                  <a:pt x="4285" y="0"/>
                </a:cubicBezTo>
                <a:close/>
              </a:path>
            </a:pathLst>
          </a:cu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08" name="Google Shape;108;p13"/>
          <p:cNvGrpSpPr/>
          <p:nvPr/>
        </p:nvGrpSpPr>
        <p:grpSpPr>
          <a:xfrm>
            <a:off x="-388925" y="-486500"/>
            <a:ext cx="10343747" cy="6394949"/>
            <a:chOff x="-388925" y="-486500"/>
            <a:chExt cx="10343747" cy="6394949"/>
          </a:xfrm>
        </p:grpSpPr>
        <p:sp>
          <p:nvSpPr>
            <p:cNvPr id="109" name="Google Shape;109;p13"/>
            <p:cNvSpPr/>
            <p:nvPr/>
          </p:nvSpPr>
          <p:spPr>
            <a:xfrm>
              <a:off x="-388925" y="1839224"/>
              <a:ext cx="3586225" cy="4069225"/>
            </a:xfrm>
            <a:custGeom>
              <a:rect b="b" l="l" r="r" t="t"/>
              <a:pathLst>
                <a:path extrusionOk="0" h="162769" w="143449">
                  <a:moveTo>
                    <a:pt x="0" y="7200"/>
                  </a:moveTo>
                  <a:cubicBezTo>
                    <a:pt x="15320" y="1071"/>
                    <a:pt x="32504" y="200"/>
                    <a:pt x="49004" y="200"/>
                  </a:cubicBezTo>
                  <a:cubicBezTo>
                    <a:pt x="62734" y="200"/>
                    <a:pt x="78732" y="-600"/>
                    <a:pt x="89452" y="7978"/>
                  </a:cubicBezTo>
                  <a:cubicBezTo>
                    <a:pt x="94981" y="12403"/>
                    <a:pt x="99727" y="20554"/>
                    <a:pt x="98009" y="27424"/>
                  </a:cubicBezTo>
                  <a:cubicBezTo>
                    <a:pt x="96056" y="35238"/>
                    <a:pt x="90756" y="45843"/>
                    <a:pt x="96453" y="51537"/>
                  </a:cubicBezTo>
                  <a:cubicBezTo>
                    <a:pt x="106841" y="61921"/>
                    <a:pt x="128866" y="55344"/>
                    <a:pt x="137679" y="67094"/>
                  </a:cubicBezTo>
                  <a:cubicBezTo>
                    <a:pt x="141271" y="71883"/>
                    <a:pt x="144298" y="78337"/>
                    <a:pt x="143124" y="84207"/>
                  </a:cubicBezTo>
                  <a:cubicBezTo>
                    <a:pt x="141780" y="90924"/>
                    <a:pt x="136072" y="95969"/>
                    <a:pt x="133012" y="102097"/>
                  </a:cubicBezTo>
                  <a:cubicBezTo>
                    <a:pt x="130555" y="107018"/>
                    <a:pt x="130678" y="112932"/>
                    <a:pt x="130678" y="118432"/>
                  </a:cubicBezTo>
                  <a:cubicBezTo>
                    <a:pt x="130678" y="132196"/>
                    <a:pt x="142741" y="149922"/>
                    <a:pt x="133012" y="159658"/>
                  </a:cubicBezTo>
                  <a:cubicBezTo>
                    <a:pt x="132096" y="160575"/>
                    <a:pt x="131974" y="162769"/>
                    <a:pt x="130678" y="162769"/>
                  </a:cubicBezTo>
                </a:path>
              </a:pathLst>
            </a:custGeom>
            <a:noFill/>
            <a:ln cap="flat" cmpd="sng" w="19050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110" name="Google Shape;110;p13"/>
            <p:cNvSpPr/>
            <p:nvPr/>
          </p:nvSpPr>
          <p:spPr>
            <a:xfrm>
              <a:off x="8257847" y="311150"/>
              <a:ext cx="1696975" cy="3850325"/>
            </a:xfrm>
            <a:custGeom>
              <a:rect b="b" l="l" r="r" t="t"/>
              <a:pathLst>
                <a:path extrusionOk="0" h="154013" w="67879">
                  <a:moveTo>
                    <a:pt x="49211" y="0"/>
                  </a:moveTo>
                  <a:cubicBezTo>
                    <a:pt x="30478" y="3119"/>
                    <a:pt x="6986" y="12317"/>
                    <a:pt x="985" y="30335"/>
                  </a:cubicBezTo>
                  <a:cubicBezTo>
                    <a:pt x="-1897" y="38987"/>
                    <a:pt x="2512" y="49487"/>
                    <a:pt x="7985" y="56782"/>
                  </a:cubicBezTo>
                  <a:cubicBezTo>
                    <a:pt x="13431" y="64041"/>
                    <a:pt x="22540" y="69663"/>
                    <a:pt x="24320" y="78562"/>
                  </a:cubicBezTo>
                  <a:cubicBezTo>
                    <a:pt x="27103" y="92471"/>
                    <a:pt x="8318" y="105100"/>
                    <a:pt x="11097" y="119010"/>
                  </a:cubicBezTo>
                  <a:cubicBezTo>
                    <a:pt x="13110" y="129084"/>
                    <a:pt x="23289" y="136280"/>
                    <a:pt x="32098" y="141567"/>
                  </a:cubicBezTo>
                  <a:cubicBezTo>
                    <a:pt x="42926" y="148065"/>
                    <a:pt x="55251" y="154013"/>
                    <a:pt x="67879" y="154013"/>
                  </a:cubicBezTo>
                </a:path>
              </a:pathLst>
            </a:custGeom>
            <a:noFill/>
            <a:ln cap="flat" cmpd="sng" w="19050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111" name="Google Shape;111;p13"/>
            <p:cNvSpPr/>
            <p:nvPr/>
          </p:nvSpPr>
          <p:spPr>
            <a:xfrm>
              <a:off x="4142000" y="-486500"/>
              <a:ext cx="3947575" cy="931525"/>
            </a:xfrm>
            <a:custGeom>
              <a:rect b="b" l="l" r="r" t="t"/>
              <a:pathLst>
                <a:path extrusionOk="0" h="37261" w="157903">
                  <a:moveTo>
                    <a:pt x="0" y="0"/>
                  </a:moveTo>
                  <a:cubicBezTo>
                    <a:pt x="9722" y="12959"/>
                    <a:pt x="21968" y="25992"/>
                    <a:pt x="37337" y="31114"/>
                  </a:cubicBezTo>
                  <a:cubicBezTo>
                    <a:pt x="54886" y="36963"/>
                    <a:pt x="74142" y="38231"/>
                    <a:pt x="92564" y="36558"/>
                  </a:cubicBezTo>
                  <a:cubicBezTo>
                    <a:pt x="108987" y="35067"/>
                    <a:pt x="125597" y="30565"/>
                    <a:pt x="140013" y="22557"/>
                  </a:cubicBezTo>
                  <a:cubicBezTo>
                    <a:pt x="146363" y="19029"/>
                    <a:pt x="151406" y="13361"/>
                    <a:pt x="157903" y="10112"/>
                  </a:cubicBezTo>
                </a:path>
              </a:pathLst>
            </a:custGeom>
            <a:noFill/>
            <a:ln cap="flat" cmpd="sng" w="19050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sp>
      </p:grpSp>
      <p:sp>
        <p:nvSpPr>
          <p:cNvPr id="112" name="Google Shape;112;p13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13" name="Google Shape;113;p13"/>
          <p:cNvSpPr txBox="1"/>
          <p:nvPr>
            <p:ph idx="2" type="title"/>
          </p:nvPr>
        </p:nvSpPr>
        <p:spPr>
          <a:xfrm>
            <a:off x="3405186" y="1315850"/>
            <a:ext cx="2346300" cy="384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1800">
                <a:latin typeface="Anton"/>
                <a:ea typeface="Anton"/>
                <a:cs typeface="Anton"/>
                <a:sym typeface="Anton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114" name="Google Shape;114;p13"/>
          <p:cNvSpPr txBox="1"/>
          <p:nvPr>
            <p:ph idx="1" type="subTitle"/>
          </p:nvPr>
        </p:nvSpPr>
        <p:spPr>
          <a:xfrm>
            <a:off x="3405186" y="1632175"/>
            <a:ext cx="2346300" cy="612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15" name="Google Shape;115;p13"/>
          <p:cNvSpPr txBox="1"/>
          <p:nvPr>
            <p:ph idx="3" type="title"/>
          </p:nvPr>
        </p:nvSpPr>
        <p:spPr>
          <a:xfrm>
            <a:off x="6087423" y="1315850"/>
            <a:ext cx="2346300" cy="384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1800">
                <a:latin typeface="Anton"/>
                <a:ea typeface="Anton"/>
                <a:cs typeface="Anton"/>
                <a:sym typeface="Anton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116" name="Google Shape;116;p13"/>
          <p:cNvSpPr txBox="1"/>
          <p:nvPr>
            <p:ph idx="4" type="subTitle"/>
          </p:nvPr>
        </p:nvSpPr>
        <p:spPr>
          <a:xfrm>
            <a:off x="6087423" y="1632175"/>
            <a:ext cx="2346300" cy="612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17" name="Google Shape;117;p13"/>
          <p:cNvSpPr txBox="1"/>
          <p:nvPr>
            <p:ph idx="5" type="title"/>
          </p:nvPr>
        </p:nvSpPr>
        <p:spPr>
          <a:xfrm>
            <a:off x="3405186" y="2442532"/>
            <a:ext cx="2346300" cy="384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1800">
                <a:latin typeface="Anton"/>
                <a:ea typeface="Anton"/>
                <a:cs typeface="Anton"/>
                <a:sym typeface="Anton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118" name="Google Shape;118;p13"/>
          <p:cNvSpPr txBox="1"/>
          <p:nvPr>
            <p:ph idx="6" type="subTitle"/>
          </p:nvPr>
        </p:nvSpPr>
        <p:spPr>
          <a:xfrm>
            <a:off x="3405186" y="2762325"/>
            <a:ext cx="2346300" cy="612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19" name="Google Shape;119;p13"/>
          <p:cNvSpPr txBox="1"/>
          <p:nvPr>
            <p:ph idx="7" type="title"/>
          </p:nvPr>
        </p:nvSpPr>
        <p:spPr>
          <a:xfrm>
            <a:off x="3405186" y="3569214"/>
            <a:ext cx="2346300" cy="384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1800">
                <a:latin typeface="Anton"/>
                <a:ea typeface="Anton"/>
                <a:cs typeface="Anton"/>
                <a:sym typeface="Anton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120" name="Google Shape;120;p13"/>
          <p:cNvSpPr txBox="1"/>
          <p:nvPr>
            <p:ph idx="8" type="subTitle"/>
          </p:nvPr>
        </p:nvSpPr>
        <p:spPr>
          <a:xfrm>
            <a:off x="3405186" y="3892475"/>
            <a:ext cx="2346300" cy="612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21" name="Google Shape;121;p13"/>
          <p:cNvSpPr txBox="1"/>
          <p:nvPr>
            <p:ph idx="9" type="title"/>
          </p:nvPr>
        </p:nvSpPr>
        <p:spPr>
          <a:xfrm>
            <a:off x="6087423" y="2442532"/>
            <a:ext cx="2346300" cy="384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1800">
                <a:latin typeface="Anton"/>
                <a:ea typeface="Anton"/>
                <a:cs typeface="Anton"/>
                <a:sym typeface="Anton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122" name="Google Shape;122;p13"/>
          <p:cNvSpPr txBox="1"/>
          <p:nvPr>
            <p:ph idx="13" type="subTitle"/>
          </p:nvPr>
        </p:nvSpPr>
        <p:spPr>
          <a:xfrm>
            <a:off x="6087423" y="2762325"/>
            <a:ext cx="2346300" cy="612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23" name="Google Shape;123;p13"/>
          <p:cNvSpPr txBox="1"/>
          <p:nvPr>
            <p:ph idx="14" type="title"/>
          </p:nvPr>
        </p:nvSpPr>
        <p:spPr>
          <a:xfrm>
            <a:off x="6087423" y="3569214"/>
            <a:ext cx="2346300" cy="384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1800">
                <a:latin typeface="Anton"/>
                <a:ea typeface="Anton"/>
                <a:cs typeface="Anton"/>
                <a:sym typeface="Anton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124" name="Google Shape;124;p13"/>
          <p:cNvSpPr txBox="1"/>
          <p:nvPr>
            <p:ph idx="15" type="subTitle"/>
          </p:nvPr>
        </p:nvSpPr>
        <p:spPr>
          <a:xfrm>
            <a:off x="6087423" y="3892475"/>
            <a:ext cx="2346300" cy="612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25" name="Google Shape;125;p13"/>
          <p:cNvSpPr txBox="1"/>
          <p:nvPr>
            <p:ph idx="16" type="title"/>
          </p:nvPr>
        </p:nvSpPr>
        <p:spPr>
          <a:xfrm>
            <a:off x="722950" y="3569225"/>
            <a:ext cx="2346300" cy="384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18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126" name="Google Shape;126;p13"/>
          <p:cNvSpPr txBox="1"/>
          <p:nvPr>
            <p:ph idx="17" type="subTitle"/>
          </p:nvPr>
        </p:nvSpPr>
        <p:spPr>
          <a:xfrm>
            <a:off x="722950" y="3892482"/>
            <a:ext cx="2346300" cy="612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">
  <p:cSld name="CUSTOM_1"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4"/>
          <p:cNvSpPr txBox="1"/>
          <p:nvPr>
            <p:ph type="title"/>
          </p:nvPr>
        </p:nvSpPr>
        <p:spPr>
          <a:xfrm>
            <a:off x="2315354" y="1189100"/>
            <a:ext cx="4520400" cy="1964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15000">
                <a:latin typeface="Anton"/>
                <a:ea typeface="Anton"/>
                <a:cs typeface="Anton"/>
                <a:sym typeface="Anton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grpSp>
        <p:nvGrpSpPr>
          <p:cNvPr id="129" name="Google Shape;129;p14"/>
          <p:cNvGrpSpPr/>
          <p:nvPr/>
        </p:nvGrpSpPr>
        <p:grpSpPr>
          <a:xfrm flipH="1">
            <a:off x="-1093832" y="-553080"/>
            <a:ext cx="10466422" cy="6229989"/>
            <a:chOff x="919620" y="4052663"/>
            <a:chExt cx="2393200" cy="1424518"/>
          </a:xfrm>
        </p:grpSpPr>
        <p:sp>
          <p:nvSpPr>
            <p:cNvPr id="130" name="Google Shape;130;p14"/>
            <p:cNvSpPr/>
            <p:nvPr/>
          </p:nvSpPr>
          <p:spPr>
            <a:xfrm rot="1510878">
              <a:off x="2634974" y="4441905"/>
              <a:ext cx="493519" cy="976690"/>
            </a:xfrm>
            <a:custGeom>
              <a:rect b="b" l="l" r="r" t="t"/>
              <a:pathLst>
                <a:path extrusionOk="0" h="37959" w="19740">
                  <a:moveTo>
                    <a:pt x="9400" y="0"/>
                  </a:moveTo>
                  <a:cubicBezTo>
                    <a:pt x="7123" y="819"/>
                    <a:pt x="4556" y="1735"/>
                    <a:pt x="2724" y="3604"/>
                  </a:cubicBezTo>
                  <a:cubicBezTo>
                    <a:pt x="1026" y="5339"/>
                    <a:pt x="1" y="8400"/>
                    <a:pt x="1471" y="10665"/>
                  </a:cubicBezTo>
                  <a:cubicBezTo>
                    <a:pt x="2459" y="12171"/>
                    <a:pt x="4231" y="12894"/>
                    <a:pt x="5942" y="13593"/>
                  </a:cubicBezTo>
                  <a:cubicBezTo>
                    <a:pt x="7858" y="14364"/>
                    <a:pt x="9678" y="15100"/>
                    <a:pt x="10449" y="16847"/>
                  </a:cubicBezTo>
                  <a:cubicBezTo>
                    <a:pt x="11558" y="19377"/>
                    <a:pt x="9569" y="22258"/>
                    <a:pt x="7328" y="24125"/>
                  </a:cubicBezTo>
                  <a:cubicBezTo>
                    <a:pt x="7063" y="24342"/>
                    <a:pt x="6786" y="24571"/>
                    <a:pt x="6508" y="24788"/>
                  </a:cubicBezTo>
                  <a:cubicBezTo>
                    <a:pt x="4460" y="26451"/>
                    <a:pt x="2351" y="28162"/>
                    <a:pt x="1929" y="30693"/>
                  </a:cubicBezTo>
                  <a:cubicBezTo>
                    <a:pt x="1543" y="33091"/>
                    <a:pt x="3014" y="35742"/>
                    <a:pt x="5436" y="36995"/>
                  </a:cubicBezTo>
                  <a:cubicBezTo>
                    <a:pt x="6749" y="37682"/>
                    <a:pt x="8111" y="37959"/>
                    <a:pt x="9473" y="37959"/>
                  </a:cubicBezTo>
                  <a:cubicBezTo>
                    <a:pt x="13256" y="37959"/>
                    <a:pt x="17005" y="35778"/>
                    <a:pt x="19740" y="34199"/>
                  </a:cubicBezTo>
                  <a:lnTo>
                    <a:pt x="19632" y="34019"/>
                  </a:lnTo>
                  <a:cubicBezTo>
                    <a:pt x="16926" y="35586"/>
                    <a:pt x="13201" y="37750"/>
                    <a:pt x="9457" y="37750"/>
                  </a:cubicBezTo>
                  <a:cubicBezTo>
                    <a:pt x="8132" y="37750"/>
                    <a:pt x="6805" y="37479"/>
                    <a:pt x="5520" y="36815"/>
                  </a:cubicBezTo>
                  <a:cubicBezTo>
                    <a:pt x="3182" y="35597"/>
                    <a:pt x="1760" y="33042"/>
                    <a:pt x="2134" y="30729"/>
                  </a:cubicBezTo>
                  <a:cubicBezTo>
                    <a:pt x="2532" y="28270"/>
                    <a:pt x="4617" y="26583"/>
                    <a:pt x="6629" y="24957"/>
                  </a:cubicBezTo>
                  <a:cubicBezTo>
                    <a:pt x="6918" y="24728"/>
                    <a:pt x="7196" y="24499"/>
                    <a:pt x="7461" y="24282"/>
                  </a:cubicBezTo>
                  <a:cubicBezTo>
                    <a:pt x="8714" y="23233"/>
                    <a:pt x="9738" y="22017"/>
                    <a:pt x="10329" y="20847"/>
                  </a:cubicBezTo>
                  <a:cubicBezTo>
                    <a:pt x="11076" y="19377"/>
                    <a:pt x="11184" y="18003"/>
                    <a:pt x="10642" y="16774"/>
                  </a:cubicBezTo>
                  <a:cubicBezTo>
                    <a:pt x="9834" y="14943"/>
                    <a:pt x="7895" y="14160"/>
                    <a:pt x="6026" y="13400"/>
                  </a:cubicBezTo>
                  <a:cubicBezTo>
                    <a:pt x="4339" y="12714"/>
                    <a:pt x="2592" y="12002"/>
                    <a:pt x="1652" y="10545"/>
                  </a:cubicBezTo>
                  <a:cubicBezTo>
                    <a:pt x="242" y="8376"/>
                    <a:pt x="1230" y="5423"/>
                    <a:pt x="2869" y="3748"/>
                  </a:cubicBezTo>
                  <a:cubicBezTo>
                    <a:pt x="4665" y="1917"/>
                    <a:pt x="7220" y="1001"/>
                    <a:pt x="9473" y="193"/>
                  </a:cubicBezTo>
                  <a:lnTo>
                    <a:pt x="940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" name="Google Shape;131;p14"/>
            <p:cNvSpPr/>
            <p:nvPr/>
          </p:nvSpPr>
          <p:spPr>
            <a:xfrm>
              <a:off x="919620" y="4052663"/>
              <a:ext cx="714025" cy="454625"/>
            </a:xfrm>
            <a:custGeom>
              <a:rect b="b" l="l" r="r" t="t"/>
              <a:pathLst>
                <a:path extrusionOk="0" h="18185" w="28561">
                  <a:moveTo>
                    <a:pt x="25102" y="0"/>
                  </a:moveTo>
                  <a:lnTo>
                    <a:pt x="24933" y="121"/>
                  </a:lnTo>
                  <a:cubicBezTo>
                    <a:pt x="25885" y="1422"/>
                    <a:pt x="26873" y="2760"/>
                    <a:pt x="27476" y="4279"/>
                  </a:cubicBezTo>
                  <a:cubicBezTo>
                    <a:pt x="28343" y="6424"/>
                    <a:pt x="28223" y="8508"/>
                    <a:pt x="27162" y="10002"/>
                  </a:cubicBezTo>
                  <a:cubicBezTo>
                    <a:pt x="26449" y="11014"/>
                    <a:pt x="25363" y="11609"/>
                    <a:pt x="24228" y="11609"/>
                  </a:cubicBezTo>
                  <a:cubicBezTo>
                    <a:pt x="24174" y="11609"/>
                    <a:pt x="24120" y="11608"/>
                    <a:pt x="24066" y="11605"/>
                  </a:cubicBezTo>
                  <a:cubicBezTo>
                    <a:pt x="23343" y="11569"/>
                    <a:pt x="22439" y="11123"/>
                    <a:pt x="21487" y="10653"/>
                  </a:cubicBezTo>
                  <a:cubicBezTo>
                    <a:pt x="20378" y="10094"/>
                    <a:pt x="19146" y="9477"/>
                    <a:pt x="18004" y="9477"/>
                  </a:cubicBezTo>
                  <a:cubicBezTo>
                    <a:pt x="17670" y="9477"/>
                    <a:pt x="17342" y="9530"/>
                    <a:pt x="17028" y="9653"/>
                  </a:cubicBezTo>
                  <a:cubicBezTo>
                    <a:pt x="16172" y="9991"/>
                    <a:pt x="15510" y="10797"/>
                    <a:pt x="14991" y="12123"/>
                  </a:cubicBezTo>
                  <a:cubicBezTo>
                    <a:pt x="14847" y="12509"/>
                    <a:pt x="14726" y="12991"/>
                    <a:pt x="14582" y="13497"/>
                  </a:cubicBezTo>
                  <a:cubicBezTo>
                    <a:pt x="14100" y="15280"/>
                    <a:pt x="13497" y="17510"/>
                    <a:pt x="11545" y="17907"/>
                  </a:cubicBezTo>
                  <a:cubicBezTo>
                    <a:pt x="11328" y="17952"/>
                    <a:pt x="11119" y="17973"/>
                    <a:pt x="10919" y="17973"/>
                  </a:cubicBezTo>
                  <a:cubicBezTo>
                    <a:pt x="8852" y="17973"/>
                    <a:pt x="7638" y="15698"/>
                    <a:pt x="6363" y="13292"/>
                  </a:cubicBezTo>
                  <a:cubicBezTo>
                    <a:pt x="5036" y="10783"/>
                    <a:pt x="3672" y="8211"/>
                    <a:pt x="1209" y="8211"/>
                  </a:cubicBezTo>
                  <a:cubicBezTo>
                    <a:pt x="833" y="8211"/>
                    <a:pt x="432" y="8271"/>
                    <a:pt x="1" y="8400"/>
                  </a:cubicBezTo>
                  <a:lnTo>
                    <a:pt x="61" y="8604"/>
                  </a:lnTo>
                  <a:cubicBezTo>
                    <a:pt x="466" y="8481"/>
                    <a:pt x="843" y="8424"/>
                    <a:pt x="1198" y="8424"/>
                  </a:cubicBezTo>
                  <a:cubicBezTo>
                    <a:pt x="3550" y="8424"/>
                    <a:pt x="4884" y="10938"/>
                    <a:pt x="6183" y="13389"/>
                  </a:cubicBezTo>
                  <a:cubicBezTo>
                    <a:pt x="7436" y="15751"/>
                    <a:pt x="8725" y="18185"/>
                    <a:pt x="10931" y="18185"/>
                  </a:cubicBezTo>
                  <a:cubicBezTo>
                    <a:pt x="11148" y="18185"/>
                    <a:pt x="11365" y="18161"/>
                    <a:pt x="11593" y="18113"/>
                  </a:cubicBezTo>
                  <a:cubicBezTo>
                    <a:pt x="13666" y="17690"/>
                    <a:pt x="14281" y="15389"/>
                    <a:pt x="14787" y="13545"/>
                  </a:cubicBezTo>
                  <a:cubicBezTo>
                    <a:pt x="14919" y="13051"/>
                    <a:pt x="15052" y="12569"/>
                    <a:pt x="15184" y="12195"/>
                  </a:cubicBezTo>
                  <a:cubicBezTo>
                    <a:pt x="15679" y="10931"/>
                    <a:pt x="16305" y="10159"/>
                    <a:pt x="17112" y="9846"/>
                  </a:cubicBezTo>
                  <a:cubicBezTo>
                    <a:pt x="17404" y="9732"/>
                    <a:pt x="17708" y="9682"/>
                    <a:pt x="18021" y="9682"/>
                  </a:cubicBezTo>
                  <a:cubicBezTo>
                    <a:pt x="19091" y="9682"/>
                    <a:pt x="20264" y="10265"/>
                    <a:pt x="21402" y="10834"/>
                  </a:cubicBezTo>
                  <a:cubicBezTo>
                    <a:pt x="22366" y="11316"/>
                    <a:pt x="23282" y="11774"/>
                    <a:pt x="24066" y="11810"/>
                  </a:cubicBezTo>
                  <a:cubicBezTo>
                    <a:pt x="24122" y="11812"/>
                    <a:pt x="24177" y="11814"/>
                    <a:pt x="24233" y="11814"/>
                  </a:cubicBezTo>
                  <a:cubicBezTo>
                    <a:pt x="25426" y="11814"/>
                    <a:pt x="26571" y="11194"/>
                    <a:pt x="27331" y="10123"/>
                  </a:cubicBezTo>
                  <a:cubicBezTo>
                    <a:pt x="28440" y="8580"/>
                    <a:pt x="28560" y="6411"/>
                    <a:pt x="27668" y="4206"/>
                  </a:cubicBezTo>
                  <a:cubicBezTo>
                    <a:pt x="27054" y="2664"/>
                    <a:pt x="26066" y="1302"/>
                    <a:pt x="251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" name="Google Shape;132;p14"/>
            <p:cNvSpPr/>
            <p:nvPr/>
          </p:nvSpPr>
          <p:spPr>
            <a:xfrm>
              <a:off x="919621" y="4916207"/>
              <a:ext cx="775775" cy="560975"/>
            </a:xfrm>
            <a:custGeom>
              <a:rect b="b" l="l" r="r" t="t"/>
              <a:pathLst>
                <a:path extrusionOk="0" h="22439" w="31031">
                  <a:moveTo>
                    <a:pt x="206" y="1"/>
                  </a:moveTo>
                  <a:lnTo>
                    <a:pt x="0" y="61"/>
                  </a:lnTo>
                  <a:cubicBezTo>
                    <a:pt x="1796" y="5641"/>
                    <a:pt x="4001" y="8966"/>
                    <a:pt x="6773" y="10255"/>
                  </a:cubicBezTo>
                  <a:cubicBezTo>
                    <a:pt x="7710" y="10688"/>
                    <a:pt x="8660" y="10862"/>
                    <a:pt x="9609" y="10862"/>
                  </a:cubicBezTo>
                  <a:cubicBezTo>
                    <a:pt x="11724" y="10862"/>
                    <a:pt x="13829" y="9997"/>
                    <a:pt x="15751" y="9207"/>
                  </a:cubicBezTo>
                  <a:cubicBezTo>
                    <a:pt x="17004" y="8689"/>
                    <a:pt x="18185" y="8207"/>
                    <a:pt x="19245" y="8014"/>
                  </a:cubicBezTo>
                  <a:cubicBezTo>
                    <a:pt x="19829" y="7906"/>
                    <a:pt x="20410" y="7853"/>
                    <a:pt x="20984" y="7853"/>
                  </a:cubicBezTo>
                  <a:cubicBezTo>
                    <a:pt x="24057" y="7853"/>
                    <a:pt x="26904" y="9370"/>
                    <a:pt x="28680" y="12051"/>
                  </a:cubicBezTo>
                  <a:cubicBezTo>
                    <a:pt x="30790" y="15233"/>
                    <a:pt x="30801" y="19173"/>
                    <a:pt x="28729" y="22318"/>
                  </a:cubicBezTo>
                  <a:lnTo>
                    <a:pt x="28897" y="22439"/>
                  </a:lnTo>
                  <a:cubicBezTo>
                    <a:pt x="31031" y="19209"/>
                    <a:pt x="31007" y="15184"/>
                    <a:pt x="28849" y="11942"/>
                  </a:cubicBezTo>
                  <a:cubicBezTo>
                    <a:pt x="27040" y="9199"/>
                    <a:pt x="24126" y="7646"/>
                    <a:pt x="20974" y="7646"/>
                  </a:cubicBezTo>
                  <a:cubicBezTo>
                    <a:pt x="20388" y="7646"/>
                    <a:pt x="19794" y="7700"/>
                    <a:pt x="19197" y="7810"/>
                  </a:cubicBezTo>
                  <a:cubicBezTo>
                    <a:pt x="18124" y="8002"/>
                    <a:pt x="16932" y="8496"/>
                    <a:pt x="15678" y="9015"/>
                  </a:cubicBezTo>
                  <a:cubicBezTo>
                    <a:pt x="13769" y="9798"/>
                    <a:pt x="11693" y="10656"/>
                    <a:pt x="9617" y="10656"/>
                  </a:cubicBezTo>
                  <a:cubicBezTo>
                    <a:pt x="8692" y="10656"/>
                    <a:pt x="7768" y="10486"/>
                    <a:pt x="6858" y="10063"/>
                  </a:cubicBezTo>
                  <a:cubicBezTo>
                    <a:pt x="4146" y="8809"/>
                    <a:pt x="1977" y="5520"/>
                    <a:pt x="2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33" name="Google Shape;133;p14"/>
          <p:cNvSpPr txBox="1"/>
          <p:nvPr>
            <p:ph idx="1" type="subTitle"/>
          </p:nvPr>
        </p:nvSpPr>
        <p:spPr>
          <a:xfrm>
            <a:off x="2139104" y="3153500"/>
            <a:ext cx="4872900" cy="801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34" name="Google Shape;134;p14"/>
          <p:cNvSpPr/>
          <p:nvPr/>
        </p:nvSpPr>
        <p:spPr>
          <a:xfrm>
            <a:off x="1447824" y="841206"/>
            <a:ext cx="409215" cy="347900"/>
          </a:xfrm>
          <a:custGeom>
            <a:rect b="b" l="l" r="r" t="t"/>
            <a:pathLst>
              <a:path extrusionOk="0" h="11979" w="14089">
                <a:moveTo>
                  <a:pt x="4285" y="0"/>
                </a:moveTo>
                <a:cubicBezTo>
                  <a:pt x="2217" y="0"/>
                  <a:pt x="1" y="1339"/>
                  <a:pt x="8" y="4986"/>
                </a:cubicBezTo>
                <a:cubicBezTo>
                  <a:pt x="19" y="11168"/>
                  <a:pt x="6059" y="11911"/>
                  <a:pt x="6059" y="11911"/>
                </a:cubicBezTo>
                <a:cubicBezTo>
                  <a:pt x="6402" y="11957"/>
                  <a:pt x="6742" y="11979"/>
                  <a:pt x="7075" y="11979"/>
                </a:cubicBezTo>
                <a:cubicBezTo>
                  <a:pt x="10960" y="11979"/>
                  <a:pt x="14088" y="8957"/>
                  <a:pt x="13585" y="4833"/>
                </a:cubicBezTo>
                <a:cubicBezTo>
                  <a:pt x="13039" y="355"/>
                  <a:pt x="8986" y="2692"/>
                  <a:pt x="7075" y="966"/>
                </a:cubicBezTo>
                <a:cubicBezTo>
                  <a:pt x="6414" y="369"/>
                  <a:pt x="5370" y="0"/>
                  <a:pt x="4285" y="0"/>
                </a:cubicBezTo>
                <a:close/>
              </a:path>
            </a:pathLst>
          </a:custGeom>
          <a:solidFill>
            <a:schemeClr val="lt1"/>
          </a:solidFill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" name="Google Shape;135;p14"/>
          <p:cNvSpPr/>
          <p:nvPr/>
        </p:nvSpPr>
        <p:spPr>
          <a:xfrm rot="3183500">
            <a:off x="5888752" y="603490"/>
            <a:ext cx="258688" cy="219923"/>
          </a:xfrm>
          <a:custGeom>
            <a:rect b="b" l="l" r="r" t="t"/>
            <a:pathLst>
              <a:path extrusionOk="0" h="11979" w="14089">
                <a:moveTo>
                  <a:pt x="4285" y="0"/>
                </a:moveTo>
                <a:cubicBezTo>
                  <a:pt x="2217" y="0"/>
                  <a:pt x="1" y="1339"/>
                  <a:pt x="8" y="4986"/>
                </a:cubicBezTo>
                <a:cubicBezTo>
                  <a:pt x="19" y="11168"/>
                  <a:pt x="6059" y="11911"/>
                  <a:pt x="6059" y="11911"/>
                </a:cubicBezTo>
                <a:cubicBezTo>
                  <a:pt x="6402" y="11957"/>
                  <a:pt x="6742" y="11979"/>
                  <a:pt x="7075" y="11979"/>
                </a:cubicBezTo>
                <a:cubicBezTo>
                  <a:pt x="10960" y="11979"/>
                  <a:pt x="14088" y="8957"/>
                  <a:pt x="13585" y="4833"/>
                </a:cubicBezTo>
                <a:cubicBezTo>
                  <a:pt x="13039" y="355"/>
                  <a:pt x="8986" y="2692"/>
                  <a:pt x="7075" y="966"/>
                </a:cubicBezTo>
                <a:cubicBezTo>
                  <a:pt x="6414" y="369"/>
                  <a:pt x="5370" y="0"/>
                  <a:pt x="4285" y="0"/>
                </a:cubicBezTo>
                <a:close/>
              </a:path>
            </a:pathLst>
          </a:custGeom>
          <a:solidFill>
            <a:schemeClr val="lt1"/>
          </a:solidFill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BLANK_1_1"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5"/>
          <p:cNvSpPr txBox="1"/>
          <p:nvPr>
            <p:ph type="title"/>
          </p:nvPr>
        </p:nvSpPr>
        <p:spPr>
          <a:xfrm>
            <a:off x="2391900" y="3328888"/>
            <a:ext cx="4360200" cy="531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1800">
                <a:latin typeface="Anton"/>
                <a:ea typeface="Anton"/>
                <a:cs typeface="Anton"/>
                <a:sym typeface="Anton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138" name="Google Shape;138;p15"/>
          <p:cNvSpPr txBox="1"/>
          <p:nvPr>
            <p:ph idx="1" type="subTitle"/>
          </p:nvPr>
        </p:nvSpPr>
        <p:spPr>
          <a:xfrm>
            <a:off x="1226400" y="1511313"/>
            <a:ext cx="6691200" cy="1478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3000"/>
              <a:buNone/>
              <a:defRPr sz="3000"/>
            </a:lvl9pPr>
          </a:lstStyle>
          <a:p/>
        </p:txBody>
      </p:sp>
      <p:grpSp>
        <p:nvGrpSpPr>
          <p:cNvPr id="139" name="Google Shape;139;p15"/>
          <p:cNvGrpSpPr/>
          <p:nvPr/>
        </p:nvGrpSpPr>
        <p:grpSpPr>
          <a:xfrm>
            <a:off x="-646975" y="-374130"/>
            <a:ext cx="10194565" cy="5800128"/>
            <a:chOff x="-646975" y="-374130"/>
            <a:chExt cx="10194565" cy="5800128"/>
          </a:xfrm>
        </p:grpSpPr>
        <p:sp>
          <p:nvSpPr>
            <p:cNvPr id="140" name="Google Shape;140;p15"/>
            <p:cNvSpPr/>
            <p:nvPr/>
          </p:nvSpPr>
          <p:spPr>
            <a:xfrm>
              <a:off x="1870840" y="-374130"/>
              <a:ext cx="5133775" cy="1145250"/>
            </a:xfrm>
            <a:custGeom>
              <a:rect b="b" l="l" r="r" t="t"/>
              <a:pathLst>
                <a:path extrusionOk="0" h="45810" w="205351">
                  <a:moveTo>
                    <a:pt x="0" y="3111"/>
                  </a:moveTo>
                  <a:cubicBezTo>
                    <a:pt x="0" y="22732"/>
                    <a:pt x="21273" y="43999"/>
                    <a:pt x="40836" y="45504"/>
                  </a:cubicBezTo>
                  <a:cubicBezTo>
                    <a:pt x="49686" y="46185"/>
                    <a:pt x="59123" y="45886"/>
                    <a:pt x="67283" y="42392"/>
                  </a:cubicBezTo>
                  <a:cubicBezTo>
                    <a:pt x="78174" y="37728"/>
                    <a:pt x="88131" y="29179"/>
                    <a:pt x="99953" y="28391"/>
                  </a:cubicBezTo>
                  <a:cubicBezTo>
                    <a:pt x="106957" y="27924"/>
                    <a:pt x="114676" y="26807"/>
                    <a:pt x="120954" y="29947"/>
                  </a:cubicBezTo>
                  <a:cubicBezTo>
                    <a:pt x="133274" y="36110"/>
                    <a:pt x="146517" y="44028"/>
                    <a:pt x="160236" y="42781"/>
                  </a:cubicBezTo>
                  <a:cubicBezTo>
                    <a:pt x="180875" y="40904"/>
                    <a:pt x="205351" y="20725"/>
                    <a:pt x="205351" y="0"/>
                  </a:cubicBezTo>
                </a:path>
              </a:pathLst>
            </a:custGeom>
            <a:noFill/>
            <a:ln cap="flat" cmpd="sng" w="19050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141" name="Google Shape;141;p15"/>
            <p:cNvSpPr/>
            <p:nvPr/>
          </p:nvSpPr>
          <p:spPr>
            <a:xfrm rot="10800000">
              <a:off x="5512892" y="3299823"/>
              <a:ext cx="4034698" cy="2126175"/>
            </a:xfrm>
            <a:custGeom>
              <a:rect b="b" l="l" r="r" t="t"/>
              <a:pathLst>
                <a:path extrusionOk="0" h="99797" w="189378">
                  <a:moveTo>
                    <a:pt x="184349" y="0"/>
                  </a:moveTo>
                  <a:cubicBezTo>
                    <a:pt x="190638" y="4194"/>
                    <a:pt x="190353" y="15949"/>
                    <a:pt x="186682" y="22557"/>
                  </a:cubicBezTo>
                  <a:cubicBezTo>
                    <a:pt x="181067" y="32666"/>
                    <a:pt x="171121" y="40277"/>
                    <a:pt x="161013" y="45893"/>
                  </a:cubicBezTo>
                  <a:cubicBezTo>
                    <a:pt x="141510" y="56730"/>
                    <a:pt x="116127" y="44557"/>
                    <a:pt x="94119" y="48226"/>
                  </a:cubicBezTo>
                  <a:cubicBezTo>
                    <a:pt x="72779" y="51783"/>
                    <a:pt x="65830" y="81543"/>
                    <a:pt x="48226" y="94119"/>
                  </a:cubicBezTo>
                  <a:cubicBezTo>
                    <a:pt x="39066" y="100662"/>
                    <a:pt x="25923" y="100378"/>
                    <a:pt x="14779" y="98786"/>
                  </a:cubicBezTo>
                  <a:cubicBezTo>
                    <a:pt x="9582" y="98043"/>
                    <a:pt x="5250" y="93341"/>
                    <a:pt x="0" y="93341"/>
                  </a:cubicBezTo>
                </a:path>
              </a:pathLst>
            </a:custGeom>
            <a:noFill/>
            <a:ln cap="flat" cmpd="sng" w="19050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142" name="Google Shape;142;p15"/>
            <p:cNvSpPr/>
            <p:nvPr/>
          </p:nvSpPr>
          <p:spPr>
            <a:xfrm flipH="1" rot="10800000">
              <a:off x="-646975" y="3368779"/>
              <a:ext cx="3122717" cy="1988257"/>
            </a:xfrm>
            <a:custGeom>
              <a:rect b="b" l="l" r="r" t="t"/>
              <a:pathLst>
                <a:path extrusionOk="0" h="18185" w="28561">
                  <a:moveTo>
                    <a:pt x="25102" y="0"/>
                  </a:moveTo>
                  <a:lnTo>
                    <a:pt x="24933" y="121"/>
                  </a:lnTo>
                  <a:cubicBezTo>
                    <a:pt x="25885" y="1422"/>
                    <a:pt x="26873" y="2760"/>
                    <a:pt x="27476" y="4279"/>
                  </a:cubicBezTo>
                  <a:cubicBezTo>
                    <a:pt x="28343" y="6424"/>
                    <a:pt x="28223" y="8508"/>
                    <a:pt x="27162" y="10002"/>
                  </a:cubicBezTo>
                  <a:cubicBezTo>
                    <a:pt x="26449" y="11014"/>
                    <a:pt x="25363" y="11609"/>
                    <a:pt x="24228" y="11609"/>
                  </a:cubicBezTo>
                  <a:cubicBezTo>
                    <a:pt x="24174" y="11609"/>
                    <a:pt x="24120" y="11608"/>
                    <a:pt x="24066" y="11605"/>
                  </a:cubicBezTo>
                  <a:cubicBezTo>
                    <a:pt x="23343" y="11569"/>
                    <a:pt x="22439" y="11123"/>
                    <a:pt x="21487" y="10653"/>
                  </a:cubicBezTo>
                  <a:cubicBezTo>
                    <a:pt x="20378" y="10094"/>
                    <a:pt x="19146" y="9477"/>
                    <a:pt x="18004" y="9477"/>
                  </a:cubicBezTo>
                  <a:cubicBezTo>
                    <a:pt x="17670" y="9477"/>
                    <a:pt x="17342" y="9530"/>
                    <a:pt x="17028" y="9653"/>
                  </a:cubicBezTo>
                  <a:cubicBezTo>
                    <a:pt x="16172" y="9991"/>
                    <a:pt x="15510" y="10797"/>
                    <a:pt x="14991" y="12123"/>
                  </a:cubicBezTo>
                  <a:cubicBezTo>
                    <a:pt x="14847" y="12509"/>
                    <a:pt x="14726" y="12991"/>
                    <a:pt x="14582" y="13497"/>
                  </a:cubicBezTo>
                  <a:cubicBezTo>
                    <a:pt x="14100" y="15280"/>
                    <a:pt x="13497" y="17510"/>
                    <a:pt x="11545" y="17907"/>
                  </a:cubicBezTo>
                  <a:cubicBezTo>
                    <a:pt x="11328" y="17952"/>
                    <a:pt x="11119" y="17973"/>
                    <a:pt x="10919" y="17973"/>
                  </a:cubicBezTo>
                  <a:cubicBezTo>
                    <a:pt x="8852" y="17973"/>
                    <a:pt x="7638" y="15698"/>
                    <a:pt x="6363" y="13292"/>
                  </a:cubicBezTo>
                  <a:cubicBezTo>
                    <a:pt x="5036" y="10783"/>
                    <a:pt x="3672" y="8211"/>
                    <a:pt x="1209" y="8211"/>
                  </a:cubicBezTo>
                  <a:cubicBezTo>
                    <a:pt x="833" y="8211"/>
                    <a:pt x="432" y="8271"/>
                    <a:pt x="1" y="8400"/>
                  </a:cubicBezTo>
                  <a:lnTo>
                    <a:pt x="61" y="8604"/>
                  </a:lnTo>
                  <a:cubicBezTo>
                    <a:pt x="466" y="8481"/>
                    <a:pt x="843" y="8424"/>
                    <a:pt x="1198" y="8424"/>
                  </a:cubicBezTo>
                  <a:cubicBezTo>
                    <a:pt x="3550" y="8424"/>
                    <a:pt x="4884" y="10938"/>
                    <a:pt x="6183" y="13389"/>
                  </a:cubicBezTo>
                  <a:cubicBezTo>
                    <a:pt x="7436" y="15751"/>
                    <a:pt x="8725" y="18185"/>
                    <a:pt x="10931" y="18185"/>
                  </a:cubicBezTo>
                  <a:cubicBezTo>
                    <a:pt x="11148" y="18185"/>
                    <a:pt x="11365" y="18161"/>
                    <a:pt x="11593" y="18113"/>
                  </a:cubicBezTo>
                  <a:cubicBezTo>
                    <a:pt x="13666" y="17690"/>
                    <a:pt x="14281" y="15389"/>
                    <a:pt x="14787" y="13545"/>
                  </a:cubicBezTo>
                  <a:cubicBezTo>
                    <a:pt x="14919" y="13051"/>
                    <a:pt x="15052" y="12569"/>
                    <a:pt x="15184" y="12195"/>
                  </a:cubicBezTo>
                  <a:cubicBezTo>
                    <a:pt x="15679" y="10931"/>
                    <a:pt x="16305" y="10159"/>
                    <a:pt x="17112" y="9846"/>
                  </a:cubicBezTo>
                  <a:cubicBezTo>
                    <a:pt x="17404" y="9732"/>
                    <a:pt x="17708" y="9682"/>
                    <a:pt x="18021" y="9682"/>
                  </a:cubicBezTo>
                  <a:cubicBezTo>
                    <a:pt x="19091" y="9682"/>
                    <a:pt x="20264" y="10265"/>
                    <a:pt x="21402" y="10834"/>
                  </a:cubicBezTo>
                  <a:cubicBezTo>
                    <a:pt x="22366" y="11316"/>
                    <a:pt x="23282" y="11774"/>
                    <a:pt x="24066" y="11810"/>
                  </a:cubicBezTo>
                  <a:cubicBezTo>
                    <a:pt x="24122" y="11812"/>
                    <a:pt x="24177" y="11814"/>
                    <a:pt x="24233" y="11814"/>
                  </a:cubicBezTo>
                  <a:cubicBezTo>
                    <a:pt x="25426" y="11814"/>
                    <a:pt x="26571" y="11194"/>
                    <a:pt x="27331" y="10123"/>
                  </a:cubicBezTo>
                  <a:cubicBezTo>
                    <a:pt x="28440" y="8580"/>
                    <a:pt x="28560" y="6411"/>
                    <a:pt x="27668" y="4206"/>
                  </a:cubicBezTo>
                  <a:cubicBezTo>
                    <a:pt x="27054" y="2664"/>
                    <a:pt x="26066" y="1302"/>
                    <a:pt x="251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" name="Google Shape;143;p15"/>
            <p:cNvSpPr/>
            <p:nvPr/>
          </p:nvSpPr>
          <p:spPr>
            <a:xfrm>
              <a:off x="8014879" y="-175025"/>
              <a:ext cx="1494275" cy="2914475"/>
            </a:xfrm>
            <a:custGeom>
              <a:rect b="b" l="l" r="r" t="t"/>
              <a:pathLst>
                <a:path extrusionOk="0" h="116579" w="59771">
                  <a:moveTo>
                    <a:pt x="23212" y="0"/>
                  </a:moveTo>
                  <a:cubicBezTo>
                    <a:pt x="8890" y="3582"/>
                    <a:pt x="-2927" y="23793"/>
                    <a:pt x="655" y="38115"/>
                  </a:cubicBezTo>
                  <a:cubicBezTo>
                    <a:pt x="3020" y="47570"/>
                    <a:pt x="12291" y="54329"/>
                    <a:pt x="14656" y="63784"/>
                  </a:cubicBezTo>
                  <a:cubicBezTo>
                    <a:pt x="17364" y="74612"/>
                    <a:pt x="10036" y="86499"/>
                    <a:pt x="13101" y="97231"/>
                  </a:cubicBezTo>
                  <a:cubicBezTo>
                    <a:pt x="14188" y="101036"/>
                    <a:pt x="17128" y="104050"/>
                    <a:pt x="19323" y="107343"/>
                  </a:cubicBezTo>
                  <a:cubicBezTo>
                    <a:pt x="24145" y="114576"/>
                    <a:pt x="36437" y="119004"/>
                    <a:pt x="44214" y="115121"/>
                  </a:cubicBezTo>
                  <a:cubicBezTo>
                    <a:pt x="48364" y="113049"/>
                    <a:pt x="52511" y="110973"/>
                    <a:pt x="56660" y="108899"/>
                  </a:cubicBezTo>
                  <a:cubicBezTo>
                    <a:pt x="57972" y="108243"/>
                    <a:pt x="58304" y="105787"/>
                    <a:pt x="59771" y="105787"/>
                  </a:cubicBezTo>
                </a:path>
              </a:pathLst>
            </a:custGeom>
            <a:noFill/>
            <a:ln cap="flat" cmpd="sng" w="19050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144" name="Google Shape;144;p15"/>
            <p:cNvSpPr/>
            <p:nvPr/>
          </p:nvSpPr>
          <p:spPr>
            <a:xfrm rot="-6134353">
              <a:off x="-50436" y="691332"/>
              <a:ext cx="993579" cy="1181760"/>
            </a:xfrm>
            <a:custGeom>
              <a:rect b="b" l="l" r="r" t="t"/>
              <a:pathLst>
                <a:path extrusionOk="0" h="47269" w="39742">
                  <a:moveTo>
                    <a:pt x="30774" y="0"/>
                  </a:moveTo>
                  <a:cubicBezTo>
                    <a:pt x="24418" y="0"/>
                    <a:pt x="17192" y="76"/>
                    <a:pt x="12106" y="3889"/>
                  </a:cubicBezTo>
                  <a:cubicBezTo>
                    <a:pt x="7041" y="7686"/>
                    <a:pt x="3566" y="13568"/>
                    <a:pt x="1216" y="19446"/>
                  </a:cubicBezTo>
                  <a:cubicBezTo>
                    <a:pt x="-2489" y="28711"/>
                    <a:pt x="3982" y="44251"/>
                    <a:pt x="13662" y="46671"/>
                  </a:cubicBezTo>
                  <a:cubicBezTo>
                    <a:pt x="23224" y="49061"/>
                    <a:pt x="34657" y="38908"/>
                    <a:pt x="37775" y="29558"/>
                  </a:cubicBezTo>
                  <a:cubicBezTo>
                    <a:pt x="40978" y="19953"/>
                    <a:pt x="40899" y="0"/>
                    <a:pt x="30774" y="0"/>
                  </a:cubicBezTo>
                </a:path>
              </a:pathLst>
            </a:custGeom>
            <a:noFill/>
            <a:ln cap="flat" cmpd="sng" w="19050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sp>
      </p:grpSp>
      <p:sp>
        <p:nvSpPr>
          <p:cNvPr id="145" name="Google Shape;145;p15"/>
          <p:cNvSpPr/>
          <p:nvPr/>
        </p:nvSpPr>
        <p:spPr>
          <a:xfrm rot="8100000">
            <a:off x="2620167" y="4451460"/>
            <a:ext cx="403406" cy="317882"/>
          </a:xfrm>
          <a:custGeom>
            <a:rect b="b" l="l" r="r" t="t"/>
            <a:pathLst>
              <a:path extrusionOk="0" h="5390" w="5736">
                <a:moveTo>
                  <a:pt x="2327" y="0"/>
                </a:moveTo>
                <a:cubicBezTo>
                  <a:pt x="1872" y="0"/>
                  <a:pt x="1427" y="134"/>
                  <a:pt x="1043" y="452"/>
                </a:cubicBezTo>
                <a:cubicBezTo>
                  <a:pt x="775" y="669"/>
                  <a:pt x="610" y="947"/>
                  <a:pt x="506" y="1267"/>
                </a:cubicBezTo>
                <a:cubicBezTo>
                  <a:pt x="32" y="2134"/>
                  <a:pt x="1" y="3361"/>
                  <a:pt x="424" y="4145"/>
                </a:cubicBezTo>
                <a:cubicBezTo>
                  <a:pt x="881" y="4994"/>
                  <a:pt x="1728" y="5389"/>
                  <a:pt x="2600" y="5389"/>
                </a:cubicBezTo>
                <a:cubicBezTo>
                  <a:pt x="3223" y="5389"/>
                  <a:pt x="3859" y="5188"/>
                  <a:pt x="4374" y="4805"/>
                </a:cubicBezTo>
                <a:cubicBezTo>
                  <a:pt x="5664" y="3836"/>
                  <a:pt x="5736" y="2134"/>
                  <a:pt x="4612" y="1030"/>
                </a:cubicBezTo>
                <a:cubicBezTo>
                  <a:pt x="4019" y="444"/>
                  <a:pt x="3156" y="0"/>
                  <a:pt x="2327" y="0"/>
                </a:cubicBezTo>
                <a:close/>
              </a:path>
            </a:pathLst>
          </a:cu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accent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146" name="Google Shape;146;p15"/>
          <p:cNvSpPr/>
          <p:nvPr/>
        </p:nvSpPr>
        <p:spPr>
          <a:xfrm rot="8100000">
            <a:off x="4625317" y="635585"/>
            <a:ext cx="403406" cy="317882"/>
          </a:xfrm>
          <a:custGeom>
            <a:rect b="b" l="l" r="r" t="t"/>
            <a:pathLst>
              <a:path extrusionOk="0" h="5390" w="5736">
                <a:moveTo>
                  <a:pt x="2327" y="0"/>
                </a:moveTo>
                <a:cubicBezTo>
                  <a:pt x="1872" y="0"/>
                  <a:pt x="1427" y="134"/>
                  <a:pt x="1043" y="452"/>
                </a:cubicBezTo>
                <a:cubicBezTo>
                  <a:pt x="775" y="669"/>
                  <a:pt x="610" y="947"/>
                  <a:pt x="506" y="1267"/>
                </a:cubicBezTo>
                <a:cubicBezTo>
                  <a:pt x="32" y="2134"/>
                  <a:pt x="1" y="3361"/>
                  <a:pt x="424" y="4145"/>
                </a:cubicBezTo>
                <a:cubicBezTo>
                  <a:pt x="881" y="4994"/>
                  <a:pt x="1728" y="5389"/>
                  <a:pt x="2600" y="5389"/>
                </a:cubicBezTo>
                <a:cubicBezTo>
                  <a:pt x="3223" y="5389"/>
                  <a:pt x="3859" y="5188"/>
                  <a:pt x="4374" y="4805"/>
                </a:cubicBezTo>
                <a:cubicBezTo>
                  <a:pt x="5664" y="3836"/>
                  <a:pt x="5736" y="2134"/>
                  <a:pt x="4612" y="1030"/>
                </a:cubicBezTo>
                <a:cubicBezTo>
                  <a:pt x="4019" y="444"/>
                  <a:pt x="3156" y="0"/>
                  <a:pt x="2327" y="0"/>
                </a:cubicBezTo>
                <a:close/>
              </a:path>
            </a:pathLst>
          </a:cu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accent1"/>
              </a:solidFill>
              <a:latin typeface="Anton"/>
              <a:ea typeface="Anton"/>
              <a:cs typeface="Anton"/>
              <a:sym typeface="Anton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1">
  <p:cSld name="SECTION_HEADER_1"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6"/>
          <p:cNvSpPr/>
          <p:nvPr/>
        </p:nvSpPr>
        <p:spPr>
          <a:xfrm rot="8100000">
            <a:off x="-2711216" y="-1597084"/>
            <a:ext cx="5416718" cy="4273185"/>
          </a:xfrm>
          <a:custGeom>
            <a:rect b="b" l="l" r="r" t="t"/>
            <a:pathLst>
              <a:path extrusionOk="0" h="11487" w="14561">
                <a:moveTo>
                  <a:pt x="11926" y="1"/>
                </a:moveTo>
                <a:cubicBezTo>
                  <a:pt x="10902" y="1"/>
                  <a:pt x="9858" y="524"/>
                  <a:pt x="9405" y="1514"/>
                </a:cubicBezTo>
                <a:cubicBezTo>
                  <a:pt x="9143" y="2104"/>
                  <a:pt x="9099" y="2803"/>
                  <a:pt x="8651" y="3284"/>
                </a:cubicBezTo>
                <a:cubicBezTo>
                  <a:pt x="8294" y="3674"/>
                  <a:pt x="7764" y="3828"/>
                  <a:pt x="7216" y="3828"/>
                </a:cubicBezTo>
                <a:cubicBezTo>
                  <a:pt x="6858" y="3828"/>
                  <a:pt x="6492" y="3763"/>
                  <a:pt x="6160" y="3655"/>
                </a:cubicBezTo>
                <a:cubicBezTo>
                  <a:pt x="5309" y="3382"/>
                  <a:pt x="4544" y="2902"/>
                  <a:pt x="3660" y="2738"/>
                </a:cubicBezTo>
                <a:cubicBezTo>
                  <a:pt x="3515" y="2711"/>
                  <a:pt x="3372" y="2698"/>
                  <a:pt x="3233" y="2698"/>
                </a:cubicBezTo>
                <a:cubicBezTo>
                  <a:pt x="1900" y="2698"/>
                  <a:pt x="835" y="3867"/>
                  <a:pt x="459" y="5053"/>
                </a:cubicBezTo>
                <a:cubicBezTo>
                  <a:pt x="0" y="6506"/>
                  <a:pt x="437" y="8133"/>
                  <a:pt x="1431" y="9303"/>
                </a:cubicBezTo>
                <a:cubicBezTo>
                  <a:pt x="2414" y="10471"/>
                  <a:pt x="3922" y="11181"/>
                  <a:pt x="5473" y="11410"/>
                </a:cubicBezTo>
                <a:cubicBezTo>
                  <a:pt x="5821" y="11461"/>
                  <a:pt x="6174" y="11487"/>
                  <a:pt x="6529" y="11487"/>
                </a:cubicBezTo>
                <a:cubicBezTo>
                  <a:pt x="7934" y="11487"/>
                  <a:pt x="9348" y="11081"/>
                  <a:pt x="10420" y="10209"/>
                </a:cubicBezTo>
                <a:cubicBezTo>
                  <a:pt x="11153" y="9608"/>
                  <a:pt x="11687" y="8778"/>
                  <a:pt x="11917" y="7871"/>
                </a:cubicBezTo>
                <a:cubicBezTo>
                  <a:pt x="12102" y="7162"/>
                  <a:pt x="11971" y="6375"/>
                  <a:pt x="12201" y="5676"/>
                </a:cubicBezTo>
                <a:cubicBezTo>
                  <a:pt x="12442" y="4955"/>
                  <a:pt x="13206" y="4660"/>
                  <a:pt x="13697" y="4125"/>
                </a:cubicBezTo>
                <a:cubicBezTo>
                  <a:pt x="14265" y="3514"/>
                  <a:pt x="14561" y="2662"/>
                  <a:pt x="14386" y="1853"/>
                </a:cubicBezTo>
                <a:cubicBezTo>
                  <a:pt x="14353" y="1722"/>
                  <a:pt x="14320" y="1591"/>
                  <a:pt x="14265" y="1471"/>
                </a:cubicBezTo>
                <a:cubicBezTo>
                  <a:pt x="13855" y="475"/>
                  <a:pt x="12900" y="1"/>
                  <a:pt x="11926" y="1"/>
                </a:cubicBezTo>
                <a:close/>
              </a:path>
            </a:pathLst>
          </a:cu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" name="Google Shape;149;p16"/>
          <p:cNvSpPr/>
          <p:nvPr/>
        </p:nvSpPr>
        <p:spPr>
          <a:xfrm rot="-3322046">
            <a:off x="6914602" y="2046660"/>
            <a:ext cx="5416708" cy="4273176"/>
          </a:xfrm>
          <a:custGeom>
            <a:rect b="b" l="l" r="r" t="t"/>
            <a:pathLst>
              <a:path extrusionOk="0" h="11487" w="14561">
                <a:moveTo>
                  <a:pt x="11926" y="1"/>
                </a:moveTo>
                <a:cubicBezTo>
                  <a:pt x="10902" y="1"/>
                  <a:pt x="9858" y="524"/>
                  <a:pt x="9405" y="1514"/>
                </a:cubicBezTo>
                <a:cubicBezTo>
                  <a:pt x="9143" y="2104"/>
                  <a:pt x="9099" y="2803"/>
                  <a:pt x="8651" y="3284"/>
                </a:cubicBezTo>
                <a:cubicBezTo>
                  <a:pt x="8294" y="3674"/>
                  <a:pt x="7764" y="3828"/>
                  <a:pt x="7216" y="3828"/>
                </a:cubicBezTo>
                <a:cubicBezTo>
                  <a:pt x="6858" y="3828"/>
                  <a:pt x="6492" y="3763"/>
                  <a:pt x="6160" y="3655"/>
                </a:cubicBezTo>
                <a:cubicBezTo>
                  <a:pt x="5309" y="3382"/>
                  <a:pt x="4544" y="2902"/>
                  <a:pt x="3660" y="2738"/>
                </a:cubicBezTo>
                <a:cubicBezTo>
                  <a:pt x="3515" y="2711"/>
                  <a:pt x="3372" y="2698"/>
                  <a:pt x="3233" y="2698"/>
                </a:cubicBezTo>
                <a:cubicBezTo>
                  <a:pt x="1900" y="2698"/>
                  <a:pt x="835" y="3867"/>
                  <a:pt x="459" y="5053"/>
                </a:cubicBezTo>
                <a:cubicBezTo>
                  <a:pt x="0" y="6506"/>
                  <a:pt x="437" y="8133"/>
                  <a:pt x="1431" y="9303"/>
                </a:cubicBezTo>
                <a:cubicBezTo>
                  <a:pt x="2414" y="10471"/>
                  <a:pt x="3922" y="11181"/>
                  <a:pt x="5473" y="11410"/>
                </a:cubicBezTo>
                <a:cubicBezTo>
                  <a:pt x="5821" y="11461"/>
                  <a:pt x="6174" y="11487"/>
                  <a:pt x="6529" y="11487"/>
                </a:cubicBezTo>
                <a:cubicBezTo>
                  <a:pt x="7934" y="11487"/>
                  <a:pt x="9348" y="11081"/>
                  <a:pt x="10420" y="10209"/>
                </a:cubicBezTo>
                <a:cubicBezTo>
                  <a:pt x="11153" y="9608"/>
                  <a:pt x="11687" y="8778"/>
                  <a:pt x="11917" y="7871"/>
                </a:cubicBezTo>
                <a:cubicBezTo>
                  <a:pt x="12102" y="7162"/>
                  <a:pt x="11971" y="6375"/>
                  <a:pt x="12201" y="5676"/>
                </a:cubicBezTo>
                <a:cubicBezTo>
                  <a:pt x="12442" y="4955"/>
                  <a:pt x="13206" y="4660"/>
                  <a:pt x="13697" y="4125"/>
                </a:cubicBezTo>
                <a:cubicBezTo>
                  <a:pt x="14265" y="3514"/>
                  <a:pt x="14561" y="2662"/>
                  <a:pt x="14386" y="1853"/>
                </a:cubicBezTo>
                <a:cubicBezTo>
                  <a:pt x="14353" y="1722"/>
                  <a:pt x="14320" y="1591"/>
                  <a:pt x="14265" y="1471"/>
                </a:cubicBezTo>
                <a:cubicBezTo>
                  <a:pt x="13855" y="475"/>
                  <a:pt x="12900" y="1"/>
                  <a:pt x="11926" y="1"/>
                </a:cubicBezTo>
                <a:close/>
              </a:path>
            </a:pathLst>
          </a:cu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" name="Google Shape;150;p16"/>
          <p:cNvSpPr/>
          <p:nvPr/>
        </p:nvSpPr>
        <p:spPr>
          <a:xfrm rot="759765">
            <a:off x="-494358" y="3544018"/>
            <a:ext cx="5416738" cy="4273200"/>
          </a:xfrm>
          <a:custGeom>
            <a:rect b="b" l="l" r="r" t="t"/>
            <a:pathLst>
              <a:path extrusionOk="0" h="11487" w="14561">
                <a:moveTo>
                  <a:pt x="11926" y="1"/>
                </a:moveTo>
                <a:cubicBezTo>
                  <a:pt x="10902" y="1"/>
                  <a:pt x="9858" y="524"/>
                  <a:pt x="9405" y="1514"/>
                </a:cubicBezTo>
                <a:cubicBezTo>
                  <a:pt x="9143" y="2104"/>
                  <a:pt x="9099" y="2803"/>
                  <a:pt x="8651" y="3284"/>
                </a:cubicBezTo>
                <a:cubicBezTo>
                  <a:pt x="8294" y="3674"/>
                  <a:pt x="7764" y="3828"/>
                  <a:pt x="7216" y="3828"/>
                </a:cubicBezTo>
                <a:cubicBezTo>
                  <a:pt x="6858" y="3828"/>
                  <a:pt x="6492" y="3763"/>
                  <a:pt x="6160" y="3655"/>
                </a:cubicBezTo>
                <a:cubicBezTo>
                  <a:pt x="5309" y="3382"/>
                  <a:pt x="4544" y="2902"/>
                  <a:pt x="3660" y="2738"/>
                </a:cubicBezTo>
                <a:cubicBezTo>
                  <a:pt x="3515" y="2711"/>
                  <a:pt x="3372" y="2698"/>
                  <a:pt x="3233" y="2698"/>
                </a:cubicBezTo>
                <a:cubicBezTo>
                  <a:pt x="1900" y="2698"/>
                  <a:pt x="835" y="3867"/>
                  <a:pt x="459" y="5053"/>
                </a:cubicBezTo>
                <a:cubicBezTo>
                  <a:pt x="0" y="6506"/>
                  <a:pt x="437" y="8133"/>
                  <a:pt x="1431" y="9303"/>
                </a:cubicBezTo>
                <a:cubicBezTo>
                  <a:pt x="2414" y="10471"/>
                  <a:pt x="3922" y="11181"/>
                  <a:pt x="5473" y="11410"/>
                </a:cubicBezTo>
                <a:cubicBezTo>
                  <a:pt x="5821" y="11461"/>
                  <a:pt x="6174" y="11487"/>
                  <a:pt x="6529" y="11487"/>
                </a:cubicBezTo>
                <a:cubicBezTo>
                  <a:pt x="7934" y="11487"/>
                  <a:pt x="9348" y="11081"/>
                  <a:pt x="10420" y="10209"/>
                </a:cubicBezTo>
                <a:cubicBezTo>
                  <a:pt x="11153" y="9608"/>
                  <a:pt x="11687" y="8778"/>
                  <a:pt x="11917" y="7871"/>
                </a:cubicBezTo>
                <a:cubicBezTo>
                  <a:pt x="12102" y="7162"/>
                  <a:pt x="11971" y="6375"/>
                  <a:pt x="12201" y="5676"/>
                </a:cubicBezTo>
                <a:cubicBezTo>
                  <a:pt x="12442" y="4955"/>
                  <a:pt x="13206" y="4660"/>
                  <a:pt x="13697" y="4125"/>
                </a:cubicBezTo>
                <a:cubicBezTo>
                  <a:pt x="14265" y="3514"/>
                  <a:pt x="14561" y="2662"/>
                  <a:pt x="14386" y="1853"/>
                </a:cubicBezTo>
                <a:cubicBezTo>
                  <a:pt x="14353" y="1722"/>
                  <a:pt x="14320" y="1591"/>
                  <a:pt x="14265" y="1471"/>
                </a:cubicBezTo>
                <a:cubicBezTo>
                  <a:pt x="13855" y="475"/>
                  <a:pt x="12900" y="1"/>
                  <a:pt x="11926" y="1"/>
                </a:cubicBezTo>
                <a:close/>
              </a:path>
            </a:pathLst>
          </a:cu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" name="Google Shape;151;p16"/>
          <p:cNvSpPr/>
          <p:nvPr/>
        </p:nvSpPr>
        <p:spPr>
          <a:xfrm rot="759765">
            <a:off x="3103192" y="-2888132"/>
            <a:ext cx="5416738" cy="4273200"/>
          </a:xfrm>
          <a:custGeom>
            <a:rect b="b" l="l" r="r" t="t"/>
            <a:pathLst>
              <a:path extrusionOk="0" h="11487" w="14561">
                <a:moveTo>
                  <a:pt x="11926" y="1"/>
                </a:moveTo>
                <a:cubicBezTo>
                  <a:pt x="10902" y="1"/>
                  <a:pt x="9858" y="524"/>
                  <a:pt x="9405" y="1514"/>
                </a:cubicBezTo>
                <a:cubicBezTo>
                  <a:pt x="9143" y="2104"/>
                  <a:pt x="9099" y="2803"/>
                  <a:pt x="8651" y="3284"/>
                </a:cubicBezTo>
                <a:cubicBezTo>
                  <a:pt x="8294" y="3674"/>
                  <a:pt x="7764" y="3828"/>
                  <a:pt x="7216" y="3828"/>
                </a:cubicBezTo>
                <a:cubicBezTo>
                  <a:pt x="6858" y="3828"/>
                  <a:pt x="6492" y="3763"/>
                  <a:pt x="6160" y="3655"/>
                </a:cubicBezTo>
                <a:cubicBezTo>
                  <a:pt x="5309" y="3382"/>
                  <a:pt x="4544" y="2902"/>
                  <a:pt x="3660" y="2738"/>
                </a:cubicBezTo>
                <a:cubicBezTo>
                  <a:pt x="3515" y="2711"/>
                  <a:pt x="3372" y="2698"/>
                  <a:pt x="3233" y="2698"/>
                </a:cubicBezTo>
                <a:cubicBezTo>
                  <a:pt x="1900" y="2698"/>
                  <a:pt x="835" y="3867"/>
                  <a:pt x="459" y="5053"/>
                </a:cubicBezTo>
                <a:cubicBezTo>
                  <a:pt x="0" y="6506"/>
                  <a:pt x="437" y="8133"/>
                  <a:pt x="1431" y="9303"/>
                </a:cubicBezTo>
                <a:cubicBezTo>
                  <a:pt x="2414" y="10471"/>
                  <a:pt x="3922" y="11181"/>
                  <a:pt x="5473" y="11410"/>
                </a:cubicBezTo>
                <a:cubicBezTo>
                  <a:pt x="5821" y="11461"/>
                  <a:pt x="6174" y="11487"/>
                  <a:pt x="6529" y="11487"/>
                </a:cubicBezTo>
                <a:cubicBezTo>
                  <a:pt x="7934" y="11487"/>
                  <a:pt x="9348" y="11081"/>
                  <a:pt x="10420" y="10209"/>
                </a:cubicBezTo>
                <a:cubicBezTo>
                  <a:pt x="11153" y="9608"/>
                  <a:pt x="11687" y="8778"/>
                  <a:pt x="11917" y="7871"/>
                </a:cubicBezTo>
                <a:cubicBezTo>
                  <a:pt x="12102" y="7162"/>
                  <a:pt x="11971" y="6375"/>
                  <a:pt x="12201" y="5676"/>
                </a:cubicBezTo>
                <a:cubicBezTo>
                  <a:pt x="12442" y="4955"/>
                  <a:pt x="13206" y="4660"/>
                  <a:pt x="13697" y="4125"/>
                </a:cubicBezTo>
                <a:cubicBezTo>
                  <a:pt x="14265" y="3514"/>
                  <a:pt x="14561" y="2662"/>
                  <a:pt x="14386" y="1853"/>
                </a:cubicBezTo>
                <a:cubicBezTo>
                  <a:pt x="14353" y="1722"/>
                  <a:pt x="14320" y="1591"/>
                  <a:pt x="14265" y="1471"/>
                </a:cubicBezTo>
                <a:cubicBezTo>
                  <a:pt x="13855" y="475"/>
                  <a:pt x="12900" y="1"/>
                  <a:pt x="11926" y="1"/>
                </a:cubicBezTo>
                <a:close/>
              </a:path>
            </a:pathLst>
          </a:cu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" name="Google Shape;152;p16"/>
          <p:cNvSpPr txBox="1"/>
          <p:nvPr>
            <p:ph type="title"/>
          </p:nvPr>
        </p:nvSpPr>
        <p:spPr>
          <a:xfrm>
            <a:off x="3360725" y="1604300"/>
            <a:ext cx="5067600" cy="1468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50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3" name="Google Shape;153;p16"/>
          <p:cNvSpPr txBox="1"/>
          <p:nvPr>
            <p:ph hasCustomPrompt="1" idx="2" type="title"/>
          </p:nvPr>
        </p:nvSpPr>
        <p:spPr>
          <a:xfrm>
            <a:off x="7360200" y="740525"/>
            <a:ext cx="1068000" cy="77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accent1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54" name="Google Shape;154;p16"/>
          <p:cNvSpPr txBox="1"/>
          <p:nvPr>
            <p:ph idx="1" type="subTitle"/>
          </p:nvPr>
        </p:nvSpPr>
        <p:spPr>
          <a:xfrm>
            <a:off x="3360600" y="3296112"/>
            <a:ext cx="5067600" cy="262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1">
  <p:cSld name="TITLE_ONLY_1"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7"/>
          <p:cNvSpPr/>
          <p:nvPr/>
        </p:nvSpPr>
        <p:spPr>
          <a:xfrm rot="-9899997">
            <a:off x="7481401" y="2968208"/>
            <a:ext cx="4163320" cy="3284393"/>
          </a:xfrm>
          <a:custGeom>
            <a:rect b="b" l="l" r="r" t="t"/>
            <a:pathLst>
              <a:path extrusionOk="0" h="11487" w="14561">
                <a:moveTo>
                  <a:pt x="11926" y="1"/>
                </a:moveTo>
                <a:cubicBezTo>
                  <a:pt x="10902" y="1"/>
                  <a:pt x="9858" y="524"/>
                  <a:pt x="9405" y="1514"/>
                </a:cubicBezTo>
                <a:cubicBezTo>
                  <a:pt x="9143" y="2104"/>
                  <a:pt x="9099" y="2803"/>
                  <a:pt x="8651" y="3284"/>
                </a:cubicBezTo>
                <a:cubicBezTo>
                  <a:pt x="8294" y="3674"/>
                  <a:pt x="7764" y="3828"/>
                  <a:pt x="7216" y="3828"/>
                </a:cubicBezTo>
                <a:cubicBezTo>
                  <a:pt x="6858" y="3828"/>
                  <a:pt x="6492" y="3763"/>
                  <a:pt x="6160" y="3655"/>
                </a:cubicBezTo>
                <a:cubicBezTo>
                  <a:pt x="5309" y="3382"/>
                  <a:pt x="4544" y="2902"/>
                  <a:pt x="3660" y="2738"/>
                </a:cubicBezTo>
                <a:cubicBezTo>
                  <a:pt x="3515" y="2711"/>
                  <a:pt x="3372" y="2698"/>
                  <a:pt x="3233" y="2698"/>
                </a:cubicBezTo>
                <a:cubicBezTo>
                  <a:pt x="1900" y="2698"/>
                  <a:pt x="835" y="3867"/>
                  <a:pt x="459" y="5053"/>
                </a:cubicBezTo>
                <a:cubicBezTo>
                  <a:pt x="0" y="6506"/>
                  <a:pt x="437" y="8133"/>
                  <a:pt x="1431" y="9303"/>
                </a:cubicBezTo>
                <a:cubicBezTo>
                  <a:pt x="2414" y="10471"/>
                  <a:pt x="3922" y="11181"/>
                  <a:pt x="5473" y="11410"/>
                </a:cubicBezTo>
                <a:cubicBezTo>
                  <a:pt x="5821" y="11461"/>
                  <a:pt x="6174" y="11487"/>
                  <a:pt x="6529" y="11487"/>
                </a:cubicBezTo>
                <a:cubicBezTo>
                  <a:pt x="7934" y="11487"/>
                  <a:pt x="9348" y="11081"/>
                  <a:pt x="10420" y="10209"/>
                </a:cubicBezTo>
                <a:cubicBezTo>
                  <a:pt x="11153" y="9608"/>
                  <a:pt x="11687" y="8778"/>
                  <a:pt x="11917" y="7871"/>
                </a:cubicBezTo>
                <a:cubicBezTo>
                  <a:pt x="12102" y="7162"/>
                  <a:pt x="11971" y="6375"/>
                  <a:pt x="12201" y="5676"/>
                </a:cubicBezTo>
                <a:cubicBezTo>
                  <a:pt x="12442" y="4955"/>
                  <a:pt x="13206" y="4660"/>
                  <a:pt x="13697" y="4125"/>
                </a:cubicBezTo>
                <a:cubicBezTo>
                  <a:pt x="14265" y="3514"/>
                  <a:pt x="14561" y="2662"/>
                  <a:pt x="14386" y="1853"/>
                </a:cubicBezTo>
                <a:cubicBezTo>
                  <a:pt x="14353" y="1722"/>
                  <a:pt x="14320" y="1591"/>
                  <a:pt x="14265" y="1471"/>
                </a:cubicBezTo>
                <a:cubicBezTo>
                  <a:pt x="13855" y="475"/>
                  <a:pt x="12900" y="1"/>
                  <a:pt x="11926" y="1"/>
                </a:cubicBezTo>
                <a:close/>
              </a:path>
            </a:pathLst>
          </a:cu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" name="Google Shape;157;p17"/>
          <p:cNvSpPr/>
          <p:nvPr/>
        </p:nvSpPr>
        <p:spPr>
          <a:xfrm flipH="1" rot="-2700019">
            <a:off x="-876903" y="4252663"/>
            <a:ext cx="1837849" cy="1663187"/>
          </a:xfrm>
          <a:custGeom>
            <a:rect b="b" l="l" r="r" t="t"/>
            <a:pathLst>
              <a:path extrusionOk="0" h="5390" w="5736">
                <a:moveTo>
                  <a:pt x="2327" y="0"/>
                </a:moveTo>
                <a:cubicBezTo>
                  <a:pt x="1872" y="0"/>
                  <a:pt x="1427" y="134"/>
                  <a:pt x="1043" y="452"/>
                </a:cubicBezTo>
                <a:cubicBezTo>
                  <a:pt x="775" y="669"/>
                  <a:pt x="610" y="947"/>
                  <a:pt x="506" y="1267"/>
                </a:cubicBezTo>
                <a:cubicBezTo>
                  <a:pt x="32" y="2134"/>
                  <a:pt x="1" y="3361"/>
                  <a:pt x="424" y="4145"/>
                </a:cubicBezTo>
                <a:cubicBezTo>
                  <a:pt x="881" y="4994"/>
                  <a:pt x="1728" y="5389"/>
                  <a:pt x="2600" y="5389"/>
                </a:cubicBezTo>
                <a:cubicBezTo>
                  <a:pt x="3223" y="5389"/>
                  <a:pt x="3859" y="5188"/>
                  <a:pt x="4374" y="4805"/>
                </a:cubicBezTo>
                <a:cubicBezTo>
                  <a:pt x="5664" y="3836"/>
                  <a:pt x="5736" y="2134"/>
                  <a:pt x="4612" y="1030"/>
                </a:cubicBezTo>
                <a:cubicBezTo>
                  <a:pt x="4019" y="444"/>
                  <a:pt x="3156" y="0"/>
                  <a:pt x="2327" y="0"/>
                </a:cubicBezTo>
                <a:close/>
              </a:path>
            </a:pathLst>
          </a:cu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accent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158" name="Google Shape;158;p17"/>
          <p:cNvSpPr/>
          <p:nvPr/>
        </p:nvSpPr>
        <p:spPr>
          <a:xfrm rot="8589033">
            <a:off x="-1917138" y="-1102705"/>
            <a:ext cx="4163332" cy="3284403"/>
          </a:xfrm>
          <a:custGeom>
            <a:rect b="b" l="l" r="r" t="t"/>
            <a:pathLst>
              <a:path extrusionOk="0" h="11487" w="14561">
                <a:moveTo>
                  <a:pt x="11926" y="1"/>
                </a:moveTo>
                <a:cubicBezTo>
                  <a:pt x="10902" y="1"/>
                  <a:pt x="9858" y="524"/>
                  <a:pt x="9405" y="1514"/>
                </a:cubicBezTo>
                <a:cubicBezTo>
                  <a:pt x="9143" y="2104"/>
                  <a:pt x="9099" y="2803"/>
                  <a:pt x="8651" y="3284"/>
                </a:cubicBezTo>
                <a:cubicBezTo>
                  <a:pt x="8294" y="3674"/>
                  <a:pt x="7764" y="3828"/>
                  <a:pt x="7216" y="3828"/>
                </a:cubicBezTo>
                <a:cubicBezTo>
                  <a:pt x="6858" y="3828"/>
                  <a:pt x="6492" y="3763"/>
                  <a:pt x="6160" y="3655"/>
                </a:cubicBezTo>
                <a:cubicBezTo>
                  <a:pt x="5309" y="3382"/>
                  <a:pt x="4544" y="2902"/>
                  <a:pt x="3660" y="2738"/>
                </a:cubicBezTo>
                <a:cubicBezTo>
                  <a:pt x="3515" y="2711"/>
                  <a:pt x="3372" y="2698"/>
                  <a:pt x="3233" y="2698"/>
                </a:cubicBezTo>
                <a:cubicBezTo>
                  <a:pt x="1900" y="2698"/>
                  <a:pt x="835" y="3867"/>
                  <a:pt x="459" y="5053"/>
                </a:cubicBezTo>
                <a:cubicBezTo>
                  <a:pt x="0" y="6506"/>
                  <a:pt x="437" y="8133"/>
                  <a:pt x="1431" y="9303"/>
                </a:cubicBezTo>
                <a:cubicBezTo>
                  <a:pt x="2414" y="10471"/>
                  <a:pt x="3922" y="11181"/>
                  <a:pt x="5473" y="11410"/>
                </a:cubicBezTo>
                <a:cubicBezTo>
                  <a:pt x="5821" y="11461"/>
                  <a:pt x="6174" y="11487"/>
                  <a:pt x="6529" y="11487"/>
                </a:cubicBezTo>
                <a:cubicBezTo>
                  <a:pt x="7934" y="11487"/>
                  <a:pt x="9348" y="11081"/>
                  <a:pt x="10420" y="10209"/>
                </a:cubicBezTo>
                <a:cubicBezTo>
                  <a:pt x="11153" y="9608"/>
                  <a:pt x="11687" y="8778"/>
                  <a:pt x="11917" y="7871"/>
                </a:cubicBezTo>
                <a:cubicBezTo>
                  <a:pt x="12102" y="7162"/>
                  <a:pt x="11971" y="6375"/>
                  <a:pt x="12201" y="5676"/>
                </a:cubicBezTo>
                <a:cubicBezTo>
                  <a:pt x="12442" y="4955"/>
                  <a:pt x="13206" y="4660"/>
                  <a:pt x="13697" y="4125"/>
                </a:cubicBezTo>
                <a:cubicBezTo>
                  <a:pt x="14265" y="3514"/>
                  <a:pt x="14561" y="2662"/>
                  <a:pt x="14386" y="1853"/>
                </a:cubicBezTo>
                <a:cubicBezTo>
                  <a:pt x="14353" y="1722"/>
                  <a:pt x="14320" y="1591"/>
                  <a:pt x="14265" y="1471"/>
                </a:cubicBezTo>
                <a:cubicBezTo>
                  <a:pt x="13855" y="475"/>
                  <a:pt x="12900" y="1"/>
                  <a:pt x="11926" y="1"/>
                </a:cubicBezTo>
                <a:close/>
              </a:path>
            </a:pathLst>
          </a:cu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9" name="Google Shape;159;p17"/>
          <p:cNvSpPr/>
          <p:nvPr/>
        </p:nvSpPr>
        <p:spPr>
          <a:xfrm rot="4080467">
            <a:off x="7914162" y="-1102709"/>
            <a:ext cx="4163321" cy="3284394"/>
          </a:xfrm>
          <a:custGeom>
            <a:rect b="b" l="l" r="r" t="t"/>
            <a:pathLst>
              <a:path extrusionOk="0" h="11487" w="14561">
                <a:moveTo>
                  <a:pt x="11926" y="1"/>
                </a:moveTo>
                <a:cubicBezTo>
                  <a:pt x="10902" y="1"/>
                  <a:pt x="9858" y="524"/>
                  <a:pt x="9405" y="1514"/>
                </a:cubicBezTo>
                <a:cubicBezTo>
                  <a:pt x="9143" y="2104"/>
                  <a:pt x="9099" y="2803"/>
                  <a:pt x="8651" y="3284"/>
                </a:cubicBezTo>
                <a:cubicBezTo>
                  <a:pt x="8294" y="3674"/>
                  <a:pt x="7764" y="3828"/>
                  <a:pt x="7216" y="3828"/>
                </a:cubicBezTo>
                <a:cubicBezTo>
                  <a:pt x="6858" y="3828"/>
                  <a:pt x="6492" y="3763"/>
                  <a:pt x="6160" y="3655"/>
                </a:cubicBezTo>
                <a:cubicBezTo>
                  <a:pt x="5309" y="3382"/>
                  <a:pt x="4544" y="2902"/>
                  <a:pt x="3660" y="2738"/>
                </a:cubicBezTo>
                <a:cubicBezTo>
                  <a:pt x="3515" y="2711"/>
                  <a:pt x="3372" y="2698"/>
                  <a:pt x="3233" y="2698"/>
                </a:cubicBezTo>
                <a:cubicBezTo>
                  <a:pt x="1900" y="2698"/>
                  <a:pt x="835" y="3867"/>
                  <a:pt x="459" y="5053"/>
                </a:cubicBezTo>
                <a:cubicBezTo>
                  <a:pt x="0" y="6506"/>
                  <a:pt x="437" y="8133"/>
                  <a:pt x="1431" y="9303"/>
                </a:cubicBezTo>
                <a:cubicBezTo>
                  <a:pt x="2414" y="10471"/>
                  <a:pt x="3922" y="11181"/>
                  <a:pt x="5473" y="11410"/>
                </a:cubicBezTo>
                <a:cubicBezTo>
                  <a:pt x="5821" y="11461"/>
                  <a:pt x="6174" y="11487"/>
                  <a:pt x="6529" y="11487"/>
                </a:cubicBezTo>
                <a:cubicBezTo>
                  <a:pt x="7934" y="11487"/>
                  <a:pt x="9348" y="11081"/>
                  <a:pt x="10420" y="10209"/>
                </a:cubicBezTo>
                <a:cubicBezTo>
                  <a:pt x="11153" y="9608"/>
                  <a:pt x="11687" y="8778"/>
                  <a:pt x="11917" y="7871"/>
                </a:cubicBezTo>
                <a:cubicBezTo>
                  <a:pt x="12102" y="7162"/>
                  <a:pt x="11971" y="6375"/>
                  <a:pt x="12201" y="5676"/>
                </a:cubicBezTo>
                <a:cubicBezTo>
                  <a:pt x="12442" y="4955"/>
                  <a:pt x="13206" y="4660"/>
                  <a:pt x="13697" y="4125"/>
                </a:cubicBezTo>
                <a:cubicBezTo>
                  <a:pt x="14265" y="3514"/>
                  <a:pt x="14561" y="2662"/>
                  <a:pt x="14386" y="1853"/>
                </a:cubicBezTo>
                <a:cubicBezTo>
                  <a:pt x="14353" y="1722"/>
                  <a:pt x="14320" y="1591"/>
                  <a:pt x="14265" y="1471"/>
                </a:cubicBezTo>
                <a:cubicBezTo>
                  <a:pt x="13855" y="475"/>
                  <a:pt x="12900" y="1"/>
                  <a:pt x="11926" y="1"/>
                </a:cubicBezTo>
                <a:close/>
              </a:path>
            </a:pathLst>
          </a:cu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" name="Google Shape;160;p17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2">
  <p:cSld name="TITLE_ONLY_1_1"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8"/>
          <p:cNvSpPr/>
          <p:nvPr/>
        </p:nvSpPr>
        <p:spPr>
          <a:xfrm rot="7199980">
            <a:off x="-3324738" y="-592351"/>
            <a:ext cx="5352169" cy="4222263"/>
          </a:xfrm>
          <a:custGeom>
            <a:rect b="b" l="l" r="r" t="t"/>
            <a:pathLst>
              <a:path extrusionOk="0" h="11487" w="14561">
                <a:moveTo>
                  <a:pt x="11926" y="1"/>
                </a:moveTo>
                <a:cubicBezTo>
                  <a:pt x="10902" y="1"/>
                  <a:pt x="9858" y="524"/>
                  <a:pt x="9405" y="1514"/>
                </a:cubicBezTo>
                <a:cubicBezTo>
                  <a:pt x="9143" y="2104"/>
                  <a:pt x="9099" y="2803"/>
                  <a:pt x="8651" y="3284"/>
                </a:cubicBezTo>
                <a:cubicBezTo>
                  <a:pt x="8294" y="3674"/>
                  <a:pt x="7764" y="3828"/>
                  <a:pt x="7216" y="3828"/>
                </a:cubicBezTo>
                <a:cubicBezTo>
                  <a:pt x="6858" y="3828"/>
                  <a:pt x="6492" y="3763"/>
                  <a:pt x="6160" y="3655"/>
                </a:cubicBezTo>
                <a:cubicBezTo>
                  <a:pt x="5309" y="3382"/>
                  <a:pt x="4544" y="2902"/>
                  <a:pt x="3660" y="2738"/>
                </a:cubicBezTo>
                <a:cubicBezTo>
                  <a:pt x="3515" y="2711"/>
                  <a:pt x="3372" y="2698"/>
                  <a:pt x="3233" y="2698"/>
                </a:cubicBezTo>
                <a:cubicBezTo>
                  <a:pt x="1900" y="2698"/>
                  <a:pt x="835" y="3867"/>
                  <a:pt x="459" y="5053"/>
                </a:cubicBezTo>
                <a:cubicBezTo>
                  <a:pt x="0" y="6506"/>
                  <a:pt x="437" y="8133"/>
                  <a:pt x="1431" y="9303"/>
                </a:cubicBezTo>
                <a:cubicBezTo>
                  <a:pt x="2414" y="10471"/>
                  <a:pt x="3922" y="11181"/>
                  <a:pt x="5473" y="11410"/>
                </a:cubicBezTo>
                <a:cubicBezTo>
                  <a:pt x="5821" y="11461"/>
                  <a:pt x="6174" y="11487"/>
                  <a:pt x="6529" y="11487"/>
                </a:cubicBezTo>
                <a:cubicBezTo>
                  <a:pt x="7934" y="11487"/>
                  <a:pt x="9348" y="11081"/>
                  <a:pt x="10420" y="10209"/>
                </a:cubicBezTo>
                <a:cubicBezTo>
                  <a:pt x="11153" y="9608"/>
                  <a:pt x="11687" y="8778"/>
                  <a:pt x="11917" y="7871"/>
                </a:cubicBezTo>
                <a:cubicBezTo>
                  <a:pt x="12102" y="7162"/>
                  <a:pt x="11971" y="6375"/>
                  <a:pt x="12201" y="5676"/>
                </a:cubicBezTo>
                <a:cubicBezTo>
                  <a:pt x="12442" y="4955"/>
                  <a:pt x="13206" y="4660"/>
                  <a:pt x="13697" y="4125"/>
                </a:cubicBezTo>
                <a:cubicBezTo>
                  <a:pt x="14265" y="3514"/>
                  <a:pt x="14561" y="2662"/>
                  <a:pt x="14386" y="1853"/>
                </a:cubicBezTo>
                <a:cubicBezTo>
                  <a:pt x="14353" y="1722"/>
                  <a:pt x="14320" y="1591"/>
                  <a:pt x="14265" y="1471"/>
                </a:cubicBezTo>
                <a:cubicBezTo>
                  <a:pt x="13855" y="475"/>
                  <a:pt x="12900" y="1"/>
                  <a:pt x="11926" y="1"/>
                </a:cubicBezTo>
                <a:close/>
              </a:path>
            </a:pathLst>
          </a:cu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" name="Google Shape;163;p18"/>
          <p:cNvSpPr/>
          <p:nvPr/>
        </p:nvSpPr>
        <p:spPr>
          <a:xfrm rot="-7566125">
            <a:off x="7376093" y="-1160998"/>
            <a:ext cx="3621063" cy="2856614"/>
          </a:xfrm>
          <a:custGeom>
            <a:rect b="b" l="l" r="r" t="t"/>
            <a:pathLst>
              <a:path extrusionOk="0" h="11487" w="14561">
                <a:moveTo>
                  <a:pt x="11926" y="1"/>
                </a:moveTo>
                <a:cubicBezTo>
                  <a:pt x="10902" y="1"/>
                  <a:pt x="9858" y="524"/>
                  <a:pt x="9405" y="1514"/>
                </a:cubicBezTo>
                <a:cubicBezTo>
                  <a:pt x="9143" y="2104"/>
                  <a:pt x="9099" y="2803"/>
                  <a:pt x="8651" y="3284"/>
                </a:cubicBezTo>
                <a:cubicBezTo>
                  <a:pt x="8294" y="3674"/>
                  <a:pt x="7764" y="3828"/>
                  <a:pt x="7216" y="3828"/>
                </a:cubicBezTo>
                <a:cubicBezTo>
                  <a:pt x="6858" y="3828"/>
                  <a:pt x="6492" y="3763"/>
                  <a:pt x="6160" y="3655"/>
                </a:cubicBezTo>
                <a:cubicBezTo>
                  <a:pt x="5309" y="3382"/>
                  <a:pt x="4544" y="2902"/>
                  <a:pt x="3660" y="2738"/>
                </a:cubicBezTo>
                <a:cubicBezTo>
                  <a:pt x="3515" y="2711"/>
                  <a:pt x="3372" y="2698"/>
                  <a:pt x="3233" y="2698"/>
                </a:cubicBezTo>
                <a:cubicBezTo>
                  <a:pt x="1900" y="2698"/>
                  <a:pt x="835" y="3867"/>
                  <a:pt x="459" y="5053"/>
                </a:cubicBezTo>
                <a:cubicBezTo>
                  <a:pt x="0" y="6506"/>
                  <a:pt x="437" y="8133"/>
                  <a:pt x="1431" y="9303"/>
                </a:cubicBezTo>
                <a:cubicBezTo>
                  <a:pt x="2414" y="10471"/>
                  <a:pt x="3922" y="11181"/>
                  <a:pt x="5473" y="11410"/>
                </a:cubicBezTo>
                <a:cubicBezTo>
                  <a:pt x="5821" y="11461"/>
                  <a:pt x="6174" y="11487"/>
                  <a:pt x="6529" y="11487"/>
                </a:cubicBezTo>
                <a:cubicBezTo>
                  <a:pt x="7934" y="11487"/>
                  <a:pt x="9348" y="11081"/>
                  <a:pt x="10420" y="10209"/>
                </a:cubicBezTo>
                <a:cubicBezTo>
                  <a:pt x="11153" y="9608"/>
                  <a:pt x="11687" y="8778"/>
                  <a:pt x="11917" y="7871"/>
                </a:cubicBezTo>
                <a:cubicBezTo>
                  <a:pt x="12102" y="7162"/>
                  <a:pt x="11971" y="6375"/>
                  <a:pt x="12201" y="5676"/>
                </a:cubicBezTo>
                <a:cubicBezTo>
                  <a:pt x="12442" y="4955"/>
                  <a:pt x="13206" y="4660"/>
                  <a:pt x="13697" y="4125"/>
                </a:cubicBezTo>
                <a:cubicBezTo>
                  <a:pt x="14265" y="3514"/>
                  <a:pt x="14561" y="2662"/>
                  <a:pt x="14386" y="1853"/>
                </a:cubicBezTo>
                <a:cubicBezTo>
                  <a:pt x="14353" y="1722"/>
                  <a:pt x="14320" y="1591"/>
                  <a:pt x="14265" y="1471"/>
                </a:cubicBezTo>
                <a:cubicBezTo>
                  <a:pt x="13855" y="475"/>
                  <a:pt x="12900" y="1"/>
                  <a:pt x="11926" y="1"/>
                </a:cubicBezTo>
                <a:close/>
              </a:path>
            </a:pathLst>
          </a:cu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" name="Google Shape;164;p18"/>
          <p:cNvSpPr/>
          <p:nvPr/>
        </p:nvSpPr>
        <p:spPr>
          <a:xfrm flipH="1" rot="8100000">
            <a:off x="8617473" y="1090780"/>
            <a:ext cx="306732" cy="241713"/>
          </a:xfrm>
          <a:custGeom>
            <a:rect b="b" l="l" r="r" t="t"/>
            <a:pathLst>
              <a:path extrusionOk="0" h="5390" w="5736">
                <a:moveTo>
                  <a:pt x="2327" y="0"/>
                </a:moveTo>
                <a:cubicBezTo>
                  <a:pt x="1872" y="0"/>
                  <a:pt x="1427" y="134"/>
                  <a:pt x="1043" y="452"/>
                </a:cubicBezTo>
                <a:cubicBezTo>
                  <a:pt x="775" y="669"/>
                  <a:pt x="610" y="947"/>
                  <a:pt x="506" y="1267"/>
                </a:cubicBezTo>
                <a:cubicBezTo>
                  <a:pt x="32" y="2134"/>
                  <a:pt x="1" y="3361"/>
                  <a:pt x="424" y="4145"/>
                </a:cubicBezTo>
                <a:cubicBezTo>
                  <a:pt x="881" y="4994"/>
                  <a:pt x="1728" y="5389"/>
                  <a:pt x="2600" y="5389"/>
                </a:cubicBezTo>
                <a:cubicBezTo>
                  <a:pt x="3223" y="5389"/>
                  <a:pt x="3859" y="5188"/>
                  <a:pt x="4374" y="4805"/>
                </a:cubicBezTo>
                <a:cubicBezTo>
                  <a:pt x="5664" y="3836"/>
                  <a:pt x="5736" y="2134"/>
                  <a:pt x="4612" y="1030"/>
                </a:cubicBezTo>
                <a:cubicBezTo>
                  <a:pt x="4019" y="444"/>
                  <a:pt x="3156" y="0"/>
                  <a:pt x="2327" y="0"/>
                </a:cubicBezTo>
                <a:close/>
              </a:path>
            </a:pathLst>
          </a:custGeom>
          <a:solidFill>
            <a:schemeClr val="lt1"/>
          </a:solidFill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accent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165" name="Google Shape;165;p18"/>
          <p:cNvSpPr/>
          <p:nvPr/>
        </p:nvSpPr>
        <p:spPr>
          <a:xfrm>
            <a:off x="6486363" y="3922925"/>
            <a:ext cx="3621066" cy="2856616"/>
          </a:xfrm>
          <a:custGeom>
            <a:rect b="b" l="l" r="r" t="t"/>
            <a:pathLst>
              <a:path extrusionOk="0" h="11487" w="14561">
                <a:moveTo>
                  <a:pt x="11926" y="1"/>
                </a:moveTo>
                <a:cubicBezTo>
                  <a:pt x="10902" y="1"/>
                  <a:pt x="9858" y="524"/>
                  <a:pt x="9405" y="1514"/>
                </a:cubicBezTo>
                <a:cubicBezTo>
                  <a:pt x="9143" y="2104"/>
                  <a:pt x="9099" y="2803"/>
                  <a:pt x="8651" y="3284"/>
                </a:cubicBezTo>
                <a:cubicBezTo>
                  <a:pt x="8294" y="3674"/>
                  <a:pt x="7764" y="3828"/>
                  <a:pt x="7216" y="3828"/>
                </a:cubicBezTo>
                <a:cubicBezTo>
                  <a:pt x="6858" y="3828"/>
                  <a:pt x="6492" y="3763"/>
                  <a:pt x="6160" y="3655"/>
                </a:cubicBezTo>
                <a:cubicBezTo>
                  <a:pt x="5309" y="3382"/>
                  <a:pt x="4544" y="2902"/>
                  <a:pt x="3660" y="2738"/>
                </a:cubicBezTo>
                <a:cubicBezTo>
                  <a:pt x="3515" y="2711"/>
                  <a:pt x="3372" y="2698"/>
                  <a:pt x="3233" y="2698"/>
                </a:cubicBezTo>
                <a:cubicBezTo>
                  <a:pt x="1900" y="2698"/>
                  <a:pt x="835" y="3867"/>
                  <a:pt x="459" y="5053"/>
                </a:cubicBezTo>
                <a:cubicBezTo>
                  <a:pt x="0" y="6506"/>
                  <a:pt x="437" y="8133"/>
                  <a:pt x="1431" y="9303"/>
                </a:cubicBezTo>
                <a:cubicBezTo>
                  <a:pt x="2414" y="10471"/>
                  <a:pt x="3922" y="11181"/>
                  <a:pt x="5473" y="11410"/>
                </a:cubicBezTo>
                <a:cubicBezTo>
                  <a:pt x="5821" y="11461"/>
                  <a:pt x="6174" y="11487"/>
                  <a:pt x="6529" y="11487"/>
                </a:cubicBezTo>
                <a:cubicBezTo>
                  <a:pt x="7934" y="11487"/>
                  <a:pt x="9348" y="11081"/>
                  <a:pt x="10420" y="10209"/>
                </a:cubicBezTo>
                <a:cubicBezTo>
                  <a:pt x="11153" y="9608"/>
                  <a:pt x="11687" y="8778"/>
                  <a:pt x="11917" y="7871"/>
                </a:cubicBezTo>
                <a:cubicBezTo>
                  <a:pt x="12102" y="7162"/>
                  <a:pt x="11971" y="6375"/>
                  <a:pt x="12201" y="5676"/>
                </a:cubicBezTo>
                <a:cubicBezTo>
                  <a:pt x="12442" y="4955"/>
                  <a:pt x="13206" y="4660"/>
                  <a:pt x="13697" y="4125"/>
                </a:cubicBezTo>
                <a:cubicBezTo>
                  <a:pt x="14265" y="3514"/>
                  <a:pt x="14561" y="2662"/>
                  <a:pt x="14386" y="1853"/>
                </a:cubicBezTo>
                <a:cubicBezTo>
                  <a:pt x="14353" y="1722"/>
                  <a:pt x="14320" y="1591"/>
                  <a:pt x="14265" y="1471"/>
                </a:cubicBezTo>
                <a:cubicBezTo>
                  <a:pt x="13855" y="475"/>
                  <a:pt x="12900" y="1"/>
                  <a:pt x="11926" y="1"/>
                </a:cubicBezTo>
                <a:close/>
              </a:path>
            </a:pathLst>
          </a:cu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" name="Google Shape;166;p18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3">
  <p:cSld name="TITLE_ONLY_1_1_1"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9"/>
          <p:cNvSpPr/>
          <p:nvPr/>
        </p:nvSpPr>
        <p:spPr>
          <a:xfrm rot="-931855">
            <a:off x="7197489" y="3943650"/>
            <a:ext cx="2869964" cy="2264080"/>
          </a:xfrm>
          <a:custGeom>
            <a:rect b="b" l="l" r="r" t="t"/>
            <a:pathLst>
              <a:path extrusionOk="0" h="11487" w="14561">
                <a:moveTo>
                  <a:pt x="11926" y="1"/>
                </a:moveTo>
                <a:cubicBezTo>
                  <a:pt x="10902" y="1"/>
                  <a:pt x="9858" y="524"/>
                  <a:pt x="9405" y="1514"/>
                </a:cubicBezTo>
                <a:cubicBezTo>
                  <a:pt x="9143" y="2104"/>
                  <a:pt x="9099" y="2803"/>
                  <a:pt x="8651" y="3284"/>
                </a:cubicBezTo>
                <a:cubicBezTo>
                  <a:pt x="8294" y="3674"/>
                  <a:pt x="7764" y="3828"/>
                  <a:pt x="7216" y="3828"/>
                </a:cubicBezTo>
                <a:cubicBezTo>
                  <a:pt x="6858" y="3828"/>
                  <a:pt x="6492" y="3763"/>
                  <a:pt x="6160" y="3655"/>
                </a:cubicBezTo>
                <a:cubicBezTo>
                  <a:pt x="5309" y="3382"/>
                  <a:pt x="4544" y="2902"/>
                  <a:pt x="3660" y="2738"/>
                </a:cubicBezTo>
                <a:cubicBezTo>
                  <a:pt x="3515" y="2711"/>
                  <a:pt x="3372" y="2698"/>
                  <a:pt x="3233" y="2698"/>
                </a:cubicBezTo>
                <a:cubicBezTo>
                  <a:pt x="1900" y="2698"/>
                  <a:pt x="835" y="3867"/>
                  <a:pt x="459" y="5053"/>
                </a:cubicBezTo>
                <a:cubicBezTo>
                  <a:pt x="0" y="6506"/>
                  <a:pt x="437" y="8133"/>
                  <a:pt x="1431" y="9303"/>
                </a:cubicBezTo>
                <a:cubicBezTo>
                  <a:pt x="2414" y="10471"/>
                  <a:pt x="3922" y="11181"/>
                  <a:pt x="5473" y="11410"/>
                </a:cubicBezTo>
                <a:cubicBezTo>
                  <a:pt x="5821" y="11461"/>
                  <a:pt x="6174" y="11487"/>
                  <a:pt x="6529" y="11487"/>
                </a:cubicBezTo>
                <a:cubicBezTo>
                  <a:pt x="7934" y="11487"/>
                  <a:pt x="9348" y="11081"/>
                  <a:pt x="10420" y="10209"/>
                </a:cubicBezTo>
                <a:cubicBezTo>
                  <a:pt x="11153" y="9608"/>
                  <a:pt x="11687" y="8778"/>
                  <a:pt x="11917" y="7871"/>
                </a:cubicBezTo>
                <a:cubicBezTo>
                  <a:pt x="12102" y="7162"/>
                  <a:pt x="11971" y="6375"/>
                  <a:pt x="12201" y="5676"/>
                </a:cubicBezTo>
                <a:cubicBezTo>
                  <a:pt x="12442" y="4955"/>
                  <a:pt x="13206" y="4660"/>
                  <a:pt x="13697" y="4125"/>
                </a:cubicBezTo>
                <a:cubicBezTo>
                  <a:pt x="14265" y="3514"/>
                  <a:pt x="14561" y="2662"/>
                  <a:pt x="14386" y="1853"/>
                </a:cubicBezTo>
                <a:cubicBezTo>
                  <a:pt x="14353" y="1722"/>
                  <a:pt x="14320" y="1591"/>
                  <a:pt x="14265" y="1471"/>
                </a:cubicBezTo>
                <a:cubicBezTo>
                  <a:pt x="13855" y="475"/>
                  <a:pt x="12900" y="1"/>
                  <a:pt x="11926" y="1"/>
                </a:cubicBezTo>
                <a:close/>
              </a:path>
            </a:pathLst>
          </a:cu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9" name="Google Shape;169;p19"/>
          <p:cNvSpPr/>
          <p:nvPr/>
        </p:nvSpPr>
        <p:spPr>
          <a:xfrm rot="5252879">
            <a:off x="-3039323" y="1970275"/>
            <a:ext cx="5158808" cy="4069751"/>
          </a:xfrm>
          <a:custGeom>
            <a:rect b="b" l="l" r="r" t="t"/>
            <a:pathLst>
              <a:path extrusionOk="0" h="11487" w="14561">
                <a:moveTo>
                  <a:pt x="11926" y="1"/>
                </a:moveTo>
                <a:cubicBezTo>
                  <a:pt x="10902" y="1"/>
                  <a:pt x="9858" y="524"/>
                  <a:pt x="9405" y="1514"/>
                </a:cubicBezTo>
                <a:cubicBezTo>
                  <a:pt x="9143" y="2104"/>
                  <a:pt x="9099" y="2803"/>
                  <a:pt x="8651" y="3284"/>
                </a:cubicBezTo>
                <a:cubicBezTo>
                  <a:pt x="8294" y="3674"/>
                  <a:pt x="7764" y="3828"/>
                  <a:pt x="7216" y="3828"/>
                </a:cubicBezTo>
                <a:cubicBezTo>
                  <a:pt x="6858" y="3828"/>
                  <a:pt x="6492" y="3763"/>
                  <a:pt x="6160" y="3655"/>
                </a:cubicBezTo>
                <a:cubicBezTo>
                  <a:pt x="5309" y="3382"/>
                  <a:pt x="4544" y="2902"/>
                  <a:pt x="3660" y="2738"/>
                </a:cubicBezTo>
                <a:cubicBezTo>
                  <a:pt x="3515" y="2711"/>
                  <a:pt x="3372" y="2698"/>
                  <a:pt x="3233" y="2698"/>
                </a:cubicBezTo>
                <a:cubicBezTo>
                  <a:pt x="1900" y="2698"/>
                  <a:pt x="835" y="3867"/>
                  <a:pt x="459" y="5053"/>
                </a:cubicBezTo>
                <a:cubicBezTo>
                  <a:pt x="0" y="6506"/>
                  <a:pt x="437" y="8133"/>
                  <a:pt x="1431" y="9303"/>
                </a:cubicBezTo>
                <a:cubicBezTo>
                  <a:pt x="2414" y="10471"/>
                  <a:pt x="3922" y="11181"/>
                  <a:pt x="5473" y="11410"/>
                </a:cubicBezTo>
                <a:cubicBezTo>
                  <a:pt x="5821" y="11461"/>
                  <a:pt x="6174" y="11487"/>
                  <a:pt x="6529" y="11487"/>
                </a:cubicBezTo>
                <a:cubicBezTo>
                  <a:pt x="7934" y="11487"/>
                  <a:pt x="9348" y="11081"/>
                  <a:pt x="10420" y="10209"/>
                </a:cubicBezTo>
                <a:cubicBezTo>
                  <a:pt x="11153" y="9608"/>
                  <a:pt x="11687" y="8778"/>
                  <a:pt x="11917" y="7871"/>
                </a:cubicBezTo>
                <a:cubicBezTo>
                  <a:pt x="12102" y="7162"/>
                  <a:pt x="11971" y="6375"/>
                  <a:pt x="12201" y="5676"/>
                </a:cubicBezTo>
                <a:cubicBezTo>
                  <a:pt x="12442" y="4955"/>
                  <a:pt x="13206" y="4660"/>
                  <a:pt x="13697" y="4125"/>
                </a:cubicBezTo>
                <a:cubicBezTo>
                  <a:pt x="14265" y="3514"/>
                  <a:pt x="14561" y="2662"/>
                  <a:pt x="14386" y="1853"/>
                </a:cubicBezTo>
                <a:cubicBezTo>
                  <a:pt x="14353" y="1722"/>
                  <a:pt x="14320" y="1591"/>
                  <a:pt x="14265" y="1471"/>
                </a:cubicBezTo>
                <a:cubicBezTo>
                  <a:pt x="13855" y="475"/>
                  <a:pt x="12900" y="1"/>
                  <a:pt x="11926" y="1"/>
                </a:cubicBezTo>
                <a:close/>
              </a:path>
            </a:pathLst>
          </a:cu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" name="Google Shape;170;p19"/>
          <p:cNvSpPr/>
          <p:nvPr/>
        </p:nvSpPr>
        <p:spPr>
          <a:xfrm flipH="1" rot="-2700000">
            <a:off x="421766" y="459278"/>
            <a:ext cx="582923" cy="527523"/>
          </a:xfrm>
          <a:custGeom>
            <a:rect b="b" l="l" r="r" t="t"/>
            <a:pathLst>
              <a:path extrusionOk="0" h="5390" w="5736">
                <a:moveTo>
                  <a:pt x="2327" y="0"/>
                </a:moveTo>
                <a:cubicBezTo>
                  <a:pt x="1872" y="0"/>
                  <a:pt x="1427" y="134"/>
                  <a:pt x="1043" y="452"/>
                </a:cubicBezTo>
                <a:cubicBezTo>
                  <a:pt x="775" y="669"/>
                  <a:pt x="610" y="947"/>
                  <a:pt x="506" y="1267"/>
                </a:cubicBezTo>
                <a:cubicBezTo>
                  <a:pt x="32" y="2134"/>
                  <a:pt x="1" y="3361"/>
                  <a:pt x="424" y="4145"/>
                </a:cubicBezTo>
                <a:cubicBezTo>
                  <a:pt x="881" y="4994"/>
                  <a:pt x="1728" y="5389"/>
                  <a:pt x="2600" y="5389"/>
                </a:cubicBezTo>
                <a:cubicBezTo>
                  <a:pt x="3223" y="5389"/>
                  <a:pt x="3859" y="5188"/>
                  <a:pt x="4374" y="4805"/>
                </a:cubicBezTo>
                <a:cubicBezTo>
                  <a:pt x="5664" y="3836"/>
                  <a:pt x="5736" y="2134"/>
                  <a:pt x="4612" y="1030"/>
                </a:cubicBezTo>
                <a:cubicBezTo>
                  <a:pt x="4019" y="444"/>
                  <a:pt x="3156" y="0"/>
                  <a:pt x="2327" y="0"/>
                </a:cubicBezTo>
                <a:close/>
              </a:path>
            </a:pathLst>
          </a:cu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accent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171" name="Google Shape;171;p19"/>
          <p:cNvSpPr/>
          <p:nvPr/>
        </p:nvSpPr>
        <p:spPr>
          <a:xfrm flipH="1" rot="-2700000">
            <a:off x="7912985" y="-781364"/>
            <a:ext cx="2607559" cy="2359751"/>
          </a:xfrm>
          <a:custGeom>
            <a:rect b="b" l="l" r="r" t="t"/>
            <a:pathLst>
              <a:path extrusionOk="0" h="5390" w="5736">
                <a:moveTo>
                  <a:pt x="2327" y="0"/>
                </a:moveTo>
                <a:cubicBezTo>
                  <a:pt x="1872" y="0"/>
                  <a:pt x="1427" y="134"/>
                  <a:pt x="1043" y="452"/>
                </a:cubicBezTo>
                <a:cubicBezTo>
                  <a:pt x="775" y="669"/>
                  <a:pt x="610" y="947"/>
                  <a:pt x="506" y="1267"/>
                </a:cubicBezTo>
                <a:cubicBezTo>
                  <a:pt x="32" y="2134"/>
                  <a:pt x="1" y="3361"/>
                  <a:pt x="424" y="4145"/>
                </a:cubicBezTo>
                <a:cubicBezTo>
                  <a:pt x="881" y="4994"/>
                  <a:pt x="1728" y="5389"/>
                  <a:pt x="2600" y="5389"/>
                </a:cubicBezTo>
                <a:cubicBezTo>
                  <a:pt x="3223" y="5389"/>
                  <a:pt x="3859" y="5188"/>
                  <a:pt x="4374" y="4805"/>
                </a:cubicBezTo>
                <a:cubicBezTo>
                  <a:pt x="5664" y="3836"/>
                  <a:pt x="5736" y="2134"/>
                  <a:pt x="4612" y="1030"/>
                </a:cubicBezTo>
                <a:cubicBezTo>
                  <a:pt x="4019" y="444"/>
                  <a:pt x="3156" y="0"/>
                  <a:pt x="2327" y="0"/>
                </a:cubicBezTo>
                <a:close/>
              </a:path>
            </a:pathLst>
          </a:cu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accent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172" name="Google Shape;172;p19"/>
          <p:cNvSpPr/>
          <p:nvPr/>
        </p:nvSpPr>
        <p:spPr>
          <a:xfrm rot="10800000">
            <a:off x="-1046525" y="-1758760"/>
            <a:ext cx="3519503" cy="2776494"/>
          </a:xfrm>
          <a:custGeom>
            <a:rect b="b" l="l" r="r" t="t"/>
            <a:pathLst>
              <a:path extrusionOk="0" h="11487" w="14561">
                <a:moveTo>
                  <a:pt x="11926" y="1"/>
                </a:moveTo>
                <a:cubicBezTo>
                  <a:pt x="10902" y="1"/>
                  <a:pt x="9858" y="524"/>
                  <a:pt x="9405" y="1514"/>
                </a:cubicBezTo>
                <a:cubicBezTo>
                  <a:pt x="9143" y="2104"/>
                  <a:pt x="9099" y="2803"/>
                  <a:pt x="8651" y="3284"/>
                </a:cubicBezTo>
                <a:cubicBezTo>
                  <a:pt x="8294" y="3674"/>
                  <a:pt x="7764" y="3828"/>
                  <a:pt x="7216" y="3828"/>
                </a:cubicBezTo>
                <a:cubicBezTo>
                  <a:pt x="6858" y="3828"/>
                  <a:pt x="6492" y="3763"/>
                  <a:pt x="6160" y="3655"/>
                </a:cubicBezTo>
                <a:cubicBezTo>
                  <a:pt x="5309" y="3382"/>
                  <a:pt x="4544" y="2902"/>
                  <a:pt x="3660" y="2738"/>
                </a:cubicBezTo>
                <a:cubicBezTo>
                  <a:pt x="3515" y="2711"/>
                  <a:pt x="3372" y="2698"/>
                  <a:pt x="3233" y="2698"/>
                </a:cubicBezTo>
                <a:cubicBezTo>
                  <a:pt x="1900" y="2698"/>
                  <a:pt x="835" y="3867"/>
                  <a:pt x="459" y="5053"/>
                </a:cubicBezTo>
                <a:cubicBezTo>
                  <a:pt x="0" y="6506"/>
                  <a:pt x="437" y="8133"/>
                  <a:pt x="1431" y="9303"/>
                </a:cubicBezTo>
                <a:cubicBezTo>
                  <a:pt x="2414" y="10471"/>
                  <a:pt x="3922" y="11181"/>
                  <a:pt x="5473" y="11410"/>
                </a:cubicBezTo>
                <a:cubicBezTo>
                  <a:pt x="5821" y="11461"/>
                  <a:pt x="6174" y="11487"/>
                  <a:pt x="6529" y="11487"/>
                </a:cubicBezTo>
                <a:cubicBezTo>
                  <a:pt x="7934" y="11487"/>
                  <a:pt x="9348" y="11081"/>
                  <a:pt x="10420" y="10209"/>
                </a:cubicBezTo>
                <a:cubicBezTo>
                  <a:pt x="11153" y="9608"/>
                  <a:pt x="11687" y="8778"/>
                  <a:pt x="11917" y="7871"/>
                </a:cubicBezTo>
                <a:cubicBezTo>
                  <a:pt x="12102" y="7162"/>
                  <a:pt x="11971" y="6375"/>
                  <a:pt x="12201" y="5676"/>
                </a:cubicBezTo>
                <a:cubicBezTo>
                  <a:pt x="12442" y="4955"/>
                  <a:pt x="13206" y="4660"/>
                  <a:pt x="13697" y="4125"/>
                </a:cubicBezTo>
                <a:cubicBezTo>
                  <a:pt x="14265" y="3514"/>
                  <a:pt x="14561" y="2662"/>
                  <a:pt x="14386" y="1853"/>
                </a:cubicBezTo>
                <a:cubicBezTo>
                  <a:pt x="14353" y="1722"/>
                  <a:pt x="14320" y="1591"/>
                  <a:pt x="14265" y="1471"/>
                </a:cubicBezTo>
                <a:cubicBezTo>
                  <a:pt x="13855" y="475"/>
                  <a:pt x="12900" y="1"/>
                  <a:pt x="11926" y="1"/>
                </a:cubicBezTo>
                <a:close/>
              </a:path>
            </a:pathLst>
          </a:cu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3" name="Google Shape;173;p19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4">
  <p:cSld name="TITLE_ONLY_1_1_1_1"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0"/>
          <p:cNvSpPr/>
          <p:nvPr/>
        </p:nvSpPr>
        <p:spPr>
          <a:xfrm rot="-5400000">
            <a:off x="6916026" y="-851428"/>
            <a:ext cx="5158780" cy="4069729"/>
          </a:xfrm>
          <a:custGeom>
            <a:rect b="b" l="l" r="r" t="t"/>
            <a:pathLst>
              <a:path extrusionOk="0" h="11487" w="14561">
                <a:moveTo>
                  <a:pt x="11926" y="1"/>
                </a:moveTo>
                <a:cubicBezTo>
                  <a:pt x="10902" y="1"/>
                  <a:pt x="9858" y="524"/>
                  <a:pt x="9405" y="1514"/>
                </a:cubicBezTo>
                <a:cubicBezTo>
                  <a:pt x="9143" y="2104"/>
                  <a:pt x="9099" y="2803"/>
                  <a:pt x="8651" y="3284"/>
                </a:cubicBezTo>
                <a:cubicBezTo>
                  <a:pt x="8294" y="3674"/>
                  <a:pt x="7764" y="3828"/>
                  <a:pt x="7216" y="3828"/>
                </a:cubicBezTo>
                <a:cubicBezTo>
                  <a:pt x="6858" y="3828"/>
                  <a:pt x="6492" y="3763"/>
                  <a:pt x="6160" y="3655"/>
                </a:cubicBezTo>
                <a:cubicBezTo>
                  <a:pt x="5309" y="3382"/>
                  <a:pt x="4544" y="2902"/>
                  <a:pt x="3660" y="2738"/>
                </a:cubicBezTo>
                <a:cubicBezTo>
                  <a:pt x="3515" y="2711"/>
                  <a:pt x="3372" y="2698"/>
                  <a:pt x="3233" y="2698"/>
                </a:cubicBezTo>
                <a:cubicBezTo>
                  <a:pt x="1900" y="2698"/>
                  <a:pt x="835" y="3867"/>
                  <a:pt x="459" y="5053"/>
                </a:cubicBezTo>
                <a:cubicBezTo>
                  <a:pt x="0" y="6506"/>
                  <a:pt x="437" y="8133"/>
                  <a:pt x="1431" y="9303"/>
                </a:cubicBezTo>
                <a:cubicBezTo>
                  <a:pt x="2414" y="10471"/>
                  <a:pt x="3922" y="11181"/>
                  <a:pt x="5473" y="11410"/>
                </a:cubicBezTo>
                <a:cubicBezTo>
                  <a:pt x="5821" y="11461"/>
                  <a:pt x="6174" y="11487"/>
                  <a:pt x="6529" y="11487"/>
                </a:cubicBezTo>
                <a:cubicBezTo>
                  <a:pt x="7934" y="11487"/>
                  <a:pt x="9348" y="11081"/>
                  <a:pt x="10420" y="10209"/>
                </a:cubicBezTo>
                <a:cubicBezTo>
                  <a:pt x="11153" y="9608"/>
                  <a:pt x="11687" y="8778"/>
                  <a:pt x="11917" y="7871"/>
                </a:cubicBezTo>
                <a:cubicBezTo>
                  <a:pt x="12102" y="7162"/>
                  <a:pt x="11971" y="6375"/>
                  <a:pt x="12201" y="5676"/>
                </a:cubicBezTo>
                <a:cubicBezTo>
                  <a:pt x="12442" y="4955"/>
                  <a:pt x="13206" y="4660"/>
                  <a:pt x="13697" y="4125"/>
                </a:cubicBezTo>
                <a:cubicBezTo>
                  <a:pt x="14265" y="3514"/>
                  <a:pt x="14561" y="2662"/>
                  <a:pt x="14386" y="1853"/>
                </a:cubicBezTo>
                <a:cubicBezTo>
                  <a:pt x="14353" y="1722"/>
                  <a:pt x="14320" y="1591"/>
                  <a:pt x="14265" y="1471"/>
                </a:cubicBezTo>
                <a:cubicBezTo>
                  <a:pt x="13855" y="475"/>
                  <a:pt x="12900" y="1"/>
                  <a:pt x="11926" y="1"/>
                </a:cubicBezTo>
                <a:close/>
              </a:path>
            </a:pathLst>
          </a:cu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6" name="Google Shape;176;p20"/>
          <p:cNvSpPr/>
          <p:nvPr/>
        </p:nvSpPr>
        <p:spPr>
          <a:xfrm flipH="1" rot="-2700000">
            <a:off x="-1188408" y="4066682"/>
            <a:ext cx="2103849" cy="1903900"/>
          </a:xfrm>
          <a:custGeom>
            <a:rect b="b" l="l" r="r" t="t"/>
            <a:pathLst>
              <a:path extrusionOk="0" h="5390" w="5736">
                <a:moveTo>
                  <a:pt x="2327" y="0"/>
                </a:moveTo>
                <a:cubicBezTo>
                  <a:pt x="1872" y="0"/>
                  <a:pt x="1427" y="134"/>
                  <a:pt x="1043" y="452"/>
                </a:cubicBezTo>
                <a:cubicBezTo>
                  <a:pt x="775" y="669"/>
                  <a:pt x="610" y="947"/>
                  <a:pt x="506" y="1267"/>
                </a:cubicBezTo>
                <a:cubicBezTo>
                  <a:pt x="32" y="2134"/>
                  <a:pt x="1" y="3361"/>
                  <a:pt x="424" y="4145"/>
                </a:cubicBezTo>
                <a:cubicBezTo>
                  <a:pt x="881" y="4994"/>
                  <a:pt x="1728" y="5389"/>
                  <a:pt x="2600" y="5389"/>
                </a:cubicBezTo>
                <a:cubicBezTo>
                  <a:pt x="3223" y="5389"/>
                  <a:pt x="3859" y="5188"/>
                  <a:pt x="4374" y="4805"/>
                </a:cubicBezTo>
                <a:cubicBezTo>
                  <a:pt x="5664" y="3836"/>
                  <a:pt x="5736" y="2134"/>
                  <a:pt x="4612" y="1030"/>
                </a:cubicBezTo>
                <a:cubicBezTo>
                  <a:pt x="4019" y="444"/>
                  <a:pt x="3156" y="0"/>
                  <a:pt x="2327" y="0"/>
                </a:cubicBezTo>
                <a:close/>
              </a:path>
            </a:pathLst>
          </a:cu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accent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177" name="Google Shape;177;p20"/>
          <p:cNvSpPr/>
          <p:nvPr/>
        </p:nvSpPr>
        <p:spPr>
          <a:xfrm flipH="1" rot="-2700000">
            <a:off x="7912985" y="4178011"/>
            <a:ext cx="2607559" cy="2359751"/>
          </a:xfrm>
          <a:custGeom>
            <a:rect b="b" l="l" r="r" t="t"/>
            <a:pathLst>
              <a:path extrusionOk="0" h="5390" w="5736">
                <a:moveTo>
                  <a:pt x="2327" y="0"/>
                </a:moveTo>
                <a:cubicBezTo>
                  <a:pt x="1872" y="0"/>
                  <a:pt x="1427" y="134"/>
                  <a:pt x="1043" y="452"/>
                </a:cubicBezTo>
                <a:cubicBezTo>
                  <a:pt x="775" y="669"/>
                  <a:pt x="610" y="947"/>
                  <a:pt x="506" y="1267"/>
                </a:cubicBezTo>
                <a:cubicBezTo>
                  <a:pt x="32" y="2134"/>
                  <a:pt x="1" y="3361"/>
                  <a:pt x="424" y="4145"/>
                </a:cubicBezTo>
                <a:cubicBezTo>
                  <a:pt x="881" y="4994"/>
                  <a:pt x="1728" y="5389"/>
                  <a:pt x="2600" y="5389"/>
                </a:cubicBezTo>
                <a:cubicBezTo>
                  <a:pt x="3223" y="5389"/>
                  <a:pt x="3859" y="5188"/>
                  <a:pt x="4374" y="4805"/>
                </a:cubicBezTo>
                <a:cubicBezTo>
                  <a:pt x="5664" y="3836"/>
                  <a:pt x="5736" y="2134"/>
                  <a:pt x="4612" y="1030"/>
                </a:cubicBezTo>
                <a:cubicBezTo>
                  <a:pt x="4019" y="444"/>
                  <a:pt x="3156" y="0"/>
                  <a:pt x="2327" y="0"/>
                </a:cubicBezTo>
                <a:close/>
              </a:path>
            </a:pathLst>
          </a:cu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accent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178" name="Google Shape;178;p20"/>
          <p:cNvSpPr/>
          <p:nvPr/>
        </p:nvSpPr>
        <p:spPr>
          <a:xfrm rot="-5400000">
            <a:off x="-3781124" y="-1793028"/>
            <a:ext cx="5158780" cy="4069729"/>
          </a:xfrm>
          <a:custGeom>
            <a:rect b="b" l="l" r="r" t="t"/>
            <a:pathLst>
              <a:path extrusionOk="0" h="11487" w="14561">
                <a:moveTo>
                  <a:pt x="11926" y="1"/>
                </a:moveTo>
                <a:cubicBezTo>
                  <a:pt x="10902" y="1"/>
                  <a:pt x="9858" y="524"/>
                  <a:pt x="9405" y="1514"/>
                </a:cubicBezTo>
                <a:cubicBezTo>
                  <a:pt x="9143" y="2104"/>
                  <a:pt x="9099" y="2803"/>
                  <a:pt x="8651" y="3284"/>
                </a:cubicBezTo>
                <a:cubicBezTo>
                  <a:pt x="8294" y="3674"/>
                  <a:pt x="7764" y="3828"/>
                  <a:pt x="7216" y="3828"/>
                </a:cubicBezTo>
                <a:cubicBezTo>
                  <a:pt x="6858" y="3828"/>
                  <a:pt x="6492" y="3763"/>
                  <a:pt x="6160" y="3655"/>
                </a:cubicBezTo>
                <a:cubicBezTo>
                  <a:pt x="5309" y="3382"/>
                  <a:pt x="4544" y="2902"/>
                  <a:pt x="3660" y="2738"/>
                </a:cubicBezTo>
                <a:cubicBezTo>
                  <a:pt x="3515" y="2711"/>
                  <a:pt x="3372" y="2698"/>
                  <a:pt x="3233" y="2698"/>
                </a:cubicBezTo>
                <a:cubicBezTo>
                  <a:pt x="1900" y="2698"/>
                  <a:pt x="835" y="3867"/>
                  <a:pt x="459" y="5053"/>
                </a:cubicBezTo>
                <a:cubicBezTo>
                  <a:pt x="0" y="6506"/>
                  <a:pt x="437" y="8133"/>
                  <a:pt x="1431" y="9303"/>
                </a:cubicBezTo>
                <a:cubicBezTo>
                  <a:pt x="2414" y="10471"/>
                  <a:pt x="3922" y="11181"/>
                  <a:pt x="5473" y="11410"/>
                </a:cubicBezTo>
                <a:cubicBezTo>
                  <a:pt x="5821" y="11461"/>
                  <a:pt x="6174" y="11487"/>
                  <a:pt x="6529" y="11487"/>
                </a:cubicBezTo>
                <a:cubicBezTo>
                  <a:pt x="7934" y="11487"/>
                  <a:pt x="9348" y="11081"/>
                  <a:pt x="10420" y="10209"/>
                </a:cubicBezTo>
                <a:cubicBezTo>
                  <a:pt x="11153" y="9608"/>
                  <a:pt x="11687" y="8778"/>
                  <a:pt x="11917" y="7871"/>
                </a:cubicBezTo>
                <a:cubicBezTo>
                  <a:pt x="12102" y="7162"/>
                  <a:pt x="11971" y="6375"/>
                  <a:pt x="12201" y="5676"/>
                </a:cubicBezTo>
                <a:cubicBezTo>
                  <a:pt x="12442" y="4955"/>
                  <a:pt x="13206" y="4660"/>
                  <a:pt x="13697" y="4125"/>
                </a:cubicBezTo>
                <a:cubicBezTo>
                  <a:pt x="14265" y="3514"/>
                  <a:pt x="14561" y="2662"/>
                  <a:pt x="14386" y="1853"/>
                </a:cubicBezTo>
                <a:cubicBezTo>
                  <a:pt x="14353" y="1722"/>
                  <a:pt x="14320" y="1591"/>
                  <a:pt x="14265" y="1471"/>
                </a:cubicBezTo>
                <a:cubicBezTo>
                  <a:pt x="13855" y="475"/>
                  <a:pt x="12900" y="1"/>
                  <a:pt x="11926" y="1"/>
                </a:cubicBezTo>
                <a:close/>
              </a:path>
            </a:pathLst>
          </a:cu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9" name="Google Shape;179;p20"/>
          <p:cNvSpPr/>
          <p:nvPr/>
        </p:nvSpPr>
        <p:spPr>
          <a:xfrm flipH="1" rot="-2700000">
            <a:off x="8182033" y="770020"/>
            <a:ext cx="308192" cy="278892"/>
          </a:xfrm>
          <a:custGeom>
            <a:rect b="b" l="l" r="r" t="t"/>
            <a:pathLst>
              <a:path extrusionOk="0" h="5390" w="5736">
                <a:moveTo>
                  <a:pt x="2327" y="0"/>
                </a:moveTo>
                <a:cubicBezTo>
                  <a:pt x="1872" y="0"/>
                  <a:pt x="1427" y="134"/>
                  <a:pt x="1043" y="452"/>
                </a:cubicBezTo>
                <a:cubicBezTo>
                  <a:pt x="775" y="669"/>
                  <a:pt x="610" y="947"/>
                  <a:pt x="506" y="1267"/>
                </a:cubicBezTo>
                <a:cubicBezTo>
                  <a:pt x="32" y="2134"/>
                  <a:pt x="1" y="3361"/>
                  <a:pt x="424" y="4145"/>
                </a:cubicBezTo>
                <a:cubicBezTo>
                  <a:pt x="881" y="4994"/>
                  <a:pt x="1728" y="5389"/>
                  <a:pt x="2600" y="5389"/>
                </a:cubicBezTo>
                <a:cubicBezTo>
                  <a:pt x="3223" y="5389"/>
                  <a:pt x="3859" y="5188"/>
                  <a:pt x="4374" y="4805"/>
                </a:cubicBezTo>
                <a:cubicBezTo>
                  <a:pt x="5664" y="3836"/>
                  <a:pt x="5736" y="2134"/>
                  <a:pt x="4612" y="1030"/>
                </a:cubicBezTo>
                <a:cubicBezTo>
                  <a:pt x="4019" y="444"/>
                  <a:pt x="3156" y="0"/>
                  <a:pt x="2327" y="0"/>
                </a:cubicBezTo>
                <a:close/>
              </a:path>
            </a:pathLst>
          </a:cu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accent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180" name="Google Shape;180;p20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oogle Shape;22;p3"/>
          <p:cNvGrpSpPr/>
          <p:nvPr/>
        </p:nvGrpSpPr>
        <p:grpSpPr>
          <a:xfrm>
            <a:off x="-136125" y="-106950"/>
            <a:ext cx="9304975" cy="5406033"/>
            <a:chOff x="-136125" y="-106950"/>
            <a:chExt cx="9304975" cy="5406033"/>
          </a:xfrm>
        </p:grpSpPr>
        <p:sp>
          <p:nvSpPr>
            <p:cNvPr id="23" name="Google Shape;23;p3"/>
            <p:cNvSpPr/>
            <p:nvPr/>
          </p:nvSpPr>
          <p:spPr>
            <a:xfrm>
              <a:off x="2946100" y="-106950"/>
              <a:ext cx="5133775" cy="1145250"/>
            </a:xfrm>
            <a:custGeom>
              <a:rect b="b" l="l" r="r" t="t"/>
              <a:pathLst>
                <a:path extrusionOk="0" h="45810" w="205351">
                  <a:moveTo>
                    <a:pt x="0" y="3111"/>
                  </a:moveTo>
                  <a:cubicBezTo>
                    <a:pt x="0" y="22732"/>
                    <a:pt x="21273" y="43999"/>
                    <a:pt x="40836" y="45504"/>
                  </a:cubicBezTo>
                  <a:cubicBezTo>
                    <a:pt x="49686" y="46185"/>
                    <a:pt x="59123" y="45886"/>
                    <a:pt x="67283" y="42392"/>
                  </a:cubicBezTo>
                  <a:cubicBezTo>
                    <a:pt x="78174" y="37728"/>
                    <a:pt x="88131" y="29179"/>
                    <a:pt x="99953" y="28391"/>
                  </a:cubicBezTo>
                  <a:cubicBezTo>
                    <a:pt x="106957" y="27924"/>
                    <a:pt x="114676" y="26807"/>
                    <a:pt x="120954" y="29947"/>
                  </a:cubicBezTo>
                  <a:cubicBezTo>
                    <a:pt x="133274" y="36110"/>
                    <a:pt x="146517" y="44028"/>
                    <a:pt x="160236" y="42781"/>
                  </a:cubicBezTo>
                  <a:cubicBezTo>
                    <a:pt x="180875" y="40904"/>
                    <a:pt x="205351" y="20725"/>
                    <a:pt x="205351" y="0"/>
                  </a:cubicBezTo>
                </a:path>
              </a:pathLst>
            </a:custGeom>
            <a:noFill/>
            <a:ln cap="flat" cmpd="sng" w="19050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24" name="Google Shape;24;p3"/>
            <p:cNvSpPr/>
            <p:nvPr/>
          </p:nvSpPr>
          <p:spPr>
            <a:xfrm>
              <a:off x="5843550" y="1497350"/>
              <a:ext cx="3325300" cy="3723925"/>
            </a:xfrm>
            <a:custGeom>
              <a:rect b="b" l="l" r="r" t="t"/>
              <a:pathLst>
                <a:path extrusionOk="0" h="148957" w="133012">
                  <a:moveTo>
                    <a:pt x="133012" y="0"/>
                  </a:moveTo>
                  <a:cubicBezTo>
                    <a:pt x="114876" y="1649"/>
                    <a:pt x="92927" y="9379"/>
                    <a:pt x="84786" y="25669"/>
                  </a:cubicBezTo>
                  <a:cubicBezTo>
                    <a:pt x="80719" y="33807"/>
                    <a:pt x="83236" y="43804"/>
                    <a:pt x="82841" y="52894"/>
                  </a:cubicBezTo>
                  <a:cubicBezTo>
                    <a:pt x="82415" y="62683"/>
                    <a:pt x="80225" y="73416"/>
                    <a:pt x="73896" y="80896"/>
                  </a:cubicBezTo>
                  <a:cubicBezTo>
                    <a:pt x="61438" y="95620"/>
                    <a:pt x="36661" y="92755"/>
                    <a:pt x="20613" y="103453"/>
                  </a:cubicBezTo>
                  <a:cubicBezTo>
                    <a:pt x="6758" y="112689"/>
                    <a:pt x="0" y="132305"/>
                    <a:pt x="0" y="148957"/>
                  </a:cubicBezTo>
                </a:path>
              </a:pathLst>
            </a:custGeom>
            <a:noFill/>
            <a:ln cap="flat" cmpd="sng" w="19050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25" name="Google Shape;25;p3"/>
            <p:cNvSpPr/>
            <p:nvPr/>
          </p:nvSpPr>
          <p:spPr>
            <a:xfrm>
              <a:off x="-136125" y="3905083"/>
              <a:ext cx="2226575" cy="1394000"/>
            </a:xfrm>
            <a:custGeom>
              <a:rect b="b" l="l" r="r" t="t"/>
              <a:pathLst>
                <a:path extrusionOk="0" h="55760" w="89063">
                  <a:moveTo>
                    <a:pt x="0" y="2866"/>
                  </a:moveTo>
                  <a:cubicBezTo>
                    <a:pt x="17773" y="-1871"/>
                    <a:pt x="42145" y="-1860"/>
                    <a:pt x="54449" y="11812"/>
                  </a:cubicBezTo>
                  <a:cubicBezTo>
                    <a:pt x="62163" y="20384"/>
                    <a:pt x="58217" y="36497"/>
                    <a:pt x="66895" y="44092"/>
                  </a:cubicBezTo>
                  <a:cubicBezTo>
                    <a:pt x="73178" y="49592"/>
                    <a:pt x="85329" y="48291"/>
                    <a:pt x="89063" y="55760"/>
                  </a:cubicBezTo>
                </a:path>
              </a:pathLst>
            </a:custGeom>
            <a:noFill/>
            <a:ln cap="flat" cmpd="sng" w="19050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26" name="Google Shape;26;p3"/>
            <p:cNvSpPr/>
            <p:nvPr/>
          </p:nvSpPr>
          <p:spPr>
            <a:xfrm>
              <a:off x="5684090" y="880936"/>
              <a:ext cx="472550" cy="275825"/>
            </a:xfrm>
            <a:custGeom>
              <a:rect b="b" l="l" r="r" t="t"/>
              <a:pathLst>
                <a:path extrusionOk="0" h="11033" w="18902">
                  <a:moveTo>
                    <a:pt x="8323" y="155"/>
                  </a:moveTo>
                  <a:cubicBezTo>
                    <a:pt x="4757" y="1344"/>
                    <a:pt x="-1862" y="5434"/>
                    <a:pt x="545" y="8322"/>
                  </a:cubicBezTo>
                  <a:cubicBezTo>
                    <a:pt x="4302" y="12831"/>
                    <a:pt x="14524" y="11074"/>
                    <a:pt x="18046" y="6378"/>
                  </a:cubicBezTo>
                  <a:cubicBezTo>
                    <a:pt x="19138" y="4922"/>
                    <a:pt x="19285" y="1747"/>
                    <a:pt x="17657" y="933"/>
                  </a:cubicBezTo>
                  <a:cubicBezTo>
                    <a:pt x="14864" y="-463"/>
                    <a:pt x="11445" y="155"/>
                    <a:pt x="8323" y="155"/>
                  </a:cubicBezTo>
                </a:path>
              </a:pathLst>
            </a:custGeom>
            <a:noFill/>
            <a:ln cap="flat" cmpd="sng" w="19050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27" name="Google Shape;27;p3"/>
            <p:cNvSpPr/>
            <p:nvPr/>
          </p:nvSpPr>
          <p:spPr>
            <a:xfrm>
              <a:off x="-58350" y="175025"/>
              <a:ext cx="667725" cy="1199725"/>
            </a:xfrm>
            <a:custGeom>
              <a:rect b="b" l="l" r="r" t="t"/>
              <a:pathLst>
                <a:path extrusionOk="0" h="47989" w="26709">
                  <a:moveTo>
                    <a:pt x="0" y="45892"/>
                  </a:moveTo>
                  <a:cubicBezTo>
                    <a:pt x="9012" y="54904"/>
                    <a:pt x="28542" y="30851"/>
                    <a:pt x="26447" y="18279"/>
                  </a:cubicBezTo>
                  <a:cubicBezTo>
                    <a:pt x="24685" y="7708"/>
                    <a:pt x="10716" y="0"/>
                    <a:pt x="0" y="0"/>
                  </a:cubicBezTo>
                </a:path>
              </a:pathLst>
            </a:custGeom>
            <a:noFill/>
            <a:ln cap="flat" cmpd="sng" w="19050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sp>
      </p:grpSp>
      <p:sp>
        <p:nvSpPr>
          <p:cNvPr id="28" name="Google Shape;28;p3"/>
          <p:cNvSpPr txBox="1"/>
          <p:nvPr>
            <p:ph type="title"/>
          </p:nvPr>
        </p:nvSpPr>
        <p:spPr>
          <a:xfrm>
            <a:off x="720000" y="1604312"/>
            <a:ext cx="5067600" cy="1468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0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29" name="Google Shape;29;p3"/>
          <p:cNvSpPr txBox="1"/>
          <p:nvPr>
            <p:ph hasCustomPrompt="1" idx="2" type="title"/>
          </p:nvPr>
        </p:nvSpPr>
        <p:spPr>
          <a:xfrm>
            <a:off x="720000" y="740525"/>
            <a:ext cx="1068000" cy="77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accent1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0" name="Google Shape;30;p3"/>
          <p:cNvSpPr txBox="1"/>
          <p:nvPr>
            <p:ph idx="1" type="subTitle"/>
          </p:nvPr>
        </p:nvSpPr>
        <p:spPr>
          <a:xfrm>
            <a:off x="720000" y="3296112"/>
            <a:ext cx="5067600" cy="262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5">
  <p:cSld name="TITLE_ONLY_1_1_1_1_1"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1"/>
          <p:cNvSpPr/>
          <p:nvPr/>
        </p:nvSpPr>
        <p:spPr>
          <a:xfrm>
            <a:off x="6046207" y="4051474"/>
            <a:ext cx="3820479" cy="3013930"/>
          </a:xfrm>
          <a:custGeom>
            <a:rect b="b" l="l" r="r" t="t"/>
            <a:pathLst>
              <a:path extrusionOk="0" h="11487" w="14561">
                <a:moveTo>
                  <a:pt x="11926" y="1"/>
                </a:moveTo>
                <a:cubicBezTo>
                  <a:pt x="10902" y="1"/>
                  <a:pt x="9858" y="524"/>
                  <a:pt x="9405" y="1514"/>
                </a:cubicBezTo>
                <a:cubicBezTo>
                  <a:pt x="9143" y="2104"/>
                  <a:pt x="9099" y="2803"/>
                  <a:pt x="8651" y="3284"/>
                </a:cubicBezTo>
                <a:cubicBezTo>
                  <a:pt x="8294" y="3674"/>
                  <a:pt x="7764" y="3828"/>
                  <a:pt x="7216" y="3828"/>
                </a:cubicBezTo>
                <a:cubicBezTo>
                  <a:pt x="6858" y="3828"/>
                  <a:pt x="6492" y="3763"/>
                  <a:pt x="6160" y="3655"/>
                </a:cubicBezTo>
                <a:cubicBezTo>
                  <a:pt x="5309" y="3382"/>
                  <a:pt x="4544" y="2902"/>
                  <a:pt x="3660" y="2738"/>
                </a:cubicBezTo>
                <a:cubicBezTo>
                  <a:pt x="3515" y="2711"/>
                  <a:pt x="3372" y="2698"/>
                  <a:pt x="3233" y="2698"/>
                </a:cubicBezTo>
                <a:cubicBezTo>
                  <a:pt x="1900" y="2698"/>
                  <a:pt x="835" y="3867"/>
                  <a:pt x="459" y="5053"/>
                </a:cubicBezTo>
                <a:cubicBezTo>
                  <a:pt x="0" y="6506"/>
                  <a:pt x="437" y="8133"/>
                  <a:pt x="1431" y="9303"/>
                </a:cubicBezTo>
                <a:cubicBezTo>
                  <a:pt x="2414" y="10471"/>
                  <a:pt x="3922" y="11181"/>
                  <a:pt x="5473" y="11410"/>
                </a:cubicBezTo>
                <a:cubicBezTo>
                  <a:pt x="5821" y="11461"/>
                  <a:pt x="6174" y="11487"/>
                  <a:pt x="6529" y="11487"/>
                </a:cubicBezTo>
                <a:cubicBezTo>
                  <a:pt x="7934" y="11487"/>
                  <a:pt x="9348" y="11081"/>
                  <a:pt x="10420" y="10209"/>
                </a:cubicBezTo>
                <a:cubicBezTo>
                  <a:pt x="11153" y="9608"/>
                  <a:pt x="11687" y="8778"/>
                  <a:pt x="11917" y="7871"/>
                </a:cubicBezTo>
                <a:cubicBezTo>
                  <a:pt x="12102" y="7162"/>
                  <a:pt x="11971" y="6375"/>
                  <a:pt x="12201" y="5676"/>
                </a:cubicBezTo>
                <a:cubicBezTo>
                  <a:pt x="12442" y="4955"/>
                  <a:pt x="13206" y="4660"/>
                  <a:pt x="13697" y="4125"/>
                </a:cubicBezTo>
                <a:cubicBezTo>
                  <a:pt x="14265" y="3514"/>
                  <a:pt x="14561" y="2662"/>
                  <a:pt x="14386" y="1853"/>
                </a:cubicBezTo>
                <a:cubicBezTo>
                  <a:pt x="14353" y="1722"/>
                  <a:pt x="14320" y="1591"/>
                  <a:pt x="14265" y="1471"/>
                </a:cubicBezTo>
                <a:cubicBezTo>
                  <a:pt x="13855" y="475"/>
                  <a:pt x="12900" y="1"/>
                  <a:pt x="11926" y="1"/>
                </a:cubicBezTo>
                <a:close/>
              </a:path>
            </a:pathLst>
          </a:cu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3" name="Google Shape;183;p21"/>
          <p:cNvSpPr/>
          <p:nvPr/>
        </p:nvSpPr>
        <p:spPr>
          <a:xfrm rot="3600017">
            <a:off x="-1432556" y="-1870780"/>
            <a:ext cx="3519496" cy="2776489"/>
          </a:xfrm>
          <a:custGeom>
            <a:rect b="b" l="l" r="r" t="t"/>
            <a:pathLst>
              <a:path extrusionOk="0" h="11487" w="14561">
                <a:moveTo>
                  <a:pt x="11926" y="1"/>
                </a:moveTo>
                <a:cubicBezTo>
                  <a:pt x="10902" y="1"/>
                  <a:pt x="9858" y="524"/>
                  <a:pt x="9405" y="1514"/>
                </a:cubicBezTo>
                <a:cubicBezTo>
                  <a:pt x="9143" y="2104"/>
                  <a:pt x="9099" y="2803"/>
                  <a:pt x="8651" y="3284"/>
                </a:cubicBezTo>
                <a:cubicBezTo>
                  <a:pt x="8294" y="3674"/>
                  <a:pt x="7764" y="3828"/>
                  <a:pt x="7216" y="3828"/>
                </a:cubicBezTo>
                <a:cubicBezTo>
                  <a:pt x="6858" y="3828"/>
                  <a:pt x="6492" y="3763"/>
                  <a:pt x="6160" y="3655"/>
                </a:cubicBezTo>
                <a:cubicBezTo>
                  <a:pt x="5309" y="3382"/>
                  <a:pt x="4544" y="2902"/>
                  <a:pt x="3660" y="2738"/>
                </a:cubicBezTo>
                <a:cubicBezTo>
                  <a:pt x="3515" y="2711"/>
                  <a:pt x="3372" y="2698"/>
                  <a:pt x="3233" y="2698"/>
                </a:cubicBezTo>
                <a:cubicBezTo>
                  <a:pt x="1900" y="2698"/>
                  <a:pt x="835" y="3867"/>
                  <a:pt x="459" y="5053"/>
                </a:cubicBezTo>
                <a:cubicBezTo>
                  <a:pt x="0" y="6506"/>
                  <a:pt x="437" y="8133"/>
                  <a:pt x="1431" y="9303"/>
                </a:cubicBezTo>
                <a:cubicBezTo>
                  <a:pt x="2414" y="10471"/>
                  <a:pt x="3922" y="11181"/>
                  <a:pt x="5473" y="11410"/>
                </a:cubicBezTo>
                <a:cubicBezTo>
                  <a:pt x="5821" y="11461"/>
                  <a:pt x="6174" y="11487"/>
                  <a:pt x="6529" y="11487"/>
                </a:cubicBezTo>
                <a:cubicBezTo>
                  <a:pt x="7934" y="11487"/>
                  <a:pt x="9348" y="11081"/>
                  <a:pt x="10420" y="10209"/>
                </a:cubicBezTo>
                <a:cubicBezTo>
                  <a:pt x="11153" y="9608"/>
                  <a:pt x="11687" y="8778"/>
                  <a:pt x="11917" y="7871"/>
                </a:cubicBezTo>
                <a:cubicBezTo>
                  <a:pt x="12102" y="7162"/>
                  <a:pt x="11971" y="6375"/>
                  <a:pt x="12201" y="5676"/>
                </a:cubicBezTo>
                <a:cubicBezTo>
                  <a:pt x="12442" y="4955"/>
                  <a:pt x="13206" y="4660"/>
                  <a:pt x="13697" y="4125"/>
                </a:cubicBezTo>
                <a:cubicBezTo>
                  <a:pt x="14265" y="3514"/>
                  <a:pt x="14561" y="2662"/>
                  <a:pt x="14386" y="1853"/>
                </a:cubicBezTo>
                <a:cubicBezTo>
                  <a:pt x="14353" y="1722"/>
                  <a:pt x="14320" y="1591"/>
                  <a:pt x="14265" y="1471"/>
                </a:cubicBezTo>
                <a:cubicBezTo>
                  <a:pt x="13855" y="475"/>
                  <a:pt x="12900" y="1"/>
                  <a:pt x="11926" y="1"/>
                </a:cubicBezTo>
                <a:close/>
              </a:path>
            </a:pathLst>
          </a:cu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4" name="Google Shape;184;p21"/>
          <p:cNvSpPr/>
          <p:nvPr/>
        </p:nvSpPr>
        <p:spPr>
          <a:xfrm flipH="1" rot="-2700000">
            <a:off x="-176359" y="1591203"/>
            <a:ext cx="582923" cy="527523"/>
          </a:xfrm>
          <a:custGeom>
            <a:rect b="b" l="l" r="r" t="t"/>
            <a:pathLst>
              <a:path extrusionOk="0" h="5390" w="5736">
                <a:moveTo>
                  <a:pt x="2327" y="0"/>
                </a:moveTo>
                <a:cubicBezTo>
                  <a:pt x="1872" y="0"/>
                  <a:pt x="1427" y="134"/>
                  <a:pt x="1043" y="452"/>
                </a:cubicBezTo>
                <a:cubicBezTo>
                  <a:pt x="775" y="669"/>
                  <a:pt x="610" y="947"/>
                  <a:pt x="506" y="1267"/>
                </a:cubicBezTo>
                <a:cubicBezTo>
                  <a:pt x="32" y="2134"/>
                  <a:pt x="1" y="3361"/>
                  <a:pt x="424" y="4145"/>
                </a:cubicBezTo>
                <a:cubicBezTo>
                  <a:pt x="881" y="4994"/>
                  <a:pt x="1728" y="5389"/>
                  <a:pt x="2600" y="5389"/>
                </a:cubicBezTo>
                <a:cubicBezTo>
                  <a:pt x="3223" y="5389"/>
                  <a:pt x="3859" y="5188"/>
                  <a:pt x="4374" y="4805"/>
                </a:cubicBezTo>
                <a:cubicBezTo>
                  <a:pt x="5664" y="3836"/>
                  <a:pt x="5736" y="2134"/>
                  <a:pt x="4612" y="1030"/>
                </a:cubicBezTo>
                <a:cubicBezTo>
                  <a:pt x="4019" y="444"/>
                  <a:pt x="3156" y="0"/>
                  <a:pt x="2327" y="0"/>
                </a:cubicBezTo>
                <a:close/>
              </a:path>
            </a:pathLst>
          </a:cu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accent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185" name="Google Shape;185;p21"/>
          <p:cNvSpPr/>
          <p:nvPr/>
        </p:nvSpPr>
        <p:spPr>
          <a:xfrm rot="6299992">
            <a:off x="7263666" y="-1262600"/>
            <a:ext cx="3519478" cy="2776474"/>
          </a:xfrm>
          <a:custGeom>
            <a:rect b="b" l="l" r="r" t="t"/>
            <a:pathLst>
              <a:path extrusionOk="0" h="11487" w="14561">
                <a:moveTo>
                  <a:pt x="11926" y="1"/>
                </a:moveTo>
                <a:cubicBezTo>
                  <a:pt x="10902" y="1"/>
                  <a:pt x="9858" y="524"/>
                  <a:pt x="9405" y="1514"/>
                </a:cubicBezTo>
                <a:cubicBezTo>
                  <a:pt x="9143" y="2104"/>
                  <a:pt x="9099" y="2803"/>
                  <a:pt x="8651" y="3284"/>
                </a:cubicBezTo>
                <a:cubicBezTo>
                  <a:pt x="8294" y="3674"/>
                  <a:pt x="7764" y="3828"/>
                  <a:pt x="7216" y="3828"/>
                </a:cubicBezTo>
                <a:cubicBezTo>
                  <a:pt x="6858" y="3828"/>
                  <a:pt x="6492" y="3763"/>
                  <a:pt x="6160" y="3655"/>
                </a:cubicBezTo>
                <a:cubicBezTo>
                  <a:pt x="5309" y="3382"/>
                  <a:pt x="4544" y="2902"/>
                  <a:pt x="3660" y="2738"/>
                </a:cubicBezTo>
                <a:cubicBezTo>
                  <a:pt x="3515" y="2711"/>
                  <a:pt x="3372" y="2698"/>
                  <a:pt x="3233" y="2698"/>
                </a:cubicBezTo>
                <a:cubicBezTo>
                  <a:pt x="1900" y="2698"/>
                  <a:pt x="835" y="3867"/>
                  <a:pt x="459" y="5053"/>
                </a:cubicBezTo>
                <a:cubicBezTo>
                  <a:pt x="0" y="6506"/>
                  <a:pt x="437" y="8133"/>
                  <a:pt x="1431" y="9303"/>
                </a:cubicBezTo>
                <a:cubicBezTo>
                  <a:pt x="2414" y="10471"/>
                  <a:pt x="3922" y="11181"/>
                  <a:pt x="5473" y="11410"/>
                </a:cubicBezTo>
                <a:cubicBezTo>
                  <a:pt x="5821" y="11461"/>
                  <a:pt x="6174" y="11487"/>
                  <a:pt x="6529" y="11487"/>
                </a:cubicBezTo>
                <a:cubicBezTo>
                  <a:pt x="7934" y="11487"/>
                  <a:pt x="9348" y="11081"/>
                  <a:pt x="10420" y="10209"/>
                </a:cubicBezTo>
                <a:cubicBezTo>
                  <a:pt x="11153" y="9608"/>
                  <a:pt x="11687" y="8778"/>
                  <a:pt x="11917" y="7871"/>
                </a:cubicBezTo>
                <a:cubicBezTo>
                  <a:pt x="12102" y="7162"/>
                  <a:pt x="11971" y="6375"/>
                  <a:pt x="12201" y="5676"/>
                </a:cubicBezTo>
                <a:cubicBezTo>
                  <a:pt x="12442" y="4955"/>
                  <a:pt x="13206" y="4660"/>
                  <a:pt x="13697" y="4125"/>
                </a:cubicBezTo>
                <a:cubicBezTo>
                  <a:pt x="14265" y="3514"/>
                  <a:pt x="14561" y="2662"/>
                  <a:pt x="14386" y="1853"/>
                </a:cubicBezTo>
                <a:cubicBezTo>
                  <a:pt x="14353" y="1722"/>
                  <a:pt x="14320" y="1591"/>
                  <a:pt x="14265" y="1471"/>
                </a:cubicBezTo>
                <a:cubicBezTo>
                  <a:pt x="13855" y="475"/>
                  <a:pt x="12900" y="1"/>
                  <a:pt x="11926" y="1"/>
                </a:cubicBezTo>
                <a:close/>
              </a:path>
            </a:pathLst>
          </a:cu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6" name="Google Shape;186;p21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6">
  <p:cSld name="TITLE_ONLY_1_1_1_1_1_1"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2"/>
          <p:cNvSpPr/>
          <p:nvPr/>
        </p:nvSpPr>
        <p:spPr>
          <a:xfrm>
            <a:off x="-2408350" y="-696937"/>
            <a:ext cx="3621066" cy="2856616"/>
          </a:xfrm>
          <a:custGeom>
            <a:rect b="b" l="l" r="r" t="t"/>
            <a:pathLst>
              <a:path extrusionOk="0" h="11487" w="14561">
                <a:moveTo>
                  <a:pt x="11926" y="1"/>
                </a:moveTo>
                <a:cubicBezTo>
                  <a:pt x="10902" y="1"/>
                  <a:pt x="9858" y="524"/>
                  <a:pt x="9405" y="1514"/>
                </a:cubicBezTo>
                <a:cubicBezTo>
                  <a:pt x="9143" y="2104"/>
                  <a:pt x="9099" y="2803"/>
                  <a:pt x="8651" y="3284"/>
                </a:cubicBezTo>
                <a:cubicBezTo>
                  <a:pt x="8294" y="3674"/>
                  <a:pt x="7764" y="3828"/>
                  <a:pt x="7216" y="3828"/>
                </a:cubicBezTo>
                <a:cubicBezTo>
                  <a:pt x="6858" y="3828"/>
                  <a:pt x="6492" y="3763"/>
                  <a:pt x="6160" y="3655"/>
                </a:cubicBezTo>
                <a:cubicBezTo>
                  <a:pt x="5309" y="3382"/>
                  <a:pt x="4544" y="2902"/>
                  <a:pt x="3660" y="2738"/>
                </a:cubicBezTo>
                <a:cubicBezTo>
                  <a:pt x="3515" y="2711"/>
                  <a:pt x="3372" y="2698"/>
                  <a:pt x="3233" y="2698"/>
                </a:cubicBezTo>
                <a:cubicBezTo>
                  <a:pt x="1900" y="2698"/>
                  <a:pt x="835" y="3867"/>
                  <a:pt x="459" y="5053"/>
                </a:cubicBezTo>
                <a:cubicBezTo>
                  <a:pt x="0" y="6506"/>
                  <a:pt x="437" y="8133"/>
                  <a:pt x="1431" y="9303"/>
                </a:cubicBezTo>
                <a:cubicBezTo>
                  <a:pt x="2414" y="10471"/>
                  <a:pt x="3922" y="11181"/>
                  <a:pt x="5473" y="11410"/>
                </a:cubicBezTo>
                <a:cubicBezTo>
                  <a:pt x="5821" y="11461"/>
                  <a:pt x="6174" y="11487"/>
                  <a:pt x="6529" y="11487"/>
                </a:cubicBezTo>
                <a:cubicBezTo>
                  <a:pt x="7934" y="11487"/>
                  <a:pt x="9348" y="11081"/>
                  <a:pt x="10420" y="10209"/>
                </a:cubicBezTo>
                <a:cubicBezTo>
                  <a:pt x="11153" y="9608"/>
                  <a:pt x="11687" y="8778"/>
                  <a:pt x="11917" y="7871"/>
                </a:cubicBezTo>
                <a:cubicBezTo>
                  <a:pt x="12102" y="7162"/>
                  <a:pt x="11971" y="6375"/>
                  <a:pt x="12201" y="5676"/>
                </a:cubicBezTo>
                <a:cubicBezTo>
                  <a:pt x="12442" y="4955"/>
                  <a:pt x="13206" y="4660"/>
                  <a:pt x="13697" y="4125"/>
                </a:cubicBezTo>
                <a:cubicBezTo>
                  <a:pt x="14265" y="3514"/>
                  <a:pt x="14561" y="2662"/>
                  <a:pt x="14386" y="1853"/>
                </a:cubicBezTo>
                <a:cubicBezTo>
                  <a:pt x="14353" y="1722"/>
                  <a:pt x="14320" y="1591"/>
                  <a:pt x="14265" y="1471"/>
                </a:cubicBezTo>
                <a:cubicBezTo>
                  <a:pt x="13855" y="475"/>
                  <a:pt x="12900" y="1"/>
                  <a:pt x="11926" y="1"/>
                </a:cubicBezTo>
                <a:close/>
              </a:path>
            </a:pathLst>
          </a:cu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9" name="Google Shape;189;p22"/>
          <p:cNvSpPr/>
          <p:nvPr/>
        </p:nvSpPr>
        <p:spPr>
          <a:xfrm rot="-7806275">
            <a:off x="6673577" y="-1258966"/>
            <a:ext cx="3930568" cy="3100779"/>
          </a:xfrm>
          <a:custGeom>
            <a:rect b="b" l="l" r="r" t="t"/>
            <a:pathLst>
              <a:path extrusionOk="0" h="11487" w="14561">
                <a:moveTo>
                  <a:pt x="11926" y="1"/>
                </a:moveTo>
                <a:cubicBezTo>
                  <a:pt x="10902" y="1"/>
                  <a:pt x="9858" y="524"/>
                  <a:pt x="9405" y="1514"/>
                </a:cubicBezTo>
                <a:cubicBezTo>
                  <a:pt x="9143" y="2104"/>
                  <a:pt x="9099" y="2803"/>
                  <a:pt x="8651" y="3284"/>
                </a:cubicBezTo>
                <a:cubicBezTo>
                  <a:pt x="8294" y="3674"/>
                  <a:pt x="7764" y="3828"/>
                  <a:pt x="7216" y="3828"/>
                </a:cubicBezTo>
                <a:cubicBezTo>
                  <a:pt x="6858" y="3828"/>
                  <a:pt x="6492" y="3763"/>
                  <a:pt x="6160" y="3655"/>
                </a:cubicBezTo>
                <a:cubicBezTo>
                  <a:pt x="5309" y="3382"/>
                  <a:pt x="4544" y="2902"/>
                  <a:pt x="3660" y="2738"/>
                </a:cubicBezTo>
                <a:cubicBezTo>
                  <a:pt x="3515" y="2711"/>
                  <a:pt x="3372" y="2698"/>
                  <a:pt x="3233" y="2698"/>
                </a:cubicBezTo>
                <a:cubicBezTo>
                  <a:pt x="1900" y="2698"/>
                  <a:pt x="835" y="3867"/>
                  <a:pt x="459" y="5053"/>
                </a:cubicBezTo>
                <a:cubicBezTo>
                  <a:pt x="0" y="6506"/>
                  <a:pt x="437" y="8133"/>
                  <a:pt x="1431" y="9303"/>
                </a:cubicBezTo>
                <a:cubicBezTo>
                  <a:pt x="2414" y="10471"/>
                  <a:pt x="3922" y="11181"/>
                  <a:pt x="5473" y="11410"/>
                </a:cubicBezTo>
                <a:cubicBezTo>
                  <a:pt x="5821" y="11461"/>
                  <a:pt x="6174" y="11487"/>
                  <a:pt x="6529" y="11487"/>
                </a:cubicBezTo>
                <a:cubicBezTo>
                  <a:pt x="7934" y="11487"/>
                  <a:pt x="9348" y="11081"/>
                  <a:pt x="10420" y="10209"/>
                </a:cubicBezTo>
                <a:cubicBezTo>
                  <a:pt x="11153" y="9608"/>
                  <a:pt x="11687" y="8778"/>
                  <a:pt x="11917" y="7871"/>
                </a:cubicBezTo>
                <a:cubicBezTo>
                  <a:pt x="12102" y="7162"/>
                  <a:pt x="11971" y="6375"/>
                  <a:pt x="12201" y="5676"/>
                </a:cubicBezTo>
                <a:cubicBezTo>
                  <a:pt x="12442" y="4955"/>
                  <a:pt x="13206" y="4660"/>
                  <a:pt x="13697" y="4125"/>
                </a:cubicBezTo>
                <a:cubicBezTo>
                  <a:pt x="14265" y="3514"/>
                  <a:pt x="14561" y="2662"/>
                  <a:pt x="14386" y="1853"/>
                </a:cubicBezTo>
                <a:cubicBezTo>
                  <a:pt x="14353" y="1722"/>
                  <a:pt x="14320" y="1591"/>
                  <a:pt x="14265" y="1471"/>
                </a:cubicBezTo>
                <a:cubicBezTo>
                  <a:pt x="13855" y="475"/>
                  <a:pt x="12900" y="1"/>
                  <a:pt x="11926" y="1"/>
                </a:cubicBezTo>
                <a:close/>
              </a:path>
            </a:pathLst>
          </a:cu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0" name="Google Shape;190;p22"/>
          <p:cNvSpPr/>
          <p:nvPr/>
        </p:nvSpPr>
        <p:spPr>
          <a:xfrm flipH="1" rot="-2700000">
            <a:off x="8618299" y="2137157"/>
            <a:ext cx="447981" cy="405409"/>
          </a:xfrm>
          <a:custGeom>
            <a:rect b="b" l="l" r="r" t="t"/>
            <a:pathLst>
              <a:path extrusionOk="0" h="5390" w="5736">
                <a:moveTo>
                  <a:pt x="2327" y="0"/>
                </a:moveTo>
                <a:cubicBezTo>
                  <a:pt x="1872" y="0"/>
                  <a:pt x="1427" y="134"/>
                  <a:pt x="1043" y="452"/>
                </a:cubicBezTo>
                <a:cubicBezTo>
                  <a:pt x="775" y="669"/>
                  <a:pt x="610" y="947"/>
                  <a:pt x="506" y="1267"/>
                </a:cubicBezTo>
                <a:cubicBezTo>
                  <a:pt x="32" y="2134"/>
                  <a:pt x="1" y="3361"/>
                  <a:pt x="424" y="4145"/>
                </a:cubicBezTo>
                <a:cubicBezTo>
                  <a:pt x="881" y="4994"/>
                  <a:pt x="1728" y="5389"/>
                  <a:pt x="2600" y="5389"/>
                </a:cubicBezTo>
                <a:cubicBezTo>
                  <a:pt x="3223" y="5389"/>
                  <a:pt x="3859" y="5188"/>
                  <a:pt x="4374" y="4805"/>
                </a:cubicBezTo>
                <a:cubicBezTo>
                  <a:pt x="5664" y="3836"/>
                  <a:pt x="5736" y="2134"/>
                  <a:pt x="4612" y="1030"/>
                </a:cubicBezTo>
                <a:cubicBezTo>
                  <a:pt x="4019" y="444"/>
                  <a:pt x="3156" y="0"/>
                  <a:pt x="2327" y="0"/>
                </a:cubicBezTo>
                <a:close/>
              </a:path>
            </a:pathLst>
          </a:cu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accent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191" name="Google Shape;191;p22"/>
          <p:cNvSpPr/>
          <p:nvPr/>
        </p:nvSpPr>
        <p:spPr>
          <a:xfrm flipH="1" rot="899992">
            <a:off x="855159" y="715258"/>
            <a:ext cx="278360" cy="251917"/>
          </a:xfrm>
          <a:custGeom>
            <a:rect b="b" l="l" r="r" t="t"/>
            <a:pathLst>
              <a:path extrusionOk="0" h="5390" w="5736">
                <a:moveTo>
                  <a:pt x="2327" y="0"/>
                </a:moveTo>
                <a:cubicBezTo>
                  <a:pt x="1872" y="0"/>
                  <a:pt x="1427" y="134"/>
                  <a:pt x="1043" y="452"/>
                </a:cubicBezTo>
                <a:cubicBezTo>
                  <a:pt x="775" y="669"/>
                  <a:pt x="610" y="947"/>
                  <a:pt x="506" y="1267"/>
                </a:cubicBezTo>
                <a:cubicBezTo>
                  <a:pt x="32" y="2134"/>
                  <a:pt x="1" y="3361"/>
                  <a:pt x="424" y="4145"/>
                </a:cubicBezTo>
                <a:cubicBezTo>
                  <a:pt x="881" y="4994"/>
                  <a:pt x="1728" y="5389"/>
                  <a:pt x="2600" y="5389"/>
                </a:cubicBezTo>
                <a:cubicBezTo>
                  <a:pt x="3223" y="5389"/>
                  <a:pt x="3859" y="5188"/>
                  <a:pt x="4374" y="4805"/>
                </a:cubicBezTo>
                <a:cubicBezTo>
                  <a:pt x="5664" y="3836"/>
                  <a:pt x="5736" y="2134"/>
                  <a:pt x="4612" y="1030"/>
                </a:cubicBezTo>
                <a:cubicBezTo>
                  <a:pt x="4019" y="444"/>
                  <a:pt x="3156" y="0"/>
                  <a:pt x="2327" y="0"/>
                </a:cubicBezTo>
                <a:close/>
              </a:path>
            </a:pathLst>
          </a:cu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accent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192" name="Google Shape;192;p22"/>
          <p:cNvSpPr/>
          <p:nvPr/>
        </p:nvSpPr>
        <p:spPr>
          <a:xfrm rot="-495088">
            <a:off x="6838606" y="4098546"/>
            <a:ext cx="3179180" cy="2508017"/>
          </a:xfrm>
          <a:custGeom>
            <a:rect b="b" l="l" r="r" t="t"/>
            <a:pathLst>
              <a:path extrusionOk="0" h="11487" w="14561">
                <a:moveTo>
                  <a:pt x="11926" y="1"/>
                </a:moveTo>
                <a:cubicBezTo>
                  <a:pt x="10902" y="1"/>
                  <a:pt x="9858" y="524"/>
                  <a:pt x="9405" y="1514"/>
                </a:cubicBezTo>
                <a:cubicBezTo>
                  <a:pt x="9143" y="2104"/>
                  <a:pt x="9099" y="2803"/>
                  <a:pt x="8651" y="3284"/>
                </a:cubicBezTo>
                <a:cubicBezTo>
                  <a:pt x="8294" y="3674"/>
                  <a:pt x="7764" y="3828"/>
                  <a:pt x="7216" y="3828"/>
                </a:cubicBezTo>
                <a:cubicBezTo>
                  <a:pt x="6858" y="3828"/>
                  <a:pt x="6492" y="3763"/>
                  <a:pt x="6160" y="3655"/>
                </a:cubicBezTo>
                <a:cubicBezTo>
                  <a:pt x="5309" y="3382"/>
                  <a:pt x="4544" y="2902"/>
                  <a:pt x="3660" y="2738"/>
                </a:cubicBezTo>
                <a:cubicBezTo>
                  <a:pt x="3515" y="2711"/>
                  <a:pt x="3372" y="2698"/>
                  <a:pt x="3233" y="2698"/>
                </a:cubicBezTo>
                <a:cubicBezTo>
                  <a:pt x="1900" y="2698"/>
                  <a:pt x="835" y="3867"/>
                  <a:pt x="459" y="5053"/>
                </a:cubicBezTo>
                <a:cubicBezTo>
                  <a:pt x="0" y="6506"/>
                  <a:pt x="437" y="8133"/>
                  <a:pt x="1431" y="9303"/>
                </a:cubicBezTo>
                <a:cubicBezTo>
                  <a:pt x="2414" y="10471"/>
                  <a:pt x="3922" y="11181"/>
                  <a:pt x="5473" y="11410"/>
                </a:cubicBezTo>
                <a:cubicBezTo>
                  <a:pt x="5821" y="11461"/>
                  <a:pt x="6174" y="11487"/>
                  <a:pt x="6529" y="11487"/>
                </a:cubicBezTo>
                <a:cubicBezTo>
                  <a:pt x="7934" y="11487"/>
                  <a:pt x="9348" y="11081"/>
                  <a:pt x="10420" y="10209"/>
                </a:cubicBezTo>
                <a:cubicBezTo>
                  <a:pt x="11153" y="9608"/>
                  <a:pt x="11687" y="8778"/>
                  <a:pt x="11917" y="7871"/>
                </a:cubicBezTo>
                <a:cubicBezTo>
                  <a:pt x="12102" y="7162"/>
                  <a:pt x="11971" y="6375"/>
                  <a:pt x="12201" y="5676"/>
                </a:cubicBezTo>
                <a:cubicBezTo>
                  <a:pt x="12442" y="4955"/>
                  <a:pt x="13206" y="4660"/>
                  <a:pt x="13697" y="4125"/>
                </a:cubicBezTo>
                <a:cubicBezTo>
                  <a:pt x="14265" y="3514"/>
                  <a:pt x="14561" y="2662"/>
                  <a:pt x="14386" y="1853"/>
                </a:cubicBezTo>
                <a:cubicBezTo>
                  <a:pt x="14353" y="1722"/>
                  <a:pt x="14320" y="1591"/>
                  <a:pt x="14265" y="1471"/>
                </a:cubicBezTo>
                <a:cubicBezTo>
                  <a:pt x="13855" y="475"/>
                  <a:pt x="12900" y="1"/>
                  <a:pt x="11926" y="1"/>
                </a:cubicBezTo>
                <a:close/>
              </a:path>
            </a:pathLst>
          </a:cu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3" name="Google Shape;193;p22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7">
  <p:cSld name="TITLE_ONLY_1_1_1_1_1_1_1"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23"/>
          <p:cNvSpPr/>
          <p:nvPr/>
        </p:nvSpPr>
        <p:spPr>
          <a:xfrm flipH="1" rot="8100000">
            <a:off x="7870289" y="3802527"/>
            <a:ext cx="2814920" cy="2218237"/>
          </a:xfrm>
          <a:custGeom>
            <a:rect b="b" l="l" r="r" t="t"/>
            <a:pathLst>
              <a:path extrusionOk="0" h="5390" w="5736">
                <a:moveTo>
                  <a:pt x="2327" y="0"/>
                </a:moveTo>
                <a:cubicBezTo>
                  <a:pt x="1872" y="0"/>
                  <a:pt x="1427" y="134"/>
                  <a:pt x="1043" y="452"/>
                </a:cubicBezTo>
                <a:cubicBezTo>
                  <a:pt x="775" y="669"/>
                  <a:pt x="610" y="947"/>
                  <a:pt x="506" y="1267"/>
                </a:cubicBezTo>
                <a:cubicBezTo>
                  <a:pt x="32" y="2134"/>
                  <a:pt x="1" y="3361"/>
                  <a:pt x="424" y="4145"/>
                </a:cubicBezTo>
                <a:cubicBezTo>
                  <a:pt x="881" y="4994"/>
                  <a:pt x="1728" y="5389"/>
                  <a:pt x="2600" y="5389"/>
                </a:cubicBezTo>
                <a:cubicBezTo>
                  <a:pt x="3223" y="5389"/>
                  <a:pt x="3859" y="5188"/>
                  <a:pt x="4374" y="4805"/>
                </a:cubicBezTo>
                <a:cubicBezTo>
                  <a:pt x="5664" y="3836"/>
                  <a:pt x="5736" y="2134"/>
                  <a:pt x="4612" y="1030"/>
                </a:cubicBezTo>
                <a:cubicBezTo>
                  <a:pt x="4019" y="444"/>
                  <a:pt x="3156" y="0"/>
                  <a:pt x="2327" y="0"/>
                </a:cubicBezTo>
                <a:close/>
              </a:path>
            </a:pathLst>
          </a:cu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accent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196" name="Google Shape;196;p23"/>
          <p:cNvSpPr/>
          <p:nvPr/>
        </p:nvSpPr>
        <p:spPr>
          <a:xfrm rot="-7911167">
            <a:off x="7885478" y="-661789"/>
            <a:ext cx="3277152" cy="2786316"/>
          </a:xfrm>
          <a:custGeom>
            <a:rect b="b" l="l" r="r" t="t"/>
            <a:pathLst>
              <a:path extrusionOk="0" h="11979" w="14089">
                <a:moveTo>
                  <a:pt x="4285" y="0"/>
                </a:moveTo>
                <a:cubicBezTo>
                  <a:pt x="2217" y="0"/>
                  <a:pt x="1" y="1339"/>
                  <a:pt x="8" y="4986"/>
                </a:cubicBezTo>
                <a:cubicBezTo>
                  <a:pt x="19" y="11168"/>
                  <a:pt x="6059" y="11911"/>
                  <a:pt x="6059" y="11911"/>
                </a:cubicBezTo>
                <a:cubicBezTo>
                  <a:pt x="6402" y="11957"/>
                  <a:pt x="6742" y="11979"/>
                  <a:pt x="7075" y="11979"/>
                </a:cubicBezTo>
                <a:cubicBezTo>
                  <a:pt x="10960" y="11979"/>
                  <a:pt x="14088" y="8957"/>
                  <a:pt x="13585" y="4833"/>
                </a:cubicBezTo>
                <a:cubicBezTo>
                  <a:pt x="13039" y="355"/>
                  <a:pt x="8986" y="2692"/>
                  <a:pt x="7075" y="966"/>
                </a:cubicBezTo>
                <a:cubicBezTo>
                  <a:pt x="6414" y="369"/>
                  <a:pt x="5370" y="0"/>
                  <a:pt x="4285" y="0"/>
                </a:cubicBezTo>
                <a:close/>
              </a:path>
            </a:pathLst>
          </a:cu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7" name="Google Shape;197;p23"/>
          <p:cNvSpPr/>
          <p:nvPr/>
        </p:nvSpPr>
        <p:spPr>
          <a:xfrm rot="2700000">
            <a:off x="-2570880" y="3015476"/>
            <a:ext cx="6070835" cy="4789209"/>
          </a:xfrm>
          <a:custGeom>
            <a:rect b="b" l="l" r="r" t="t"/>
            <a:pathLst>
              <a:path extrusionOk="0" h="11487" w="14561">
                <a:moveTo>
                  <a:pt x="11926" y="1"/>
                </a:moveTo>
                <a:cubicBezTo>
                  <a:pt x="10902" y="1"/>
                  <a:pt x="9858" y="524"/>
                  <a:pt x="9405" y="1514"/>
                </a:cubicBezTo>
                <a:cubicBezTo>
                  <a:pt x="9143" y="2104"/>
                  <a:pt x="9099" y="2803"/>
                  <a:pt x="8651" y="3284"/>
                </a:cubicBezTo>
                <a:cubicBezTo>
                  <a:pt x="8294" y="3674"/>
                  <a:pt x="7764" y="3828"/>
                  <a:pt x="7216" y="3828"/>
                </a:cubicBezTo>
                <a:cubicBezTo>
                  <a:pt x="6858" y="3828"/>
                  <a:pt x="6492" y="3763"/>
                  <a:pt x="6160" y="3655"/>
                </a:cubicBezTo>
                <a:cubicBezTo>
                  <a:pt x="5309" y="3382"/>
                  <a:pt x="4544" y="2902"/>
                  <a:pt x="3660" y="2738"/>
                </a:cubicBezTo>
                <a:cubicBezTo>
                  <a:pt x="3515" y="2711"/>
                  <a:pt x="3372" y="2698"/>
                  <a:pt x="3233" y="2698"/>
                </a:cubicBezTo>
                <a:cubicBezTo>
                  <a:pt x="1900" y="2698"/>
                  <a:pt x="835" y="3867"/>
                  <a:pt x="459" y="5053"/>
                </a:cubicBezTo>
                <a:cubicBezTo>
                  <a:pt x="0" y="6506"/>
                  <a:pt x="437" y="8133"/>
                  <a:pt x="1431" y="9303"/>
                </a:cubicBezTo>
                <a:cubicBezTo>
                  <a:pt x="2414" y="10471"/>
                  <a:pt x="3922" y="11181"/>
                  <a:pt x="5473" y="11410"/>
                </a:cubicBezTo>
                <a:cubicBezTo>
                  <a:pt x="5821" y="11461"/>
                  <a:pt x="6174" y="11487"/>
                  <a:pt x="6529" y="11487"/>
                </a:cubicBezTo>
                <a:cubicBezTo>
                  <a:pt x="7934" y="11487"/>
                  <a:pt x="9348" y="11081"/>
                  <a:pt x="10420" y="10209"/>
                </a:cubicBezTo>
                <a:cubicBezTo>
                  <a:pt x="11153" y="9608"/>
                  <a:pt x="11687" y="8778"/>
                  <a:pt x="11917" y="7871"/>
                </a:cubicBezTo>
                <a:cubicBezTo>
                  <a:pt x="12102" y="7162"/>
                  <a:pt x="11971" y="6375"/>
                  <a:pt x="12201" y="5676"/>
                </a:cubicBezTo>
                <a:cubicBezTo>
                  <a:pt x="12442" y="4955"/>
                  <a:pt x="13206" y="4660"/>
                  <a:pt x="13697" y="4125"/>
                </a:cubicBezTo>
                <a:cubicBezTo>
                  <a:pt x="14265" y="3514"/>
                  <a:pt x="14561" y="2662"/>
                  <a:pt x="14386" y="1853"/>
                </a:cubicBezTo>
                <a:cubicBezTo>
                  <a:pt x="14353" y="1722"/>
                  <a:pt x="14320" y="1591"/>
                  <a:pt x="14265" y="1471"/>
                </a:cubicBezTo>
                <a:cubicBezTo>
                  <a:pt x="13855" y="475"/>
                  <a:pt x="12900" y="1"/>
                  <a:pt x="11926" y="1"/>
                </a:cubicBezTo>
                <a:close/>
              </a:path>
            </a:pathLst>
          </a:cu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8" name="Google Shape;198;p23"/>
          <p:cNvSpPr/>
          <p:nvPr/>
        </p:nvSpPr>
        <p:spPr>
          <a:xfrm flipH="1" rot="8100000">
            <a:off x="268680" y="2920955"/>
            <a:ext cx="407848" cy="321388"/>
          </a:xfrm>
          <a:custGeom>
            <a:rect b="b" l="l" r="r" t="t"/>
            <a:pathLst>
              <a:path extrusionOk="0" h="5390" w="5736">
                <a:moveTo>
                  <a:pt x="2327" y="0"/>
                </a:moveTo>
                <a:cubicBezTo>
                  <a:pt x="1872" y="0"/>
                  <a:pt x="1427" y="134"/>
                  <a:pt x="1043" y="452"/>
                </a:cubicBezTo>
                <a:cubicBezTo>
                  <a:pt x="775" y="669"/>
                  <a:pt x="610" y="947"/>
                  <a:pt x="506" y="1267"/>
                </a:cubicBezTo>
                <a:cubicBezTo>
                  <a:pt x="32" y="2134"/>
                  <a:pt x="1" y="3361"/>
                  <a:pt x="424" y="4145"/>
                </a:cubicBezTo>
                <a:cubicBezTo>
                  <a:pt x="881" y="4994"/>
                  <a:pt x="1728" y="5389"/>
                  <a:pt x="2600" y="5389"/>
                </a:cubicBezTo>
                <a:cubicBezTo>
                  <a:pt x="3223" y="5389"/>
                  <a:pt x="3859" y="5188"/>
                  <a:pt x="4374" y="4805"/>
                </a:cubicBezTo>
                <a:cubicBezTo>
                  <a:pt x="5664" y="3836"/>
                  <a:pt x="5736" y="2134"/>
                  <a:pt x="4612" y="1030"/>
                </a:cubicBezTo>
                <a:cubicBezTo>
                  <a:pt x="4019" y="444"/>
                  <a:pt x="3156" y="0"/>
                  <a:pt x="2327" y="0"/>
                </a:cubicBezTo>
                <a:close/>
              </a:path>
            </a:pathLst>
          </a:cu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accent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199" name="Google Shape;199;p23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8">
  <p:cSld name="TITLE_ONLY_1_1_1_1_1_1_1_1"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4"/>
          <p:cNvSpPr/>
          <p:nvPr/>
        </p:nvSpPr>
        <p:spPr>
          <a:xfrm rot="-3600008">
            <a:off x="7516212" y="2830825"/>
            <a:ext cx="3897050" cy="3074336"/>
          </a:xfrm>
          <a:custGeom>
            <a:rect b="b" l="l" r="r" t="t"/>
            <a:pathLst>
              <a:path extrusionOk="0" h="11487" w="14561">
                <a:moveTo>
                  <a:pt x="11926" y="1"/>
                </a:moveTo>
                <a:cubicBezTo>
                  <a:pt x="10902" y="1"/>
                  <a:pt x="9858" y="524"/>
                  <a:pt x="9405" y="1514"/>
                </a:cubicBezTo>
                <a:cubicBezTo>
                  <a:pt x="9143" y="2104"/>
                  <a:pt x="9099" y="2803"/>
                  <a:pt x="8651" y="3284"/>
                </a:cubicBezTo>
                <a:cubicBezTo>
                  <a:pt x="8294" y="3674"/>
                  <a:pt x="7764" y="3828"/>
                  <a:pt x="7216" y="3828"/>
                </a:cubicBezTo>
                <a:cubicBezTo>
                  <a:pt x="6858" y="3828"/>
                  <a:pt x="6492" y="3763"/>
                  <a:pt x="6160" y="3655"/>
                </a:cubicBezTo>
                <a:cubicBezTo>
                  <a:pt x="5309" y="3382"/>
                  <a:pt x="4544" y="2902"/>
                  <a:pt x="3660" y="2738"/>
                </a:cubicBezTo>
                <a:cubicBezTo>
                  <a:pt x="3515" y="2711"/>
                  <a:pt x="3372" y="2698"/>
                  <a:pt x="3233" y="2698"/>
                </a:cubicBezTo>
                <a:cubicBezTo>
                  <a:pt x="1900" y="2698"/>
                  <a:pt x="835" y="3867"/>
                  <a:pt x="459" y="5053"/>
                </a:cubicBezTo>
                <a:cubicBezTo>
                  <a:pt x="0" y="6506"/>
                  <a:pt x="437" y="8133"/>
                  <a:pt x="1431" y="9303"/>
                </a:cubicBezTo>
                <a:cubicBezTo>
                  <a:pt x="2414" y="10471"/>
                  <a:pt x="3922" y="11181"/>
                  <a:pt x="5473" y="11410"/>
                </a:cubicBezTo>
                <a:cubicBezTo>
                  <a:pt x="5821" y="11461"/>
                  <a:pt x="6174" y="11487"/>
                  <a:pt x="6529" y="11487"/>
                </a:cubicBezTo>
                <a:cubicBezTo>
                  <a:pt x="7934" y="11487"/>
                  <a:pt x="9348" y="11081"/>
                  <a:pt x="10420" y="10209"/>
                </a:cubicBezTo>
                <a:cubicBezTo>
                  <a:pt x="11153" y="9608"/>
                  <a:pt x="11687" y="8778"/>
                  <a:pt x="11917" y="7871"/>
                </a:cubicBezTo>
                <a:cubicBezTo>
                  <a:pt x="12102" y="7162"/>
                  <a:pt x="11971" y="6375"/>
                  <a:pt x="12201" y="5676"/>
                </a:cubicBezTo>
                <a:cubicBezTo>
                  <a:pt x="12442" y="4955"/>
                  <a:pt x="13206" y="4660"/>
                  <a:pt x="13697" y="4125"/>
                </a:cubicBezTo>
                <a:cubicBezTo>
                  <a:pt x="14265" y="3514"/>
                  <a:pt x="14561" y="2662"/>
                  <a:pt x="14386" y="1853"/>
                </a:cubicBezTo>
                <a:cubicBezTo>
                  <a:pt x="14353" y="1722"/>
                  <a:pt x="14320" y="1591"/>
                  <a:pt x="14265" y="1471"/>
                </a:cubicBezTo>
                <a:cubicBezTo>
                  <a:pt x="13855" y="475"/>
                  <a:pt x="12900" y="1"/>
                  <a:pt x="11926" y="1"/>
                </a:cubicBezTo>
                <a:close/>
              </a:path>
            </a:pathLst>
          </a:cu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2" name="Google Shape;202;p24"/>
          <p:cNvSpPr/>
          <p:nvPr/>
        </p:nvSpPr>
        <p:spPr>
          <a:xfrm rot="5400000">
            <a:off x="-2304074" y="2830841"/>
            <a:ext cx="3897033" cy="3074323"/>
          </a:xfrm>
          <a:custGeom>
            <a:rect b="b" l="l" r="r" t="t"/>
            <a:pathLst>
              <a:path extrusionOk="0" h="11487" w="14561">
                <a:moveTo>
                  <a:pt x="11926" y="1"/>
                </a:moveTo>
                <a:cubicBezTo>
                  <a:pt x="10902" y="1"/>
                  <a:pt x="9858" y="524"/>
                  <a:pt x="9405" y="1514"/>
                </a:cubicBezTo>
                <a:cubicBezTo>
                  <a:pt x="9143" y="2104"/>
                  <a:pt x="9099" y="2803"/>
                  <a:pt x="8651" y="3284"/>
                </a:cubicBezTo>
                <a:cubicBezTo>
                  <a:pt x="8294" y="3674"/>
                  <a:pt x="7764" y="3828"/>
                  <a:pt x="7216" y="3828"/>
                </a:cubicBezTo>
                <a:cubicBezTo>
                  <a:pt x="6858" y="3828"/>
                  <a:pt x="6492" y="3763"/>
                  <a:pt x="6160" y="3655"/>
                </a:cubicBezTo>
                <a:cubicBezTo>
                  <a:pt x="5309" y="3382"/>
                  <a:pt x="4544" y="2902"/>
                  <a:pt x="3660" y="2738"/>
                </a:cubicBezTo>
                <a:cubicBezTo>
                  <a:pt x="3515" y="2711"/>
                  <a:pt x="3372" y="2698"/>
                  <a:pt x="3233" y="2698"/>
                </a:cubicBezTo>
                <a:cubicBezTo>
                  <a:pt x="1900" y="2698"/>
                  <a:pt x="835" y="3867"/>
                  <a:pt x="459" y="5053"/>
                </a:cubicBezTo>
                <a:cubicBezTo>
                  <a:pt x="0" y="6506"/>
                  <a:pt x="437" y="8133"/>
                  <a:pt x="1431" y="9303"/>
                </a:cubicBezTo>
                <a:cubicBezTo>
                  <a:pt x="2414" y="10471"/>
                  <a:pt x="3922" y="11181"/>
                  <a:pt x="5473" y="11410"/>
                </a:cubicBezTo>
                <a:cubicBezTo>
                  <a:pt x="5821" y="11461"/>
                  <a:pt x="6174" y="11487"/>
                  <a:pt x="6529" y="11487"/>
                </a:cubicBezTo>
                <a:cubicBezTo>
                  <a:pt x="7934" y="11487"/>
                  <a:pt x="9348" y="11081"/>
                  <a:pt x="10420" y="10209"/>
                </a:cubicBezTo>
                <a:cubicBezTo>
                  <a:pt x="11153" y="9608"/>
                  <a:pt x="11687" y="8778"/>
                  <a:pt x="11917" y="7871"/>
                </a:cubicBezTo>
                <a:cubicBezTo>
                  <a:pt x="12102" y="7162"/>
                  <a:pt x="11971" y="6375"/>
                  <a:pt x="12201" y="5676"/>
                </a:cubicBezTo>
                <a:cubicBezTo>
                  <a:pt x="12442" y="4955"/>
                  <a:pt x="13206" y="4660"/>
                  <a:pt x="13697" y="4125"/>
                </a:cubicBezTo>
                <a:cubicBezTo>
                  <a:pt x="14265" y="3514"/>
                  <a:pt x="14561" y="2662"/>
                  <a:pt x="14386" y="1853"/>
                </a:cubicBezTo>
                <a:cubicBezTo>
                  <a:pt x="14353" y="1722"/>
                  <a:pt x="14320" y="1591"/>
                  <a:pt x="14265" y="1471"/>
                </a:cubicBezTo>
                <a:cubicBezTo>
                  <a:pt x="13855" y="475"/>
                  <a:pt x="12900" y="1"/>
                  <a:pt x="11926" y="1"/>
                </a:cubicBezTo>
                <a:close/>
              </a:path>
            </a:pathLst>
          </a:cu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3" name="Google Shape;203;p24"/>
          <p:cNvSpPr/>
          <p:nvPr/>
        </p:nvSpPr>
        <p:spPr>
          <a:xfrm rot="8100000">
            <a:off x="-978007" y="-480416"/>
            <a:ext cx="2061604" cy="1626416"/>
          </a:xfrm>
          <a:custGeom>
            <a:rect b="b" l="l" r="r" t="t"/>
            <a:pathLst>
              <a:path extrusionOk="0" h="11487" w="14561">
                <a:moveTo>
                  <a:pt x="11926" y="1"/>
                </a:moveTo>
                <a:cubicBezTo>
                  <a:pt x="10902" y="1"/>
                  <a:pt x="9858" y="524"/>
                  <a:pt x="9405" y="1514"/>
                </a:cubicBezTo>
                <a:cubicBezTo>
                  <a:pt x="9143" y="2104"/>
                  <a:pt x="9099" y="2803"/>
                  <a:pt x="8651" y="3284"/>
                </a:cubicBezTo>
                <a:cubicBezTo>
                  <a:pt x="8294" y="3674"/>
                  <a:pt x="7764" y="3828"/>
                  <a:pt x="7216" y="3828"/>
                </a:cubicBezTo>
                <a:cubicBezTo>
                  <a:pt x="6858" y="3828"/>
                  <a:pt x="6492" y="3763"/>
                  <a:pt x="6160" y="3655"/>
                </a:cubicBezTo>
                <a:cubicBezTo>
                  <a:pt x="5309" y="3382"/>
                  <a:pt x="4544" y="2902"/>
                  <a:pt x="3660" y="2738"/>
                </a:cubicBezTo>
                <a:cubicBezTo>
                  <a:pt x="3515" y="2711"/>
                  <a:pt x="3372" y="2698"/>
                  <a:pt x="3233" y="2698"/>
                </a:cubicBezTo>
                <a:cubicBezTo>
                  <a:pt x="1900" y="2698"/>
                  <a:pt x="835" y="3867"/>
                  <a:pt x="459" y="5053"/>
                </a:cubicBezTo>
                <a:cubicBezTo>
                  <a:pt x="0" y="6506"/>
                  <a:pt x="437" y="8133"/>
                  <a:pt x="1431" y="9303"/>
                </a:cubicBezTo>
                <a:cubicBezTo>
                  <a:pt x="2414" y="10471"/>
                  <a:pt x="3922" y="11181"/>
                  <a:pt x="5473" y="11410"/>
                </a:cubicBezTo>
                <a:cubicBezTo>
                  <a:pt x="5821" y="11461"/>
                  <a:pt x="6174" y="11487"/>
                  <a:pt x="6529" y="11487"/>
                </a:cubicBezTo>
                <a:cubicBezTo>
                  <a:pt x="7934" y="11487"/>
                  <a:pt x="9348" y="11081"/>
                  <a:pt x="10420" y="10209"/>
                </a:cubicBezTo>
                <a:cubicBezTo>
                  <a:pt x="11153" y="9608"/>
                  <a:pt x="11687" y="8778"/>
                  <a:pt x="11917" y="7871"/>
                </a:cubicBezTo>
                <a:cubicBezTo>
                  <a:pt x="12102" y="7162"/>
                  <a:pt x="11971" y="6375"/>
                  <a:pt x="12201" y="5676"/>
                </a:cubicBezTo>
                <a:cubicBezTo>
                  <a:pt x="12442" y="4955"/>
                  <a:pt x="13206" y="4660"/>
                  <a:pt x="13697" y="4125"/>
                </a:cubicBezTo>
                <a:cubicBezTo>
                  <a:pt x="14265" y="3514"/>
                  <a:pt x="14561" y="2662"/>
                  <a:pt x="14386" y="1853"/>
                </a:cubicBezTo>
                <a:cubicBezTo>
                  <a:pt x="14353" y="1722"/>
                  <a:pt x="14320" y="1591"/>
                  <a:pt x="14265" y="1471"/>
                </a:cubicBezTo>
                <a:cubicBezTo>
                  <a:pt x="13855" y="475"/>
                  <a:pt x="12900" y="1"/>
                  <a:pt x="11926" y="1"/>
                </a:cubicBezTo>
                <a:close/>
              </a:path>
            </a:pathLst>
          </a:cu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4" name="Google Shape;204;p24"/>
          <p:cNvSpPr/>
          <p:nvPr/>
        </p:nvSpPr>
        <p:spPr>
          <a:xfrm flipH="1" rot="8100000">
            <a:off x="8617473" y="1090780"/>
            <a:ext cx="306732" cy="241713"/>
          </a:xfrm>
          <a:custGeom>
            <a:rect b="b" l="l" r="r" t="t"/>
            <a:pathLst>
              <a:path extrusionOk="0" h="5390" w="5736">
                <a:moveTo>
                  <a:pt x="2327" y="0"/>
                </a:moveTo>
                <a:cubicBezTo>
                  <a:pt x="1872" y="0"/>
                  <a:pt x="1427" y="134"/>
                  <a:pt x="1043" y="452"/>
                </a:cubicBezTo>
                <a:cubicBezTo>
                  <a:pt x="775" y="669"/>
                  <a:pt x="610" y="947"/>
                  <a:pt x="506" y="1267"/>
                </a:cubicBezTo>
                <a:cubicBezTo>
                  <a:pt x="32" y="2134"/>
                  <a:pt x="1" y="3361"/>
                  <a:pt x="424" y="4145"/>
                </a:cubicBezTo>
                <a:cubicBezTo>
                  <a:pt x="881" y="4994"/>
                  <a:pt x="1728" y="5389"/>
                  <a:pt x="2600" y="5389"/>
                </a:cubicBezTo>
                <a:cubicBezTo>
                  <a:pt x="3223" y="5389"/>
                  <a:pt x="3859" y="5188"/>
                  <a:pt x="4374" y="4805"/>
                </a:cubicBezTo>
                <a:cubicBezTo>
                  <a:pt x="5664" y="3836"/>
                  <a:pt x="5736" y="2134"/>
                  <a:pt x="4612" y="1030"/>
                </a:cubicBezTo>
                <a:cubicBezTo>
                  <a:pt x="4019" y="444"/>
                  <a:pt x="3156" y="0"/>
                  <a:pt x="2327" y="0"/>
                </a:cubicBezTo>
                <a:close/>
              </a:path>
            </a:pathLst>
          </a:custGeom>
          <a:solidFill>
            <a:schemeClr val="lt1"/>
          </a:solidFill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accent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205" name="Google Shape;205;p24"/>
          <p:cNvSpPr/>
          <p:nvPr/>
        </p:nvSpPr>
        <p:spPr>
          <a:xfrm flipH="1" rot="8100000">
            <a:off x="8435008" y="3659550"/>
            <a:ext cx="619609" cy="488266"/>
          </a:xfrm>
          <a:custGeom>
            <a:rect b="b" l="l" r="r" t="t"/>
            <a:pathLst>
              <a:path extrusionOk="0" h="5390" w="5736">
                <a:moveTo>
                  <a:pt x="2327" y="0"/>
                </a:moveTo>
                <a:cubicBezTo>
                  <a:pt x="1872" y="0"/>
                  <a:pt x="1427" y="134"/>
                  <a:pt x="1043" y="452"/>
                </a:cubicBezTo>
                <a:cubicBezTo>
                  <a:pt x="775" y="669"/>
                  <a:pt x="610" y="947"/>
                  <a:pt x="506" y="1267"/>
                </a:cubicBezTo>
                <a:cubicBezTo>
                  <a:pt x="32" y="2134"/>
                  <a:pt x="1" y="3361"/>
                  <a:pt x="424" y="4145"/>
                </a:cubicBezTo>
                <a:cubicBezTo>
                  <a:pt x="881" y="4994"/>
                  <a:pt x="1728" y="5389"/>
                  <a:pt x="2600" y="5389"/>
                </a:cubicBezTo>
                <a:cubicBezTo>
                  <a:pt x="3223" y="5389"/>
                  <a:pt x="3859" y="5188"/>
                  <a:pt x="4374" y="4805"/>
                </a:cubicBezTo>
                <a:cubicBezTo>
                  <a:pt x="5664" y="3836"/>
                  <a:pt x="5736" y="2134"/>
                  <a:pt x="4612" y="1030"/>
                </a:cubicBezTo>
                <a:cubicBezTo>
                  <a:pt x="4019" y="444"/>
                  <a:pt x="3156" y="0"/>
                  <a:pt x="2327" y="0"/>
                </a:cubicBezTo>
                <a:close/>
              </a:path>
            </a:pathLst>
          </a:custGeom>
          <a:solidFill>
            <a:schemeClr val="lt1"/>
          </a:solidFill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accent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206" name="Google Shape;206;p24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1">
  <p:cSld name="CUSTOM"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25"/>
          <p:cNvSpPr/>
          <p:nvPr/>
        </p:nvSpPr>
        <p:spPr>
          <a:xfrm rot="1812048">
            <a:off x="-1484977" y="3112026"/>
            <a:ext cx="4396388" cy="3468259"/>
          </a:xfrm>
          <a:custGeom>
            <a:rect b="b" l="l" r="r" t="t"/>
            <a:pathLst>
              <a:path extrusionOk="0" h="11487" w="14561">
                <a:moveTo>
                  <a:pt x="11926" y="1"/>
                </a:moveTo>
                <a:cubicBezTo>
                  <a:pt x="10902" y="1"/>
                  <a:pt x="9858" y="524"/>
                  <a:pt x="9405" y="1514"/>
                </a:cubicBezTo>
                <a:cubicBezTo>
                  <a:pt x="9143" y="2104"/>
                  <a:pt x="9099" y="2803"/>
                  <a:pt x="8651" y="3284"/>
                </a:cubicBezTo>
                <a:cubicBezTo>
                  <a:pt x="8294" y="3674"/>
                  <a:pt x="7764" y="3828"/>
                  <a:pt x="7216" y="3828"/>
                </a:cubicBezTo>
                <a:cubicBezTo>
                  <a:pt x="6858" y="3828"/>
                  <a:pt x="6492" y="3763"/>
                  <a:pt x="6160" y="3655"/>
                </a:cubicBezTo>
                <a:cubicBezTo>
                  <a:pt x="5309" y="3382"/>
                  <a:pt x="4544" y="2902"/>
                  <a:pt x="3660" y="2738"/>
                </a:cubicBezTo>
                <a:cubicBezTo>
                  <a:pt x="3515" y="2711"/>
                  <a:pt x="3372" y="2698"/>
                  <a:pt x="3233" y="2698"/>
                </a:cubicBezTo>
                <a:cubicBezTo>
                  <a:pt x="1900" y="2698"/>
                  <a:pt x="835" y="3867"/>
                  <a:pt x="459" y="5053"/>
                </a:cubicBezTo>
                <a:cubicBezTo>
                  <a:pt x="0" y="6506"/>
                  <a:pt x="437" y="8133"/>
                  <a:pt x="1431" y="9303"/>
                </a:cubicBezTo>
                <a:cubicBezTo>
                  <a:pt x="2414" y="10471"/>
                  <a:pt x="3922" y="11181"/>
                  <a:pt x="5473" y="11410"/>
                </a:cubicBezTo>
                <a:cubicBezTo>
                  <a:pt x="5821" y="11461"/>
                  <a:pt x="6174" y="11487"/>
                  <a:pt x="6529" y="11487"/>
                </a:cubicBezTo>
                <a:cubicBezTo>
                  <a:pt x="7934" y="11487"/>
                  <a:pt x="9348" y="11081"/>
                  <a:pt x="10420" y="10209"/>
                </a:cubicBezTo>
                <a:cubicBezTo>
                  <a:pt x="11153" y="9608"/>
                  <a:pt x="11687" y="8778"/>
                  <a:pt x="11917" y="7871"/>
                </a:cubicBezTo>
                <a:cubicBezTo>
                  <a:pt x="12102" y="7162"/>
                  <a:pt x="11971" y="6375"/>
                  <a:pt x="12201" y="5676"/>
                </a:cubicBezTo>
                <a:cubicBezTo>
                  <a:pt x="12442" y="4955"/>
                  <a:pt x="13206" y="4660"/>
                  <a:pt x="13697" y="4125"/>
                </a:cubicBezTo>
                <a:cubicBezTo>
                  <a:pt x="14265" y="3514"/>
                  <a:pt x="14561" y="2662"/>
                  <a:pt x="14386" y="1853"/>
                </a:cubicBezTo>
                <a:cubicBezTo>
                  <a:pt x="14353" y="1722"/>
                  <a:pt x="14320" y="1591"/>
                  <a:pt x="14265" y="1471"/>
                </a:cubicBezTo>
                <a:cubicBezTo>
                  <a:pt x="13855" y="475"/>
                  <a:pt x="12900" y="1"/>
                  <a:pt x="11926" y="1"/>
                </a:cubicBezTo>
                <a:close/>
              </a:path>
            </a:pathLst>
          </a:cu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9" name="Google Shape;209;p25"/>
          <p:cNvSpPr/>
          <p:nvPr/>
        </p:nvSpPr>
        <p:spPr>
          <a:xfrm rot="-8703771">
            <a:off x="12376" y="-2172937"/>
            <a:ext cx="4396378" cy="3468250"/>
          </a:xfrm>
          <a:custGeom>
            <a:rect b="b" l="l" r="r" t="t"/>
            <a:pathLst>
              <a:path extrusionOk="0" h="11487" w="14561">
                <a:moveTo>
                  <a:pt x="11926" y="1"/>
                </a:moveTo>
                <a:cubicBezTo>
                  <a:pt x="10902" y="1"/>
                  <a:pt x="9858" y="524"/>
                  <a:pt x="9405" y="1514"/>
                </a:cubicBezTo>
                <a:cubicBezTo>
                  <a:pt x="9143" y="2104"/>
                  <a:pt x="9099" y="2803"/>
                  <a:pt x="8651" y="3284"/>
                </a:cubicBezTo>
                <a:cubicBezTo>
                  <a:pt x="8294" y="3674"/>
                  <a:pt x="7764" y="3828"/>
                  <a:pt x="7216" y="3828"/>
                </a:cubicBezTo>
                <a:cubicBezTo>
                  <a:pt x="6858" y="3828"/>
                  <a:pt x="6492" y="3763"/>
                  <a:pt x="6160" y="3655"/>
                </a:cubicBezTo>
                <a:cubicBezTo>
                  <a:pt x="5309" y="3382"/>
                  <a:pt x="4544" y="2902"/>
                  <a:pt x="3660" y="2738"/>
                </a:cubicBezTo>
                <a:cubicBezTo>
                  <a:pt x="3515" y="2711"/>
                  <a:pt x="3372" y="2698"/>
                  <a:pt x="3233" y="2698"/>
                </a:cubicBezTo>
                <a:cubicBezTo>
                  <a:pt x="1900" y="2698"/>
                  <a:pt x="835" y="3867"/>
                  <a:pt x="459" y="5053"/>
                </a:cubicBezTo>
                <a:cubicBezTo>
                  <a:pt x="0" y="6506"/>
                  <a:pt x="437" y="8133"/>
                  <a:pt x="1431" y="9303"/>
                </a:cubicBezTo>
                <a:cubicBezTo>
                  <a:pt x="2414" y="10471"/>
                  <a:pt x="3922" y="11181"/>
                  <a:pt x="5473" y="11410"/>
                </a:cubicBezTo>
                <a:cubicBezTo>
                  <a:pt x="5821" y="11461"/>
                  <a:pt x="6174" y="11487"/>
                  <a:pt x="6529" y="11487"/>
                </a:cubicBezTo>
                <a:cubicBezTo>
                  <a:pt x="7934" y="11487"/>
                  <a:pt x="9348" y="11081"/>
                  <a:pt x="10420" y="10209"/>
                </a:cubicBezTo>
                <a:cubicBezTo>
                  <a:pt x="11153" y="9608"/>
                  <a:pt x="11687" y="8778"/>
                  <a:pt x="11917" y="7871"/>
                </a:cubicBezTo>
                <a:cubicBezTo>
                  <a:pt x="12102" y="7162"/>
                  <a:pt x="11971" y="6375"/>
                  <a:pt x="12201" y="5676"/>
                </a:cubicBezTo>
                <a:cubicBezTo>
                  <a:pt x="12442" y="4955"/>
                  <a:pt x="13206" y="4660"/>
                  <a:pt x="13697" y="4125"/>
                </a:cubicBezTo>
                <a:cubicBezTo>
                  <a:pt x="14265" y="3514"/>
                  <a:pt x="14561" y="2662"/>
                  <a:pt x="14386" y="1853"/>
                </a:cubicBezTo>
                <a:cubicBezTo>
                  <a:pt x="14353" y="1722"/>
                  <a:pt x="14320" y="1591"/>
                  <a:pt x="14265" y="1471"/>
                </a:cubicBezTo>
                <a:cubicBezTo>
                  <a:pt x="13855" y="475"/>
                  <a:pt x="12900" y="1"/>
                  <a:pt x="11926" y="1"/>
                </a:cubicBezTo>
                <a:close/>
              </a:path>
            </a:pathLst>
          </a:cu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0" name="Google Shape;210;p25"/>
          <p:cNvSpPr/>
          <p:nvPr/>
        </p:nvSpPr>
        <p:spPr>
          <a:xfrm flipH="1" rot="-684808">
            <a:off x="1215120" y="238549"/>
            <a:ext cx="489301" cy="416028"/>
          </a:xfrm>
          <a:custGeom>
            <a:rect b="b" l="l" r="r" t="t"/>
            <a:pathLst>
              <a:path extrusionOk="0" h="11979" w="14089">
                <a:moveTo>
                  <a:pt x="4285" y="0"/>
                </a:moveTo>
                <a:cubicBezTo>
                  <a:pt x="2217" y="0"/>
                  <a:pt x="1" y="1339"/>
                  <a:pt x="8" y="4986"/>
                </a:cubicBezTo>
                <a:cubicBezTo>
                  <a:pt x="19" y="11168"/>
                  <a:pt x="6059" y="11911"/>
                  <a:pt x="6059" y="11911"/>
                </a:cubicBezTo>
                <a:cubicBezTo>
                  <a:pt x="6402" y="11957"/>
                  <a:pt x="6742" y="11979"/>
                  <a:pt x="7075" y="11979"/>
                </a:cubicBezTo>
                <a:cubicBezTo>
                  <a:pt x="10960" y="11979"/>
                  <a:pt x="14088" y="8957"/>
                  <a:pt x="13585" y="4833"/>
                </a:cubicBezTo>
                <a:cubicBezTo>
                  <a:pt x="13039" y="355"/>
                  <a:pt x="8986" y="2692"/>
                  <a:pt x="7075" y="966"/>
                </a:cubicBezTo>
                <a:cubicBezTo>
                  <a:pt x="6414" y="369"/>
                  <a:pt x="5370" y="0"/>
                  <a:pt x="4285" y="0"/>
                </a:cubicBezTo>
                <a:close/>
              </a:path>
            </a:pathLst>
          </a:cu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1" name="Google Shape;211;p25"/>
          <p:cNvSpPr/>
          <p:nvPr/>
        </p:nvSpPr>
        <p:spPr>
          <a:xfrm flipH="1" rot="-684817">
            <a:off x="3305189" y="4700943"/>
            <a:ext cx="1000126" cy="850357"/>
          </a:xfrm>
          <a:custGeom>
            <a:rect b="b" l="l" r="r" t="t"/>
            <a:pathLst>
              <a:path extrusionOk="0" h="11979" w="14089">
                <a:moveTo>
                  <a:pt x="4285" y="0"/>
                </a:moveTo>
                <a:cubicBezTo>
                  <a:pt x="2217" y="0"/>
                  <a:pt x="1" y="1339"/>
                  <a:pt x="8" y="4986"/>
                </a:cubicBezTo>
                <a:cubicBezTo>
                  <a:pt x="19" y="11168"/>
                  <a:pt x="6059" y="11911"/>
                  <a:pt x="6059" y="11911"/>
                </a:cubicBezTo>
                <a:cubicBezTo>
                  <a:pt x="6402" y="11957"/>
                  <a:pt x="6742" y="11979"/>
                  <a:pt x="7075" y="11979"/>
                </a:cubicBezTo>
                <a:cubicBezTo>
                  <a:pt x="10960" y="11979"/>
                  <a:pt x="14088" y="8957"/>
                  <a:pt x="13585" y="4833"/>
                </a:cubicBezTo>
                <a:cubicBezTo>
                  <a:pt x="13039" y="355"/>
                  <a:pt x="8986" y="2692"/>
                  <a:pt x="7075" y="966"/>
                </a:cubicBezTo>
                <a:cubicBezTo>
                  <a:pt x="6414" y="369"/>
                  <a:pt x="5370" y="0"/>
                  <a:pt x="4285" y="0"/>
                </a:cubicBezTo>
                <a:close/>
              </a:path>
            </a:pathLst>
          </a:cu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2" name="Google Shape;212;p25"/>
          <p:cNvSpPr/>
          <p:nvPr/>
        </p:nvSpPr>
        <p:spPr>
          <a:xfrm rot="5400000">
            <a:off x="6040711" y="-1608988"/>
            <a:ext cx="4396366" cy="3468241"/>
          </a:xfrm>
          <a:custGeom>
            <a:rect b="b" l="l" r="r" t="t"/>
            <a:pathLst>
              <a:path extrusionOk="0" h="11487" w="14561">
                <a:moveTo>
                  <a:pt x="11926" y="1"/>
                </a:moveTo>
                <a:cubicBezTo>
                  <a:pt x="10902" y="1"/>
                  <a:pt x="9858" y="524"/>
                  <a:pt x="9405" y="1514"/>
                </a:cubicBezTo>
                <a:cubicBezTo>
                  <a:pt x="9143" y="2104"/>
                  <a:pt x="9099" y="2803"/>
                  <a:pt x="8651" y="3284"/>
                </a:cubicBezTo>
                <a:cubicBezTo>
                  <a:pt x="8294" y="3674"/>
                  <a:pt x="7764" y="3828"/>
                  <a:pt x="7216" y="3828"/>
                </a:cubicBezTo>
                <a:cubicBezTo>
                  <a:pt x="6858" y="3828"/>
                  <a:pt x="6492" y="3763"/>
                  <a:pt x="6160" y="3655"/>
                </a:cubicBezTo>
                <a:cubicBezTo>
                  <a:pt x="5309" y="3382"/>
                  <a:pt x="4544" y="2902"/>
                  <a:pt x="3660" y="2738"/>
                </a:cubicBezTo>
                <a:cubicBezTo>
                  <a:pt x="3515" y="2711"/>
                  <a:pt x="3372" y="2698"/>
                  <a:pt x="3233" y="2698"/>
                </a:cubicBezTo>
                <a:cubicBezTo>
                  <a:pt x="1900" y="2698"/>
                  <a:pt x="835" y="3867"/>
                  <a:pt x="459" y="5053"/>
                </a:cubicBezTo>
                <a:cubicBezTo>
                  <a:pt x="0" y="6506"/>
                  <a:pt x="437" y="8133"/>
                  <a:pt x="1431" y="9303"/>
                </a:cubicBezTo>
                <a:cubicBezTo>
                  <a:pt x="2414" y="10471"/>
                  <a:pt x="3922" y="11181"/>
                  <a:pt x="5473" y="11410"/>
                </a:cubicBezTo>
                <a:cubicBezTo>
                  <a:pt x="5821" y="11461"/>
                  <a:pt x="6174" y="11487"/>
                  <a:pt x="6529" y="11487"/>
                </a:cubicBezTo>
                <a:cubicBezTo>
                  <a:pt x="7934" y="11487"/>
                  <a:pt x="9348" y="11081"/>
                  <a:pt x="10420" y="10209"/>
                </a:cubicBezTo>
                <a:cubicBezTo>
                  <a:pt x="11153" y="9608"/>
                  <a:pt x="11687" y="8778"/>
                  <a:pt x="11917" y="7871"/>
                </a:cubicBezTo>
                <a:cubicBezTo>
                  <a:pt x="12102" y="7162"/>
                  <a:pt x="11971" y="6375"/>
                  <a:pt x="12201" y="5676"/>
                </a:cubicBezTo>
                <a:cubicBezTo>
                  <a:pt x="12442" y="4955"/>
                  <a:pt x="13206" y="4660"/>
                  <a:pt x="13697" y="4125"/>
                </a:cubicBezTo>
                <a:cubicBezTo>
                  <a:pt x="14265" y="3514"/>
                  <a:pt x="14561" y="2662"/>
                  <a:pt x="14386" y="1853"/>
                </a:cubicBezTo>
                <a:cubicBezTo>
                  <a:pt x="14353" y="1722"/>
                  <a:pt x="14320" y="1591"/>
                  <a:pt x="14265" y="1471"/>
                </a:cubicBezTo>
                <a:cubicBezTo>
                  <a:pt x="13855" y="475"/>
                  <a:pt x="12900" y="1"/>
                  <a:pt x="11926" y="1"/>
                </a:cubicBezTo>
                <a:close/>
              </a:path>
            </a:pathLst>
          </a:cu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3" name="Google Shape;213;p25"/>
          <p:cNvSpPr/>
          <p:nvPr/>
        </p:nvSpPr>
        <p:spPr>
          <a:xfrm flipH="1" rot="-684917">
            <a:off x="8013508" y="3903839"/>
            <a:ext cx="450783" cy="383279"/>
          </a:xfrm>
          <a:custGeom>
            <a:rect b="b" l="l" r="r" t="t"/>
            <a:pathLst>
              <a:path extrusionOk="0" h="11979" w="14089">
                <a:moveTo>
                  <a:pt x="4285" y="0"/>
                </a:moveTo>
                <a:cubicBezTo>
                  <a:pt x="2217" y="0"/>
                  <a:pt x="1" y="1339"/>
                  <a:pt x="8" y="4986"/>
                </a:cubicBezTo>
                <a:cubicBezTo>
                  <a:pt x="19" y="11168"/>
                  <a:pt x="6059" y="11911"/>
                  <a:pt x="6059" y="11911"/>
                </a:cubicBezTo>
                <a:cubicBezTo>
                  <a:pt x="6402" y="11957"/>
                  <a:pt x="6742" y="11979"/>
                  <a:pt x="7075" y="11979"/>
                </a:cubicBezTo>
                <a:cubicBezTo>
                  <a:pt x="10960" y="11979"/>
                  <a:pt x="14088" y="8957"/>
                  <a:pt x="13585" y="4833"/>
                </a:cubicBezTo>
                <a:cubicBezTo>
                  <a:pt x="13039" y="355"/>
                  <a:pt x="8986" y="2692"/>
                  <a:pt x="7075" y="966"/>
                </a:cubicBezTo>
                <a:cubicBezTo>
                  <a:pt x="6414" y="369"/>
                  <a:pt x="5370" y="0"/>
                  <a:pt x="4285" y="0"/>
                </a:cubicBezTo>
                <a:close/>
              </a:path>
            </a:pathLst>
          </a:cu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4" name="Google Shape;214;p25"/>
          <p:cNvSpPr txBox="1"/>
          <p:nvPr>
            <p:ph type="title"/>
          </p:nvPr>
        </p:nvSpPr>
        <p:spPr>
          <a:xfrm>
            <a:off x="720000" y="1547537"/>
            <a:ext cx="3852000" cy="115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15" name="Google Shape;215;p25"/>
          <p:cNvSpPr txBox="1"/>
          <p:nvPr>
            <p:ph idx="1" type="subTitle"/>
          </p:nvPr>
        </p:nvSpPr>
        <p:spPr>
          <a:xfrm>
            <a:off x="720000" y="2648775"/>
            <a:ext cx="3402600" cy="100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2">
  <p:cSld name="CUSTOM_4"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26"/>
          <p:cNvSpPr txBox="1"/>
          <p:nvPr>
            <p:ph type="title"/>
          </p:nvPr>
        </p:nvSpPr>
        <p:spPr>
          <a:xfrm>
            <a:off x="4807150" y="1711250"/>
            <a:ext cx="3621000" cy="86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3000"/>
              <a:buNone/>
              <a:defRPr sz="48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18" name="Google Shape;218;p26"/>
          <p:cNvSpPr txBox="1"/>
          <p:nvPr>
            <p:ph idx="1" type="subTitle"/>
          </p:nvPr>
        </p:nvSpPr>
        <p:spPr>
          <a:xfrm>
            <a:off x="5191325" y="2419350"/>
            <a:ext cx="3237000" cy="1080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219" name="Google Shape;219;p26"/>
          <p:cNvSpPr/>
          <p:nvPr/>
        </p:nvSpPr>
        <p:spPr>
          <a:xfrm rot="7199980">
            <a:off x="-2721913" y="302174"/>
            <a:ext cx="5352169" cy="4222263"/>
          </a:xfrm>
          <a:custGeom>
            <a:rect b="b" l="l" r="r" t="t"/>
            <a:pathLst>
              <a:path extrusionOk="0" h="11487" w="14561">
                <a:moveTo>
                  <a:pt x="11926" y="1"/>
                </a:moveTo>
                <a:cubicBezTo>
                  <a:pt x="10902" y="1"/>
                  <a:pt x="9858" y="524"/>
                  <a:pt x="9405" y="1514"/>
                </a:cubicBezTo>
                <a:cubicBezTo>
                  <a:pt x="9143" y="2104"/>
                  <a:pt x="9099" y="2803"/>
                  <a:pt x="8651" y="3284"/>
                </a:cubicBezTo>
                <a:cubicBezTo>
                  <a:pt x="8294" y="3674"/>
                  <a:pt x="7764" y="3828"/>
                  <a:pt x="7216" y="3828"/>
                </a:cubicBezTo>
                <a:cubicBezTo>
                  <a:pt x="6858" y="3828"/>
                  <a:pt x="6492" y="3763"/>
                  <a:pt x="6160" y="3655"/>
                </a:cubicBezTo>
                <a:cubicBezTo>
                  <a:pt x="5309" y="3382"/>
                  <a:pt x="4544" y="2902"/>
                  <a:pt x="3660" y="2738"/>
                </a:cubicBezTo>
                <a:cubicBezTo>
                  <a:pt x="3515" y="2711"/>
                  <a:pt x="3372" y="2698"/>
                  <a:pt x="3233" y="2698"/>
                </a:cubicBezTo>
                <a:cubicBezTo>
                  <a:pt x="1900" y="2698"/>
                  <a:pt x="835" y="3867"/>
                  <a:pt x="459" y="5053"/>
                </a:cubicBezTo>
                <a:cubicBezTo>
                  <a:pt x="0" y="6506"/>
                  <a:pt x="437" y="8133"/>
                  <a:pt x="1431" y="9303"/>
                </a:cubicBezTo>
                <a:cubicBezTo>
                  <a:pt x="2414" y="10471"/>
                  <a:pt x="3922" y="11181"/>
                  <a:pt x="5473" y="11410"/>
                </a:cubicBezTo>
                <a:cubicBezTo>
                  <a:pt x="5821" y="11461"/>
                  <a:pt x="6174" y="11487"/>
                  <a:pt x="6529" y="11487"/>
                </a:cubicBezTo>
                <a:cubicBezTo>
                  <a:pt x="7934" y="11487"/>
                  <a:pt x="9348" y="11081"/>
                  <a:pt x="10420" y="10209"/>
                </a:cubicBezTo>
                <a:cubicBezTo>
                  <a:pt x="11153" y="9608"/>
                  <a:pt x="11687" y="8778"/>
                  <a:pt x="11917" y="7871"/>
                </a:cubicBezTo>
                <a:cubicBezTo>
                  <a:pt x="12102" y="7162"/>
                  <a:pt x="11971" y="6375"/>
                  <a:pt x="12201" y="5676"/>
                </a:cubicBezTo>
                <a:cubicBezTo>
                  <a:pt x="12442" y="4955"/>
                  <a:pt x="13206" y="4660"/>
                  <a:pt x="13697" y="4125"/>
                </a:cubicBezTo>
                <a:cubicBezTo>
                  <a:pt x="14265" y="3514"/>
                  <a:pt x="14561" y="2662"/>
                  <a:pt x="14386" y="1853"/>
                </a:cubicBezTo>
                <a:cubicBezTo>
                  <a:pt x="14353" y="1722"/>
                  <a:pt x="14320" y="1591"/>
                  <a:pt x="14265" y="1471"/>
                </a:cubicBezTo>
                <a:cubicBezTo>
                  <a:pt x="13855" y="475"/>
                  <a:pt x="12900" y="1"/>
                  <a:pt x="11926" y="1"/>
                </a:cubicBezTo>
                <a:close/>
              </a:path>
            </a:pathLst>
          </a:cu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0" name="Google Shape;220;p26"/>
          <p:cNvSpPr/>
          <p:nvPr/>
        </p:nvSpPr>
        <p:spPr>
          <a:xfrm rot="-8100000">
            <a:off x="6617663" y="-1145323"/>
            <a:ext cx="3621064" cy="2856615"/>
          </a:xfrm>
          <a:custGeom>
            <a:rect b="b" l="l" r="r" t="t"/>
            <a:pathLst>
              <a:path extrusionOk="0" h="11487" w="14561">
                <a:moveTo>
                  <a:pt x="11926" y="1"/>
                </a:moveTo>
                <a:cubicBezTo>
                  <a:pt x="10902" y="1"/>
                  <a:pt x="9858" y="524"/>
                  <a:pt x="9405" y="1514"/>
                </a:cubicBezTo>
                <a:cubicBezTo>
                  <a:pt x="9143" y="2104"/>
                  <a:pt x="9099" y="2803"/>
                  <a:pt x="8651" y="3284"/>
                </a:cubicBezTo>
                <a:cubicBezTo>
                  <a:pt x="8294" y="3674"/>
                  <a:pt x="7764" y="3828"/>
                  <a:pt x="7216" y="3828"/>
                </a:cubicBezTo>
                <a:cubicBezTo>
                  <a:pt x="6858" y="3828"/>
                  <a:pt x="6492" y="3763"/>
                  <a:pt x="6160" y="3655"/>
                </a:cubicBezTo>
                <a:cubicBezTo>
                  <a:pt x="5309" y="3382"/>
                  <a:pt x="4544" y="2902"/>
                  <a:pt x="3660" y="2738"/>
                </a:cubicBezTo>
                <a:cubicBezTo>
                  <a:pt x="3515" y="2711"/>
                  <a:pt x="3372" y="2698"/>
                  <a:pt x="3233" y="2698"/>
                </a:cubicBezTo>
                <a:cubicBezTo>
                  <a:pt x="1900" y="2698"/>
                  <a:pt x="835" y="3867"/>
                  <a:pt x="459" y="5053"/>
                </a:cubicBezTo>
                <a:cubicBezTo>
                  <a:pt x="0" y="6506"/>
                  <a:pt x="437" y="8133"/>
                  <a:pt x="1431" y="9303"/>
                </a:cubicBezTo>
                <a:cubicBezTo>
                  <a:pt x="2414" y="10471"/>
                  <a:pt x="3922" y="11181"/>
                  <a:pt x="5473" y="11410"/>
                </a:cubicBezTo>
                <a:cubicBezTo>
                  <a:pt x="5821" y="11461"/>
                  <a:pt x="6174" y="11487"/>
                  <a:pt x="6529" y="11487"/>
                </a:cubicBezTo>
                <a:cubicBezTo>
                  <a:pt x="7934" y="11487"/>
                  <a:pt x="9348" y="11081"/>
                  <a:pt x="10420" y="10209"/>
                </a:cubicBezTo>
                <a:cubicBezTo>
                  <a:pt x="11153" y="9608"/>
                  <a:pt x="11687" y="8778"/>
                  <a:pt x="11917" y="7871"/>
                </a:cubicBezTo>
                <a:cubicBezTo>
                  <a:pt x="12102" y="7162"/>
                  <a:pt x="11971" y="6375"/>
                  <a:pt x="12201" y="5676"/>
                </a:cubicBezTo>
                <a:cubicBezTo>
                  <a:pt x="12442" y="4955"/>
                  <a:pt x="13206" y="4660"/>
                  <a:pt x="13697" y="4125"/>
                </a:cubicBezTo>
                <a:cubicBezTo>
                  <a:pt x="14265" y="3514"/>
                  <a:pt x="14561" y="2662"/>
                  <a:pt x="14386" y="1853"/>
                </a:cubicBezTo>
                <a:cubicBezTo>
                  <a:pt x="14353" y="1722"/>
                  <a:pt x="14320" y="1591"/>
                  <a:pt x="14265" y="1471"/>
                </a:cubicBezTo>
                <a:cubicBezTo>
                  <a:pt x="13855" y="475"/>
                  <a:pt x="12900" y="1"/>
                  <a:pt x="11926" y="1"/>
                </a:cubicBezTo>
                <a:close/>
              </a:path>
            </a:pathLst>
          </a:cu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1" name="Google Shape;221;p26"/>
          <p:cNvSpPr/>
          <p:nvPr/>
        </p:nvSpPr>
        <p:spPr>
          <a:xfrm flipH="1" rot="8100000">
            <a:off x="7606298" y="756355"/>
            <a:ext cx="306732" cy="241713"/>
          </a:xfrm>
          <a:custGeom>
            <a:rect b="b" l="l" r="r" t="t"/>
            <a:pathLst>
              <a:path extrusionOk="0" h="5390" w="5736">
                <a:moveTo>
                  <a:pt x="2327" y="0"/>
                </a:moveTo>
                <a:cubicBezTo>
                  <a:pt x="1872" y="0"/>
                  <a:pt x="1427" y="134"/>
                  <a:pt x="1043" y="452"/>
                </a:cubicBezTo>
                <a:cubicBezTo>
                  <a:pt x="775" y="669"/>
                  <a:pt x="610" y="947"/>
                  <a:pt x="506" y="1267"/>
                </a:cubicBezTo>
                <a:cubicBezTo>
                  <a:pt x="32" y="2134"/>
                  <a:pt x="1" y="3361"/>
                  <a:pt x="424" y="4145"/>
                </a:cubicBezTo>
                <a:cubicBezTo>
                  <a:pt x="881" y="4994"/>
                  <a:pt x="1728" y="5389"/>
                  <a:pt x="2600" y="5389"/>
                </a:cubicBezTo>
                <a:cubicBezTo>
                  <a:pt x="3223" y="5389"/>
                  <a:pt x="3859" y="5188"/>
                  <a:pt x="4374" y="4805"/>
                </a:cubicBezTo>
                <a:cubicBezTo>
                  <a:pt x="5664" y="3836"/>
                  <a:pt x="5736" y="2134"/>
                  <a:pt x="4612" y="1030"/>
                </a:cubicBezTo>
                <a:cubicBezTo>
                  <a:pt x="4019" y="444"/>
                  <a:pt x="3156" y="0"/>
                  <a:pt x="2327" y="0"/>
                </a:cubicBezTo>
                <a:close/>
              </a:path>
            </a:pathLst>
          </a:custGeom>
          <a:solidFill>
            <a:schemeClr val="lt1"/>
          </a:solidFill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accent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222" name="Google Shape;222;p26"/>
          <p:cNvSpPr/>
          <p:nvPr/>
        </p:nvSpPr>
        <p:spPr>
          <a:xfrm flipH="1" rot="-2700021">
            <a:off x="8241790" y="3272958"/>
            <a:ext cx="1661252" cy="1503360"/>
          </a:xfrm>
          <a:custGeom>
            <a:rect b="b" l="l" r="r" t="t"/>
            <a:pathLst>
              <a:path extrusionOk="0" h="5390" w="5736">
                <a:moveTo>
                  <a:pt x="2327" y="0"/>
                </a:moveTo>
                <a:cubicBezTo>
                  <a:pt x="1872" y="0"/>
                  <a:pt x="1427" y="134"/>
                  <a:pt x="1043" y="452"/>
                </a:cubicBezTo>
                <a:cubicBezTo>
                  <a:pt x="775" y="669"/>
                  <a:pt x="610" y="947"/>
                  <a:pt x="506" y="1267"/>
                </a:cubicBezTo>
                <a:cubicBezTo>
                  <a:pt x="32" y="2134"/>
                  <a:pt x="1" y="3361"/>
                  <a:pt x="424" y="4145"/>
                </a:cubicBezTo>
                <a:cubicBezTo>
                  <a:pt x="881" y="4994"/>
                  <a:pt x="1728" y="5389"/>
                  <a:pt x="2600" y="5389"/>
                </a:cubicBezTo>
                <a:cubicBezTo>
                  <a:pt x="3223" y="5389"/>
                  <a:pt x="3859" y="5188"/>
                  <a:pt x="4374" y="4805"/>
                </a:cubicBezTo>
                <a:cubicBezTo>
                  <a:pt x="5664" y="3836"/>
                  <a:pt x="5736" y="2134"/>
                  <a:pt x="4612" y="1030"/>
                </a:cubicBezTo>
                <a:cubicBezTo>
                  <a:pt x="4019" y="444"/>
                  <a:pt x="3156" y="0"/>
                  <a:pt x="2327" y="0"/>
                </a:cubicBezTo>
                <a:close/>
              </a:path>
            </a:pathLst>
          </a:cu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accent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223" name="Google Shape;223;p26"/>
          <p:cNvSpPr/>
          <p:nvPr/>
        </p:nvSpPr>
        <p:spPr>
          <a:xfrm>
            <a:off x="2761462" y="4098450"/>
            <a:ext cx="3621066" cy="2856616"/>
          </a:xfrm>
          <a:custGeom>
            <a:rect b="b" l="l" r="r" t="t"/>
            <a:pathLst>
              <a:path extrusionOk="0" h="11487" w="14561">
                <a:moveTo>
                  <a:pt x="11926" y="1"/>
                </a:moveTo>
                <a:cubicBezTo>
                  <a:pt x="10902" y="1"/>
                  <a:pt x="9858" y="524"/>
                  <a:pt x="9405" y="1514"/>
                </a:cubicBezTo>
                <a:cubicBezTo>
                  <a:pt x="9143" y="2104"/>
                  <a:pt x="9099" y="2803"/>
                  <a:pt x="8651" y="3284"/>
                </a:cubicBezTo>
                <a:cubicBezTo>
                  <a:pt x="8294" y="3674"/>
                  <a:pt x="7764" y="3828"/>
                  <a:pt x="7216" y="3828"/>
                </a:cubicBezTo>
                <a:cubicBezTo>
                  <a:pt x="6858" y="3828"/>
                  <a:pt x="6492" y="3763"/>
                  <a:pt x="6160" y="3655"/>
                </a:cubicBezTo>
                <a:cubicBezTo>
                  <a:pt x="5309" y="3382"/>
                  <a:pt x="4544" y="2902"/>
                  <a:pt x="3660" y="2738"/>
                </a:cubicBezTo>
                <a:cubicBezTo>
                  <a:pt x="3515" y="2711"/>
                  <a:pt x="3372" y="2698"/>
                  <a:pt x="3233" y="2698"/>
                </a:cubicBezTo>
                <a:cubicBezTo>
                  <a:pt x="1900" y="2698"/>
                  <a:pt x="835" y="3867"/>
                  <a:pt x="459" y="5053"/>
                </a:cubicBezTo>
                <a:cubicBezTo>
                  <a:pt x="0" y="6506"/>
                  <a:pt x="437" y="8133"/>
                  <a:pt x="1431" y="9303"/>
                </a:cubicBezTo>
                <a:cubicBezTo>
                  <a:pt x="2414" y="10471"/>
                  <a:pt x="3922" y="11181"/>
                  <a:pt x="5473" y="11410"/>
                </a:cubicBezTo>
                <a:cubicBezTo>
                  <a:pt x="5821" y="11461"/>
                  <a:pt x="6174" y="11487"/>
                  <a:pt x="6529" y="11487"/>
                </a:cubicBezTo>
                <a:cubicBezTo>
                  <a:pt x="7934" y="11487"/>
                  <a:pt x="9348" y="11081"/>
                  <a:pt x="10420" y="10209"/>
                </a:cubicBezTo>
                <a:cubicBezTo>
                  <a:pt x="11153" y="9608"/>
                  <a:pt x="11687" y="8778"/>
                  <a:pt x="11917" y="7871"/>
                </a:cubicBezTo>
                <a:cubicBezTo>
                  <a:pt x="12102" y="7162"/>
                  <a:pt x="11971" y="6375"/>
                  <a:pt x="12201" y="5676"/>
                </a:cubicBezTo>
                <a:cubicBezTo>
                  <a:pt x="12442" y="4955"/>
                  <a:pt x="13206" y="4660"/>
                  <a:pt x="13697" y="4125"/>
                </a:cubicBezTo>
                <a:cubicBezTo>
                  <a:pt x="14265" y="3514"/>
                  <a:pt x="14561" y="2662"/>
                  <a:pt x="14386" y="1853"/>
                </a:cubicBezTo>
                <a:cubicBezTo>
                  <a:pt x="14353" y="1722"/>
                  <a:pt x="14320" y="1591"/>
                  <a:pt x="14265" y="1471"/>
                </a:cubicBezTo>
                <a:cubicBezTo>
                  <a:pt x="13855" y="475"/>
                  <a:pt x="12900" y="1"/>
                  <a:pt x="11926" y="1"/>
                </a:cubicBezTo>
                <a:close/>
              </a:path>
            </a:pathLst>
          </a:cu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4" name="Google Shape;224;p26"/>
          <p:cNvSpPr/>
          <p:nvPr/>
        </p:nvSpPr>
        <p:spPr>
          <a:xfrm>
            <a:off x="2422112" y="-1697000"/>
            <a:ext cx="3621066" cy="2856616"/>
          </a:xfrm>
          <a:custGeom>
            <a:rect b="b" l="l" r="r" t="t"/>
            <a:pathLst>
              <a:path extrusionOk="0" h="11487" w="14561">
                <a:moveTo>
                  <a:pt x="11926" y="1"/>
                </a:moveTo>
                <a:cubicBezTo>
                  <a:pt x="10902" y="1"/>
                  <a:pt x="9858" y="524"/>
                  <a:pt x="9405" y="1514"/>
                </a:cubicBezTo>
                <a:cubicBezTo>
                  <a:pt x="9143" y="2104"/>
                  <a:pt x="9099" y="2803"/>
                  <a:pt x="8651" y="3284"/>
                </a:cubicBezTo>
                <a:cubicBezTo>
                  <a:pt x="8294" y="3674"/>
                  <a:pt x="7764" y="3828"/>
                  <a:pt x="7216" y="3828"/>
                </a:cubicBezTo>
                <a:cubicBezTo>
                  <a:pt x="6858" y="3828"/>
                  <a:pt x="6492" y="3763"/>
                  <a:pt x="6160" y="3655"/>
                </a:cubicBezTo>
                <a:cubicBezTo>
                  <a:pt x="5309" y="3382"/>
                  <a:pt x="4544" y="2902"/>
                  <a:pt x="3660" y="2738"/>
                </a:cubicBezTo>
                <a:cubicBezTo>
                  <a:pt x="3515" y="2711"/>
                  <a:pt x="3372" y="2698"/>
                  <a:pt x="3233" y="2698"/>
                </a:cubicBezTo>
                <a:cubicBezTo>
                  <a:pt x="1900" y="2698"/>
                  <a:pt x="835" y="3867"/>
                  <a:pt x="459" y="5053"/>
                </a:cubicBezTo>
                <a:cubicBezTo>
                  <a:pt x="0" y="6506"/>
                  <a:pt x="437" y="8133"/>
                  <a:pt x="1431" y="9303"/>
                </a:cubicBezTo>
                <a:cubicBezTo>
                  <a:pt x="2414" y="10471"/>
                  <a:pt x="3922" y="11181"/>
                  <a:pt x="5473" y="11410"/>
                </a:cubicBezTo>
                <a:cubicBezTo>
                  <a:pt x="5821" y="11461"/>
                  <a:pt x="6174" y="11487"/>
                  <a:pt x="6529" y="11487"/>
                </a:cubicBezTo>
                <a:cubicBezTo>
                  <a:pt x="7934" y="11487"/>
                  <a:pt x="9348" y="11081"/>
                  <a:pt x="10420" y="10209"/>
                </a:cubicBezTo>
                <a:cubicBezTo>
                  <a:pt x="11153" y="9608"/>
                  <a:pt x="11687" y="8778"/>
                  <a:pt x="11917" y="7871"/>
                </a:cubicBezTo>
                <a:cubicBezTo>
                  <a:pt x="12102" y="7162"/>
                  <a:pt x="11971" y="6375"/>
                  <a:pt x="12201" y="5676"/>
                </a:cubicBezTo>
                <a:cubicBezTo>
                  <a:pt x="12442" y="4955"/>
                  <a:pt x="13206" y="4660"/>
                  <a:pt x="13697" y="4125"/>
                </a:cubicBezTo>
                <a:cubicBezTo>
                  <a:pt x="14265" y="3514"/>
                  <a:pt x="14561" y="2662"/>
                  <a:pt x="14386" y="1853"/>
                </a:cubicBezTo>
                <a:cubicBezTo>
                  <a:pt x="14353" y="1722"/>
                  <a:pt x="14320" y="1591"/>
                  <a:pt x="14265" y="1471"/>
                </a:cubicBezTo>
                <a:cubicBezTo>
                  <a:pt x="13855" y="475"/>
                  <a:pt x="12900" y="1"/>
                  <a:pt x="11926" y="1"/>
                </a:cubicBezTo>
                <a:close/>
              </a:path>
            </a:pathLst>
          </a:cu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>
  <p:cSld name="TITLE_AND_TWO_COLUMNS_1"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6" name="Google Shape;226;p27"/>
          <p:cNvGrpSpPr/>
          <p:nvPr/>
        </p:nvGrpSpPr>
        <p:grpSpPr>
          <a:xfrm>
            <a:off x="-2599288" y="-3132442"/>
            <a:ext cx="14195734" cy="10106491"/>
            <a:chOff x="-2599288" y="-3132442"/>
            <a:chExt cx="14195734" cy="10106491"/>
          </a:xfrm>
        </p:grpSpPr>
        <p:sp>
          <p:nvSpPr>
            <p:cNvPr id="227" name="Google Shape;227;p27"/>
            <p:cNvSpPr/>
            <p:nvPr/>
          </p:nvSpPr>
          <p:spPr>
            <a:xfrm>
              <a:off x="6770225" y="-1838900"/>
              <a:ext cx="3621066" cy="2856616"/>
            </a:xfrm>
            <a:custGeom>
              <a:rect b="b" l="l" r="r" t="t"/>
              <a:pathLst>
                <a:path extrusionOk="0" h="11487" w="14561">
                  <a:moveTo>
                    <a:pt x="11926" y="1"/>
                  </a:moveTo>
                  <a:cubicBezTo>
                    <a:pt x="10902" y="1"/>
                    <a:pt x="9858" y="524"/>
                    <a:pt x="9405" y="1514"/>
                  </a:cubicBezTo>
                  <a:cubicBezTo>
                    <a:pt x="9143" y="2104"/>
                    <a:pt x="9099" y="2803"/>
                    <a:pt x="8651" y="3284"/>
                  </a:cubicBezTo>
                  <a:cubicBezTo>
                    <a:pt x="8294" y="3674"/>
                    <a:pt x="7764" y="3828"/>
                    <a:pt x="7216" y="3828"/>
                  </a:cubicBezTo>
                  <a:cubicBezTo>
                    <a:pt x="6858" y="3828"/>
                    <a:pt x="6492" y="3763"/>
                    <a:pt x="6160" y="3655"/>
                  </a:cubicBezTo>
                  <a:cubicBezTo>
                    <a:pt x="5309" y="3382"/>
                    <a:pt x="4544" y="2902"/>
                    <a:pt x="3660" y="2738"/>
                  </a:cubicBezTo>
                  <a:cubicBezTo>
                    <a:pt x="3515" y="2711"/>
                    <a:pt x="3372" y="2698"/>
                    <a:pt x="3233" y="2698"/>
                  </a:cubicBezTo>
                  <a:cubicBezTo>
                    <a:pt x="1900" y="2698"/>
                    <a:pt x="835" y="3867"/>
                    <a:pt x="459" y="5053"/>
                  </a:cubicBezTo>
                  <a:cubicBezTo>
                    <a:pt x="0" y="6506"/>
                    <a:pt x="437" y="8133"/>
                    <a:pt x="1431" y="9303"/>
                  </a:cubicBezTo>
                  <a:cubicBezTo>
                    <a:pt x="2414" y="10471"/>
                    <a:pt x="3922" y="11181"/>
                    <a:pt x="5473" y="11410"/>
                  </a:cubicBezTo>
                  <a:cubicBezTo>
                    <a:pt x="5821" y="11461"/>
                    <a:pt x="6174" y="11487"/>
                    <a:pt x="6529" y="11487"/>
                  </a:cubicBezTo>
                  <a:cubicBezTo>
                    <a:pt x="7934" y="11487"/>
                    <a:pt x="9348" y="11081"/>
                    <a:pt x="10420" y="10209"/>
                  </a:cubicBezTo>
                  <a:cubicBezTo>
                    <a:pt x="11153" y="9608"/>
                    <a:pt x="11687" y="8778"/>
                    <a:pt x="11917" y="7871"/>
                  </a:cubicBezTo>
                  <a:cubicBezTo>
                    <a:pt x="12102" y="7162"/>
                    <a:pt x="11971" y="6375"/>
                    <a:pt x="12201" y="5676"/>
                  </a:cubicBezTo>
                  <a:cubicBezTo>
                    <a:pt x="12442" y="4955"/>
                    <a:pt x="13206" y="4660"/>
                    <a:pt x="13697" y="4125"/>
                  </a:cubicBezTo>
                  <a:cubicBezTo>
                    <a:pt x="14265" y="3514"/>
                    <a:pt x="14561" y="2662"/>
                    <a:pt x="14386" y="1853"/>
                  </a:cubicBezTo>
                  <a:cubicBezTo>
                    <a:pt x="14353" y="1722"/>
                    <a:pt x="14320" y="1591"/>
                    <a:pt x="14265" y="1471"/>
                  </a:cubicBezTo>
                  <a:cubicBezTo>
                    <a:pt x="13855" y="475"/>
                    <a:pt x="12900" y="1"/>
                    <a:pt x="11926" y="1"/>
                  </a:cubicBezTo>
                  <a:close/>
                </a:path>
              </a:pathLst>
            </a:custGeom>
            <a:noFill/>
            <a:ln cap="flat" cmpd="sng" w="1905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8" name="Google Shape;228;p27"/>
            <p:cNvSpPr/>
            <p:nvPr/>
          </p:nvSpPr>
          <p:spPr>
            <a:xfrm rot="9000003">
              <a:off x="-1889181" y="-2057454"/>
              <a:ext cx="5452520" cy="4301428"/>
            </a:xfrm>
            <a:custGeom>
              <a:rect b="b" l="l" r="r" t="t"/>
              <a:pathLst>
                <a:path extrusionOk="0" h="11487" w="14561">
                  <a:moveTo>
                    <a:pt x="11926" y="1"/>
                  </a:moveTo>
                  <a:cubicBezTo>
                    <a:pt x="10902" y="1"/>
                    <a:pt x="9858" y="524"/>
                    <a:pt x="9405" y="1514"/>
                  </a:cubicBezTo>
                  <a:cubicBezTo>
                    <a:pt x="9143" y="2104"/>
                    <a:pt x="9099" y="2803"/>
                    <a:pt x="8651" y="3284"/>
                  </a:cubicBezTo>
                  <a:cubicBezTo>
                    <a:pt x="8294" y="3674"/>
                    <a:pt x="7764" y="3828"/>
                    <a:pt x="7216" y="3828"/>
                  </a:cubicBezTo>
                  <a:cubicBezTo>
                    <a:pt x="6858" y="3828"/>
                    <a:pt x="6492" y="3763"/>
                    <a:pt x="6160" y="3655"/>
                  </a:cubicBezTo>
                  <a:cubicBezTo>
                    <a:pt x="5309" y="3382"/>
                    <a:pt x="4544" y="2902"/>
                    <a:pt x="3660" y="2738"/>
                  </a:cubicBezTo>
                  <a:cubicBezTo>
                    <a:pt x="3515" y="2711"/>
                    <a:pt x="3372" y="2698"/>
                    <a:pt x="3233" y="2698"/>
                  </a:cubicBezTo>
                  <a:cubicBezTo>
                    <a:pt x="1900" y="2698"/>
                    <a:pt x="835" y="3867"/>
                    <a:pt x="459" y="5053"/>
                  </a:cubicBezTo>
                  <a:cubicBezTo>
                    <a:pt x="0" y="6506"/>
                    <a:pt x="437" y="8133"/>
                    <a:pt x="1431" y="9303"/>
                  </a:cubicBezTo>
                  <a:cubicBezTo>
                    <a:pt x="2414" y="10471"/>
                    <a:pt x="3922" y="11181"/>
                    <a:pt x="5473" y="11410"/>
                  </a:cubicBezTo>
                  <a:cubicBezTo>
                    <a:pt x="5821" y="11461"/>
                    <a:pt x="6174" y="11487"/>
                    <a:pt x="6529" y="11487"/>
                  </a:cubicBezTo>
                  <a:cubicBezTo>
                    <a:pt x="7934" y="11487"/>
                    <a:pt x="9348" y="11081"/>
                    <a:pt x="10420" y="10209"/>
                  </a:cubicBezTo>
                  <a:cubicBezTo>
                    <a:pt x="11153" y="9608"/>
                    <a:pt x="11687" y="8778"/>
                    <a:pt x="11917" y="7871"/>
                  </a:cubicBezTo>
                  <a:cubicBezTo>
                    <a:pt x="12102" y="7162"/>
                    <a:pt x="11971" y="6375"/>
                    <a:pt x="12201" y="5676"/>
                  </a:cubicBezTo>
                  <a:cubicBezTo>
                    <a:pt x="12442" y="4955"/>
                    <a:pt x="13206" y="4660"/>
                    <a:pt x="13697" y="4125"/>
                  </a:cubicBezTo>
                  <a:cubicBezTo>
                    <a:pt x="14265" y="3514"/>
                    <a:pt x="14561" y="2662"/>
                    <a:pt x="14386" y="1853"/>
                  </a:cubicBezTo>
                  <a:cubicBezTo>
                    <a:pt x="14353" y="1722"/>
                    <a:pt x="14320" y="1591"/>
                    <a:pt x="14265" y="1471"/>
                  </a:cubicBezTo>
                  <a:cubicBezTo>
                    <a:pt x="13855" y="475"/>
                    <a:pt x="12900" y="1"/>
                    <a:pt x="11926" y="1"/>
                  </a:cubicBezTo>
                  <a:close/>
                </a:path>
              </a:pathLst>
            </a:custGeom>
            <a:noFill/>
            <a:ln cap="flat" cmpd="sng" w="1905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9" name="Google Shape;229;p27"/>
            <p:cNvSpPr/>
            <p:nvPr/>
          </p:nvSpPr>
          <p:spPr>
            <a:xfrm rot="609176">
              <a:off x="2192594" y="4205446"/>
              <a:ext cx="3179198" cy="2508031"/>
            </a:xfrm>
            <a:custGeom>
              <a:rect b="b" l="l" r="r" t="t"/>
              <a:pathLst>
                <a:path extrusionOk="0" h="11487" w="14561">
                  <a:moveTo>
                    <a:pt x="11926" y="1"/>
                  </a:moveTo>
                  <a:cubicBezTo>
                    <a:pt x="10902" y="1"/>
                    <a:pt x="9858" y="524"/>
                    <a:pt x="9405" y="1514"/>
                  </a:cubicBezTo>
                  <a:cubicBezTo>
                    <a:pt x="9143" y="2104"/>
                    <a:pt x="9099" y="2803"/>
                    <a:pt x="8651" y="3284"/>
                  </a:cubicBezTo>
                  <a:cubicBezTo>
                    <a:pt x="8294" y="3674"/>
                    <a:pt x="7764" y="3828"/>
                    <a:pt x="7216" y="3828"/>
                  </a:cubicBezTo>
                  <a:cubicBezTo>
                    <a:pt x="6858" y="3828"/>
                    <a:pt x="6492" y="3763"/>
                    <a:pt x="6160" y="3655"/>
                  </a:cubicBezTo>
                  <a:cubicBezTo>
                    <a:pt x="5309" y="3382"/>
                    <a:pt x="4544" y="2902"/>
                    <a:pt x="3660" y="2738"/>
                  </a:cubicBezTo>
                  <a:cubicBezTo>
                    <a:pt x="3515" y="2711"/>
                    <a:pt x="3372" y="2698"/>
                    <a:pt x="3233" y="2698"/>
                  </a:cubicBezTo>
                  <a:cubicBezTo>
                    <a:pt x="1900" y="2698"/>
                    <a:pt x="835" y="3867"/>
                    <a:pt x="459" y="5053"/>
                  </a:cubicBezTo>
                  <a:cubicBezTo>
                    <a:pt x="0" y="6506"/>
                    <a:pt x="437" y="8133"/>
                    <a:pt x="1431" y="9303"/>
                  </a:cubicBezTo>
                  <a:cubicBezTo>
                    <a:pt x="2414" y="10471"/>
                    <a:pt x="3922" y="11181"/>
                    <a:pt x="5473" y="11410"/>
                  </a:cubicBezTo>
                  <a:cubicBezTo>
                    <a:pt x="5821" y="11461"/>
                    <a:pt x="6174" y="11487"/>
                    <a:pt x="6529" y="11487"/>
                  </a:cubicBezTo>
                  <a:cubicBezTo>
                    <a:pt x="7934" y="11487"/>
                    <a:pt x="9348" y="11081"/>
                    <a:pt x="10420" y="10209"/>
                  </a:cubicBezTo>
                  <a:cubicBezTo>
                    <a:pt x="11153" y="9608"/>
                    <a:pt x="11687" y="8778"/>
                    <a:pt x="11917" y="7871"/>
                  </a:cubicBezTo>
                  <a:cubicBezTo>
                    <a:pt x="12102" y="7162"/>
                    <a:pt x="11971" y="6375"/>
                    <a:pt x="12201" y="5676"/>
                  </a:cubicBezTo>
                  <a:cubicBezTo>
                    <a:pt x="12442" y="4955"/>
                    <a:pt x="13206" y="4660"/>
                    <a:pt x="13697" y="4125"/>
                  </a:cubicBezTo>
                  <a:cubicBezTo>
                    <a:pt x="14265" y="3514"/>
                    <a:pt x="14561" y="2662"/>
                    <a:pt x="14386" y="1853"/>
                  </a:cubicBezTo>
                  <a:cubicBezTo>
                    <a:pt x="14353" y="1722"/>
                    <a:pt x="14320" y="1591"/>
                    <a:pt x="14265" y="1471"/>
                  </a:cubicBezTo>
                  <a:cubicBezTo>
                    <a:pt x="13855" y="475"/>
                    <a:pt x="12900" y="1"/>
                    <a:pt x="11926" y="1"/>
                  </a:cubicBezTo>
                  <a:close/>
                </a:path>
              </a:pathLst>
            </a:custGeom>
            <a:noFill/>
            <a:ln cap="flat" cmpd="sng" w="1905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0" name="Google Shape;230;p27"/>
            <p:cNvSpPr/>
            <p:nvPr/>
          </p:nvSpPr>
          <p:spPr>
            <a:xfrm rot="-3703223">
              <a:off x="7334713" y="2169007"/>
              <a:ext cx="3930571" cy="3100781"/>
            </a:xfrm>
            <a:custGeom>
              <a:rect b="b" l="l" r="r" t="t"/>
              <a:pathLst>
                <a:path extrusionOk="0" h="11487" w="14561">
                  <a:moveTo>
                    <a:pt x="11926" y="1"/>
                  </a:moveTo>
                  <a:cubicBezTo>
                    <a:pt x="10902" y="1"/>
                    <a:pt x="9858" y="524"/>
                    <a:pt x="9405" y="1514"/>
                  </a:cubicBezTo>
                  <a:cubicBezTo>
                    <a:pt x="9143" y="2104"/>
                    <a:pt x="9099" y="2803"/>
                    <a:pt x="8651" y="3284"/>
                  </a:cubicBezTo>
                  <a:cubicBezTo>
                    <a:pt x="8294" y="3674"/>
                    <a:pt x="7764" y="3828"/>
                    <a:pt x="7216" y="3828"/>
                  </a:cubicBezTo>
                  <a:cubicBezTo>
                    <a:pt x="6858" y="3828"/>
                    <a:pt x="6492" y="3763"/>
                    <a:pt x="6160" y="3655"/>
                  </a:cubicBezTo>
                  <a:cubicBezTo>
                    <a:pt x="5309" y="3382"/>
                    <a:pt x="4544" y="2902"/>
                    <a:pt x="3660" y="2738"/>
                  </a:cubicBezTo>
                  <a:cubicBezTo>
                    <a:pt x="3515" y="2711"/>
                    <a:pt x="3372" y="2698"/>
                    <a:pt x="3233" y="2698"/>
                  </a:cubicBezTo>
                  <a:cubicBezTo>
                    <a:pt x="1900" y="2698"/>
                    <a:pt x="835" y="3867"/>
                    <a:pt x="459" y="5053"/>
                  </a:cubicBezTo>
                  <a:cubicBezTo>
                    <a:pt x="0" y="6506"/>
                    <a:pt x="437" y="8133"/>
                    <a:pt x="1431" y="9303"/>
                  </a:cubicBezTo>
                  <a:cubicBezTo>
                    <a:pt x="2414" y="10471"/>
                    <a:pt x="3922" y="11181"/>
                    <a:pt x="5473" y="11410"/>
                  </a:cubicBezTo>
                  <a:cubicBezTo>
                    <a:pt x="5821" y="11461"/>
                    <a:pt x="6174" y="11487"/>
                    <a:pt x="6529" y="11487"/>
                  </a:cubicBezTo>
                  <a:cubicBezTo>
                    <a:pt x="7934" y="11487"/>
                    <a:pt x="9348" y="11081"/>
                    <a:pt x="10420" y="10209"/>
                  </a:cubicBezTo>
                  <a:cubicBezTo>
                    <a:pt x="11153" y="9608"/>
                    <a:pt x="11687" y="8778"/>
                    <a:pt x="11917" y="7871"/>
                  </a:cubicBezTo>
                  <a:cubicBezTo>
                    <a:pt x="12102" y="7162"/>
                    <a:pt x="11971" y="6375"/>
                    <a:pt x="12201" y="5676"/>
                  </a:cubicBezTo>
                  <a:cubicBezTo>
                    <a:pt x="12442" y="4955"/>
                    <a:pt x="13206" y="4660"/>
                    <a:pt x="13697" y="4125"/>
                  </a:cubicBezTo>
                  <a:cubicBezTo>
                    <a:pt x="14265" y="3514"/>
                    <a:pt x="14561" y="2662"/>
                    <a:pt x="14386" y="1853"/>
                  </a:cubicBezTo>
                  <a:cubicBezTo>
                    <a:pt x="14353" y="1722"/>
                    <a:pt x="14320" y="1591"/>
                    <a:pt x="14265" y="1471"/>
                  </a:cubicBezTo>
                  <a:cubicBezTo>
                    <a:pt x="13855" y="475"/>
                    <a:pt x="12900" y="1"/>
                    <a:pt x="11926" y="1"/>
                  </a:cubicBezTo>
                  <a:close/>
                </a:path>
              </a:pathLst>
            </a:custGeom>
            <a:noFill/>
            <a:ln cap="flat" cmpd="sng" w="1905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1" name="Google Shape;231;p27"/>
            <p:cNvSpPr/>
            <p:nvPr/>
          </p:nvSpPr>
          <p:spPr>
            <a:xfrm flipH="1" rot="8100000">
              <a:off x="7740786" y="1274927"/>
              <a:ext cx="826200" cy="651066"/>
            </a:xfrm>
            <a:custGeom>
              <a:rect b="b" l="l" r="r" t="t"/>
              <a:pathLst>
                <a:path extrusionOk="0" h="5390" w="5736">
                  <a:moveTo>
                    <a:pt x="2327" y="0"/>
                  </a:moveTo>
                  <a:cubicBezTo>
                    <a:pt x="1872" y="0"/>
                    <a:pt x="1427" y="134"/>
                    <a:pt x="1043" y="452"/>
                  </a:cubicBezTo>
                  <a:cubicBezTo>
                    <a:pt x="775" y="669"/>
                    <a:pt x="610" y="947"/>
                    <a:pt x="506" y="1267"/>
                  </a:cubicBezTo>
                  <a:cubicBezTo>
                    <a:pt x="32" y="2134"/>
                    <a:pt x="1" y="3361"/>
                    <a:pt x="424" y="4145"/>
                  </a:cubicBezTo>
                  <a:cubicBezTo>
                    <a:pt x="881" y="4994"/>
                    <a:pt x="1728" y="5389"/>
                    <a:pt x="2600" y="5389"/>
                  </a:cubicBezTo>
                  <a:cubicBezTo>
                    <a:pt x="3223" y="5389"/>
                    <a:pt x="3859" y="5188"/>
                    <a:pt x="4374" y="4805"/>
                  </a:cubicBezTo>
                  <a:cubicBezTo>
                    <a:pt x="5664" y="3836"/>
                    <a:pt x="5736" y="2134"/>
                    <a:pt x="4612" y="1030"/>
                  </a:cubicBezTo>
                  <a:cubicBezTo>
                    <a:pt x="4019" y="444"/>
                    <a:pt x="3156" y="0"/>
                    <a:pt x="2327" y="0"/>
                  </a:cubicBezTo>
                  <a:close/>
                </a:path>
              </a:pathLst>
            </a:custGeom>
            <a:noFill/>
            <a:ln cap="flat" cmpd="sng" w="1905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0" spcFirstLastPara="1" rIns="0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accent1"/>
                </a:solidFill>
                <a:latin typeface="Anton"/>
                <a:ea typeface="Anton"/>
                <a:cs typeface="Anton"/>
                <a:sym typeface="Anton"/>
              </a:endParaRPr>
            </a:p>
          </p:txBody>
        </p:sp>
        <p:sp>
          <p:nvSpPr>
            <p:cNvPr id="232" name="Google Shape;232;p27"/>
            <p:cNvSpPr/>
            <p:nvPr/>
          </p:nvSpPr>
          <p:spPr>
            <a:xfrm flipH="1" rot="8100000">
              <a:off x="-1019183" y="3334708"/>
              <a:ext cx="1912144" cy="1506819"/>
            </a:xfrm>
            <a:custGeom>
              <a:rect b="b" l="l" r="r" t="t"/>
              <a:pathLst>
                <a:path extrusionOk="0" h="5390" w="5736">
                  <a:moveTo>
                    <a:pt x="2327" y="0"/>
                  </a:moveTo>
                  <a:cubicBezTo>
                    <a:pt x="1872" y="0"/>
                    <a:pt x="1427" y="134"/>
                    <a:pt x="1043" y="452"/>
                  </a:cubicBezTo>
                  <a:cubicBezTo>
                    <a:pt x="775" y="669"/>
                    <a:pt x="610" y="947"/>
                    <a:pt x="506" y="1267"/>
                  </a:cubicBezTo>
                  <a:cubicBezTo>
                    <a:pt x="32" y="2134"/>
                    <a:pt x="1" y="3361"/>
                    <a:pt x="424" y="4145"/>
                  </a:cubicBezTo>
                  <a:cubicBezTo>
                    <a:pt x="881" y="4994"/>
                    <a:pt x="1728" y="5389"/>
                    <a:pt x="2600" y="5389"/>
                  </a:cubicBezTo>
                  <a:cubicBezTo>
                    <a:pt x="3223" y="5389"/>
                    <a:pt x="3859" y="5188"/>
                    <a:pt x="4374" y="4805"/>
                  </a:cubicBezTo>
                  <a:cubicBezTo>
                    <a:pt x="5664" y="3836"/>
                    <a:pt x="5736" y="2134"/>
                    <a:pt x="4612" y="1030"/>
                  </a:cubicBezTo>
                  <a:cubicBezTo>
                    <a:pt x="4019" y="444"/>
                    <a:pt x="3156" y="0"/>
                    <a:pt x="2327" y="0"/>
                  </a:cubicBezTo>
                  <a:close/>
                </a:path>
              </a:pathLst>
            </a:custGeom>
            <a:noFill/>
            <a:ln cap="flat" cmpd="sng" w="1905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0" spcFirstLastPara="1" rIns="0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accent1"/>
                </a:solidFill>
                <a:latin typeface="Anton"/>
                <a:ea typeface="Anton"/>
                <a:cs typeface="Anton"/>
                <a:sym typeface="Anton"/>
              </a:endParaRPr>
            </a:p>
          </p:txBody>
        </p:sp>
      </p:grpSp>
      <p:sp>
        <p:nvSpPr>
          <p:cNvPr id="233" name="Google Shape;233;p27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34" name="Google Shape;234;p27"/>
          <p:cNvSpPr txBox="1"/>
          <p:nvPr>
            <p:ph idx="2" type="title"/>
          </p:nvPr>
        </p:nvSpPr>
        <p:spPr>
          <a:xfrm>
            <a:off x="1623193" y="2876450"/>
            <a:ext cx="2037600" cy="4425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b="0" sz="18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35" name="Google Shape;235;p27"/>
          <p:cNvSpPr txBox="1"/>
          <p:nvPr>
            <p:ph idx="3" type="title"/>
          </p:nvPr>
        </p:nvSpPr>
        <p:spPr>
          <a:xfrm>
            <a:off x="5481941" y="1623425"/>
            <a:ext cx="2037600" cy="4425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b="0" sz="18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36" name="Google Shape;236;p27"/>
          <p:cNvSpPr txBox="1"/>
          <p:nvPr>
            <p:ph idx="1" type="subTitle"/>
          </p:nvPr>
        </p:nvSpPr>
        <p:spPr>
          <a:xfrm>
            <a:off x="5481942" y="2053425"/>
            <a:ext cx="2037600" cy="825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sz="16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237" name="Google Shape;237;p27"/>
          <p:cNvSpPr txBox="1"/>
          <p:nvPr>
            <p:ph idx="4" type="subTitle"/>
          </p:nvPr>
        </p:nvSpPr>
        <p:spPr>
          <a:xfrm>
            <a:off x="1623180" y="3306450"/>
            <a:ext cx="2037600" cy="825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sz="16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">
  <p:cSld name="CUSTOM_6"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9" name="Google Shape;239;p28"/>
          <p:cNvGrpSpPr/>
          <p:nvPr/>
        </p:nvGrpSpPr>
        <p:grpSpPr>
          <a:xfrm>
            <a:off x="-797300" y="-466700"/>
            <a:ext cx="10637052" cy="6514450"/>
            <a:chOff x="-797300" y="-466700"/>
            <a:chExt cx="10637052" cy="6514450"/>
          </a:xfrm>
        </p:grpSpPr>
        <p:sp>
          <p:nvSpPr>
            <p:cNvPr id="240" name="Google Shape;240;p28"/>
            <p:cNvSpPr/>
            <p:nvPr/>
          </p:nvSpPr>
          <p:spPr>
            <a:xfrm>
              <a:off x="-797300" y="-466700"/>
              <a:ext cx="2596600" cy="2459075"/>
            </a:xfrm>
            <a:custGeom>
              <a:rect b="b" l="l" r="r" t="t"/>
              <a:pathLst>
                <a:path extrusionOk="0" h="98363" w="103864">
                  <a:moveTo>
                    <a:pt x="0" y="86341"/>
                  </a:moveTo>
                  <a:cubicBezTo>
                    <a:pt x="6010" y="101361"/>
                    <a:pt x="34765" y="100757"/>
                    <a:pt x="48227" y="91785"/>
                  </a:cubicBezTo>
                  <a:cubicBezTo>
                    <a:pt x="60727" y="83453"/>
                    <a:pt x="53939" y="60404"/>
                    <a:pt x="64561" y="49782"/>
                  </a:cubicBezTo>
                  <a:cubicBezTo>
                    <a:pt x="73774" y="40569"/>
                    <a:pt x="88796" y="38771"/>
                    <a:pt x="98009" y="29558"/>
                  </a:cubicBezTo>
                  <a:cubicBezTo>
                    <a:pt x="105093" y="22474"/>
                    <a:pt x="103454" y="10018"/>
                    <a:pt x="103454" y="0"/>
                  </a:cubicBezTo>
                </a:path>
              </a:pathLst>
            </a:custGeom>
            <a:noFill/>
            <a:ln cap="flat" cmpd="sng" w="19050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241" name="Google Shape;241;p28"/>
            <p:cNvSpPr/>
            <p:nvPr/>
          </p:nvSpPr>
          <p:spPr>
            <a:xfrm>
              <a:off x="8098402" y="1264000"/>
              <a:ext cx="1741350" cy="4783750"/>
            </a:xfrm>
            <a:custGeom>
              <a:rect b="b" l="l" r="r" t="t"/>
              <a:pathLst>
                <a:path extrusionOk="0" h="191350" w="69654">
                  <a:moveTo>
                    <a:pt x="69654" y="0"/>
                  </a:moveTo>
                  <a:cubicBezTo>
                    <a:pt x="45876" y="0"/>
                    <a:pt x="14170" y="10890"/>
                    <a:pt x="6648" y="33447"/>
                  </a:cubicBezTo>
                  <a:cubicBezTo>
                    <a:pt x="-355" y="54446"/>
                    <a:pt x="27575" y="76533"/>
                    <a:pt x="22205" y="98008"/>
                  </a:cubicBezTo>
                  <a:cubicBezTo>
                    <a:pt x="19424" y="109127"/>
                    <a:pt x="3983" y="114114"/>
                    <a:pt x="1203" y="125233"/>
                  </a:cubicBezTo>
                  <a:cubicBezTo>
                    <a:pt x="-1075" y="134344"/>
                    <a:pt x="2771" y="143971"/>
                    <a:pt x="4315" y="153235"/>
                  </a:cubicBezTo>
                  <a:cubicBezTo>
                    <a:pt x="5775" y="161991"/>
                    <a:pt x="-2767" y="171743"/>
                    <a:pt x="1203" y="179682"/>
                  </a:cubicBezTo>
                  <a:cubicBezTo>
                    <a:pt x="4291" y="185857"/>
                    <a:pt x="11766" y="189167"/>
                    <a:pt x="18316" y="191350"/>
                  </a:cubicBezTo>
                </a:path>
              </a:pathLst>
            </a:custGeom>
            <a:noFill/>
            <a:ln cap="flat" cmpd="sng" w="19050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242" name="Google Shape;242;p28"/>
            <p:cNvSpPr/>
            <p:nvPr/>
          </p:nvSpPr>
          <p:spPr>
            <a:xfrm>
              <a:off x="-155575" y="4030069"/>
              <a:ext cx="3111375" cy="1434275"/>
            </a:xfrm>
            <a:custGeom>
              <a:rect b="b" l="l" r="r" t="t"/>
              <a:pathLst>
                <a:path extrusionOk="0" h="57371" w="124455">
                  <a:moveTo>
                    <a:pt x="0" y="1367"/>
                  </a:moveTo>
                  <a:cubicBezTo>
                    <a:pt x="11620" y="-958"/>
                    <a:pt x="26623" y="-791"/>
                    <a:pt x="35003" y="7589"/>
                  </a:cubicBezTo>
                  <a:cubicBezTo>
                    <a:pt x="43698" y="16284"/>
                    <a:pt x="47965" y="31831"/>
                    <a:pt x="59894" y="34814"/>
                  </a:cubicBezTo>
                  <a:cubicBezTo>
                    <a:pt x="74234" y="38400"/>
                    <a:pt x="89891" y="30450"/>
                    <a:pt x="104231" y="34036"/>
                  </a:cubicBezTo>
                  <a:cubicBezTo>
                    <a:pt x="110289" y="35551"/>
                    <a:pt x="114486" y="41486"/>
                    <a:pt x="118233" y="46482"/>
                  </a:cubicBezTo>
                  <a:cubicBezTo>
                    <a:pt x="120741" y="49826"/>
                    <a:pt x="124455" y="53191"/>
                    <a:pt x="124455" y="57371"/>
                  </a:cubicBezTo>
                </a:path>
              </a:pathLst>
            </a:custGeom>
            <a:noFill/>
            <a:ln cap="flat" cmpd="sng" w="19050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sp>
      </p:grpSp>
      <p:sp>
        <p:nvSpPr>
          <p:cNvPr id="243" name="Google Shape;243;p28"/>
          <p:cNvSpPr txBox="1"/>
          <p:nvPr>
            <p:ph type="title"/>
          </p:nvPr>
        </p:nvSpPr>
        <p:spPr>
          <a:xfrm>
            <a:off x="720075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44" name="Google Shape;244;p28"/>
          <p:cNvSpPr txBox="1"/>
          <p:nvPr>
            <p:ph idx="2" type="title"/>
          </p:nvPr>
        </p:nvSpPr>
        <p:spPr>
          <a:xfrm>
            <a:off x="937775" y="3249925"/>
            <a:ext cx="2175300" cy="3672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1800">
                <a:latin typeface="Anton"/>
                <a:ea typeface="Anton"/>
                <a:cs typeface="Anton"/>
                <a:sym typeface="Anton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245" name="Google Shape;245;p28"/>
          <p:cNvSpPr txBox="1"/>
          <p:nvPr>
            <p:ph idx="1" type="subTitle"/>
          </p:nvPr>
        </p:nvSpPr>
        <p:spPr>
          <a:xfrm>
            <a:off x="937700" y="3614926"/>
            <a:ext cx="2175300" cy="69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246" name="Google Shape;246;p28"/>
          <p:cNvSpPr txBox="1"/>
          <p:nvPr>
            <p:ph idx="3" type="title"/>
          </p:nvPr>
        </p:nvSpPr>
        <p:spPr>
          <a:xfrm>
            <a:off x="3484496" y="3249925"/>
            <a:ext cx="2175300" cy="3672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1800">
                <a:latin typeface="Anton"/>
                <a:ea typeface="Anton"/>
                <a:cs typeface="Anton"/>
                <a:sym typeface="Anton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247" name="Google Shape;247;p28"/>
          <p:cNvSpPr txBox="1"/>
          <p:nvPr>
            <p:ph idx="4" type="subTitle"/>
          </p:nvPr>
        </p:nvSpPr>
        <p:spPr>
          <a:xfrm>
            <a:off x="3484422" y="3614926"/>
            <a:ext cx="2175300" cy="69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248" name="Google Shape;248;p28"/>
          <p:cNvSpPr txBox="1"/>
          <p:nvPr>
            <p:ph idx="5" type="title"/>
          </p:nvPr>
        </p:nvSpPr>
        <p:spPr>
          <a:xfrm>
            <a:off x="6031224" y="3249925"/>
            <a:ext cx="2175300" cy="3672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1800">
                <a:latin typeface="Anton"/>
                <a:ea typeface="Anton"/>
                <a:cs typeface="Anton"/>
                <a:sym typeface="Anton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249" name="Google Shape;249;p28"/>
          <p:cNvSpPr txBox="1"/>
          <p:nvPr>
            <p:ph idx="6" type="subTitle"/>
          </p:nvPr>
        </p:nvSpPr>
        <p:spPr>
          <a:xfrm>
            <a:off x="6031150" y="3614926"/>
            <a:ext cx="2175300" cy="69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250" name="Google Shape;250;p28"/>
          <p:cNvSpPr/>
          <p:nvPr/>
        </p:nvSpPr>
        <p:spPr>
          <a:xfrm flipH="1" rot="8100000">
            <a:off x="7643215" y="-358449"/>
            <a:ext cx="1696752" cy="1337063"/>
          </a:xfrm>
          <a:custGeom>
            <a:rect b="b" l="l" r="r" t="t"/>
            <a:pathLst>
              <a:path extrusionOk="0" h="5390" w="5736">
                <a:moveTo>
                  <a:pt x="2327" y="0"/>
                </a:moveTo>
                <a:cubicBezTo>
                  <a:pt x="1872" y="0"/>
                  <a:pt x="1427" y="134"/>
                  <a:pt x="1043" y="452"/>
                </a:cubicBezTo>
                <a:cubicBezTo>
                  <a:pt x="775" y="669"/>
                  <a:pt x="610" y="947"/>
                  <a:pt x="506" y="1267"/>
                </a:cubicBezTo>
                <a:cubicBezTo>
                  <a:pt x="32" y="2134"/>
                  <a:pt x="1" y="3361"/>
                  <a:pt x="424" y="4145"/>
                </a:cubicBezTo>
                <a:cubicBezTo>
                  <a:pt x="881" y="4994"/>
                  <a:pt x="1728" y="5389"/>
                  <a:pt x="2600" y="5389"/>
                </a:cubicBezTo>
                <a:cubicBezTo>
                  <a:pt x="3223" y="5389"/>
                  <a:pt x="3859" y="5188"/>
                  <a:pt x="4374" y="4805"/>
                </a:cubicBezTo>
                <a:cubicBezTo>
                  <a:pt x="5664" y="3836"/>
                  <a:pt x="5736" y="2134"/>
                  <a:pt x="4612" y="1030"/>
                </a:cubicBezTo>
                <a:cubicBezTo>
                  <a:pt x="4019" y="444"/>
                  <a:pt x="3156" y="0"/>
                  <a:pt x="2327" y="0"/>
                </a:cubicBezTo>
                <a:close/>
              </a:path>
            </a:pathLst>
          </a:cu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accent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251" name="Google Shape;251;p28"/>
          <p:cNvSpPr/>
          <p:nvPr/>
        </p:nvSpPr>
        <p:spPr>
          <a:xfrm flipH="1" rot="8100000">
            <a:off x="421080" y="3073355"/>
            <a:ext cx="407848" cy="321388"/>
          </a:xfrm>
          <a:custGeom>
            <a:rect b="b" l="l" r="r" t="t"/>
            <a:pathLst>
              <a:path extrusionOk="0" h="5390" w="5736">
                <a:moveTo>
                  <a:pt x="2327" y="0"/>
                </a:moveTo>
                <a:cubicBezTo>
                  <a:pt x="1872" y="0"/>
                  <a:pt x="1427" y="134"/>
                  <a:pt x="1043" y="452"/>
                </a:cubicBezTo>
                <a:cubicBezTo>
                  <a:pt x="775" y="669"/>
                  <a:pt x="610" y="947"/>
                  <a:pt x="506" y="1267"/>
                </a:cubicBezTo>
                <a:cubicBezTo>
                  <a:pt x="32" y="2134"/>
                  <a:pt x="1" y="3361"/>
                  <a:pt x="424" y="4145"/>
                </a:cubicBezTo>
                <a:cubicBezTo>
                  <a:pt x="881" y="4994"/>
                  <a:pt x="1728" y="5389"/>
                  <a:pt x="2600" y="5389"/>
                </a:cubicBezTo>
                <a:cubicBezTo>
                  <a:pt x="3223" y="5389"/>
                  <a:pt x="3859" y="5188"/>
                  <a:pt x="4374" y="4805"/>
                </a:cubicBezTo>
                <a:cubicBezTo>
                  <a:pt x="5664" y="3836"/>
                  <a:pt x="5736" y="2134"/>
                  <a:pt x="4612" y="1030"/>
                </a:cubicBezTo>
                <a:cubicBezTo>
                  <a:pt x="4019" y="444"/>
                  <a:pt x="3156" y="0"/>
                  <a:pt x="2327" y="0"/>
                </a:cubicBezTo>
                <a:close/>
              </a:path>
            </a:pathLst>
          </a:cu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accent1"/>
              </a:solidFill>
              <a:latin typeface="Anton"/>
              <a:ea typeface="Anton"/>
              <a:cs typeface="Anton"/>
              <a:sym typeface="Anton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 1">
  <p:cSld name="CUSTOM_6_1"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3" name="Google Shape;253;p29"/>
          <p:cNvGrpSpPr/>
          <p:nvPr/>
        </p:nvGrpSpPr>
        <p:grpSpPr>
          <a:xfrm>
            <a:off x="-1847706" y="-1526133"/>
            <a:ext cx="12898098" cy="8049435"/>
            <a:chOff x="-1847706" y="-1526133"/>
            <a:chExt cx="12898098" cy="8049435"/>
          </a:xfrm>
        </p:grpSpPr>
        <p:sp>
          <p:nvSpPr>
            <p:cNvPr id="254" name="Google Shape;254;p29"/>
            <p:cNvSpPr/>
            <p:nvPr/>
          </p:nvSpPr>
          <p:spPr>
            <a:xfrm>
              <a:off x="-1847706" y="-1526133"/>
              <a:ext cx="4294790" cy="4164562"/>
            </a:xfrm>
            <a:custGeom>
              <a:rect b="b" l="l" r="r" t="t"/>
              <a:pathLst>
                <a:path extrusionOk="0" h="10423" w="10749">
                  <a:moveTo>
                    <a:pt x="5330" y="0"/>
                  </a:moveTo>
                  <a:cubicBezTo>
                    <a:pt x="4422" y="0"/>
                    <a:pt x="3521" y="220"/>
                    <a:pt x="2732" y="701"/>
                  </a:cubicBezTo>
                  <a:cubicBezTo>
                    <a:pt x="2088" y="1094"/>
                    <a:pt x="1530" y="1630"/>
                    <a:pt x="1105" y="2241"/>
                  </a:cubicBezTo>
                  <a:cubicBezTo>
                    <a:pt x="1071" y="2263"/>
                    <a:pt x="1039" y="2307"/>
                    <a:pt x="1006" y="2351"/>
                  </a:cubicBezTo>
                  <a:lnTo>
                    <a:pt x="875" y="2613"/>
                  </a:lnTo>
                  <a:cubicBezTo>
                    <a:pt x="515" y="3213"/>
                    <a:pt x="274" y="3880"/>
                    <a:pt x="154" y="4568"/>
                  </a:cubicBezTo>
                  <a:cubicBezTo>
                    <a:pt x="1" y="5441"/>
                    <a:pt x="23" y="6337"/>
                    <a:pt x="209" y="7211"/>
                  </a:cubicBezTo>
                  <a:cubicBezTo>
                    <a:pt x="372" y="8041"/>
                    <a:pt x="678" y="8871"/>
                    <a:pt x="1236" y="9516"/>
                  </a:cubicBezTo>
                  <a:cubicBezTo>
                    <a:pt x="1704" y="10061"/>
                    <a:pt x="2383" y="10423"/>
                    <a:pt x="3102" y="10423"/>
                  </a:cubicBezTo>
                  <a:cubicBezTo>
                    <a:pt x="3204" y="10423"/>
                    <a:pt x="3306" y="10415"/>
                    <a:pt x="3409" y="10400"/>
                  </a:cubicBezTo>
                  <a:cubicBezTo>
                    <a:pt x="3496" y="10390"/>
                    <a:pt x="3573" y="10379"/>
                    <a:pt x="3649" y="10357"/>
                  </a:cubicBezTo>
                  <a:cubicBezTo>
                    <a:pt x="4338" y="10204"/>
                    <a:pt x="4862" y="9723"/>
                    <a:pt x="5233" y="9145"/>
                  </a:cubicBezTo>
                  <a:cubicBezTo>
                    <a:pt x="5539" y="8708"/>
                    <a:pt x="5736" y="8227"/>
                    <a:pt x="5899" y="7725"/>
                  </a:cubicBezTo>
                  <a:cubicBezTo>
                    <a:pt x="6008" y="7473"/>
                    <a:pt x="6107" y="7222"/>
                    <a:pt x="6227" y="6982"/>
                  </a:cubicBezTo>
                  <a:cubicBezTo>
                    <a:pt x="6413" y="6621"/>
                    <a:pt x="6631" y="6283"/>
                    <a:pt x="6937" y="6009"/>
                  </a:cubicBezTo>
                  <a:cubicBezTo>
                    <a:pt x="7254" y="5725"/>
                    <a:pt x="7636" y="5540"/>
                    <a:pt x="8008" y="5344"/>
                  </a:cubicBezTo>
                  <a:cubicBezTo>
                    <a:pt x="8750" y="4972"/>
                    <a:pt x="9559" y="4557"/>
                    <a:pt x="9941" y="3771"/>
                  </a:cubicBezTo>
                  <a:cubicBezTo>
                    <a:pt x="10749" y="2055"/>
                    <a:pt x="8739" y="865"/>
                    <a:pt x="7396" y="373"/>
                  </a:cubicBezTo>
                  <a:cubicBezTo>
                    <a:pt x="6735" y="131"/>
                    <a:pt x="6030" y="0"/>
                    <a:pt x="5330" y="0"/>
                  </a:cubicBezTo>
                  <a:close/>
                </a:path>
              </a:pathLst>
            </a:custGeom>
            <a:noFill/>
            <a:ln cap="flat" cmpd="sng" w="1905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5" name="Google Shape;255;p29"/>
            <p:cNvSpPr/>
            <p:nvPr/>
          </p:nvSpPr>
          <p:spPr>
            <a:xfrm rot="-3599967">
              <a:off x="7284842" y="4032796"/>
              <a:ext cx="2286722" cy="1959842"/>
            </a:xfrm>
            <a:custGeom>
              <a:rect b="b" l="l" r="r" t="t"/>
              <a:pathLst>
                <a:path extrusionOk="0" h="12273" w="14320">
                  <a:moveTo>
                    <a:pt x="4972" y="1"/>
                  </a:moveTo>
                  <a:cubicBezTo>
                    <a:pt x="4932" y="1"/>
                    <a:pt x="4891" y="2"/>
                    <a:pt x="4850" y="3"/>
                  </a:cubicBezTo>
                  <a:cubicBezTo>
                    <a:pt x="4501" y="15"/>
                    <a:pt x="3955" y="113"/>
                    <a:pt x="3561" y="266"/>
                  </a:cubicBezTo>
                  <a:cubicBezTo>
                    <a:pt x="700" y="1423"/>
                    <a:pt x="1" y="9179"/>
                    <a:pt x="3911" y="11166"/>
                  </a:cubicBezTo>
                  <a:cubicBezTo>
                    <a:pt x="5379" y="11917"/>
                    <a:pt x="7030" y="12272"/>
                    <a:pt x="8557" y="12272"/>
                  </a:cubicBezTo>
                  <a:cubicBezTo>
                    <a:pt x="11096" y="12272"/>
                    <a:pt x="13295" y="11291"/>
                    <a:pt x="13752" y="9518"/>
                  </a:cubicBezTo>
                  <a:cubicBezTo>
                    <a:pt x="14320" y="7333"/>
                    <a:pt x="12190" y="5411"/>
                    <a:pt x="10290" y="4656"/>
                  </a:cubicBezTo>
                  <a:cubicBezTo>
                    <a:pt x="9067" y="4165"/>
                    <a:pt x="8302" y="2887"/>
                    <a:pt x="7909" y="2025"/>
                  </a:cubicBezTo>
                  <a:cubicBezTo>
                    <a:pt x="7368" y="848"/>
                    <a:pt x="6283" y="1"/>
                    <a:pt x="4972" y="1"/>
                  </a:cubicBezTo>
                  <a:close/>
                </a:path>
              </a:pathLst>
            </a:custGeom>
            <a:noFill/>
            <a:ln cap="flat" cmpd="sng" w="1905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6" name="Google Shape;256;p29"/>
            <p:cNvSpPr/>
            <p:nvPr/>
          </p:nvSpPr>
          <p:spPr>
            <a:xfrm>
              <a:off x="2825378" y="4610406"/>
              <a:ext cx="2249837" cy="1912897"/>
            </a:xfrm>
            <a:custGeom>
              <a:rect b="b" l="l" r="r" t="t"/>
              <a:pathLst>
                <a:path extrusionOk="0" h="11979" w="14089">
                  <a:moveTo>
                    <a:pt x="4285" y="0"/>
                  </a:moveTo>
                  <a:cubicBezTo>
                    <a:pt x="2217" y="0"/>
                    <a:pt x="1" y="1339"/>
                    <a:pt x="8" y="4986"/>
                  </a:cubicBezTo>
                  <a:cubicBezTo>
                    <a:pt x="19" y="11168"/>
                    <a:pt x="6059" y="11911"/>
                    <a:pt x="6059" y="11911"/>
                  </a:cubicBezTo>
                  <a:cubicBezTo>
                    <a:pt x="6402" y="11957"/>
                    <a:pt x="6742" y="11979"/>
                    <a:pt x="7075" y="11979"/>
                  </a:cubicBezTo>
                  <a:cubicBezTo>
                    <a:pt x="10960" y="11979"/>
                    <a:pt x="14088" y="8957"/>
                    <a:pt x="13585" y="4833"/>
                  </a:cubicBezTo>
                  <a:cubicBezTo>
                    <a:pt x="13039" y="355"/>
                    <a:pt x="8986" y="2692"/>
                    <a:pt x="7075" y="966"/>
                  </a:cubicBezTo>
                  <a:cubicBezTo>
                    <a:pt x="6414" y="369"/>
                    <a:pt x="5370" y="0"/>
                    <a:pt x="4285" y="0"/>
                  </a:cubicBezTo>
                  <a:close/>
                </a:path>
              </a:pathLst>
            </a:custGeom>
            <a:noFill/>
            <a:ln cap="flat" cmpd="sng" w="1905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7" name="Google Shape;257;p29"/>
            <p:cNvSpPr/>
            <p:nvPr/>
          </p:nvSpPr>
          <p:spPr>
            <a:xfrm rot="-4499998">
              <a:off x="7643949" y="230356"/>
              <a:ext cx="3371335" cy="2659606"/>
            </a:xfrm>
            <a:custGeom>
              <a:rect b="b" l="l" r="r" t="t"/>
              <a:pathLst>
                <a:path extrusionOk="0" h="11487" w="14561">
                  <a:moveTo>
                    <a:pt x="11926" y="1"/>
                  </a:moveTo>
                  <a:cubicBezTo>
                    <a:pt x="10902" y="1"/>
                    <a:pt x="9858" y="524"/>
                    <a:pt x="9405" y="1514"/>
                  </a:cubicBezTo>
                  <a:cubicBezTo>
                    <a:pt x="9143" y="2104"/>
                    <a:pt x="9099" y="2803"/>
                    <a:pt x="8651" y="3284"/>
                  </a:cubicBezTo>
                  <a:cubicBezTo>
                    <a:pt x="8294" y="3674"/>
                    <a:pt x="7764" y="3828"/>
                    <a:pt x="7216" y="3828"/>
                  </a:cubicBezTo>
                  <a:cubicBezTo>
                    <a:pt x="6858" y="3828"/>
                    <a:pt x="6492" y="3763"/>
                    <a:pt x="6160" y="3655"/>
                  </a:cubicBezTo>
                  <a:cubicBezTo>
                    <a:pt x="5309" y="3382"/>
                    <a:pt x="4544" y="2902"/>
                    <a:pt x="3660" y="2738"/>
                  </a:cubicBezTo>
                  <a:cubicBezTo>
                    <a:pt x="3515" y="2711"/>
                    <a:pt x="3372" y="2698"/>
                    <a:pt x="3233" y="2698"/>
                  </a:cubicBezTo>
                  <a:cubicBezTo>
                    <a:pt x="1900" y="2698"/>
                    <a:pt x="835" y="3867"/>
                    <a:pt x="459" y="5053"/>
                  </a:cubicBezTo>
                  <a:cubicBezTo>
                    <a:pt x="0" y="6506"/>
                    <a:pt x="437" y="8133"/>
                    <a:pt x="1431" y="9303"/>
                  </a:cubicBezTo>
                  <a:cubicBezTo>
                    <a:pt x="2414" y="10471"/>
                    <a:pt x="3922" y="11181"/>
                    <a:pt x="5473" y="11410"/>
                  </a:cubicBezTo>
                  <a:cubicBezTo>
                    <a:pt x="5821" y="11461"/>
                    <a:pt x="6174" y="11487"/>
                    <a:pt x="6529" y="11487"/>
                  </a:cubicBezTo>
                  <a:cubicBezTo>
                    <a:pt x="7934" y="11487"/>
                    <a:pt x="9348" y="11081"/>
                    <a:pt x="10420" y="10209"/>
                  </a:cubicBezTo>
                  <a:cubicBezTo>
                    <a:pt x="11153" y="9608"/>
                    <a:pt x="11687" y="8778"/>
                    <a:pt x="11917" y="7871"/>
                  </a:cubicBezTo>
                  <a:cubicBezTo>
                    <a:pt x="12102" y="7162"/>
                    <a:pt x="11971" y="6375"/>
                    <a:pt x="12201" y="5676"/>
                  </a:cubicBezTo>
                  <a:cubicBezTo>
                    <a:pt x="12442" y="4955"/>
                    <a:pt x="13206" y="4660"/>
                    <a:pt x="13697" y="4125"/>
                  </a:cubicBezTo>
                  <a:cubicBezTo>
                    <a:pt x="14265" y="3514"/>
                    <a:pt x="14561" y="2662"/>
                    <a:pt x="14386" y="1853"/>
                  </a:cubicBezTo>
                  <a:cubicBezTo>
                    <a:pt x="14353" y="1722"/>
                    <a:pt x="14320" y="1591"/>
                    <a:pt x="14265" y="1471"/>
                  </a:cubicBezTo>
                  <a:cubicBezTo>
                    <a:pt x="13855" y="475"/>
                    <a:pt x="12900" y="1"/>
                    <a:pt x="11926" y="1"/>
                  </a:cubicBezTo>
                  <a:close/>
                </a:path>
              </a:pathLst>
            </a:custGeom>
            <a:noFill/>
            <a:ln cap="flat" cmpd="sng" w="1905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8" name="Google Shape;258;p29"/>
            <p:cNvSpPr/>
            <p:nvPr/>
          </p:nvSpPr>
          <p:spPr>
            <a:xfrm>
              <a:off x="-283701" y="4228622"/>
              <a:ext cx="1993858" cy="1905551"/>
            </a:xfrm>
            <a:custGeom>
              <a:rect b="b" l="l" r="r" t="t"/>
              <a:pathLst>
                <a:path extrusionOk="0" h="11933" w="12486">
                  <a:moveTo>
                    <a:pt x="1781" y="0"/>
                  </a:moveTo>
                  <a:cubicBezTo>
                    <a:pt x="1547" y="0"/>
                    <a:pt x="1285" y="146"/>
                    <a:pt x="983" y="509"/>
                  </a:cubicBezTo>
                  <a:cubicBezTo>
                    <a:pt x="306" y="1317"/>
                    <a:pt x="99" y="2694"/>
                    <a:pt x="66" y="3796"/>
                  </a:cubicBezTo>
                  <a:cubicBezTo>
                    <a:pt x="0" y="6833"/>
                    <a:pt x="1835" y="9728"/>
                    <a:pt x="4282" y="11071"/>
                  </a:cubicBezTo>
                  <a:cubicBezTo>
                    <a:pt x="5280" y="11618"/>
                    <a:pt x="6397" y="11932"/>
                    <a:pt x="7477" y="11932"/>
                  </a:cubicBezTo>
                  <a:cubicBezTo>
                    <a:pt x="8987" y="11932"/>
                    <a:pt x="10424" y="11317"/>
                    <a:pt x="11360" y="9859"/>
                  </a:cubicBezTo>
                  <a:cubicBezTo>
                    <a:pt x="11939" y="8952"/>
                    <a:pt x="12486" y="7893"/>
                    <a:pt x="12311" y="6735"/>
                  </a:cubicBezTo>
                  <a:cubicBezTo>
                    <a:pt x="11896" y="4048"/>
                    <a:pt x="9001" y="2890"/>
                    <a:pt x="6915" y="2879"/>
                  </a:cubicBezTo>
                  <a:cubicBezTo>
                    <a:pt x="6678" y="2879"/>
                    <a:pt x="6424" y="2885"/>
                    <a:pt x="6163" y="2885"/>
                  </a:cubicBezTo>
                  <a:cubicBezTo>
                    <a:pt x="5086" y="2885"/>
                    <a:pt x="3884" y="2779"/>
                    <a:pt x="3233" y="1689"/>
                  </a:cubicBezTo>
                  <a:cubicBezTo>
                    <a:pt x="2801" y="972"/>
                    <a:pt x="2385" y="0"/>
                    <a:pt x="1781" y="0"/>
                  </a:cubicBezTo>
                  <a:close/>
                </a:path>
              </a:pathLst>
            </a:custGeom>
            <a:noFill/>
            <a:ln cap="flat" cmpd="sng" w="1905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9" name="Google Shape;259;p29"/>
            <p:cNvSpPr/>
            <p:nvPr/>
          </p:nvSpPr>
          <p:spPr>
            <a:xfrm>
              <a:off x="8249290" y="1017727"/>
              <a:ext cx="357825" cy="304237"/>
            </a:xfrm>
            <a:custGeom>
              <a:rect b="b" l="l" r="r" t="t"/>
              <a:pathLst>
                <a:path extrusionOk="0" h="11979" w="14089">
                  <a:moveTo>
                    <a:pt x="4285" y="0"/>
                  </a:moveTo>
                  <a:cubicBezTo>
                    <a:pt x="2217" y="0"/>
                    <a:pt x="1" y="1339"/>
                    <a:pt x="8" y="4986"/>
                  </a:cubicBezTo>
                  <a:cubicBezTo>
                    <a:pt x="19" y="11168"/>
                    <a:pt x="6059" y="11911"/>
                    <a:pt x="6059" y="11911"/>
                  </a:cubicBezTo>
                  <a:cubicBezTo>
                    <a:pt x="6402" y="11957"/>
                    <a:pt x="6742" y="11979"/>
                    <a:pt x="7075" y="11979"/>
                  </a:cubicBezTo>
                  <a:cubicBezTo>
                    <a:pt x="10960" y="11979"/>
                    <a:pt x="14088" y="8957"/>
                    <a:pt x="13585" y="4833"/>
                  </a:cubicBezTo>
                  <a:cubicBezTo>
                    <a:pt x="13039" y="355"/>
                    <a:pt x="8986" y="2692"/>
                    <a:pt x="7075" y="966"/>
                  </a:cubicBezTo>
                  <a:cubicBezTo>
                    <a:pt x="6414" y="369"/>
                    <a:pt x="5370" y="0"/>
                    <a:pt x="4285" y="0"/>
                  </a:cubicBezTo>
                  <a:close/>
                </a:path>
              </a:pathLst>
            </a:custGeom>
            <a:noFill/>
            <a:ln cap="flat" cmpd="sng" w="1905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0" name="Google Shape;260;p29"/>
            <p:cNvSpPr/>
            <p:nvPr/>
          </p:nvSpPr>
          <p:spPr>
            <a:xfrm rot="-9000011">
              <a:off x="637810" y="1784103"/>
              <a:ext cx="347578" cy="295549"/>
            </a:xfrm>
            <a:custGeom>
              <a:rect b="b" l="l" r="r" t="t"/>
              <a:pathLst>
                <a:path extrusionOk="0" h="11979" w="14089">
                  <a:moveTo>
                    <a:pt x="4285" y="0"/>
                  </a:moveTo>
                  <a:cubicBezTo>
                    <a:pt x="2217" y="0"/>
                    <a:pt x="1" y="1339"/>
                    <a:pt x="8" y="4986"/>
                  </a:cubicBezTo>
                  <a:cubicBezTo>
                    <a:pt x="19" y="11168"/>
                    <a:pt x="6059" y="11911"/>
                    <a:pt x="6059" y="11911"/>
                  </a:cubicBezTo>
                  <a:cubicBezTo>
                    <a:pt x="6402" y="11957"/>
                    <a:pt x="6742" y="11979"/>
                    <a:pt x="7075" y="11979"/>
                  </a:cubicBezTo>
                  <a:cubicBezTo>
                    <a:pt x="10960" y="11979"/>
                    <a:pt x="14088" y="8957"/>
                    <a:pt x="13585" y="4833"/>
                  </a:cubicBezTo>
                  <a:cubicBezTo>
                    <a:pt x="13039" y="355"/>
                    <a:pt x="8986" y="2692"/>
                    <a:pt x="7075" y="966"/>
                  </a:cubicBezTo>
                  <a:cubicBezTo>
                    <a:pt x="6414" y="369"/>
                    <a:pt x="5370" y="0"/>
                    <a:pt x="4285" y="0"/>
                  </a:cubicBezTo>
                  <a:close/>
                </a:path>
              </a:pathLst>
            </a:custGeom>
            <a:noFill/>
            <a:ln cap="flat" cmpd="sng" w="1905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61" name="Google Shape;261;p29"/>
          <p:cNvSpPr txBox="1"/>
          <p:nvPr>
            <p:ph type="title"/>
          </p:nvPr>
        </p:nvSpPr>
        <p:spPr>
          <a:xfrm>
            <a:off x="720075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62" name="Google Shape;262;p29"/>
          <p:cNvSpPr txBox="1"/>
          <p:nvPr>
            <p:ph idx="2" type="title"/>
          </p:nvPr>
        </p:nvSpPr>
        <p:spPr>
          <a:xfrm>
            <a:off x="976475" y="3249925"/>
            <a:ext cx="2397000" cy="3672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18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263" name="Google Shape;263;p29"/>
          <p:cNvSpPr txBox="1"/>
          <p:nvPr>
            <p:ph idx="1" type="subTitle"/>
          </p:nvPr>
        </p:nvSpPr>
        <p:spPr>
          <a:xfrm>
            <a:off x="976400" y="3614925"/>
            <a:ext cx="2397000" cy="869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264" name="Google Shape;264;p29"/>
          <p:cNvSpPr txBox="1"/>
          <p:nvPr>
            <p:ph idx="3" type="title"/>
          </p:nvPr>
        </p:nvSpPr>
        <p:spPr>
          <a:xfrm>
            <a:off x="3373538" y="1954550"/>
            <a:ext cx="2397000" cy="3672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18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265" name="Google Shape;265;p29"/>
          <p:cNvSpPr txBox="1"/>
          <p:nvPr>
            <p:ph idx="4" type="subTitle"/>
          </p:nvPr>
        </p:nvSpPr>
        <p:spPr>
          <a:xfrm>
            <a:off x="3373463" y="2319550"/>
            <a:ext cx="2397000" cy="869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266" name="Google Shape;266;p29"/>
          <p:cNvSpPr txBox="1"/>
          <p:nvPr>
            <p:ph idx="5" type="title"/>
          </p:nvPr>
        </p:nvSpPr>
        <p:spPr>
          <a:xfrm>
            <a:off x="5770625" y="3249925"/>
            <a:ext cx="2397000" cy="3672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18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267" name="Google Shape;267;p29"/>
          <p:cNvSpPr txBox="1"/>
          <p:nvPr>
            <p:ph idx="6" type="subTitle"/>
          </p:nvPr>
        </p:nvSpPr>
        <p:spPr>
          <a:xfrm>
            <a:off x="5770550" y="3614925"/>
            <a:ext cx="2397000" cy="869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">
  <p:cSld name="CUSTOM_5"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9" name="Google Shape;269;p30"/>
          <p:cNvGrpSpPr/>
          <p:nvPr/>
        </p:nvGrpSpPr>
        <p:grpSpPr>
          <a:xfrm>
            <a:off x="-272250" y="-106950"/>
            <a:ext cx="9596675" cy="5668553"/>
            <a:chOff x="-272250" y="-106950"/>
            <a:chExt cx="9596675" cy="5668553"/>
          </a:xfrm>
        </p:grpSpPr>
        <p:sp>
          <p:nvSpPr>
            <p:cNvPr id="270" name="Google Shape;270;p30"/>
            <p:cNvSpPr/>
            <p:nvPr/>
          </p:nvSpPr>
          <p:spPr>
            <a:xfrm>
              <a:off x="-204175" y="-106950"/>
              <a:ext cx="1993225" cy="1613775"/>
            </a:xfrm>
            <a:custGeom>
              <a:rect b="b" l="l" r="r" t="t"/>
              <a:pathLst>
                <a:path extrusionOk="0" h="64551" w="79729">
                  <a:moveTo>
                    <a:pt x="0" y="58727"/>
                  </a:moveTo>
                  <a:cubicBezTo>
                    <a:pt x="10837" y="67401"/>
                    <a:pt x="30774" y="65842"/>
                    <a:pt x="41614" y="57171"/>
                  </a:cubicBezTo>
                  <a:cubicBezTo>
                    <a:pt x="50920" y="49727"/>
                    <a:pt x="47785" y="33421"/>
                    <a:pt x="55227" y="24113"/>
                  </a:cubicBezTo>
                  <a:cubicBezTo>
                    <a:pt x="58666" y="19811"/>
                    <a:pt x="65079" y="19186"/>
                    <a:pt x="70006" y="16724"/>
                  </a:cubicBezTo>
                  <a:cubicBezTo>
                    <a:pt x="75774" y="13841"/>
                    <a:pt x="79729" y="6448"/>
                    <a:pt x="79729" y="0"/>
                  </a:cubicBezTo>
                </a:path>
              </a:pathLst>
            </a:custGeom>
            <a:noFill/>
            <a:ln cap="flat" cmpd="sng" w="19050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271" name="Google Shape;271;p30"/>
            <p:cNvSpPr/>
            <p:nvPr/>
          </p:nvSpPr>
          <p:spPr>
            <a:xfrm>
              <a:off x="7875675" y="-87500"/>
              <a:ext cx="1448750" cy="3811425"/>
            </a:xfrm>
            <a:custGeom>
              <a:rect b="b" l="l" r="r" t="t"/>
              <a:pathLst>
                <a:path extrusionOk="0" h="152457" w="57950">
                  <a:moveTo>
                    <a:pt x="0" y="0"/>
                  </a:moveTo>
                  <a:cubicBezTo>
                    <a:pt x="0" y="12052"/>
                    <a:pt x="1187" y="25059"/>
                    <a:pt x="7390" y="35392"/>
                  </a:cubicBezTo>
                  <a:cubicBezTo>
                    <a:pt x="16291" y="50220"/>
                    <a:pt x="36055" y="59557"/>
                    <a:pt x="38892" y="76617"/>
                  </a:cubicBezTo>
                  <a:cubicBezTo>
                    <a:pt x="40191" y="84428"/>
                    <a:pt x="41361" y="92532"/>
                    <a:pt x="40059" y="100342"/>
                  </a:cubicBezTo>
                  <a:cubicBezTo>
                    <a:pt x="38632" y="108898"/>
                    <a:pt x="34705" y="117404"/>
                    <a:pt x="35781" y="126011"/>
                  </a:cubicBezTo>
                  <a:cubicBezTo>
                    <a:pt x="37208" y="137425"/>
                    <a:pt x="46447" y="152457"/>
                    <a:pt x="57950" y="152457"/>
                  </a:cubicBezTo>
                </a:path>
              </a:pathLst>
            </a:custGeom>
            <a:noFill/>
            <a:ln cap="flat" cmpd="sng" w="19050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272" name="Google Shape;272;p30"/>
            <p:cNvSpPr/>
            <p:nvPr/>
          </p:nvSpPr>
          <p:spPr>
            <a:xfrm>
              <a:off x="-272250" y="4513128"/>
              <a:ext cx="8245150" cy="1048475"/>
            </a:xfrm>
            <a:custGeom>
              <a:rect b="b" l="l" r="r" t="t"/>
              <a:pathLst>
                <a:path extrusionOk="0" h="41939" w="329806">
                  <a:moveTo>
                    <a:pt x="0" y="27937"/>
                  </a:moveTo>
                  <a:cubicBezTo>
                    <a:pt x="19582" y="3466"/>
                    <a:pt x="59252" y="-3273"/>
                    <a:pt x="90230" y="1491"/>
                  </a:cubicBezTo>
                  <a:cubicBezTo>
                    <a:pt x="102711" y="3410"/>
                    <a:pt x="114405" y="8961"/>
                    <a:pt x="126011" y="13936"/>
                  </a:cubicBezTo>
                  <a:cubicBezTo>
                    <a:pt x="139228" y="19602"/>
                    <a:pt x="150611" y="31017"/>
                    <a:pt x="164903" y="32605"/>
                  </a:cubicBezTo>
                  <a:cubicBezTo>
                    <a:pt x="182434" y="34553"/>
                    <a:pt x="201420" y="37601"/>
                    <a:pt x="217797" y="31049"/>
                  </a:cubicBezTo>
                  <a:cubicBezTo>
                    <a:pt x="234161" y="24502"/>
                    <a:pt x="247756" y="9900"/>
                    <a:pt x="265245" y="7713"/>
                  </a:cubicBezTo>
                  <a:cubicBezTo>
                    <a:pt x="280789" y="5770"/>
                    <a:pt x="298906" y="8040"/>
                    <a:pt x="311138" y="17825"/>
                  </a:cubicBezTo>
                  <a:cubicBezTo>
                    <a:pt x="319076" y="24175"/>
                    <a:pt x="322623" y="34747"/>
                    <a:pt x="329806" y="41939"/>
                  </a:cubicBezTo>
                </a:path>
              </a:pathLst>
            </a:custGeom>
            <a:noFill/>
            <a:ln cap="flat" cmpd="sng" w="19050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273" name="Google Shape;273;p30"/>
            <p:cNvSpPr/>
            <p:nvPr/>
          </p:nvSpPr>
          <p:spPr>
            <a:xfrm rot="10800000">
              <a:off x="4635985" y="4398125"/>
              <a:ext cx="472550" cy="275825"/>
            </a:xfrm>
            <a:custGeom>
              <a:rect b="b" l="l" r="r" t="t"/>
              <a:pathLst>
                <a:path extrusionOk="0" h="11033" w="18902">
                  <a:moveTo>
                    <a:pt x="8323" y="155"/>
                  </a:moveTo>
                  <a:cubicBezTo>
                    <a:pt x="4757" y="1344"/>
                    <a:pt x="-1862" y="5434"/>
                    <a:pt x="545" y="8322"/>
                  </a:cubicBezTo>
                  <a:cubicBezTo>
                    <a:pt x="4302" y="12831"/>
                    <a:pt x="14524" y="11074"/>
                    <a:pt x="18046" y="6378"/>
                  </a:cubicBezTo>
                  <a:cubicBezTo>
                    <a:pt x="19138" y="4922"/>
                    <a:pt x="19285" y="1747"/>
                    <a:pt x="17657" y="933"/>
                  </a:cubicBezTo>
                  <a:cubicBezTo>
                    <a:pt x="14864" y="-463"/>
                    <a:pt x="11445" y="155"/>
                    <a:pt x="8323" y="155"/>
                  </a:cubicBezTo>
                </a:path>
              </a:pathLst>
            </a:custGeom>
            <a:noFill/>
            <a:ln cap="flat" cmpd="sng" w="19050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274" name="Google Shape;274;p30"/>
            <p:cNvSpPr/>
            <p:nvPr/>
          </p:nvSpPr>
          <p:spPr>
            <a:xfrm flipH="1" rot="-10186694">
              <a:off x="5434248" y="1340179"/>
              <a:ext cx="484279" cy="402362"/>
            </a:xfrm>
            <a:custGeom>
              <a:rect b="b" l="l" r="r" t="t"/>
              <a:pathLst>
                <a:path extrusionOk="0" h="4676" w="5628">
                  <a:moveTo>
                    <a:pt x="3785" y="205"/>
                  </a:moveTo>
                  <a:cubicBezTo>
                    <a:pt x="4122" y="205"/>
                    <a:pt x="4460" y="337"/>
                    <a:pt x="4701" y="554"/>
                  </a:cubicBezTo>
                  <a:cubicBezTo>
                    <a:pt x="5242" y="1036"/>
                    <a:pt x="5411" y="1844"/>
                    <a:pt x="5146" y="2651"/>
                  </a:cubicBezTo>
                  <a:cubicBezTo>
                    <a:pt x="4809" y="3652"/>
                    <a:pt x="3941" y="4362"/>
                    <a:pt x="2929" y="4459"/>
                  </a:cubicBezTo>
                  <a:cubicBezTo>
                    <a:pt x="2880" y="4471"/>
                    <a:pt x="2821" y="4471"/>
                    <a:pt x="2773" y="4471"/>
                  </a:cubicBezTo>
                  <a:cubicBezTo>
                    <a:pt x="1760" y="4471"/>
                    <a:pt x="242" y="3712"/>
                    <a:pt x="218" y="2675"/>
                  </a:cubicBezTo>
                  <a:cubicBezTo>
                    <a:pt x="205" y="2543"/>
                    <a:pt x="229" y="2458"/>
                    <a:pt x="290" y="2399"/>
                  </a:cubicBezTo>
                  <a:cubicBezTo>
                    <a:pt x="374" y="2314"/>
                    <a:pt x="531" y="2302"/>
                    <a:pt x="748" y="2302"/>
                  </a:cubicBezTo>
                  <a:lnTo>
                    <a:pt x="1025" y="2302"/>
                  </a:lnTo>
                  <a:cubicBezTo>
                    <a:pt x="1471" y="2302"/>
                    <a:pt x="1929" y="2241"/>
                    <a:pt x="2242" y="1820"/>
                  </a:cubicBezTo>
                  <a:cubicBezTo>
                    <a:pt x="2387" y="1627"/>
                    <a:pt x="2483" y="1410"/>
                    <a:pt x="2580" y="1205"/>
                  </a:cubicBezTo>
                  <a:cubicBezTo>
                    <a:pt x="2700" y="940"/>
                    <a:pt x="2808" y="699"/>
                    <a:pt x="3001" y="506"/>
                  </a:cubicBezTo>
                  <a:cubicBezTo>
                    <a:pt x="3194" y="313"/>
                    <a:pt x="3471" y="205"/>
                    <a:pt x="3785" y="205"/>
                  </a:cubicBezTo>
                  <a:close/>
                  <a:moveTo>
                    <a:pt x="3785" y="0"/>
                  </a:moveTo>
                  <a:cubicBezTo>
                    <a:pt x="3423" y="0"/>
                    <a:pt x="3086" y="133"/>
                    <a:pt x="2856" y="362"/>
                  </a:cubicBezTo>
                  <a:cubicBezTo>
                    <a:pt x="2639" y="578"/>
                    <a:pt x="2507" y="856"/>
                    <a:pt x="2387" y="1121"/>
                  </a:cubicBezTo>
                  <a:cubicBezTo>
                    <a:pt x="2302" y="1326"/>
                    <a:pt x="2206" y="1531"/>
                    <a:pt x="2085" y="1700"/>
                  </a:cubicBezTo>
                  <a:cubicBezTo>
                    <a:pt x="1796" y="2073"/>
                    <a:pt x="1386" y="2097"/>
                    <a:pt x="1025" y="2097"/>
                  </a:cubicBezTo>
                  <a:lnTo>
                    <a:pt x="748" y="2097"/>
                  </a:lnTo>
                  <a:cubicBezTo>
                    <a:pt x="519" y="2097"/>
                    <a:pt x="290" y="2109"/>
                    <a:pt x="146" y="2254"/>
                  </a:cubicBezTo>
                  <a:cubicBezTo>
                    <a:pt x="49" y="2350"/>
                    <a:pt x="1" y="2495"/>
                    <a:pt x="12" y="2675"/>
                  </a:cubicBezTo>
                  <a:cubicBezTo>
                    <a:pt x="37" y="3880"/>
                    <a:pt x="1688" y="4676"/>
                    <a:pt x="2773" y="4676"/>
                  </a:cubicBezTo>
                  <a:cubicBezTo>
                    <a:pt x="2832" y="4676"/>
                    <a:pt x="2893" y="4676"/>
                    <a:pt x="2941" y="4664"/>
                  </a:cubicBezTo>
                  <a:cubicBezTo>
                    <a:pt x="4037" y="4568"/>
                    <a:pt x="4977" y="3796"/>
                    <a:pt x="5339" y="2712"/>
                  </a:cubicBezTo>
                  <a:cubicBezTo>
                    <a:pt x="5628" y="1832"/>
                    <a:pt x="5435" y="940"/>
                    <a:pt x="4845" y="398"/>
                  </a:cubicBezTo>
                  <a:cubicBezTo>
                    <a:pt x="4556" y="145"/>
                    <a:pt x="4182" y="0"/>
                    <a:pt x="37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75" name="Google Shape;275;p30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76" name="Google Shape;276;p30"/>
          <p:cNvSpPr txBox="1"/>
          <p:nvPr>
            <p:ph idx="2" type="title"/>
          </p:nvPr>
        </p:nvSpPr>
        <p:spPr>
          <a:xfrm>
            <a:off x="713225" y="1656050"/>
            <a:ext cx="1978200" cy="3672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18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277" name="Google Shape;277;p30"/>
          <p:cNvSpPr txBox="1"/>
          <p:nvPr>
            <p:ph idx="1" type="subTitle"/>
          </p:nvPr>
        </p:nvSpPr>
        <p:spPr>
          <a:xfrm>
            <a:off x="713225" y="1966800"/>
            <a:ext cx="1978200" cy="665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278" name="Google Shape;278;p30"/>
          <p:cNvSpPr txBox="1"/>
          <p:nvPr>
            <p:ph idx="3" type="title"/>
          </p:nvPr>
        </p:nvSpPr>
        <p:spPr>
          <a:xfrm>
            <a:off x="6450001" y="1656050"/>
            <a:ext cx="1978200" cy="3672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18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279" name="Google Shape;279;p30"/>
          <p:cNvSpPr txBox="1"/>
          <p:nvPr>
            <p:ph idx="4" type="subTitle"/>
          </p:nvPr>
        </p:nvSpPr>
        <p:spPr>
          <a:xfrm>
            <a:off x="6450004" y="1966800"/>
            <a:ext cx="1978200" cy="665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280" name="Google Shape;280;p30"/>
          <p:cNvSpPr txBox="1"/>
          <p:nvPr>
            <p:ph idx="5" type="title"/>
          </p:nvPr>
        </p:nvSpPr>
        <p:spPr>
          <a:xfrm>
            <a:off x="713225" y="3131750"/>
            <a:ext cx="1978200" cy="3672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18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281" name="Google Shape;281;p30"/>
          <p:cNvSpPr txBox="1"/>
          <p:nvPr>
            <p:ph idx="6" type="subTitle"/>
          </p:nvPr>
        </p:nvSpPr>
        <p:spPr>
          <a:xfrm>
            <a:off x="713225" y="3442800"/>
            <a:ext cx="1978200" cy="665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282" name="Google Shape;282;p30"/>
          <p:cNvSpPr txBox="1"/>
          <p:nvPr>
            <p:ph idx="7" type="title"/>
          </p:nvPr>
        </p:nvSpPr>
        <p:spPr>
          <a:xfrm>
            <a:off x="6450000" y="3132050"/>
            <a:ext cx="1978200" cy="3672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18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283" name="Google Shape;283;p30"/>
          <p:cNvSpPr txBox="1"/>
          <p:nvPr>
            <p:ph idx="8" type="subTitle"/>
          </p:nvPr>
        </p:nvSpPr>
        <p:spPr>
          <a:xfrm>
            <a:off x="6450004" y="3442800"/>
            <a:ext cx="1978200" cy="665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oogle Shape;32;p4"/>
          <p:cNvGrpSpPr/>
          <p:nvPr/>
        </p:nvGrpSpPr>
        <p:grpSpPr>
          <a:xfrm>
            <a:off x="-427825" y="-77775"/>
            <a:ext cx="10539800" cy="5756050"/>
            <a:chOff x="-427825" y="-77775"/>
            <a:chExt cx="10539800" cy="5756050"/>
          </a:xfrm>
        </p:grpSpPr>
        <p:sp>
          <p:nvSpPr>
            <p:cNvPr id="33" name="Google Shape;33;p4"/>
            <p:cNvSpPr/>
            <p:nvPr/>
          </p:nvSpPr>
          <p:spPr>
            <a:xfrm>
              <a:off x="5678275" y="-77775"/>
              <a:ext cx="3665600" cy="1610000"/>
            </a:xfrm>
            <a:custGeom>
              <a:rect b="b" l="l" r="r" t="t"/>
              <a:pathLst>
                <a:path extrusionOk="0" h="64400" w="146624">
                  <a:moveTo>
                    <a:pt x="0" y="0"/>
                  </a:moveTo>
                  <a:cubicBezTo>
                    <a:pt x="0" y="19056"/>
                    <a:pt x="28508" y="29786"/>
                    <a:pt x="47448" y="31891"/>
                  </a:cubicBezTo>
                  <a:cubicBezTo>
                    <a:pt x="60081" y="33295"/>
                    <a:pt x="73880" y="28049"/>
                    <a:pt x="85563" y="33058"/>
                  </a:cubicBezTo>
                  <a:cubicBezTo>
                    <a:pt x="95349" y="37254"/>
                    <a:pt x="100972" y="47797"/>
                    <a:pt x="109287" y="54449"/>
                  </a:cubicBezTo>
                  <a:cubicBezTo>
                    <a:pt x="119069" y="62275"/>
                    <a:pt x="141022" y="69932"/>
                    <a:pt x="146624" y="58727"/>
                  </a:cubicBezTo>
                </a:path>
              </a:pathLst>
            </a:custGeom>
            <a:noFill/>
            <a:ln cap="flat" cmpd="sng" w="19050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34" name="Google Shape;34;p4"/>
            <p:cNvSpPr/>
            <p:nvPr/>
          </p:nvSpPr>
          <p:spPr>
            <a:xfrm>
              <a:off x="7953475" y="3189175"/>
              <a:ext cx="2158500" cy="2489100"/>
            </a:xfrm>
            <a:custGeom>
              <a:rect b="b" l="l" r="r" t="t"/>
              <a:pathLst>
                <a:path extrusionOk="0" h="99564" w="86340">
                  <a:moveTo>
                    <a:pt x="86340" y="0"/>
                  </a:moveTo>
                  <a:cubicBezTo>
                    <a:pt x="77647" y="0"/>
                    <a:pt x="69439" y="4353"/>
                    <a:pt x="61449" y="7778"/>
                  </a:cubicBezTo>
                  <a:cubicBezTo>
                    <a:pt x="48412" y="13367"/>
                    <a:pt x="34921" y="19528"/>
                    <a:pt x="24891" y="29558"/>
                  </a:cubicBezTo>
                  <a:cubicBezTo>
                    <a:pt x="7378" y="47071"/>
                    <a:pt x="0" y="74798"/>
                    <a:pt x="0" y="99564"/>
                  </a:cubicBezTo>
                </a:path>
              </a:pathLst>
            </a:custGeom>
            <a:noFill/>
            <a:ln cap="flat" cmpd="sng" w="19050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35" name="Google Shape;35;p4"/>
            <p:cNvSpPr/>
            <p:nvPr/>
          </p:nvSpPr>
          <p:spPr>
            <a:xfrm>
              <a:off x="-427825" y="2352975"/>
              <a:ext cx="1028775" cy="3091950"/>
            </a:xfrm>
            <a:custGeom>
              <a:rect b="b" l="l" r="r" t="t"/>
              <a:pathLst>
                <a:path extrusionOk="0" h="123678" w="41151">
                  <a:moveTo>
                    <a:pt x="0" y="0"/>
                  </a:moveTo>
                  <a:cubicBezTo>
                    <a:pt x="26498" y="12043"/>
                    <a:pt x="46732" y="49549"/>
                    <a:pt x="39671" y="77785"/>
                  </a:cubicBezTo>
                  <a:cubicBezTo>
                    <a:pt x="36164" y="91810"/>
                    <a:pt x="26560" y="104123"/>
                    <a:pt x="16335" y="114343"/>
                  </a:cubicBezTo>
                  <a:cubicBezTo>
                    <a:pt x="13223" y="117454"/>
                    <a:pt x="7001" y="119278"/>
                    <a:pt x="7001" y="123678"/>
                  </a:cubicBezTo>
                </a:path>
              </a:pathLst>
            </a:custGeom>
            <a:noFill/>
            <a:ln cap="flat" cmpd="sng" w="19050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36" name="Google Shape;36;p4"/>
            <p:cNvSpPr/>
            <p:nvPr/>
          </p:nvSpPr>
          <p:spPr>
            <a:xfrm flipH="1">
              <a:off x="7329152" y="913449"/>
              <a:ext cx="363850" cy="302303"/>
            </a:xfrm>
            <a:custGeom>
              <a:rect b="b" l="l" r="r" t="t"/>
              <a:pathLst>
                <a:path extrusionOk="0" h="4676" w="5628">
                  <a:moveTo>
                    <a:pt x="3785" y="205"/>
                  </a:moveTo>
                  <a:cubicBezTo>
                    <a:pt x="4122" y="205"/>
                    <a:pt x="4460" y="337"/>
                    <a:pt x="4701" y="554"/>
                  </a:cubicBezTo>
                  <a:cubicBezTo>
                    <a:pt x="5242" y="1036"/>
                    <a:pt x="5411" y="1844"/>
                    <a:pt x="5146" y="2651"/>
                  </a:cubicBezTo>
                  <a:cubicBezTo>
                    <a:pt x="4809" y="3652"/>
                    <a:pt x="3941" y="4362"/>
                    <a:pt x="2929" y="4459"/>
                  </a:cubicBezTo>
                  <a:cubicBezTo>
                    <a:pt x="2880" y="4471"/>
                    <a:pt x="2821" y="4471"/>
                    <a:pt x="2773" y="4471"/>
                  </a:cubicBezTo>
                  <a:cubicBezTo>
                    <a:pt x="1760" y="4471"/>
                    <a:pt x="242" y="3712"/>
                    <a:pt x="218" y="2675"/>
                  </a:cubicBezTo>
                  <a:cubicBezTo>
                    <a:pt x="205" y="2543"/>
                    <a:pt x="229" y="2458"/>
                    <a:pt x="290" y="2399"/>
                  </a:cubicBezTo>
                  <a:cubicBezTo>
                    <a:pt x="374" y="2314"/>
                    <a:pt x="531" y="2302"/>
                    <a:pt x="748" y="2302"/>
                  </a:cubicBezTo>
                  <a:lnTo>
                    <a:pt x="1025" y="2302"/>
                  </a:lnTo>
                  <a:cubicBezTo>
                    <a:pt x="1471" y="2302"/>
                    <a:pt x="1929" y="2241"/>
                    <a:pt x="2242" y="1820"/>
                  </a:cubicBezTo>
                  <a:cubicBezTo>
                    <a:pt x="2387" y="1627"/>
                    <a:pt x="2483" y="1410"/>
                    <a:pt x="2580" y="1205"/>
                  </a:cubicBezTo>
                  <a:cubicBezTo>
                    <a:pt x="2700" y="940"/>
                    <a:pt x="2808" y="699"/>
                    <a:pt x="3001" y="506"/>
                  </a:cubicBezTo>
                  <a:cubicBezTo>
                    <a:pt x="3194" y="313"/>
                    <a:pt x="3471" y="205"/>
                    <a:pt x="3785" y="205"/>
                  </a:cubicBezTo>
                  <a:close/>
                  <a:moveTo>
                    <a:pt x="3785" y="0"/>
                  </a:moveTo>
                  <a:cubicBezTo>
                    <a:pt x="3423" y="0"/>
                    <a:pt x="3086" y="133"/>
                    <a:pt x="2856" y="362"/>
                  </a:cubicBezTo>
                  <a:cubicBezTo>
                    <a:pt x="2639" y="578"/>
                    <a:pt x="2507" y="856"/>
                    <a:pt x="2387" y="1121"/>
                  </a:cubicBezTo>
                  <a:cubicBezTo>
                    <a:pt x="2302" y="1326"/>
                    <a:pt x="2206" y="1531"/>
                    <a:pt x="2085" y="1700"/>
                  </a:cubicBezTo>
                  <a:cubicBezTo>
                    <a:pt x="1796" y="2073"/>
                    <a:pt x="1386" y="2097"/>
                    <a:pt x="1025" y="2097"/>
                  </a:cubicBezTo>
                  <a:lnTo>
                    <a:pt x="748" y="2097"/>
                  </a:lnTo>
                  <a:cubicBezTo>
                    <a:pt x="519" y="2097"/>
                    <a:pt x="290" y="2109"/>
                    <a:pt x="146" y="2254"/>
                  </a:cubicBezTo>
                  <a:cubicBezTo>
                    <a:pt x="49" y="2350"/>
                    <a:pt x="1" y="2495"/>
                    <a:pt x="12" y="2675"/>
                  </a:cubicBezTo>
                  <a:cubicBezTo>
                    <a:pt x="37" y="3880"/>
                    <a:pt x="1688" y="4676"/>
                    <a:pt x="2773" y="4676"/>
                  </a:cubicBezTo>
                  <a:cubicBezTo>
                    <a:pt x="2832" y="4676"/>
                    <a:pt x="2893" y="4676"/>
                    <a:pt x="2941" y="4664"/>
                  </a:cubicBezTo>
                  <a:cubicBezTo>
                    <a:pt x="4037" y="4568"/>
                    <a:pt x="4977" y="3796"/>
                    <a:pt x="5339" y="2712"/>
                  </a:cubicBezTo>
                  <a:cubicBezTo>
                    <a:pt x="5628" y="1832"/>
                    <a:pt x="5435" y="940"/>
                    <a:pt x="4845" y="398"/>
                  </a:cubicBezTo>
                  <a:cubicBezTo>
                    <a:pt x="4556" y="145"/>
                    <a:pt x="4182" y="0"/>
                    <a:pt x="37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" name="Google Shape;37;p4"/>
            <p:cNvSpPr/>
            <p:nvPr/>
          </p:nvSpPr>
          <p:spPr>
            <a:xfrm flipH="1" rot="-6300007">
              <a:off x="-406678" y="1138398"/>
              <a:ext cx="689309" cy="572709"/>
            </a:xfrm>
            <a:custGeom>
              <a:rect b="b" l="l" r="r" t="t"/>
              <a:pathLst>
                <a:path extrusionOk="0" h="4676" w="5628">
                  <a:moveTo>
                    <a:pt x="3785" y="205"/>
                  </a:moveTo>
                  <a:cubicBezTo>
                    <a:pt x="4122" y="205"/>
                    <a:pt x="4460" y="337"/>
                    <a:pt x="4701" y="554"/>
                  </a:cubicBezTo>
                  <a:cubicBezTo>
                    <a:pt x="5242" y="1036"/>
                    <a:pt x="5411" y="1844"/>
                    <a:pt x="5146" y="2651"/>
                  </a:cubicBezTo>
                  <a:cubicBezTo>
                    <a:pt x="4809" y="3652"/>
                    <a:pt x="3941" y="4362"/>
                    <a:pt x="2929" y="4459"/>
                  </a:cubicBezTo>
                  <a:cubicBezTo>
                    <a:pt x="2880" y="4471"/>
                    <a:pt x="2821" y="4471"/>
                    <a:pt x="2773" y="4471"/>
                  </a:cubicBezTo>
                  <a:cubicBezTo>
                    <a:pt x="1760" y="4471"/>
                    <a:pt x="242" y="3712"/>
                    <a:pt x="218" y="2675"/>
                  </a:cubicBezTo>
                  <a:cubicBezTo>
                    <a:pt x="205" y="2543"/>
                    <a:pt x="229" y="2458"/>
                    <a:pt x="290" y="2399"/>
                  </a:cubicBezTo>
                  <a:cubicBezTo>
                    <a:pt x="374" y="2314"/>
                    <a:pt x="531" y="2302"/>
                    <a:pt x="748" y="2302"/>
                  </a:cubicBezTo>
                  <a:lnTo>
                    <a:pt x="1025" y="2302"/>
                  </a:lnTo>
                  <a:cubicBezTo>
                    <a:pt x="1471" y="2302"/>
                    <a:pt x="1929" y="2241"/>
                    <a:pt x="2242" y="1820"/>
                  </a:cubicBezTo>
                  <a:cubicBezTo>
                    <a:pt x="2387" y="1627"/>
                    <a:pt x="2483" y="1410"/>
                    <a:pt x="2580" y="1205"/>
                  </a:cubicBezTo>
                  <a:cubicBezTo>
                    <a:pt x="2700" y="940"/>
                    <a:pt x="2808" y="699"/>
                    <a:pt x="3001" y="506"/>
                  </a:cubicBezTo>
                  <a:cubicBezTo>
                    <a:pt x="3194" y="313"/>
                    <a:pt x="3471" y="205"/>
                    <a:pt x="3785" y="205"/>
                  </a:cubicBezTo>
                  <a:close/>
                  <a:moveTo>
                    <a:pt x="3785" y="0"/>
                  </a:moveTo>
                  <a:cubicBezTo>
                    <a:pt x="3423" y="0"/>
                    <a:pt x="3086" y="133"/>
                    <a:pt x="2856" y="362"/>
                  </a:cubicBezTo>
                  <a:cubicBezTo>
                    <a:pt x="2639" y="578"/>
                    <a:pt x="2507" y="856"/>
                    <a:pt x="2387" y="1121"/>
                  </a:cubicBezTo>
                  <a:cubicBezTo>
                    <a:pt x="2302" y="1326"/>
                    <a:pt x="2206" y="1531"/>
                    <a:pt x="2085" y="1700"/>
                  </a:cubicBezTo>
                  <a:cubicBezTo>
                    <a:pt x="1796" y="2073"/>
                    <a:pt x="1386" y="2097"/>
                    <a:pt x="1025" y="2097"/>
                  </a:cubicBezTo>
                  <a:lnTo>
                    <a:pt x="748" y="2097"/>
                  </a:lnTo>
                  <a:cubicBezTo>
                    <a:pt x="519" y="2097"/>
                    <a:pt x="290" y="2109"/>
                    <a:pt x="146" y="2254"/>
                  </a:cubicBezTo>
                  <a:cubicBezTo>
                    <a:pt x="49" y="2350"/>
                    <a:pt x="1" y="2495"/>
                    <a:pt x="12" y="2675"/>
                  </a:cubicBezTo>
                  <a:cubicBezTo>
                    <a:pt x="37" y="3880"/>
                    <a:pt x="1688" y="4676"/>
                    <a:pt x="2773" y="4676"/>
                  </a:cubicBezTo>
                  <a:cubicBezTo>
                    <a:pt x="2832" y="4676"/>
                    <a:pt x="2893" y="4676"/>
                    <a:pt x="2941" y="4664"/>
                  </a:cubicBezTo>
                  <a:cubicBezTo>
                    <a:pt x="4037" y="4568"/>
                    <a:pt x="4977" y="3796"/>
                    <a:pt x="5339" y="2712"/>
                  </a:cubicBezTo>
                  <a:cubicBezTo>
                    <a:pt x="5628" y="1832"/>
                    <a:pt x="5435" y="940"/>
                    <a:pt x="4845" y="398"/>
                  </a:cubicBezTo>
                  <a:cubicBezTo>
                    <a:pt x="4556" y="145"/>
                    <a:pt x="4182" y="0"/>
                    <a:pt x="37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8" name="Google Shape;38;p4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9" name="Google Shape;39;p4"/>
          <p:cNvSpPr txBox="1"/>
          <p:nvPr>
            <p:ph idx="1" type="body"/>
          </p:nvPr>
        </p:nvSpPr>
        <p:spPr>
          <a:xfrm>
            <a:off x="720000" y="1215752"/>
            <a:ext cx="77040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250">
                <a:solidFill>
                  <a:srgbClr val="434343"/>
                </a:solidFill>
              </a:defRPr>
            </a:lvl1pPr>
            <a:lvl2pPr indent="-304800" lvl="1" marL="914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lphaLcPeriod"/>
              <a:defRPr>
                <a:solidFill>
                  <a:srgbClr val="434343"/>
                </a:solidFill>
              </a:defRPr>
            </a:lvl2pPr>
            <a:lvl3pPr indent="-30480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romanLcPeriod"/>
              <a:defRPr>
                <a:solidFill>
                  <a:srgbClr val="434343"/>
                </a:solidFill>
              </a:defRPr>
            </a:lvl3pPr>
            <a:lvl4pPr indent="-30480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>
                <a:solidFill>
                  <a:srgbClr val="434343"/>
                </a:solidFill>
              </a:defRPr>
            </a:lvl4pPr>
            <a:lvl5pPr indent="-30480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lphaLcPeriod"/>
              <a:defRPr>
                <a:solidFill>
                  <a:srgbClr val="434343"/>
                </a:solidFill>
              </a:defRPr>
            </a:lvl5pPr>
            <a:lvl6pPr indent="-30480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romanLcPeriod"/>
              <a:defRPr>
                <a:solidFill>
                  <a:srgbClr val="434343"/>
                </a:solidFill>
              </a:defRPr>
            </a:lvl6pPr>
            <a:lvl7pPr indent="-30480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>
                <a:solidFill>
                  <a:srgbClr val="434343"/>
                </a:solidFill>
              </a:defRPr>
            </a:lvl7pPr>
            <a:lvl8pPr indent="-30480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lphaLcPeriod"/>
              <a:defRPr>
                <a:solidFill>
                  <a:srgbClr val="434343"/>
                </a:solidFill>
              </a:defRPr>
            </a:lvl8pPr>
            <a:lvl9pPr indent="-30480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AutoNum type="romanLcPeriod"/>
              <a:defRPr>
                <a:solidFill>
                  <a:srgbClr val="434343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 1">
  <p:cSld name="CUSTOM_5_1"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5" name="Google Shape;285;p31"/>
          <p:cNvGrpSpPr/>
          <p:nvPr/>
        </p:nvGrpSpPr>
        <p:grpSpPr>
          <a:xfrm flipH="1">
            <a:off x="-272250" y="-106950"/>
            <a:ext cx="9596675" cy="5668553"/>
            <a:chOff x="-272250" y="-106950"/>
            <a:chExt cx="9596675" cy="5668553"/>
          </a:xfrm>
        </p:grpSpPr>
        <p:sp>
          <p:nvSpPr>
            <p:cNvPr id="286" name="Google Shape;286;p31"/>
            <p:cNvSpPr/>
            <p:nvPr/>
          </p:nvSpPr>
          <p:spPr>
            <a:xfrm>
              <a:off x="-204175" y="-106950"/>
              <a:ext cx="1993225" cy="1613775"/>
            </a:xfrm>
            <a:custGeom>
              <a:rect b="b" l="l" r="r" t="t"/>
              <a:pathLst>
                <a:path extrusionOk="0" h="64551" w="79729">
                  <a:moveTo>
                    <a:pt x="0" y="58727"/>
                  </a:moveTo>
                  <a:cubicBezTo>
                    <a:pt x="10837" y="67401"/>
                    <a:pt x="30774" y="65842"/>
                    <a:pt x="41614" y="57171"/>
                  </a:cubicBezTo>
                  <a:cubicBezTo>
                    <a:pt x="50920" y="49727"/>
                    <a:pt x="47785" y="33421"/>
                    <a:pt x="55227" y="24113"/>
                  </a:cubicBezTo>
                  <a:cubicBezTo>
                    <a:pt x="58666" y="19811"/>
                    <a:pt x="65079" y="19186"/>
                    <a:pt x="70006" y="16724"/>
                  </a:cubicBezTo>
                  <a:cubicBezTo>
                    <a:pt x="75774" y="13841"/>
                    <a:pt x="79729" y="6448"/>
                    <a:pt x="79729" y="0"/>
                  </a:cubicBezTo>
                </a:path>
              </a:pathLst>
            </a:custGeom>
            <a:noFill/>
            <a:ln cap="flat" cmpd="sng" w="19050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287" name="Google Shape;287;p31"/>
            <p:cNvSpPr/>
            <p:nvPr/>
          </p:nvSpPr>
          <p:spPr>
            <a:xfrm>
              <a:off x="7875675" y="-87500"/>
              <a:ext cx="1448750" cy="3811425"/>
            </a:xfrm>
            <a:custGeom>
              <a:rect b="b" l="l" r="r" t="t"/>
              <a:pathLst>
                <a:path extrusionOk="0" h="152457" w="57950">
                  <a:moveTo>
                    <a:pt x="0" y="0"/>
                  </a:moveTo>
                  <a:cubicBezTo>
                    <a:pt x="0" y="12052"/>
                    <a:pt x="1187" y="25059"/>
                    <a:pt x="7390" y="35392"/>
                  </a:cubicBezTo>
                  <a:cubicBezTo>
                    <a:pt x="16291" y="50220"/>
                    <a:pt x="36055" y="59557"/>
                    <a:pt x="38892" y="76617"/>
                  </a:cubicBezTo>
                  <a:cubicBezTo>
                    <a:pt x="40191" y="84428"/>
                    <a:pt x="41361" y="92532"/>
                    <a:pt x="40059" y="100342"/>
                  </a:cubicBezTo>
                  <a:cubicBezTo>
                    <a:pt x="38632" y="108898"/>
                    <a:pt x="34705" y="117404"/>
                    <a:pt x="35781" y="126011"/>
                  </a:cubicBezTo>
                  <a:cubicBezTo>
                    <a:pt x="37208" y="137425"/>
                    <a:pt x="46447" y="152457"/>
                    <a:pt x="57950" y="152457"/>
                  </a:cubicBezTo>
                </a:path>
              </a:pathLst>
            </a:custGeom>
            <a:noFill/>
            <a:ln cap="flat" cmpd="sng" w="19050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288" name="Google Shape;288;p31"/>
            <p:cNvSpPr/>
            <p:nvPr/>
          </p:nvSpPr>
          <p:spPr>
            <a:xfrm>
              <a:off x="-272250" y="4513128"/>
              <a:ext cx="8245150" cy="1048475"/>
            </a:xfrm>
            <a:custGeom>
              <a:rect b="b" l="l" r="r" t="t"/>
              <a:pathLst>
                <a:path extrusionOk="0" h="41939" w="329806">
                  <a:moveTo>
                    <a:pt x="0" y="27937"/>
                  </a:moveTo>
                  <a:cubicBezTo>
                    <a:pt x="19582" y="3466"/>
                    <a:pt x="59252" y="-3273"/>
                    <a:pt x="90230" y="1491"/>
                  </a:cubicBezTo>
                  <a:cubicBezTo>
                    <a:pt x="102711" y="3410"/>
                    <a:pt x="114405" y="8961"/>
                    <a:pt x="126011" y="13936"/>
                  </a:cubicBezTo>
                  <a:cubicBezTo>
                    <a:pt x="139228" y="19602"/>
                    <a:pt x="150611" y="31017"/>
                    <a:pt x="164903" y="32605"/>
                  </a:cubicBezTo>
                  <a:cubicBezTo>
                    <a:pt x="182434" y="34553"/>
                    <a:pt x="201420" y="37601"/>
                    <a:pt x="217797" y="31049"/>
                  </a:cubicBezTo>
                  <a:cubicBezTo>
                    <a:pt x="234161" y="24502"/>
                    <a:pt x="247756" y="9900"/>
                    <a:pt x="265245" y="7713"/>
                  </a:cubicBezTo>
                  <a:cubicBezTo>
                    <a:pt x="280789" y="5770"/>
                    <a:pt x="298906" y="8040"/>
                    <a:pt x="311138" y="17825"/>
                  </a:cubicBezTo>
                  <a:cubicBezTo>
                    <a:pt x="319076" y="24175"/>
                    <a:pt x="322623" y="34747"/>
                    <a:pt x="329806" y="41939"/>
                  </a:cubicBezTo>
                </a:path>
              </a:pathLst>
            </a:custGeom>
            <a:noFill/>
            <a:ln cap="flat" cmpd="sng" w="19050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sp>
      </p:grpSp>
      <p:sp>
        <p:nvSpPr>
          <p:cNvPr id="289" name="Google Shape;289;p31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90" name="Google Shape;290;p31"/>
          <p:cNvSpPr txBox="1"/>
          <p:nvPr>
            <p:ph idx="2" type="title"/>
          </p:nvPr>
        </p:nvSpPr>
        <p:spPr>
          <a:xfrm>
            <a:off x="3220875" y="1656050"/>
            <a:ext cx="1978200" cy="3672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18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291" name="Google Shape;291;p31"/>
          <p:cNvSpPr txBox="1"/>
          <p:nvPr>
            <p:ph idx="1" type="subTitle"/>
          </p:nvPr>
        </p:nvSpPr>
        <p:spPr>
          <a:xfrm>
            <a:off x="3220875" y="1947050"/>
            <a:ext cx="1978200" cy="665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292" name="Google Shape;292;p31"/>
          <p:cNvSpPr txBox="1"/>
          <p:nvPr>
            <p:ph idx="3" type="title"/>
          </p:nvPr>
        </p:nvSpPr>
        <p:spPr>
          <a:xfrm>
            <a:off x="6450001" y="1656050"/>
            <a:ext cx="1978200" cy="3672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18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293" name="Google Shape;293;p31"/>
          <p:cNvSpPr txBox="1"/>
          <p:nvPr>
            <p:ph idx="4" type="subTitle"/>
          </p:nvPr>
        </p:nvSpPr>
        <p:spPr>
          <a:xfrm>
            <a:off x="6450004" y="1947050"/>
            <a:ext cx="1978200" cy="665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294" name="Google Shape;294;p31"/>
          <p:cNvSpPr txBox="1"/>
          <p:nvPr>
            <p:ph idx="5" type="title"/>
          </p:nvPr>
        </p:nvSpPr>
        <p:spPr>
          <a:xfrm>
            <a:off x="3220875" y="3131750"/>
            <a:ext cx="1978200" cy="3672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18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295" name="Google Shape;295;p31"/>
          <p:cNvSpPr txBox="1"/>
          <p:nvPr>
            <p:ph idx="6" type="subTitle"/>
          </p:nvPr>
        </p:nvSpPr>
        <p:spPr>
          <a:xfrm>
            <a:off x="3220875" y="3423050"/>
            <a:ext cx="1978200" cy="665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296" name="Google Shape;296;p31"/>
          <p:cNvSpPr txBox="1"/>
          <p:nvPr>
            <p:ph idx="7" type="title"/>
          </p:nvPr>
        </p:nvSpPr>
        <p:spPr>
          <a:xfrm>
            <a:off x="6450000" y="3132050"/>
            <a:ext cx="1978200" cy="3672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18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297" name="Google Shape;297;p31"/>
          <p:cNvSpPr txBox="1"/>
          <p:nvPr>
            <p:ph idx="8" type="subTitle"/>
          </p:nvPr>
        </p:nvSpPr>
        <p:spPr>
          <a:xfrm>
            <a:off x="6450004" y="3423050"/>
            <a:ext cx="1978200" cy="665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ix Columns">
  <p:cSld name="CUSTOM_7"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32"/>
          <p:cNvSpPr/>
          <p:nvPr/>
        </p:nvSpPr>
        <p:spPr>
          <a:xfrm flipH="1" rot="8100000">
            <a:off x="7870289" y="3802527"/>
            <a:ext cx="2814920" cy="2218237"/>
          </a:xfrm>
          <a:custGeom>
            <a:rect b="b" l="l" r="r" t="t"/>
            <a:pathLst>
              <a:path extrusionOk="0" h="5390" w="5736">
                <a:moveTo>
                  <a:pt x="2327" y="0"/>
                </a:moveTo>
                <a:cubicBezTo>
                  <a:pt x="1872" y="0"/>
                  <a:pt x="1427" y="134"/>
                  <a:pt x="1043" y="452"/>
                </a:cubicBezTo>
                <a:cubicBezTo>
                  <a:pt x="775" y="669"/>
                  <a:pt x="610" y="947"/>
                  <a:pt x="506" y="1267"/>
                </a:cubicBezTo>
                <a:cubicBezTo>
                  <a:pt x="32" y="2134"/>
                  <a:pt x="1" y="3361"/>
                  <a:pt x="424" y="4145"/>
                </a:cubicBezTo>
                <a:cubicBezTo>
                  <a:pt x="881" y="4994"/>
                  <a:pt x="1728" y="5389"/>
                  <a:pt x="2600" y="5389"/>
                </a:cubicBezTo>
                <a:cubicBezTo>
                  <a:pt x="3223" y="5389"/>
                  <a:pt x="3859" y="5188"/>
                  <a:pt x="4374" y="4805"/>
                </a:cubicBezTo>
                <a:cubicBezTo>
                  <a:pt x="5664" y="3836"/>
                  <a:pt x="5736" y="2134"/>
                  <a:pt x="4612" y="1030"/>
                </a:cubicBezTo>
                <a:cubicBezTo>
                  <a:pt x="4019" y="444"/>
                  <a:pt x="3156" y="0"/>
                  <a:pt x="2327" y="0"/>
                </a:cubicBezTo>
                <a:close/>
              </a:path>
            </a:pathLst>
          </a:cu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accent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300" name="Google Shape;300;p32"/>
          <p:cNvSpPr/>
          <p:nvPr/>
        </p:nvSpPr>
        <p:spPr>
          <a:xfrm rot="-7911167">
            <a:off x="7885478" y="-661789"/>
            <a:ext cx="3277152" cy="2786316"/>
          </a:xfrm>
          <a:custGeom>
            <a:rect b="b" l="l" r="r" t="t"/>
            <a:pathLst>
              <a:path extrusionOk="0" h="11979" w="14089">
                <a:moveTo>
                  <a:pt x="4285" y="0"/>
                </a:moveTo>
                <a:cubicBezTo>
                  <a:pt x="2217" y="0"/>
                  <a:pt x="1" y="1339"/>
                  <a:pt x="8" y="4986"/>
                </a:cubicBezTo>
                <a:cubicBezTo>
                  <a:pt x="19" y="11168"/>
                  <a:pt x="6059" y="11911"/>
                  <a:pt x="6059" y="11911"/>
                </a:cubicBezTo>
                <a:cubicBezTo>
                  <a:pt x="6402" y="11957"/>
                  <a:pt x="6742" y="11979"/>
                  <a:pt x="7075" y="11979"/>
                </a:cubicBezTo>
                <a:cubicBezTo>
                  <a:pt x="10960" y="11979"/>
                  <a:pt x="14088" y="8957"/>
                  <a:pt x="13585" y="4833"/>
                </a:cubicBezTo>
                <a:cubicBezTo>
                  <a:pt x="13039" y="355"/>
                  <a:pt x="8986" y="2692"/>
                  <a:pt x="7075" y="966"/>
                </a:cubicBezTo>
                <a:cubicBezTo>
                  <a:pt x="6414" y="369"/>
                  <a:pt x="5370" y="0"/>
                  <a:pt x="4285" y="0"/>
                </a:cubicBezTo>
                <a:close/>
              </a:path>
            </a:pathLst>
          </a:cu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1" name="Google Shape;301;p32"/>
          <p:cNvSpPr/>
          <p:nvPr/>
        </p:nvSpPr>
        <p:spPr>
          <a:xfrm rot="2700000">
            <a:off x="-2570880" y="3015476"/>
            <a:ext cx="6070835" cy="4789209"/>
          </a:xfrm>
          <a:custGeom>
            <a:rect b="b" l="l" r="r" t="t"/>
            <a:pathLst>
              <a:path extrusionOk="0" h="11487" w="14561">
                <a:moveTo>
                  <a:pt x="11926" y="1"/>
                </a:moveTo>
                <a:cubicBezTo>
                  <a:pt x="10902" y="1"/>
                  <a:pt x="9858" y="524"/>
                  <a:pt x="9405" y="1514"/>
                </a:cubicBezTo>
                <a:cubicBezTo>
                  <a:pt x="9143" y="2104"/>
                  <a:pt x="9099" y="2803"/>
                  <a:pt x="8651" y="3284"/>
                </a:cubicBezTo>
                <a:cubicBezTo>
                  <a:pt x="8294" y="3674"/>
                  <a:pt x="7764" y="3828"/>
                  <a:pt x="7216" y="3828"/>
                </a:cubicBezTo>
                <a:cubicBezTo>
                  <a:pt x="6858" y="3828"/>
                  <a:pt x="6492" y="3763"/>
                  <a:pt x="6160" y="3655"/>
                </a:cubicBezTo>
                <a:cubicBezTo>
                  <a:pt x="5309" y="3382"/>
                  <a:pt x="4544" y="2902"/>
                  <a:pt x="3660" y="2738"/>
                </a:cubicBezTo>
                <a:cubicBezTo>
                  <a:pt x="3515" y="2711"/>
                  <a:pt x="3372" y="2698"/>
                  <a:pt x="3233" y="2698"/>
                </a:cubicBezTo>
                <a:cubicBezTo>
                  <a:pt x="1900" y="2698"/>
                  <a:pt x="835" y="3867"/>
                  <a:pt x="459" y="5053"/>
                </a:cubicBezTo>
                <a:cubicBezTo>
                  <a:pt x="0" y="6506"/>
                  <a:pt x="437" y="8133"/>
                  <a:pt x="1431" y="9303"/>
                </a:cubicBezTo>
                <a:cubicBezTo>
                  <a:pt x="2414" y="10471"/>
                  <a:pt x="3922" y="11181"/>
                  <a:pt x="5473" y="11410"/>
                </a:cubicBezTo>
                <a:cubicBezTo>
                  <a:pt x="5821" y="11461"/>
                  <a:pt x="6174" y="11487"/>
                  <a:pt x="6529" y="11487"/>
                </a:cubicBezTo>
                <a:cubicBezTo>
                  <a:pt x="7934" y="11487"/>
                  <a:pt x="9348" y="11081"/>
                  <a:pt x="10420" y="10209"/>
                </a:cubicBezTo>
                <a:cubicBezTo>
                  <a:pt x="11153" y="9608"/>
                  <a:pt x="11687" y="8778"/>
                  <a:pt x="11917" y="7871"/>
                </a:cubicBezTo>
                <a:cubicBezTo>
                  <a:pt x="12102" y="7162"/>
                  <a:pt x="11971" y="6375"/>
                  <a:pt x="12201" y="5676"/>
                </a:cubicBezTo>
                <a:cubicBezTo>
                  <a:pt x="12442" y="4955"/>
                  <a:pt x="13206" y="4660"/>
                  <a:pt x="13697" y="4125"/>
                </a:cubicBezTo>
                <a:cubicBezTo>
                  <a:pt x="14265" y="3514"/>
                  <a:pt x="14561" y="2662"/>
                  <a:pt x="14386" y="1853"/>
                </a:cubicBezTo>
                <a:cubicBezTo>
                  <a:pt x="14353" y="1722"/>
                  <a:pt x="14320" y="1591"/>
                  <a:pt x="14265" y="1471"/>
                </a:cubicBezTo>
                <a:cubicBezTo>
                  <a:pt x="13855" y="475"/>
                  <a:pt x="12900" y="1"/>
                  <a:pt x="11926" y="1"/>
                </a:cubicBezTo>
                <a:close/>
              </a:path>
            </a:pathLst>
          </a:cu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2" name="Google Shape;302;p32"/>
          <p:cNvSpPr/>
          <p:nvPr/>
        </p:nvSpPr>
        <p:spPr>
          <a:xfrm flipH="1" rot="8099978">
            <a:off x="-790469" y="1391395"/>
            <a:ext cx="1569019" cy="1236416"/>
          </a:xfrm>
          <a:custGeom>
            <a:rect b="b" l="l" r="r" t="t"/>
            <a:pathLst>
              <a:path extrusionOk="0" h="5390" w="5736">
                <a:moveTo>
                  <a:pt x="2327" y="0"/>
                </a:moveTo>
                <a:cubicBezTo>
                  <a:pt x="1872" y="0"/>
                  <a:pt x="1427" y="134"/>
                  <a:pt x="1043" y="452"/>
                </a:cubicBezTo>
                <a:cubicBezTo>
                  <a:pt x="775" y="669"/>
                  <a:pt x="610" y="947"/>
                  <a:pt x="506" y="1267"/>
                </a:cubicBezTo>
                <a:cubicBezTo>
                  <a:pt x="32" y="2134"/>
                  <a:pt x="1" y="3361"/>
                  <a:pt x="424" y="4145"/>
                </a:cubicBezTo>
                <a:cubicBezTo>
                  <a:pt x="881" y="4994"/>
                  <a:pt x="1728" y="5389"/>
                  <a:pt x="2600" y="5389"/>
                </a:cubicBezTo>
                <a:cubicBezTo>
                  <a:pt x="3223" y="5389"/>
                  <a:pt x="3859" y="5188"/>
                  <a:pt x="4374" y="4805"/>
                </a:cubicBezTo>
                <a:cubicBezTo>
                  <a:pt x="5664" y="3836"/>
                  <a:pt x="5736" y="2134"/>
                  <a:pt x="4612" y="1030"/>
                </a:cubicBezTo>
                <a:cubicBezTo>
                  <a:pt x="4019" y="444"/>
                  <a:pt x="3156" y="0"/>
                  <a:pt x="2327" y="0"/>
                </a:cubicBezTo>
                <a:close/>
              </a:path>
            </a:pathLst>
          </a:cu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accent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303" name="Google Shape;303;p32"/>
          <p:cNvSpPr/>
          <p:nvPr/>
        </p:nvSpPr>
        <p:spPr>
          <a:xfrm flipH="1" rot="8100000">
            <a:off x="268680" y="2920955"/>
            <a:ext cx="407848" cy="321388"/>
          </a:xfrm>
          <a:custGeom>
            <a:rect b="b" l="l" r="r" t="t"/>
            <a:pathLst>
              <a:path extrusionOk="0" h="5390" w="5736">
                <a:moveTo>
                  <a:pt x="2327" y="0"/>
                </a:moveTo>
                <a:cubicBezTo>
                  <a:pt x="1872" y="0"/>
                  <a:pt x="1427" y="134"/>
                  <a:pt x="1043" y="452"/>
                </a:cubicBezTo>
                <a:cubicBezTo>
                  <a:pt x="775" y="669"/>
                  <a:pt x="610" y="947"/>
                  <a:pt x="506" y="1267"/>
                </a:cubicBezTo>
                <a:cubicBezTo>
                  <a:pt x="32" y="2134"/>
                  <a:pt x="1" y="3361"/>
                  <a:pt x="424" y="4145"/>
                </a:cubicBezTo>
                <a:cubicBezTo>
                  <a:pt x="881" y="4994"/>
                  <a:pt x="1728" y="5389"/>
                  <a:pt x="2600" y="5389"/>
                </a:cubicBezTo>
                <a:cubicBezTo>
                  <a:pt x="3223" y="5389"/>
                  <a:pt x="3859" y="5188"/>
                  <a:pt x="4374" y="4805"/>
                </a:cubicBezTo>
                <a:cubicBezTo>
                  <a:pt x="5664" y="3836"/>
                  <a:pt x="5736" y="2134"/>
                  <a:pt x="4612" y="1030"/>
                </a:cubicBezTo>
                <a:cubicBezTo>
                  <a:pt x="4019" y="444"/>
                  <a:pt x="3156" y="0"/>
                  <a:pt x="2327" y="0"/>
                </a:cubicBezTo>
                <a:close/>
              </a:path>
            </a:pathLst>
          </a:cu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accent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304" name="Google Shape;304;p32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05" name="Google Shape;305;p32"/>
          <p:cNvSpPr txBox="1"/>
          <p:nvPr>
            <p:ph idx="2" type="title"/>
          </p:nvPr>
        </p:nvSpPr>
        <p:spPr>
          <a:xfrm>
            <a:off x="1101175" y="1981100"/>
            <a:ext cx="1986000" cy="352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18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306" name="Google Shape;306;p32"/>
          <p:cNvSpPr txBox="1"/>
          <p:nvPr>
            <p:ph idx="1" type="subTitle"/>
          </p:nvPr>
        </p:nvSpPr>
        <p:spPr>
          <a:xfrm>
            <a:off x="1194475" y="2339025"/>
            <a:ext cx="17994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307" name="Google Shape;307;p32"/>
          <p:cNvSpPr txBox="1"/>
          <p:nvPr>
            <p:ph idx="3" type="title"/>
          </p:nvPr>
        </p:nvSpPr>
        <p:spPr>
          <a:xfrm>
            <a:off x="3569120" y="1981100"/>
            <a:ext cx="1986000" cy="352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18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308" name="Google Shape;308;p32"/>
          <p:cNvSpPr txBox="1"/>
          <p:nvPr>
            <p:ph idx="4" type="subTitle"/>
          </p:nvPr>
        </p:nvSpPr>
        <p:spPr>
          <a:xfrm>
            <a:off x="3662421" y="2339025"/>
            <a:ext cx="17994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309" name="Google Shape;309;p32"/>
          <p:cNvSpPr txBox="1"/>
          <p:nvPr>
            <p:ph idx="5" type="title"/>
          </p:nvPr>
        </p:nvSpPr>
        <p:spPr>
          <a:xfrm>
            <a:off x="1101175" y="3691475"/>
            <a:ext cx="1986000" cy="352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18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310" name="Google Shape;310;p32"/>
          <p:cNvSpPr txBox="1"/>
          <p:nvPr>
            <p:ph idx="6" type="subTitle"/>
          </p:nvPr>
        </p:nvSpPr>
        <p:spPr>
          <a:xfrm>
            <a:off x="1194475" y="4049400"/>
            <a:ext cx="17994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311" name="Google Shape;311;p32"/>
          <p:cNvSpPr txBox="1"/>
          <p:nvPr>
            <p:ph idx="7" type="title"/>
          </p:nvPr>
        </p:nvSpPr>
        <p:spPr>
          <a:xfrm>
            <a:off x="3569120" y="3691475"/>
            <a:ext cx="1986000" cy="352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18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312" name="Google Shape;312;p32"/>
          <p:cNvSpPr txBox="1"/>
          <p:nvPr>
            <p:ph idx="8" type="subTitle"/>
          </p:nvPr>
        </p:nvSpPr>
        <p:spPr>
          <a:xfrm>
            <a:off x="3662421" y="4049400"/>
            <a:ext cx="17994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313" name="Google Shape;313;p32"/>
          <p:cNvSpPr txBox="1"/>
          <p:nvPr>
            <p:ph idx="9" type="title"/>
          </p:nvPr>
        </p:nvSpPr>
        <p:spPr>
          <a:xfrm>
            <a:off x="6056725" y="1981100"/>
            <a:ext cx="1986000" cy="352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18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314" name="Google Shape;314;p32"/>
          <p:cNvSpPr txBox="1"/>
          <p:nvPr>
            <p:ph idx="13" type="subTitle"/>
          </p:nvPr>
        </p:nvSpPr>
        <p:spPr>
          <a:xfrm>
            <a:off x="6150027" y="2339025"/>
            <a:ext cx="17994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315" name="Google Shape;315;p32"/>
          <p:cNvSpPr txBox="1"/>
          <p:nvPr>
            <p:ph idx="14" type="title"/>
          </p:nvPr>
        </p:nvSpPr>
        <p:spPr>
          <a:xfrm>
            <a:off x="6056725" y="3691475"/>
            <a:ext cx="1986000" cy="352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18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316" name="Google Shape;316;p32"/>
          <p:cNvSpPr txBox="1"/>
          <p:nvPr>
            <p:ph idx="15" type="subTitle"/>
          </p:nvPr>
        </p:nvSpPr>
        <p:spPr>
          <a:xfrm>
            <a:off x="6150027" y="4049400"/>
            <a:ext cx="17994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ix Columns 1">
  <p:cSld name="CUSTOM_7_1"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33"/>
          <p:cNvSpPr/>
          <p:nvPr/>
        </p:nvSpPr>
        <p:spPr>
          <a:xfrm rot="609174">
            <a:off x="6705443" y="-2598488"/>
            <a:ext cx="5416732" cy="4273196"/>
          </a:xfrm>
          <a:custGeom>
            <a:rect b="b" l="l" r="r" t="t"/>
            <a:pathLst>
              <a:path extrusionOk="0" h="11487" w="14561">
                <a:moveTo>
                  <a:pt x="11926" y="1"/>
                </a:moveTo>
                <a:cubicBezTo>
                  <a:pt x="10902" y="1"/>
                  <a:pt x="9858" y="524"/>
                  <a:pt x="9405" y="1514"/>
                </a:cubicBezTo>
                <a:cubicBezTo>
                  <a:pt x="9143" y="2104"/>
                  <a:pt x="9099" y="2803"/>
                  <a:pt x="8651" y="3284"/>
                </a:cubicBezTo>
                <a:cubicBezTo>
                  <a:pt x="8294" y="3674"/>
                  <a:pt x="7764" y="3828"/>
                  <a:pt x="7216" y="3828"/>
                </a:cubicBezTo>
                <a:cubicBezTo>
                  <a:pt x="6858" y="3828"/>
                  <a:pt x="6492" y="3763"/>
                  <a:pt x="6160" y="3655"/>
                </a:cubicBezTo>
                <a:cubicBezTo>
                  <a:pt x="5309" y="3382"/>
                  <a:pt x="4544" y="2902"/>
                  <a:pt x="3660" y="2738"/>
                </a:cubicBezTo>
                <a:cubicBezTo>
                  <a:pt x="3515" y="2711"/>
                  <a:pt x="3372" y="2698"/>
                  <a:pt x="3233" y="2698"/>
                </a:cubicBezTo>
                <a:cubicBezTo>
                  <a:pt x="1900" y="2698"/>
                  <a:pt x="835" y="3867"/>
                  <a:pt x="459" y="5053"/>
                </a:cubicBezTo>
                <a:cubicBezTo>
                  <a:pt x="0" y="6506"/>
                  <a:pt x="437" y="8133"/>
                  <a:pt x="1431" y="9303"/>
                </a:cubicBezTo>
                <a:cubicBezTo>
                  <a:pt x="2414" y="10471"/>
                  <a:pt x="3922" y="11181"/>
                  <a:pt x="5473" y="11410"/>
                </a:cubicBezTo>
                <a:cubicBezTo>
                  <a:pt x="5821" y="11461"/>
                  <a:pt x="6174" y="11487"/>
                  <a:pt x="6529" y="11487"/>
                </a:cubicBezTo>
                <a:cubicBezTo>
                  <a:pt x="7934" y="11487"/>
                  <a:pt x="9348" y="11081"/>
                  <a:pt x="10420" y="10209"/>
                </a:cubicBezTo>
                <a:cubicBezTo>
                  <a:pt x="11153" y="9608"/>
                  <a:pt x="11687" y="8778"/>
                  <a:pt x="11917" y="7871"/>
                </a:cubicBezTo>
                <a:cubicBezTo>
                  <a:pt x="12102" y="7162"/>
                  <a:pt x="11971" y="6375"/>
                  <a:pt x="12201" y="5676"/>
                </a:cubicBezTo>
                <a:cubicBezTo>
                  <a:pt x="12442" y="4955"/>
                  <a:pt x="13206" y="4660"/>
                  <a:pt x="13697" y="4125"/>
                </a:cubicBezTo>
                <a:cubicBezTo>
                  <a:pt x="14265" y="3514"/>
                  <a:pt x="14561" y="2662"/>
                  <a:pt x="14386" y="1853"/>
                </a:cubicBezTo>
                <a:cubicBezTo>
                  <a:pt x="14353" y="1722"/>
                  <a:pt x="14320" y="1591"/>
                  <a:pt x="14265" y="1471"/>
                </a:cubicBezTo>
                <a:cubicBezTo>
                  <a:pt x="13855" y="475"/>
                  <a:pt x="12900" y="1"/>
                  <a:pt x="11926" y="1"/>
                </a:cubicBezTo>
                <a:close/>
              </a:path>
            </a:pathLst>
          </a:cu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9" name="Google Shape;319;p33"/>
          <p:cNvSpPr/>
          <p:nvPr/>
        </p:nvSpPr>
        <p:spPr>
          <a:xfrm rot="8100000">
            <a:off x="-2711216" y="-1226934"/>
            <a:ext cx="5416718" cy="4273185"/>
          </a:xfrm>
          <a:custGeom>
            <a:rect b="b" l="l" r="r" t="t"/>
            <a:pathLst>
              <a:path extrusionOk="0" h="11487" w="14561">
                <a:moveTo>
                  <a:pt x="11926" y="1"/>
                </a:moveTo>
                <a:cubicBezTo>
                  <a:pt x="10902" y="1"/>
                  <a:pt x="9858" y="524"/>
                  <a:pt x="9405" y="1514"/>
                </a:cubicBezTo>
                <a:cubicBezTo>
                  <a:pt x="9143" y="2104"/>
                  <a:pt x="9099" y="2803"/>
                  <a:pt x="8651" y="3284"/>
                </a:cubicBezTo>
                <a:cubicBezTo>
                  <a:pt x="8294" y="3674"/>
                  <a:pt x="7764" y="3828"/>
                  <a:pt x="7216" y="3828"/>
                </a:cubicBezTo>
                <a:cubicBezTo>
                  <a:pt x="6858" y="3828"/>
                  <a:pt x="6492" y="3763"/>
                  <a:pt x="6160" y="3655"/>
                </a:cubicBezTo>
                <a:cubicBezTo>
                  <a:pt x="5309" y="3382"/>
                  <a:pt x="4544" y="2902"/>
                  <a:pt x="3660" y="2738"/>
                </a:cubicBezTo>
                <a:cubicBezTo>
                  <a:pt x="3515" y="2711"/>
                  <a:pt x="3372" y="2698"/>
                  <a:pt x="3233" y="2698"/>
                </a:cubicBezTo>
                <a:cubicBezTo>
                  <a:pt x="1900" y="2698"/>
                  <a:pt x="835" y="3867"/>
                  <a:pt x="459" y="5053"/>
                </a:cubicBezTo>
                <a:cubicBezTo>
                  <a:pt x="0" y="6506"/>
                  <a:pt x="437" y="8133"/>
                  <a:pt x="1431" y="9303"/>
                </a:cubicBezTo>
                <a:cubicBezTo>
                  <a:pt x="2414" y="10471"/>
                  <a:pt x="3922" y="11181"/>
                  <a:pt x="5473" y="11410"/>
                </a:cubicBezTo>
                <a:cubicBezTo>
                  <a:pt x="5821" y="11461"/>
                  <a:pt x="6174" y="11487"/>
                  <a:pt x="6529" y="11487"/>
                </a:cubicBezTo>
                <a:cubicBezTo>
                  <a:pt x="7934" y="11487"/>
                  <a:pt x="9348" y="11081"/>
                  <a:pt x="10420" y="10209"/>
                </a:cubicBezTo>
                <a:cubicBezTo>
                  <a:pt x="11153" y="9608"/>
                  <a:pt x="11687" y="8778"/>
                  <a:pt x="11917" y="7871"/>
                </a:cubicBezTo>
                <a:cubicBezTo>
                  <a:pt x="12102" y="7162"/>
                  <a:pt x="11971" y="6375"/>
                  <a:pt x="12201" y="5676"/>
                </a:cubicBezTo>
                <a:cubicBezTo>
                  <a:pt x="12442" y="4955"/>
                  <a:pt x="13206" y="4660"/>
                  <a:pt x="13697" y="4125"/>
                </a:cubicBezTo>
                <a:cubicBezTo>
                  <a:pt x="14265" y="3514"/>
                  <a:pt x="14561" y="2662"/>
                  <a:pt x="14386" y="1853"/>
                </a:cubicBezTo>
                <a:cubicBezTo>
                  <a:pt x="14353" y="1722"/>
                  <a:pt x="14320" y="1591"/>
                  <a:pt x="14265" y="1471"/>
                </a:cubicBezTo>
                <a:cubicBezTo>
                  <a:pt x="13855" y="475"/>
                  <a:pt x="12900" y="1"/>
                  <a:pt x="11926" y="1"/>
                </a:cubicBezTo>
                <a:close/>
              </a:path>
            </a:pathLst>
          </a:cu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0" name="Google Shape;320;p33"/>
          <p:cNvSpPr/>
          <p:nvPr/>
        </p:nvSpPr>
        <p:spPr>
          <a:xfrm rot="-1800003">
            <a:off x="7161154" y="3706874"/>
            <a:ext cx="3221907" cy="2541699"/>
          </a:xfrm>
          <a:custGeom>
            <a:rect b="b" l="l" r="r" t="t"/>
            <a:pathLst>
              <a:path extrusionOk="0" h="11487" w="14561">
                <a:moveTo>
                  <a:pt x="11926" y="1"/>
                </a:moveTo>
                <a:cubicBezTo>
                  <a:pt x="10902" y="1"/>
                  <a:pt x="9858" y="524"/>
                  <a:pt x="9405" y="1514"/>
                </a:cubicBezTo>
                <a:cubicBezTo>
                  <a:pt x="9143" y="2104"/>
                  <a:pt x="9099" y="2803"/>
                  <a:pt x="8651" y="3284"/>
                </a:cubicBezTo>
                <a:cubicBezTo>
                  <a:pt x="8294" y="3674"/>
                  <a:pt x="7764" y="3828"/>
                  <a:pt x="7216" y="3828"/>
                </a:cubicBezTo>
                <a:cubicBezTo>
                  <a:pt x="6858" y="3828"/>
                  <a:pt x="6492" y="3763"/>
                  <a:pt x="6160" y="3655"/>
                </a:cubicBezTo>
                <a:cubicBezTo>
                  <a:pt x="5309" y="3382"/>
                  <a:pt x="4544" y="2902"/>
                  <a:pt x="3660" y="2738"/>
                </a:cubicBezTo>
                <a:cubicBezTo>
                  <a:pt x="3515" y="2711"/>
                  <a:pt x="3372" y="2698"/>
                  <a:pt x="3233" y="2698"/>
                </a:cubicBezTo>
                <a:cubicBezTo>
                  <a:pt x="1900" y="2698"/>
                  <a:pt x="835" y="3867"/>
                  <a:pt x="459" y="5053"/>
                </a:cubicBezTo>
                <a:cubicBezTo>
                  <a:pt x="0" y="6506"/>
                  <a:pt x="437" y="8133"/>
                  <a:pt x="1431" y="9303"/>
                </a:cubicBezTo>
                <a:cubicBezTo>
                  <a:pt x="2414" y="10471"/>
                  <a:pt x="3922" y="11181"/>
                  <a:pt x="5473" y="11410"/>
                </a:cubicBezTo>
                <a:cubicBezTo>
                  <a:pt x="5821" y="11461"/>
                  <a:pt x="6174" y="11487"/>
                  <a:pt x="6529" y="11487"/>
                </a:cubicBezTo>
                <a:cubicBezTo>
                  <a:pt x="7934" y="11487"/>
                  <a:pt x="9348" y="11081"/>
                  <a:pt x="10420" y="10209"/>
                </a:cubicBezTo>
                <a:cubicBezTo>
                  <a:pt x="11153" y="9608"/>
                  <a:pt x="11687" y="8778"/>
                  <a:pt x="11917" y="7871"/>
                </a:cubicBezTo>
                <a:cubicBezTo>
                  <a:pt x="12102" y="7162"/>
                  <a:pt x="11971" y="6375"/>
                  <a:pt x="12201" y="5676"/>
                </a:cubicBezTo>
                <a:cubicBezTo>
                  <a:pt x="12442" y="4955"/>
                  <a:pt x="13206" y="4660"/>
                  <a:pt x="13697" y="4125"/>
                </a:cubicBezTo>
                <a:cubicBezTo>
                  <a:pt x="14265" y="3514"/>
                  <a:pt x="14561" y="2662"/>
                  <a:pt x="14386" y="1853"/>
                </a:cubicBezTo>
                <a:cubicBezTo>
                  <a:pt x="14353" y="1722"/>
                  <a:pt x="14320" y="1591"/>
                  <a:pt x="14265" y="1471"/>
                </a:cubicBezTo>
                <a:cubicBezTo>
                  <a:pt x="13855" y="475"/>
                  <a:pt x="12900" y="1"/>
                  <a:pt x="11926" y="1"/>
                </a:cubicBezTo>
                <a:close/>
              </a:path>
            </a:pathLst>
          </a:cu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1" name="Google Shape;321;p33"/>
          <p:cNvSpPr/>
          <p:nvPr/>
        </p:nvSpPr>
        <p:spPr>
          <a:xfrm flipH="1" rot="8100000">
            <a:off x="199655" y="4191880"/>
            <a:ext cx="407848" cy="321388"/>
          </a:xfrm>
          <a:custGeom>
            <a:rect b="b" l="l" r="r" t="t"/>
            <a:pathLst>
              <a:path extrusionOk="0" h="5390" w="5736">
                <a:moveTo>
                  <a:pt x="2327" y="0"/>
                </a:moveTo>
                <a:cubicBezTo>
                  <a:pt x="1872" y="0"/>
                  <a:pt x="1427" y="134"/>
                  <a:pt x="1043" y="452"/>
                </a:cubicBezTo>
                <a:cubicBezTo>
                  <a:pt x="775" y="669"/>
                  <a:pt x="610" y="947"/>
                  <a:pt x="506" y="1267"/>
                </a:cubicBezTo>
                <a:cubicBezTo>
                  <a:pt x="32" y="2134"/>
                  <a:pt x="1" y="3361"/>
                  <a:pt x="424" y="4145"/>
                </a:cubicBezTo>
                <a:cubicBezTo>
                  <a:pt x="881" y="4994"/>
                  <a:pt x="1728" y="5389"/>
                  <a:pt x="2600" y="5389"/>
                </a:cubicBezTo>
                <a:cubicBezTo>
                  <a:pt x="3223" y="5389"/>
                  <a:pt x="3859" y="5188"/>
                  <a:pt x="4374" y="4805"/>
                </a:cubicBezTo>
                <a:cubicBezTo>
                  <a:pt x="5664" y="3836"/>
                  <a:pt x="5736" y="2134"/>
                  <a:pt x="4612" y="1030"/>
                </a:cubicBezTo>
                <a:cubicBezTo>
                  <a:pt x="4019" y="444"/>
                  <a:pt x="3156" y="0"/>
                  <a:pt x="2327" y="0"/>
                </a:cubicBezTo>
                <a:close/>
              </a:path>
            </a:pathLst>
          </a:cu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accent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322" name="Google Shape;322;p33"/>
          <p:cNvSpPr/>
          <p:nvPr/>
        </p:nvSpPr>
        <p:spPr>
          <a:xfrm flipH="1" rot="8100000">
            <a:off x="8437829" y="1805600"/>
            <a:ext cx="1450677" cy="1143144"/>
          </a:xfrm>
          <a:custGeom>
            <a:rect b="b" l="l" r="r" t="t"/>
            <a:pathLst>
              <a:path extrusionOk="0" h="5390" w="5736">
                <a:moveTo>
                  <a:pt x="2327" y="0"/>
                </a:moveTo>
                <a:cubicBezTo>
                  <a:pt x="1872" y="0"/>
                  <a:pt x="1427" y="134"/>
                  <a:pt x="1043" y="452"/>
                </a:cubicBezTo>
                <a:cubicBezTo>
                  <a:pt x="775" y="669"/>
                  <a:pt x="610" y="947"/>
                  <a:pt x="506" y="1267"/>
                </a:cubicBezTo>
                <a:cubicBezTo>
                  <a:pt x="32" y="2134"/>
                  <a:pt x="1" y="3361"/>
                  <a:pt x="424" y="4145"/>
                </a:cubicBezTo>
                <a:cubicBezTo>
                  <a:pt x="881" y="4994"/>
                  <a:pt x="1728" y="5389"/>
                  <a:pt x="2600" y="5389"/>
                </a:cubicBezTo>
                <a:cubicBezTo>
                  <a:pt x="3223" y="5389"/>
                  <a:pt x="3859" y="5188"/>
                  <a:pt x="4374" y="4805"/>
                </a:cubicBezTo>
                <a:cubicBezTo>
                  <a:pt x="5664" y="3836"/>
                  <a:pt x="5736" y="2134"/>
                  <a:pt x="4612" y="1030"/>
                </a:cubicBezTo>
                <a:cubicBezTo>
                  <a:pt x="4019" y="444"/>
                  <a:pt x="3156" y="0"/>
                  <a:pt x="2327" y="0"/>
                </a:cubicBezTo>
                <a:close/>
              </a:path>
            </a:pathLst>
          </a:cu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accent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323" name="Google Shape;323;p33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24" name="Google Shape;324;p33"/>
          <p:cNvSpPr txBox="1"/>
          <p:nvPr>
            <p:ph idx="2" type="title"/>
          </p:nvPr>
        </p:nvSpPr>
        <p:spPr>
          <a:xfrm>
            <a:off x="2202465" y="2408925"/>
            <a:ext cx="20037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18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325" name="Google Shape;325;p33"/>
          <p:cNvSpPr txBox="1"/>
          <p:nvPr>
            <p:ph idx="1" type="subTitle"/>
          </p:nvPr>
        </p:nvSpPr>
        <p:spPr>
          <a:xfrm>
            <a:off x="2202465" y="2846693"/>
            <a:ext cx="20037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326" name="Google Shape;326;p33"/>
          <p:cNvSpPr txBox="1"/>
          <p:nvPr>
            <p:ph idx="3" type="title"/>
          </p:nvPr>
        </p:nvSpPr>
        <p:spPr>
          <a:xfrm>
            <a:off x="6437263" y="1278775"/>
            <a:ext cx="20037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18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327" name="Google Shape;327;p33"/>
          <p:cNvSpPr txBox="1"/>
          <p:nvPr>
            <p:ph idx="4" type="subTitle"/>
          </p:nvPr>
        </p:nvSpPr>
        <p:spPr>
          <a:xfrm>
            <a:off x="6437263" y="1716543"/>
            <a:ext cx="20037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328" name="Google Shape;328;p33"/>
          <p:cNvSpPr txBox="1"/>
          <p:nvPr>
            <p:ph idx="5" type="title"/>
          </p:nvPr>
        </p:nvSpPr>
        <p:spPr>
          <a:xfrm>
            <a:off x="2202465" y="3539075"/>
            <a:ext cx="20037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18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329" name="Google Shape;329;p33"/>
          <p:cNvSpPr txBox="1"/>
          <p:nvPr>
            <p:ph idx="6" type="subTitle"/>
          </p:nvPr>
        </p:nvSpPr>
        <p:spPr>
          <a:xfrm>
            <a:off x="2202465" y="3976843"/>
            <a:ext cx="20037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330" name="Google Shape;330;p33"/>
          <p:cNvSpPr txBox="1"/>
          <p:nvPr>
            <p:ph idx="7" type="title"/>
          </p:nvPr>
        </p:nvSpPr>
        <p:spPr>
          <a:xfrm>
            <a:off x="2202463" y="1278775"/>
            <a:ext cx="20037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18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331" name="Google Shape;331;p33"/>
          <p:cNvSpPr txBox="1"/>
          <p:nvPr>
            <p:ph idx="8" type="subTitle"/>
          </p:nvPr>
        </p:nvSpPr>
        <p:spPr>
          <a:xfrm>
            <a:off x="2202463" y="1716543"/>
            <a:ext cx="20037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332" name="Google Shape;332;p33"/>
          <p:cNvSpPr txBox="1"/>
          <p:nvPr>
            <p:ph idx="9" type="title"/>
          </p:nvPr>
        </p:nvSpPr>
        <p:spPr>
          <a:xfrm>
            <a:off x="6437266" y="2408925"/>
            <a:ext cx="20037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18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333" name="Google Shape;333;p33"/>
          <p:cNvSpPr txBox="1"/>
          <p:nvPr>
            <p:ph idx="13" type="subTitle"/>
          </p:nvPr>
        </p:nvSpPr>
        <p:spPr>
          <a:xfrm>
            <a:off x="6437266" y="2846693"/>
            <a:ext cx="20037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334" name="Google Shape;334;p33"/>
          <p:cNvSpPr txBox="1"/>
          <p:nvPr>
            <p:ph idx="14" type="title"/>
          </p:nvPr>
        </p:nvSpPr>
        <p:spPr>
          <a:xfrm>
            <a:off x="6437266" y="3539075"/>
            <a:ext cx="20037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18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335" name="Google Shape;335;p33"/>
          <p:cNvSpPr txBox="1"/>
          <p:nvPr>
            <p:ph idx="15" type="subTitle"/>
          </p:nvPr>
        </p:nvSpPr>
        <p:spPr>
          <a:xfrm>
            <a:off x="6437266" y="3976843"/>
            <a:ext cx="20037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and Text">
  <p:cSld name="CUSTOM_8"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34"/>
          <p:cNvSpPr/>
          <p:nvPr/>
        </p:nvSpPr>
        <p:spPr>
          <a:xfrm rot="-7200011">
            <a:off x="7684247" y="-633813"/>
            <a:ext cx="5834573" cy="4960734"/>
          </a:xfrm>
          <a:custGeom>
            <a:rect b="b" l="l" r="r" t="t"/>
            <a:pathLst>
              <a:path extrusionOk="0" h="11979" w="14089">
                <a:moveTo>
                  <a:pt x="4285" y="0"/>
                </a:moveTo>
                <a:cubicBezTo>
                  <a:pt x="2217" y="0"/>
                  <a:pt x="1" y="1339"/>
                  <a:pt x="8" y="4986"/>
                </a:cubicBezTo>
                <a:cubicBezTo>
                  <a:pt x="19" y="11168"/>
                  <a:pt x="6059" y="11911"/>
                  <a:pt x="6059" y="11911"/>
                </a:cubicBezTo>
                <a:cubicBezTo>
                  <a:pt x="6402" y="11957"/>
                  <a:pt x="6742" y="11979"/>
                  <a:pt x="7075" y="11979"/>
                </a:cubicBezTo>
                <a:cubicBezTo>
                  <a:pt x="10960" y="11979"/>
                  <a:pt x="14088" y="8957"/>
                  <a:pt x="13585" y="4833"/>
                </a:cubicBezTo>
                <a:cubicBezTo>
                  <a:pt x="13039" y="355"/>
                  <a:pt x="8986" y="2692"/>
                  <a:pt x="7075" y="966"/>
                </a:cubicBezTo>
                <a:cubicBezTo>
                  <a:pt x="6414" y="369"/>
                  <a:pt x="5370" y="0"/>
                  <a:pt x="4285" y="0"/>
                </a:cubicBezTo>
                <a:close/>
              </a:path>
            </a:pathLst>
          </a:cu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8" name="Google Shape;338;p34"/>
          <p:cNvSpPr/>
          <p:nvPr/>
        </p:nvSpPr>
        <p:spPr>
          <a:xfrm rot="4499994">
            <a:off x="-3482068" y="454361"/>
            <a:ext cx="4943820" cy="5216881"/>
          </a:xfrm>
          <a:custGeom>
            <a:rect b="b" l="l" r="r" t="t"/>
            <a:pathLst>
              <a:path extrusionOk="0" h="11979" w="14089">
                <a:moveTo>
                  <a:pt x="4285" y="0"/>
                </a:moveTo>
                <a:cubicBezTo>
                  <a:pt x="2217" y="0"/>
                  <a:pt x="1" y="1339"/>
                  <a:pt x="8" y="4986"/>
                </a:cubicBezTo>
                <a:cubicBezTo>
                  <a:pt x="19" y="11168"/>
                  <a:pt x="6059" y="11911"/>
                  <a:pt x="6059" y="11911"/>
                </a:cubicBezTo>
                <a:cubicBezTo>
                  <a:pt x="6402" y="11957"/>
                  <a:pt x="6742" y="11979"/>
                  <a:pt x="7075" y="11979"/>
                </a:cubicBezTo>
                <a:cubicBezTo>
                  <a:pt x="10960" y="11979"/>
                  <a:pt x="14088" y="8957"/>
                  <a:pt x="13585" y="4833"/>
                </a:cubicBezTo>
                <a:cubicBezTo>
                  <a:pt x="13039" y="355"/>
                  <a:pt x="8986" y="2692"/>
                  <a:pt x="7075" y="966"/>
                </a:cubicBezTo>
                <a:cubicBezTo>
                  <a:pt x="6414" y="369"/>
                  <a:pt x="5370" y="0"/>
                  <a:pt x="4285" y="0"/>
                </a:cubicBezTo>
                <a:close/>
              </a:path>
            </a:pathLst>
          </a:cu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9" name="Google Shape;339;p34"/>
          <p:cNvSpPr/>
          <p:nvPr/>
        </p:nvSpPr>
        <p:spPr>
          <a:xfrm>
            <a:off x="1147525" y="4563125"/>
            <a:ext cx="3621066" cy="2856616"/>
          </a:xfrm>
          <a:custGeom>
            <a:rect b="b" l="l" r="r" t="t"/>
            <a:pathLst>
              <a:path extrusionOk="0" h="11487" w="14561">
                <a:moveTo>
                  <a:pt x="11926" y="1"/>
                </a:moveTo>
                <a:cubicBezTo>
                  <a:pt x="10902" y="1"/>
                  <a:pt x="9858" y="524"/>
                  <a:pt x="9405" y="1514"/>
                </a:cubicBezTo>
                <a:cubicBezTo>
                  <a:pt x="9143" y="2104"/>
                  <a:pt x="9099" y="2803"/>
                  <a:pt x="8651" y="3284"/>
                </a:cubicBezTo>
                <a:cubicBezTo>
                  <a:pt x="8294" y="3674"/>
                  <a:pt x="7764" y="3828"/>
                  <a:pt x="7216" y="3828"/>
                </a:cubicBezTo>
                <a:cubicBezTo>
                  <a:pt x="6858" y="3828"/>
                  <a:pt x="6492" y="3763"/>
                  <a:pt x="6160" y="3655"/>
                </a:cubicBezTo>
                <a:cubicBezTo>
                  <a:pt x="5309" y="3382"/>
                  <a:pt x="4544" y="2902"/>
                  <a:pt x="3660" y="2738"/>
                </a:cubicBezTo>
                <a:cubicBezTo>
                  <a:pt x="3515" y="2711"/>
                  <a:pt x="3372" y="2698"/>
                  <a:pt x="3233" y="2698"/>
                </a:cubicBezTo>
                <a:cubicBezTo>
                  <a:pt x="1900" y="2698"/>
                  <a:pt x="835" y="3867"/>
                  <a:pt x="459" y="5053"/>
                </a:cubicBezTo>
                <a:cubicBezTo>
                  <a:pt x="0" y="6506"/>
                  <a:pt x="437" y="8133"/>
                  <a:pt x="1431" y="9303"/>
                </a:cubicBezTo>
                <a:cubicBezTo>
                  <a:pt x="2414" y="10471"/>
                  <a:pt x="3922" y="11181"/>
                  <a:pt x="5473" y="11410"/>
                </a:cubicBezTo>
                <a:cubicBezTo>
                  <a:pt x="5821" y="11461"/>
                  <a:pt x="6174" y="11487"/>
                  <a:pt x="6529" y="11487"/>
                </a:cubicBezTo>
                <a:cubicBezTo>
                  <a:pt x="7934" y="11487"/>
                  <a:pt x="9348" y="11081"/>
                  <a:pt x="10420" y="10209"/>
                </a:cubicBezTo>
                <a:cubicBezTo>
                  <a:pt x="11153" y="9608"/>
                  <a:pt x="11687" y="8778"/>
                  <a:pt x="11917" y="7871"/>
                </a:cubicBezTo>
                <a:cubicBezTo>
                  <a:pt x="12102" y="7162"/>
                  <a:pt x="11971" y="6375"/>
                  <a:pt x="12201" y="5676"/>
                </a:cubicBezTo>
                <a:cubicBezTo>
                  <a:pt x="12442" y="4955"/>
                  <a:pt x="13206" y="4660"/>
                  <a:pt x="13697" y="4125"/>
                </a:cubicBezTo>
                <a:cubicBezTo>
                  <a:pt x="14265" y="3514"/>
                  <a:pt x="14561" y="2662"/>
                  <a:pt x="14386" y="1853"/>
                </a:cubicBezTo>
                <a:cubicBezTo>
                  <a:pt x="14353" y="1722"/>
                  <a:pt x="14320" y="1591"/>
                  <a:pt x="14265" y="1471"/>
                </a:cubicBezTo>
                <a:cubicBezTo>
                  <a:pt x="13855" y="475"/>
                  <a:pt x="12900" y="1"/>
                  <a:pt x="11926" y="1"/>
                </a:cubicBezTo>
                <a:close/>
              </a:path>
            </a:pathLst>
          </a:cu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0" name="Google Shape;340;p34"/>
          <p:cNvSpPr/>
          <p:nvPr/>
        </p:nvSpPr>
        <p:spPr>
          <a:xfrm flipH="1" rot="-2699925">
            <a:off x="382496" y="4083199"/>
            <a:ext cx="467683" cy="368553"/>
          </a:xfrm>
          <a:custGeom>
            <a:rect b="b" l="l" r="r" t="t"/>
            <a:pathLst>
              <a:path extrusionOk="0" h="5390" w="5736">
                <a:moveTo>
                  <a:pt x="2327" y="0"/>
                </a:moveTo>
                <a:cubicBezTo>
                  <a:pt x="1872" y="0"/>
                  <a:pt x="1427" y="134"/>
                  <a:pt x="1043" y="452"/>
                </a:cubicBezTo>
                <a:cubicBezTo>
                  <a:pt x="775" y="669"/>
                  <a:pt x="610" y="947"/>
                  <a:pt x="506" y="1267"/>
                </a:cubicBezTo>
                <a:cubicBezTo>
                  <a:pt x="32" y="2134"/>
                  <a:pt x="1" y="3361"/>
                  <a:pt x="424" y="4145"/>
                </a:cubicBezTo>
                <a:cubicBezTo>
                  <a:pt x="881" y="4994"/>
                  <a:pt x="1728" y="5389"/>
                  <a:pt x="2600" y="5389"/>
                </a:cubicBezTo>
                <a:cubicBezTo>
                  <a:pt x="3223" y="5389"/>
                  <a:pt x="3859" y="5188"/>
                  <a:pt x="4374" y="4805"/>
                </a:cubicBezTo>
                <a:cubicBezTo>
                  <a:pt x="5664" y="3836"/>
                  <a:pt x="5736" y="2134"/>
                  <a:pt x="4612" y="1030"/>
                </a:cubicBezTo>
                <a:cubicBezTo>
                  <a:pt x="4019" y="444"/>
                  <a:pt x="3156" y="0"/>
                  <a:pt x="2327" y="0"/>
                </a:cubicBezTo>
                <a:close/>
              </a:path>
            </a:pathLst>
          </a:custGeom>
          <a:solidFill>
            <a:schemeClr val="lt1"/>
          </a:solidFill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accent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341" name="Google Shape;341;p34"/>
          <p:cNvSpPr txBox="1"/>
          <p:nvPr>
            <p:ph hasCustomPrompt="1" type="title"/>
          </p:nvPr>
        </p:nvSpPr>
        <p:spPr>
          <a:xfrm>
            <a:off x="2223600" y="1607341"/>
            <a:ext cx="4696800" cy="768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4500">
                <a:solidFill>
                  <a:schemeClr val="accent1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42" name="Google Shape;342;p34"/>
          <p:cNvSpPr txBox="1"/>
          <p:nvPr>
            <p:ph idx="1" type="subTitle"/>
          </p:nvPr>
        </p:nvSpPr>
        <p:spPr>
          <a:xfrm>
            <a:off x="2223600" y="2190741"/>
            <a:ext cx="4696800" cy="5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8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/>
        </p:txBody>
      </p:sp>
      <p:sp>
        <p:nvSpPr>
          <p:cNvPr id="343" name="Google Shape;343;p34"/>
          <p:cNvSpPr txBox="1"/>
          <p:nvPr>
            <p:ph hasCustomPrompt="1" idx="2" type="title"/>
          </p:nvPr>
        </p:nvSpPr>
        <p:spPr>
          <a:xfrm>
            <a:off x="713225" y="3202925"/>
            <a:ext cx="3858900" cy="768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4500">
                <a:solidFill>
                  <a:schemeClr val="lt2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44" name="Google Shape;344;p34"/>
          <p:cNvSpPr txBox="1"/>
          <p:nvPr>
            <p:ph idx="3" type="subTitle"/>
          </p:nvPr>
        </p:nvSpPr>
        <p:spPr>
          <a:xfrm>
            <a:off x="713225" y="3803267"/>
            <a:ext cx="3858900" cy="5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8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/>
        </p:txBody>
      </p:sp>
      <p:sp>
        <p:nvSpPr>
          <p:cNvPr id="345" name="Google Shape;345;p34"/>
          <p:cNvSpPr txBox="1"/>
          <p:nvPr>
            <p:ph hasCustomPrompt="1" idx="4" type="title"/>
          </p:nvPr>
        </p:nvSpPr>
        <p:spPr>
          <a:xfrm>
            <a:off x="4572000" y="3202925"/>
            <a:ext cx="3858900" cy="768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4500">
                <a:solidFill>
                  <a:schemeClr val="lt2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46" name="Google Shape;346;p34"/>
          <p:cNvSpPr txBox="1"/>
          <p:nvPr>
            <p:ph idx="5" type="subTitle"/>
          </p:nvPr>
        </p:nvSpPr>
        <p:spPr>
          <a:xfrm>
            <a:off x="4572000" y="3803267"/>
            <a:ext cx="3858900" cy="5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8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/>
        </p:txBody>
      </p:sp>
      <p:sp>
        <p:nvSpPr>
          <p:cNvPr id="347" name="Google Shape;347;p34"/>
          <p:cNvSpPr txBox="1"/>
          <p:nvPr>
            <p:ph idx="6"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s">
  <p:cSld name="CUSTOM_3"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35"/>
          <p:cNvSpPr/>
          <p:nvPr/>
        </p:nvSpPr>
        <p:spPr>
          <a:xfrm rot="-3599967">
            <a:off x="7284842" y="4032796"/>
            <a:ext cx="2286722" cy="1959842"/>
          </a:xfrm>
          <a:custGeom>
            <a:rect b="b" l="l" r="r" t="t"/>
            <a:pathLst>
              <a:path extrusionOk="0" h="12273" w="14320">
                <a:moveTo>
                  <a:pt x="4972" y="1"/>
                </a:moveTo>
                <a:cubicBezTo>
                  <a:pt x="4932" y="1"/>
                  <a:pt x="4891" y="2"/>
                  <a:pt x="4850" y="3"/>
                </a:cubicBezTo>
                <a:cubicBezTo>
                  <a:pt x="4501" y="15"/>
                  <a:pt x="3955" y="113"/>
                  <a:pt x="3561" y="266"/>
                </a:cubicBezTo>
                <a:cubicBezTo>
                  <a:pt x="700" y="1423"/>
                  <a:pt x="1" y="9179"/>
                  <a:pt x="3911" y="11166"/>
                </a:cubicBezTo>
                <a:cubicBezTo>
                  <a:pt x="5379" y="11917"/>
                  <a:pt x="7030" y="12272"/>
                  <a:pt x="8557" y="12272"/>
                </a:cubicBezTo>
                <a:cubicBezTo>
                  <a:pt x="11096" y="12272"/>
                  <a:pt x="13295" y="11291"/>
                  <a:pt x="13752" y="9518"/>
                </a:cubicBezTo>
                <a:cubicBezTo>
                  <a:pt x="14320" y="7333"/>
                  <a:pt x="12190" y="5411"/>
                  <a:pt x="10290" y="4656"/>
                </a:cubicBezTo>
                <a:cubicBezTo>
                  <a:pt x="9067" y="4165"/>
                  <a:pt x="8302" y="2887"/>
                  <a:pt x="7909" y="2025"/>
                </a:cubicBezTo>
                <a:cubicBezTo>
                  <a:pt x="7368" y="848"/>
                  <a:pt x="6283" y="1"/>
                  <a:pt x="4972" y="1"/>
                </a:cubicBezTo>
                <a:close/>
              </a:path>
            </a:pathLst>
          </a:cu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0" name="Google Shape;350;p35"/>
          <p:cNvSpPr/>
          <p:nvPr/>
        </p:nvSpPr>
        <p:spPr>
          <a:xfrm>
            <a:off x="2880953" y="-1269894"/>
            <a:ext cx="2249837" cy="1912897"/>
          </a:xfrm>
          <a:custGeom>
            <a:rect b="b" l="l" r="r" t="t"/>
            <a:pathLst>
              <a:path extrusionOk="0" h="11979" w="14089">
                <a:moveTo>
                  <a:pt x="4285" y="0"/>
                </a:moveTo>
                <a:cubicBezTo>
                  <a:pt x="2217" y="0"/>
                  <a:pt x="1" y="1339"/>
                  <a:pt x="8" y="4986"/>
                </a:cubicBezTo>
                <a:cubicBezTo>
                  <a:pt x="19" y="11168"/>
                  <a:pt x="6059" y="11911"/>
                  <a:pt x="6059" y="11911"/>
                </a:cubicBezTo>
                <a:cubicBezTo>
                  <a:pt x="6402" y="11957"/>
                  <a:pt x="6742" y="11979"/>
                  <a:pt x="7075" y="11979"/>
                </a:cubicBezTo>
                <a:cubicBezTo>
                  <a:pt x="10960" y="11979"/>
                  <a:pt x="14088" y="8957"/>
                  <a:pt x="13585" y="4833"/>
                </a:cubicBezTo>
                <a:cubicBezTo>
                  <a:pt x="13039" y="355"/>
                  <a:pt x="8986" y="2692"/>
                  <a:pt x="7075" y="966"/>
                </a:cubicBezTo>
                <a:cubicBezTo>
                  <a:pt x="6414" y="369"/>
                  <a:pt x="5370" y="0"/>
                  <a:pt x="4285" y="0"/>
                </a:cubicBezTo>
                <a:close/>
              </a:path>
            </a:pathLst>
          </a:cu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1" name="Google Shape;351;p35"/>
          <p:cNvSpPr/>
          <p:nvPr/>
        </p:nvSpPr>
        <p:spPr>
          <a:xfrm rot="-4499998">
            <a:off x="7643949" y="230356"/>
            <a:ext cx="3371335" cy="2659606"/>
          </a:xfrm>
          <a:custGeom>
            <a:rect b="b" l="l" r="r" t="t"/>
            <a:pathLst>
              <a:path extrusionOk="0" h="11487" w="14561">
                <a:moveTo>
                  <a:pt x="11926" y="1"/>
                </a:moveTo>
                <a:cubicBezTo>
                  <a:pt x="10902" y="1"/>
                  <a:pt x="9858" y="524"/>
                  <a:pt x="9405" y="1514"/>
                </a:cubicBezTo>
                <a:cubicBezTo>
                  <a:pt x="9143" y="2104"/>
                  <a:pt x="9099" y="2803"/>
                  <a:pt x="8651" y="3284"/>
                </a:cubicBezTo>
                <a:cubicBezTo>
                  <a:pt x="8294" y="3674"/>
                  <a:pt x="7764" y="3828"/>
                  <a:pt x="7216" y="3828"/>
                </a:cubicBezTo>
                <a:cubicBezTo>
                  <a:pt x="6858" y="3828"/>
                  <a:pt x="6492" y="3763"/>
                  <a:pt x="6160" y="3655"/>
                </a:cubicBezTo>
                <a:cubicBezTo>
                  <a:pt x="5309" y="3382"/>
                  <a:pt x="4544" y="2902"/>
                  <a:pt x="3660" y="2738"/>
                </a:cubicBezTo>
                <a:cubicBezTo>
                  <a:pt x="3515" y="2711"/>
                  <a:pt x="3372" y="2698"/>
                  <a:pt x="3233" y="2698"/>
                </a:cubicBezTo>
                <a:cubicBezTo>
                  <a:pt x="1900" y="2698"/>
                  <a:pt x="835" y="3867"/>
                  <a:pt x="459" y="5053"/>
                </a:cubicBezTo>
                <a:cubicBezTo>
                  <a:pt x="0" y="6506"/>
                  <a:pt x="437" y="8133"/>
                  <a:pt x="1431" y="9303"/>
                </a:cubicBezTo>
                <a:cubicBezTo>
                  <a:pt x="2414" y="10471"/>
                  <a:pt x="3922" y="11181"/>
                  <a:pt x="5473" y="11410"/>
                </a:cubicBezTo>
                <a:cubicBezTo>
                  <a:pt x="5821" y="11461"/>
                  <a:pt x="6174" y="11487"/>
                  <a:pt x="6529" y="11487"/>
                </a:cubicBezTo>
                <a:cubicBezTo>
                  <a:pt x="7934" y="11487"/>
                  <a:pt x="9348" y="11081"/>
                  <a:pt x="10420" y="10209"/>
                </a:cubicBezTo>
                <a:cubicBezTo>
                  <a:pt x="11153" y="9608"/>
                  <a:pt x="11687" y="8778"/>
                  <a:pt x="11917" y="7871"/>
                </a:cubicBezTo>
                <a:cubicBezTo>
                  <a:pt x="12102" y="7162"/>
                  <a:pt x="11971" y="6375"/>
                  <a:pt x="12201" y="5676"/>
                </a:cubicBezTo>
                <a:cubicBezTo>
                  <a:pt x="12442" y="4955"/>
                  <a:pt x="13206" y="4660"/>
                  <a:pt x="13697" y="4125"/>
                </a:cubicBezTo>
                <a:cubicBezTo>
                  <a:pt x="14265" y="3514"/>
                  <a:pt x="14561" y="2662"/>
                  <a:pt x="14386" y="1853"/>
                </a:cubicBezTo>
                <a:cubicBezTo>
                  <a:pt x="14353" y="1722"/>
                  <a:pt x="14320" y="1591"/>
                  <a:pt x="14265" y="1471"/>
                </a:cubicBezTo>
                <a:cubicBezTo>
                  <a:pt x="13855" y="475"/>
                  <a:pt x="12900" y="1"/>
                  <a:pt x="11926" y="1"/>
                </a:cubicBezTo>
                <a:close/>
              </a:path>
            </a:pathLst>
          </a:cu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2" name="Google Shape;352;p35"/>
          <p:cNvSpPr/>
          <p:nvPr/>
        </p:nvSpPr>
        <p:spPr>
          <a:xfrm>
            <a:off x="-283701" y="4228622"/>
            <a:ext cx="1993858" cy="1905551"/>
          </a:xfrm>
          <a:custGeom>
            <a:rect b="b" l="l" r="r" t="t"/>
            <a:pathLst>
              <a:path extrusionOk="0" h="11933" w="12486">
                <a:moveTo>
                  <a:pt x="1781" y="0"/>
                </a:moveTo>
                <a:cubicBezTo>
                  <a:pt x="1547" y="0"/>
                  <a:pt x="1285" y="146"/>
                  <a:pt x="983" y="509"/>
                </a:cubicBezTo>
                <a:cubicBezTo>
                  <a:pt x="306" y="1317"/>
                  <a:pt x="99" y="2694"/>
                  <a:pt x="66" y="3796"/>
                </a:cubicBezTo>
                <a:cubicBezTo>
                  <a:pt x="0" y="6833"/>
                  <a:pt x="1835" y="9728"/>
                  <a:pt x="4282" y="11071"/>
                </a:cubicBezTo>
                <a:cubicBezTo>
                  <a:pt x="5280" y="11618"/>
                  <a:pt x="6397" y="11932"/>
                  <a:pt x="7477" y="11932"/>
                </a:cubicBezTo>
                <a:cubicBezTo>
                  <a:pt x="8987" y="11932"/>
                  <a:pt x="10424" y="11317"/>
                  <a:pt x="11360" y="9859"/>
                </a:cubicBezTo>
                <a:cubicBezTo>
                  <a:pt x="11939" y="8952"/>
                  <a:pt x="12486" y="7893"/>
                  <a:pt x="12311" y="6735"/>
                </a:cubicBezTo>
                <a:cubicBezTo>
                  <a:pt x="11896" y="4048"/>
                  <a:pt x="9001" y="2890"/>
                  <a:pt x="6915" y="2879"/>
                </a:cubicBezTo>
                <a:cubicBezTo>
                  <a:pt x="6678" y="2879"/>
                  <a:pt x="6424" y="2885"/>
                  <a:pt x="6163" y="2885"/>
                </a:cubicBezTo>
                <a:cubicBezTo>
                  <a:pt x="5086" y="2885"/>
                  <a:pt x="3884" y="2779"/>
                  <a:pt x="3233" y="1689"/>
                </a:cubicBezTo>
                <a:cubicBezTo>
                  <a:pt x="2801" y="972"/>
                  <a:pt x="2385" y="0"/>
                  <a:pt x="1781" y="0"/>
                </a:cubicBezTo>
                <a:close/>
              </a:path>
            </a:pathLst>
          </a:cu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3" name="Google Shape;353;p35"/>
          <p:cNvSpPr/>
          <p:nvPr/>
        </p:nvSpPr>
        <p:spPr>
          <a:xfrm>
            <a:off x="7780552" y="387377"/>
            <a:ext cx="357825" cy="304237"/>
          </a:xfrm>
          <a:custGeom>
            <a:rect b="b" l="l" r="r" t="t"/>
            <a:pathLst>
              <a:path extrusionOk="0" h="11979" w="14089">
                <a:moveTo>
                  <a:pt x="4285" y="0"/>
                </a:moveTo>
                <a:cubicBezTo>
                  <a:pt x="2217" y="0"/>
                  <a:pt x="1" y="1339"/>
                  <a:pt x="8" y="4986"/>
                </a:cubicBezTo>
                <a:cubicBezTo>
                  <a:pt x="19" y="11168"/>
                  <a:pt x="6059" y="11911"/>
                  <a:pt x="6059" y="11911"/>
                </a:cubicBezTo>
                <a:cubicBezTo>
                  <a:pt x="6402" y="11957"/>
                  <a:pt x="6742" y="11979"/>
                  <a:pt x="7075" y="11979"/>
                </a:cubicBezTo>
                <a:cubicBezTo>
                  <a:pt x="10960" y="11979"/>
                  <a:pt x="14088" y="8957"/>
                  <a:pt x="13585" y="4833"/>
                </a:cubicBezTo>
                <a:cubicBezTo>
                  <a:pt x="13039" y="355"/>
                  <a:pt x="8986" y="2692"/>
                  <a:pt x="7075" y="966"/>
                </a:cubicBezTo>
                <a:cubicBezTo>
                  <a:pt x="6414" y="369"/>
                  <a:pt x="5370" y="0"/>
                  <a:pt x="4285" y="0"/>
                </a:cubicBezTo>
                <a:close/>
              </a:path>
            </a:pathLst>
          </a:cu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4" name="Google Shape;354;p35"/>
          <p:cNvSpPr txBox="1"/>
          <p:nvPr>
            <p:ph type="title"/>
          </p:nvPr>
        </p:nvSpPr>
        <p:spPr>
          <a:xfrm>
            <a:off x="720000" y="375287"/>
            <a:ext cx="4294800" cy="87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55" name="Google Shape;355;p35"/>
          <p:cNvSpPr txBox="1"/>
          <p:nvPr>
            <p:ph idx="1" type="subTitle"/>
          </p:nvPr>
        </p:nvSpPr>
        <p:spPr>
          <a:xfrm>
            <a:off x="720000" y="1365025"/>
            <a:ext cx="3434700" cy="1426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356" name="Google Shape;356;p35"/>
          <p:cNvSpPr txBox="1"/>
          <p:nvPr/>
        </p:nvSpPr>
        <p:spPr>
          <a:xfrm>
            <a:off x="720000" y="3393750"/>
            <a:ext cx="3066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434343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rPr>
              <a:t>CREDITS: This presentation template was created by </a:t>
            </a:r>
            <a:r>
              <a:rPr lang="en" sz="1200">
                <a:solidFill>
                  <a:srgbClr val="434343"/>
                </a:solidFill>
                <a:uFill>
                  <a:noFill/>
                </a:uFill>
                <a:latin typeface="Darker Grotesque Medium"/>
                <a:ea typeface="Darker Grotesque Medium"/>
                <a:cs typeface="Darker Grotesque Medium"/>
                <a:sym typeface="Darker Grotesque Medium"/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rgbClr val="434343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rPr>
              <a:t>, including icons by </a:t>
            </a:r>
            <a:r>
              <a:rPr lang="en" sz="1200">
                <a:solidFill>
                  <a:srgbClr val="434343"/>
                </a:solidFill>
                <a:uFill>
                  <a:noFill/>
                </a:uFill>
                <a:latin typeface="Darker Grotesque Medium"/>
                <a:ea typeface="Darker Grotesque Medium"/>
                <a:cs typeface="Darker Grotesque Medium"/>
                <a:sym typeface="Darker Grotesque Medium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rgbClr val="434343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rPr>
              <a:t>, and infographics and images by </a:t>
            </a:r>
            <a:r>
              <a:rPr lang="en" sz="1200">
                <a:solidFill>
                  <a:srgbClr val="434343"/>
                </a:solidFill>
                <a:uFill>
                  <a:noFill/>
                </a:uFill>
                <a:latin typeface="Darker Grotesque Medium"/>
                <a:ea typeface="Darker Grotesque Medium"/>
                <a:cs typeface="Darker Grotesque Medium"/>
                <a:sym typeface="Darker Grotesque Medium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Freepik</a:t>
            </a:r>
            <a:endParaRPr sz="1200">
              <a:solidFill>
                <a:srgbClr val="434343"/>
              </a:solidFill>
              <a:latin typeface="Darker Grotesque Medium"/>
              <a:ea typeface="Darker Grotesque Medium"/>
              <a:cs typeface="Darker Grotesque Medium"/>
              <a:sym typeface="Darker Grotesque Medium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">
  <p:cSld name="CUSTOM_9"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36"/>
          <p:cNvSpPr/>
          <p:nvPr/>
        </p:nvSpPr>
        <p:spPr>
          <a:xfrm flipH="1" rot="8100000">
            <a:off x="4603339" y="3374702"/>
            <a:ext cx="2814920" cy="2218237"/>
          </a:xfrm>
          <a:custGeom>
            <a:rect b="b" l="l" r="r" t="t"/>
            <a:pathLst>
              <a:path extrusionOk="0" h="5390" w="5736">
                <a:moveTo>
                  <a:pt x="2327" y="0"/>
                </a:moveTo>
                <a:cubicBezTo>
                  <a:pt x="1872" y="0"/>
                  <a:pt x="1427" y="134"/>
                  <a:pt x="1043" y="452"/>
                </a:cubicBezTo>
                <a:cubicBezTo>
                  <a:pt x="775" y="669"/>
                  <a:pt x="610" y="947"/>
                  <a:pt x="506" y="1267"/>
                </a:cubicBezTo>
                <a:cubicBezTo>
                  <a:pt x="32" y="2134"/>
                  <a:pt x="1" y="3361"/>
                  <a:pt x="424" y="4145"/>
                </a:cubicBezTo>
                <a:cubicBezTo>
                  <a:pt x="881" y="4994"/>
                  <a:pt x="1728" y="5389"/>
                  <a:pt x="2600" y="5389"/>
                </a:cubicBezTo>
                <a:cubicBezTo>
                  <a:pt x="3223" y="5389"/>
                  <a:pt x="3859" y="5188"/>
                  <a:pt x="4374" y="4805"/>
                </a:cubicBezTo>
                <a:cubicBezTo>
                  <a:pt x="5664" y="3836"/>
                  <a:pt x="5736" y="2134"/>
                  <a:pt x="4612" y="1030"/>
                </a:cubicBezTo>
                <a:cubicBezTo>
                  <a:pt x="4019" y="444"/>
                  <a:pt x="3156" y="0"/>
                  <a:pt x="2327" y="0"/>
                </a:cubicBezTo>
                <a:close/>
              </a:path>
            </a:pathLst>
          </a:cu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accent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359" name="Google Shape;359;p36"/>
          <p:cNvSpPr/>
          <p:nvPr/>
        </p:nvSpPr>
        <p:spPr>
          <a:xfrm rot="-7911159">
            <a:off x="5697577" y="-1687484"/>
            <a:ext cx="5461247" cy="4643274"/>
          </a:xfrm>
          <a:custGeom>
            <a:rect b="b" l="l" r="r" t="t"/>
            <a:pathLst>
              <a:path extrusionOk="0" h="11979" w="14089">
                <a:moveTo>
                  <a:pt x="4285" y="0"/>
                </a:moveTo>
                <a:cubicBezTo>
                  <a:pt x="2217" y="0"/>
                  <a:pt x="1" y="1339"/>
                  <a:pt x="8" y="4986"/>
                </a:cubicBezTo>
                <a:cubicBezTo>
                  <a:pt x="19" y="11168"/>
                  <a:pt x="6059" y="11911"/>
                  <a:pt x="6059" y="11911"/>
                </a:cubicBezTo>
                <a:cubicBezTo>
                  <a:pt x="6402" y="11957"/>
                  <a:pt x="6742" y="11979"/>
                  <a:pt x="7075" y="11979"/>
                </a:cubicBezTo>
                <a:cubicBezTo>
                  <a:pt x="10960" y="11979"/>
                  <a:pt x="14088" y="8957"/>
                  <a:pt x="13585" y="4833"/>
                </a:cubicBezTo>
                <a:cubicBezTo>
                  <a:pt x="13039" y="355"/>
                  <a:pt x="8986" y="2692"/>
                  <a:pt x="7075" y="966"/>
                </a:cubicBezTo>
                <a:cubicBezTo>
                  <a:pt x="6414" y="369"/>
                  <a:pt x="5370" y="0"/>
                  <a:pt x="4285" y="0"/>
                </a:cubicBezTo>
                <a:close/>
              </a:path>
            </a:pathLst>
          </a:cu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0" name="Google Shape;360;p36"/>
          <p:cNvSpPr/>
          <p:nvPr/>
        </p:nvSpPr>
        <p:spPr>
          <a:xfrm flipH="1" rot="8100000">
            <a:off x="-1365205" y="-843124"/>
            <a:ext cx="6070835" cy="4789209"/>
          </a:xfrm>
          <a:custGeom>
            <a:rect b="b" l="l" r="r" t="t"/>
            <a:pathLst>
              <a:path extrusionOk="0" h="11487" w="14561">
                <a:moveTo>
                  <a:pt x="11926" y="1"/>
                </a:moveTo>
                <a:cubicBezTo>
                  <a:pt x="10902" y="1"/>
                  <a:pt x="9858" y="524"/>
                  <a:pt x="9405" y="1514"/>
                </a:cubicBezTo>
                <a:cubicBezTo>
                  <a:pt x="9143" y="2104"/>
                  <a:pt x="9099" y="2803"/>
                  <a:pt x="8651" y="3284"/>
                </a:cubicBezTo>
                <a:cubicBezTo>
                  <a:pt x="8294" y="3674"/>
                  <a:pt x="7764" y="3828"/>
                  <a:pt x="7216" y="3828"/>
                </a:cubicBezTo>
                <a:cubicBezTo>
                  <a:pt x="6858" y="3828"/>
                  <a:pt x="6492" y="3763"/>
                  <a:pt x="6160" y="3655"/>
                </a:cubicBezTo>
                <a:cubicBezTo>
                  <a:pt x="5309" y="3382"/>
                  <a:pt x="4544" y="2902"/>
                  <a:pt x="3660" y="2738"/>
                </a:cubicBezTo>
                <a:cubicBezTo>
                  <a:pt x="3515" y="2711"/>
                  <a:pt x="3372" y="2698"/>
                  <a:pt x="3233" y="2698"/>
                </a:cubicBezTo>
                <a:cubicBezTo>
                  <a:pt x="1900" y="2698"/>
                  <a:pt x="835" y="3867"/>
                  <a:pt x="459" y="5053"/>
                </a:cubicBezTo>
                <a:cubicBezTo>
                  <a:pt x="0" y="6506"/>
                  <a:pt x="437" y="8133"/>
                  <a:pt x="1431" y="9303"/>
                </a:cubicBezTo>
                <a:cubicBezTo>
                  <a:pt x="2414" y="10471"/>
                  <a:pt x="3922" y="11181"/>
                  <a:pt x="5473" y="11410"/>
                </a:cubicBezTo>
                <a:cubicBezTo>
                  <a:pt x="5821" y="11461"/>
                  <a:pt x="6174" y="11487"/>
                  <a:pt x="6529" y="11487"/>
                </a:cubicBezTo>
                <a:cubicBezTo>
                  <a:pt x="7934" y="11487"/>
                  <a:pt x="9348" y="11081"/>
                  <a:pt x="10420" y="10209"/>
                </a:cubicBezTo>
                <a:cubicBezTo>
                  <a:pt x="11153" y="9608"/>
                  <a:pt x="11687" y="8778"/>
                  <a:pt x="11917" y="7871"/>
                </a:cubicBezTo>
                <a:cubicBezTo>
                  <a:pt x="12102" y="7162"/>
                  <a:pt x="11971" y="6375"/>
                  <a:pt x="12201" y="5676"/>
                </a:cubicBezTo>
                <a:cubicBezTo>
                  <a:pt x="12442" y="4955"/>
                  <a:pt x="13206" y="4660"/>
                  <a:pt x="13697" y="4125"/>
                </a:cubicBezTo>
                <a:cubicBezTo>
                  <a:pt x="14265" y="3514"/>
                  <a:pt x="14561" y="2662"/>
                  <a:pt x="14386" y="1853"/>
                </a:cubicBezTo>
                <a:cubicBezTo>
                  <a:pt x="14353" y="1722"/>
                  <a:pt x="14320" y="1591"/>
                  <a:pt x="14265" y="1471"/>
                </a:cubicBezTo>
                <a:cubicBezTo>
                  <a:pt x="13855" y="475"/>
                  <a:pt x="12900" y="1"/>
                  <a:pt x="11926" y="1"/>
                </a:cubicBezTo>
                <a:close/>
              </a:path>
            </a:pathLst>
          </a:cu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1" name="Google Shape;361;p36"/>
          <p:cNvSpPr/>
          <p:nvPr/>
        </p:nvSpPr>
        <p:spPr>
          <a:xfrm rot="2700022">
            <a:off x="415206" y="4333749"/>
            <a:ext cx="1569019" cy="1236416"/>
          </a:xfrm>
          <a:custGeom>
            <a:rect b="b" l="l" r="r" t="t"/>
            <a:pathLst>
              <a:path extrusionOk="0" h="5390" w="5736">
                <a:moveTo>
                  <a:pt x="2327" y="0"/>
                </a:moveTo>
                <a:cubicBezTo>
                  <a:pt x="1872" y="0"/>
                  <a:pt x="1427" y="134"/>
                  <a:pt x="1043" y="452"/>
                </a:cubicBezTo>
                <a:cubicBezTo>
                  <a:pt x="775" y="669"/>
                  <a:pt x="610" y="947"/>
                  <a:pt x="506" y="1267"/>
                </a:cubicBezTo>
                <a:cubicBezTo>
                  <a:pt x="32" y="2134"/>
                  <a:pt x="1" y="3361"/>
                  <a:pt x="424" y="4145"/>
                </a:cubicBezTo>
                <a:cubicBezTo>
                  <a:pt x="881" y="4994"/>
                  <a:pt x="1728" y="5389"/>
                  <a:pt x="2600" y="5389"/>
                </a:cubicBezTo>
                <a:cubicBezTo>
                  <a:pt x="3223" y="5389"/>
                  <a:pt x="3859" y="5188"/>
                  <a:pt x="4374" y="4805"/>
                </a:cubicBezTo>
                <a:cubicBezTo>
                  <a:pt x="5664" y="3836"/>
                  <a:pt x="5736" y="2134"/>
                  <a:pt x="4612" y="1030"/>
                </a:cubicBezTo>
                <a:cubicBezTo>
                  <a:pt x="4019" y="444"/>
                  <a:pt x="3156" y="0"/>
                  <a:pt x="2327" y="0"/>
                </a:cubicBezTo>
                <a:close/>
              </a:path>
            </a:pathLst>
          </a:cu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accent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362" name="Google Shape;362;p36"/>
          <p:cNvSpPr/>
          <p:nvPr/>
        </p:nvSpPr>
        <p:spPr>
          <a:xfrm rot="2700000">
            <a:off x="1474355" y="3719217"/>
            <a:ext cx="407848" cy="321388"/>
          </a:xfrm>
          <a:custGeom>
            <a:rect b="b" l="l" r="r" t="t"/>
            <a:pathLst>
              <a:path extrusionOk="0" h="5390" w="5736">
                <a:moveTo>
                  <a:pt x="2327" y="0"/>
                </a:moveTo>
                <a:cubicBezTo>
                  <a:pt x="1872" y="0"/>
                  <a:pt x="1427" y="134"/>
                  <a:pt x="1043" y="452"/>
                </a:cubicBezTo>
                <a:cubicBezTo>
                  <a:pt x="775" y="669"/>
                  <a:pt x="610" y="947"/>
                  <a:pt x="506" y="1267"/>
                </a:cubicBezTo>
                <a:cubicBezTo>
                  <a:pt x="32" y="2134"/>
                  <a:pt x="1" y="3361"/>
                  <a:pt x="424" y="4145"/>
                </a:cubicBezTo>
                <a:cubicBezTo>
                  <a:pt x="881" y="4994"/>
                  <a:pt x="1728" y="5389"/>
                  <a:pt x="2600" y="5389"/>
                </a:cubicBezTo>
                <a:cubicBezTo>
                  <a:pt x="3223" y="5389"/>
                  <a:pt x="3859" y="5188"/>
                  <a:pt x="4374" y="4805"/>
                </a:cubicBezTo>
                <a:cubicBezTo>
                  <a:pt x="5664" y="3836"/>
                  <a:pt x="5736" y="2134"/>
                  <a:pt x="4612" y="1030"/>
                </a:cubicBezTo>
                <a:cubicBezTo>
                  <a:pt x="4019" y="444"/>
                  <a:pt x="3156" y="0"/>
                  <a:pt x="2327" y="0"/>
                </a:cubicBezTo>
                <a:close/>
              </a:path>
            </a:pathLst>
          </a:cu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accent1"/>
              </a:solidFill>
              <a:latin typeface="Anton"/>
              <a:ea typeface="Anton"/>
              <a:cs typeface="Anton"/>
              <a:sym typeface="Anton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1">
  <p:cSld name="CUSTOM_9_1"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37"/>
          <p:cNvSpPr/>
          <p:nvPr/>
        </p:nvSpPr>
        <p:spPr>
          <a:xfrm flipH="1" rot="-8099985">
            <a:off x="-1869293" y="1388423"/>
            <a:ext cx="4501573" cy="3547373"/>
          </a:xfrm>
          <a:custGeom>
            <a:rect b="b" l="l" r="r" t="t"/>
            <a:pathLst>
              <a:path extrusionOk="0" h="5390" w="5736">
                <a:moveTo>
                  <a:pt x="2327" y="0"/>
                </a:moveTo>
                <a:cubicBezTo>
                  <a:pt x="1872" y="0"/>
                  <a:pt x="1427" y="134"/>
                  <a:pt x="1043" y="452"/>
                </a:cubicBezTo>
                <a:cubicBezTo>
                  <a:pt x="775" y="669"/>
                  <a:pt x="610" y="947"/>
                  <a:pt x="506" y="1267"/>
                </a:cubicBezTo>
                <a:cubicBezTo>
                  <a:pt x="32" y="2134"/>
                  <a:pt x="1" y="3361"/>
                  <a:pt x="424" y="4145"/>
                </a:cubicBezTo>
                <a:cubicBezTo>
                  <a:pt x="881" y="4994"/>
                  <a:pt x="1728" y="5389"/>
                  <a:pt x="2600" y="5389"/>
                </a:cubicBezTo>
                <a:cubicBezTo>
                  <a:pt x="3223" y="5389"/>
                  <a:pt x="3859" y="5188"/>
                  <a:pt x="4374" y="4805"/>
                </a:cubicBezTo>
                <a:cubicBezTo>
                  <a:pt x="5664" y="3836"/>
                  <a:pt x="5736" y="2134"/>
                  <a:pt x="4612" y="1030"/>
                </a:cubicBezTo>
                <a:cubicBezTo>
                  <a:pt x="4019" y="444"/>
                  <a:pt x="3156" y="0"/>
                  <a:pt x="2327" y="0"/>
                </a:cubicBezTo>
                <a:close/>
              </a:path>
            </a:pathLst>
          </a:cu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accent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365" name="Google Shape;365;p37"/>
          <p:cNvSpPr/>
          <p:nvPr/>
        </p:nvSpPr>
        <p:spPr>
          <a:xfrm rot="-2511145">
            <a:off x="2523510" y="3121309"/>
            <a:ext cx="4444792" cy="3779066"/>
          </a:xfrm>
          <a:custGeom>
            <a:rect b="b" l="l" r="r" t="t"/>
            <a:pathLst>
              <a:path extrusionOk="0" h="11979" w="14089">
                <a:moveTo>
                  <a:pt x="4285" y="0"/>
                </a:moveTo>
                <a:cubicBezTo>
                  <a:pt x="2217" y="0"/>
                  <a:pt x="1" y="1339"/>
                  <a:pt x="8" y="4986"/>
                </a:cubicBezTo>
                <a:cubicBezTo>
                  <a:pt x="19" y="11168"/>
                  <a:pt x="6059" y="11911"/>
                  <a:pt x="6059" y="11911"/>
                </a:cubicBezTo>
                <a:cubicBezTo>
                  <a:pt x="6402" y="11957"/>
                  <a:pt x="6742" y="11979"/>
                  <a:pt x="7075" y="11979"/>
                </a:cubicBezTo>
                <a:cubicBezTo>
                  <a:pt x="10960" y="11979"/>
                  <a:pt x="14088" y="8957"/>
                  <a:pt x="13585" y="4833"/>
                </a:cubicBezTo>
                <a:cubicBezTo>
                  <a:pt x="13039" y="355"/>
                  <a:pt x="8986" y="2692"/>
                  <a:pt x="7075" y="966"/>
                </a:cubicBezTo>
                <a:cubicBezTo>
                  <a:pt x="6414" y="369"/>
                  <a:pt x="5370" y="0"/>
                  <a:pt x="4285" y="0"/>
                </a:cubicBezTo>
                <a:close/>
              </a:path>
            </a:pathLst>
          </a:cu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6" name="Google Shape;366;p37"/>
          <p:cNvSpPr/>
          <p:nvPr/>
        </p:nvSpPr>
        <p:spPr>
          <a:xfrm flipH="1" rot="-8100000">
            <a:off x="6040369" y="-463495"/>
            <a:ext cx="4940932" cy="3897842"/>
          </a:xfrm>
          <a:custGeom>
            <a:rect b="b" l="l" r="r" t="t"/>
            <a:pathLst>
              <a:path extrusionOk="0" h="11487" w="14561">
                <a:moveTo>
                  <a:pt x="11926" y="1"/>
                </a:moveTo>
                <a:cubicBezTo>
                  <a:pt x="10902" y="1"/>
                  <a:pt x="9858" y="524"/>
                  <a:pt x="9405" y="1514"/>
                </a:cubicBezTo>
                <a:cubicBezTo>
                  <a:pt x="9143" y="2104"/>
                  <a:pt x="9099" y="2803"/>
                  <a:pt x="8651" y="3284"/>
                </a:cubicBezTo>
                <a:cubicBezTo>
                  <a:pt x="8294" y="3674"/>
                  <a:pt x="7764" y="3828"/>
                  <a:pt x="7216" y="3828"/>
                </a:cubicBezTo>
                <a:cubicBezTo>
                  <a:pt x="6858" y="3828"/>
                  <a:pt x="6492" y="3763"/>
                  <a:pt x="6160" y="3655"/>
                </a:cubicBezTo>
                <a:cubicBezTo>
                  <a:pt x="5309" y="3382"/>
                  <a:pt x="4544" y="2902"/>
                  <a:pt x="3660" y="2738"/>
                </a:cubicBezTo>
                <a:cubicBezTo>
                  <a:pt x="3515" y="2711"/>
                  <a:pt x="3372" y="2698"/>
                  <a:pt x="3233" y="2698"/>
                </a:cubicBezTo>
                <a:cubicBezTo>
                  <a:pt x="1900" y="2698"/>
                  <a:pt x="835" y="3867"/>
                  <a:pt x="459" y="5053"/>
                </a:cubicBezTo>
                <a:cubicBezTo>
                  <a:pt x="0" y="6506"/>
                  <a:pt x="437" y="8133"/>
                  <a:pt x="1431" y="9303"/>
                </a:cubicBezTo>
                <a:cubicBezTo>
                  <a:pt x="2414" y="10471"/>
                  <a:pt x="3922" y="11181"/>
                  <a:pt x="5473" y="11410"/>
                </a:cubicBezTo>
                <a:cubicBezTo>
                  <a:pt x="5821" y="11461"/>
                  <a:pt x="6174" y="11487"/>
                  <a:pt x="6529" y="11487"/>
                </a:cubicBezTo>
                <a:cubicBezTo>
                  <a:pt x="7934" y="11487"/>
                  <a:pt x="9348" y="11081"/>
                  <a:pt x="10420" y="10209"/>
                </a:cubicBezTo>
                <a:cubicBezTo>
                  <a:pt x="11153" y="9608"/>
                  <a:pt x="11687" y="8778"/>
                  <a:pt x="11917" y="7871"/>
                </a:cubicBezTo>
                <a:cubicBezTo>
                  <a:pt x="12102" y="7162"/>
                  <a:pt x="11971" y="6375"/>
                  <a:pt x="12201" y="5676"/>
                </a:cubicBezTo>
                <a:cubicBezTo>
                  <a:pt x="12442" y="4955"/>
                  <a:pt x="13206" y="4660"/>
                  <a:pt x="13697" y="4125"/>
                </a:cubicBezTo>
                <a:cubicBezTo>
                  <a:pt x="14265" y="3514"/>
                  <a:pt x="14561" y="2662"/>
                  <a:pt x="14386" y="1853"/>
                </a:cubicBezTo>
                <a:cubicBezTo>
                  <a:pt x="14353" y="1722"/>
                  <a:pt x="14320" y="1591"/>
                  <a:pt x="14265" y="1471"/>
                </a:cubicBezTo>
                <a:cubicBezTo>
                  <a:pt x="13855" y="475"/>
                  <a:pt x="12900" y="1"/>
                  <a:pt x="11926" y="1"/>
                </a:cubicBezTo>
                <a:close/>
              </a:path>
            </a:pathLst>
          </a:cu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7" name="Google Shape;367;p37"/>
          <p:cNvSpPr/>
          <p:nvPr/>
        </p:nvSpPr>
        <p:spPr>
          <a:xfrm rot="8100027">
            <a:off x="1040508" y="199705"/>
            <a:ext cx="1276990" cy="1006289"/>
          </a:xfrm>
          <a:custGeom>
            <a:rect b="b" l="l" r="r" t="t"/>
            <a:pathLst>
              <a:path extrusionOk="0" h="5390" w="5736">
                <a:moveTo>
                  <a:pt x="2327" y="0"/>
                </a:moveTo>
                <a:cubicBezTo>
                  <a:pt x="1872" y="0"/>
                  <a:pt x="1427" y="134"/>
                  <a:pt x="1043" y="452"/>
                </a:cubicBezTo>
                <a:cubicBezTo>
                  <a:pt x="775" y="669"/>
                  <a:pt x="610" y="947"/>
                  <a:pt x="506" y="1267"/>
                </a:cubicBezTo>
                <a:cubicBezTo>
                  <a:pt x="32" y="2134"/>
                  <a:pt x="1" y="3361"/>
                  <a:pt x="424" y="4145"/>
                </a:cubicBezTo>
                <a:cubicBezTo>
                  <a:pt x="881" y="4994"/>
                  <a:pt x="1728" y="5389"/>
                  <a:pt x="2600" y="5389"/>
                </a:cubicBezTo>
                <a:cubicBezTo>
                  <a:pt x="3223" y="5389"/>
                  <a:pt x="3859" y="5188"/>
                  <a:pt x="4374" y="4805"/>
                </a:cubicBezTo>
                <a:cubicBezTo>
                  <a:pt x="5664" y="3836"/>
                  <a:pt x="5736" y="2134"/>
                  <a:pt x="4612" y="1030"/>
                </a:cubicBezTo>
                <a:cubicBezTo>
                  <a:pt x="4019" y="444"/>
                  <a:pt x="3156" y="0"/>
                  <a:pt x="2327" y="0"/>
                </a:cubicBezTo>
                <a:close/>
              </a:path>
            </a:pathLst>
          </a:cu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accent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368" name="Google Shape;368;p37"/>
          <p:cNvSpPr/>
          <p:nvPr/>
        </p:nvSpPr>
        <p:spPr>
          <a:xfrm rot="8100000">
            <a:off x="7198510" y="3530734"/>
            <a:ext cx="700242" cy="551801"/>
          </a:xfrm>
          <a:custGeom>
            <a:rect b="b" l="l" r="r" t="t"/>
            <a:pathLst>
              <a:path extrusionOk="0" h="5390" w="5736">
                <a:moveTo>
                  <a:pt x="2327" y="0"/>
                </a:moveTo>
                <a:cubicBezTo>
                  <a:pt x="1872" y="0"/>
                  <a:pt x="1427" y="134"/>
                  <a:pt x="1043" y="452"/>
                </a:cubicBezTo>
                <a:cubicBezTo>
                  <a:pt x="775" y="669"/>
                  <a:pt x="610" y="947"/>
                  <a:pt x="506" y="1267"/>
                </a:cubicBezTo>
                <a:cubicBezTo>
                  <a:pt x="32" y="2134"/>
                  <a:pt x="1" y="3361"/>
                  <a:pt x="424" y="4145"/>
                </a:cubicBezTo>
                <a:cubicBezTo>
                  <a:pt x="881" y="4994"/>
                  <a:pt x="1728" y="5389"/>
                  <a:pt x="2600" y="5389"/>
                </a:cubicBezTo>
                <a:cubicBezTo>
                  <a:pt x="3223" y="5389"/>
                  <a:pt x="3859" y="5188"/>
                  <a:pt x="4374" y="4805"/>
                </a:cubicBezTo>
                <a:cubicBezTo>
                  <a:pt x="5664" y="3836"/>
                  <a:pt x="5736" y="2134"/>
                  <a:pt x="4612" y="1030"/>
                </a:cubicBezTo>
                <a:cubicBezTo>
                  <a:pt x="4019" y="444"/>
                  <a:pt x="3156" y="0"/>
                  <a:pt x="2327" y="0"/>
                </a:cubicBezTo>
                <a:close/>
              </a:path>
            </a:pathLst>
          </a:cu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accent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369" name="Google Shape;369;p37"/>
          <p:cNvSpPr/>
          <p:nvPr/>
        </p:nvSpPr>
        <p:spPr>
          <a:xfrm rot="8100000">
            <a:off x="1636805" y="1453098"/>
            <a:ext cx="403406" cy="317882"/>
          </a:xfrm>
          <a:custGeom>
            <a:rect b="b" l="l" r="r" t="t"/>
            <a:pathLst>
              <a:path extrusionOk="0" h="5390" w="5736">
                <a:moveTo>
                  <a:pt x="2327" y="0"/>
                </a:moveTo>
                <a:cubicBezTo>
                  <a:pt x="1872" y="0"/>
                  <a:pt x="1427" y="134"/>
                  <a:pt x="1043" y="452"/>
                </a:cubicBezTo>
                <a:cubicBezTo>
                  <a:pt x="775" y="669"/>
                  <a:pt x="610" y="947"/>
                  <a:pt x="506" y="1267"/>
                </a:cubicBezTo>
                <a:cubicBezTo>
                  <a:pt x="32" y="2134"/>
                  <a:pt x="1" y="3361"/>
                  <a:pt x="424" y="4145"/>
                </a:cubicBezTo>
                <a:cubicBezTo>
                  <a:pt x="881" y="4994"/>
                  <a:pt x="1728" y="5389"/>
                  <a:pt x="2600" y="5389"/>
                </a:cubicBezTo>
                <a:cubicBezTo>
                  <a:pt x="3223" y="5389"/>
                  <a:pt x="3859" y="5188"/>
                  <a:pt x="4374" y="4805"/>
                </a:cubicBezTo>
                <a:cubicBezTo>
                  <a:pt x="5664" y="3836"/>
                  <a:pt x="5736" y="2134"/>
                  <a:pt x="4612" y="1030"/>
                </a:cubicBezTo>
                <a:cubicBezTo>
                  <a:pt x="4019" y="444"/>
                  <a:pt x="3156" y="0"/>
                  <a:pt x="2327" y="0"/>
                </a:cubicBezTo>
                <a:close/>
              </a:path>
            </a:pathLst>
          </a:cu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accent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370" name="Google Shape;370;p37"/>
          <p:cNvSpPr/>
          <p:nvPr/>
        </p:nvSpPr>
        <p:spPr>
          <a:xfrm flipH="1" rot="-5662294">
            <a:off x="2101523" y="-2552337"/>
            <a:ext cx="4940943" cy="3897852"/>
          </a:xfrm>
          <a:custGeom>
            <a:rect b="b" l="l" r="r" t="t"/>
            <a:pathLst>
              <a:path extrusionOk="0" h="11487" w="14561">
                <a:moveTo>
                  <a:pt x="11926" y="1"/>
                </a:moveTo>
                <a:cubicBezTo>
                  <a:pt x="10902" y="1"/>
                  <a:pt x="9858" y="524"/>
                  <a:pt x="9405" y="1514"/>
                </a:cubicBezTo>
                <a:cubicBezTo>
                  <a:pt x="9143" y="2104"/>
                  <a:pt x="9099" y="2803"/>
                  <a:pt x="8651" y="3284"/>
                </a:cubicBezTo>
                <a:cubicBezTo>
                  <a:pt x="8294" y="3674"/>
                  <a:pt x="7764" y="3828"/>
                  <a:pt x="7216" y="3828"/>
                </a:cubicBezTo>
                <a:cubicBezTo>
                  <a:pt x="6858" y="3828"/>
                  <a:pt x="6492" y="3763"/>
                  <a:pt x="6160" y="3655"/>
                </a:cubicBezTo>
                <a:cubicBezTo>
                  <a:pt x="5309" y="3382"/>
                  <a:pt x="4544" y="2902"/>
                  <a:pt x="3660" y="2738"/>
                </a:cubicBezTo>
                <a:cubicBezTo>
                  <a:pt x="3515" y="2711"/>
                  <a:pt x="3372" y="2698"/>
                  <a:pt x="3233" y="2698"/>
                </a:cubicBezTo>
                <a:cubicBezTo>
                  <a:pt x="1900" y="2698"/>
                  <a:pt x="835" y="3867"/>
                  <a:pt x="459" y="5053"/>
                </a:cubicBezTo>
                <a:cubicBezTo>
                  <a:pt x="0" y="6506"/>
                  <a:pt x="437" y="8133"/>
                  <a:pt x="1431" y="9303"/>
                </a:cubicBezTo>
                <a:cubicBezTo>
                  <a:pt x="2414" y="10471"/>
                  <a:pt x="3922" y="11181"/>
                  <a:pt x="5473" y="11410"/>
                </a:cubicBezTo>
                <a:cubicBezTo>
                  <a:pt x="5821" y="11461"/>
                  <a:pt x="6174" y="11487"/>
                  <a:pt x="6529" y="11487"/>
                </a:cubicBezTo>
                <a:cubicBezTo>
                  <a:pt x="7934" y="11487"/>
                  <a:pt x="9348" y="11081"/>
                  <a:pt x="10420" y="10209"/>
                </a:cubicBezTo>
                <a:cubicBezTo>
                  <a:pt x="11153" y="9608"/>
                  <a:pt x="11687" y="8778"/>
                  <a:pt x="11917" y="7871"/>
                </a:cubicBezTo>
                <a:cubicBezTo>
                  <a:pt x="12102" y="7162"/>
                  <a:pt x="11971" y="6375"/>
                  <a:pt x="12201" y="5676"/>
                </a:cubicBezTo>
                <a:cubicBezTo>
                  <a:pt x="12442" y="4955"/>
                  <a:pt x="13206" y="4660"/>
                  <a:pt x="13697" y="4125"/>
                </a:cubicBezTo>
                <a:cubicBezTo>
                  <a:pt x="14265" y="3514"/>
                  <a:pt x="14561" y="2662"/>
                  <a:pt x="14386" y="1853"/>
                </a:cubicBezTo>
                <a:cubicBezTo>
                  <a:pt x="14353" y="1722"/>
                  <a:pt x="14320" y="1591"/>
                  <a:pt x="14265" y="1471"/>
                </a:cubicBezTo>
                <a:cubicBezTo>
                  <a:pt x="13855" y="475"/>
                  <a:pt x="12900" y="1"/>
                  <a:pt x="11926" y="1"/>
                </a:cubicBezTo>
                <a:close/>
              </a:path>
            </a:pathLst>
          </a:cu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2">
  <p:cSld name="CUSTOM_9_1_1"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38"/>
          <p:cNvSpPr/>
          <p:nvPr/>
        </p:nvSpPr>
        <p:spPr>
          <a:xfrm rot="8100000">
            <a:off x="4370292" y="635573"/>
            <a:ext cx="403406" cy="317882"/>
          </a:xfrm>
          <a:custGeom>
            <a:rect b="b" l="l" r="r" t="t"/>
            <a:pathLst>
              <a:path extrusionOk="0" h="5390" w="5736">
                <a:moveTo>
                  <a:pt x="2327" y="0"/>
                </a:moveTo>
                <a:cubicBezTo>
                  <a:pt x="1872" y="0"/>
                  <a:pt x="1427" y="134"/>
                  <a:pt x="1043" y="452"/>
                </a:cubicBezTo>
                <a:cubicBezTo>
                  <a:pt x="775" y="669"/>
                  <a:pt x="610" y="947"/>
                  <a:pt x="506" y="1267"/>
                </a:cubicBezTo>
                <a:cubicBezTo>
                  <a:pt x="32" y="2134"/>
                  <a:pt x="1" y="3361"/>
                  <a:pt x="424" y="4145"/>
                </a:cubicBezTo>
                <a:cubicBezTo>
                  <a:pt x="881" y="4994"/>
                  <a:pt x="1728" y="5389"/>
                  <a:pt x="2600" y="5389"/>
                </a:cubicBezTo>
                <a:cubicBezTo>
                  <a:pt x="3223" y="5389"/>
                  <a:pt x="3859" y="5188"/>
                  <a:pt x="4374" y="4805"/>
                </a:cubicBezTo>
                <a:cubicBezTo>
                  <a:pt x="5664" y="3836"/>
                  <a:pt x="5736" y="2134"/>
                  <a:pt x="4612" y="1030"/>
                </a:cubicBezTo>
                <a:cubicBezTo>
                  <a:pt x="4019" y="444"/>
                  <a:pt x="3156" y="0"/>
                  <a:pt x="2327" y="0"/>
                </a:cubicBezTo>
                <a:close/>
              </a:path>
            </a:pathLst>
          </a:cu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accent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grpSp>
        <p:nvGrpSpPr>
          <p:cNvPr id="373" name="Google Shape;373;p38"/>
          <p:cNvGrpSpPr/>
          <p:nvPr/>
        </p:nvGrpSpPr>
        <p:grpSpPr>
          <a:xfrm>
            <a:off x="-646975" y="-374130"/>
            <a:ext cx="10194565" cy="5800128"/>
            <a:chOff x="-646975" y="-374130"/>
            <a:chExt cx="10194565" cy="5800128"/>
          </a:xfrm>
        </p:grpSpPr>
        <p:sp>
          <p:nvSpPr>
            <p:cNvPr id="374" name="Google Shape;374;p38"/>
            <p:cNvSpPr/>
            <p:nvPr/>
          </p:nvSpPr>
          <p:spPr>
            <a:xfrm>
              <a:off x="1870840" y="-374130"/>
              <a:ext cx="5133775" cy="1145250"/>
            </a:xfrm>
            <a:custGeom>
              <a:rect b="b" l="l" r="r" t="t"/>
              <a:pathLst>
                <a:path extrusionOk="0" h="45810" w="205351">
                  <a:moveTo>
                    <a:pt x="0" y="3111"/>
                  </a:moveTo>
                  <a:cubicBezTo>
                    <a:pt x="0" y="22732"/>
                    <a:pt x="21273" y="43999"/>
                    <a:pt x="40836" y="45504"/>
                  </a:cubicBezTo>
                  <a:cubicBezTo>
                    <a:pt x="49686" y="46185"/>
                    <a:pt x="59123" y="45886"/>
                    <a:pt x="67283" y="42392"/>
                  </a:cubicBezTo>
                  <a:cubicBezTo>
                    <a:pt x="78174" y="37728"/>
                    <a:pt x="88131" y="29179"/>
                    <a:pt x="99953" y="28391"/>
                  </a:cubicBezTo>
                  <a:cubicBezTo>
                    <a:pt x="106957" y="27924"/>
                    <a:pt x="114676" y="26807"/>
                    <a:pt x="120954" y="29947"/>
                  </a:cubicBezTo>
                  <a:cubicBezTo>
                    <a:pt x="133274" y="36110"/>
                    <a:pt x="146517" y="44028"/>
                    <a:pt x="160236" y="42781"/>
                  </a:cubicBezTo>
                  <a:cubicBezTo>
                    <a:pt x="180875" y="40904"/>
                    <a:pt x="205351" y="20725"/>
                    <a:pt x="205351" y="0"/>
                  </a:cubicBezTo>
                </a:path>
              </a:pathLst>
            </a:custGeom>
            <a:noFill/>
            <a:ln cap="flat" cmpd="sng" w="19050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375" name="Google Shape;375;p38"/>
            <p:cNvSpPr/>
            <p:nvPr/>
          </p:nvSpPr>
          <p:spPr>
            <a:xfrm rot="10800000">
              <a:off x="5512892" y="3299823"/>
              <a:ext cx="4034698" cy="2126175"/>
            </a:xfrm>
            <a:custGeom>
              <a:rect b="b" l="l" r="r" t="t"/>
              <a:pathLst>
                <a:path extrusionOk="0" h="99797" w="189378">
                  <a:moveTo>
                    <a:pt x="184349" y="0"/>
                  </a:moveTo>
                  <a:cubicBezTo>
                    <a:pt x="190638" y="4194"/>
                    <a:pt x="190353" y="15949"/>
                    <a:pt x="186682" y="22557"/>
                  </a:cubicBezTo>
                  <a:cubicBezTo>
                    <a:pt x="181067" y="32666"/>
                    <a:pt x="171121" y="40277"/>
                    <a:pt x="161013" y="45893"/>
                  </a:cubicBezTo>
                  <a:cubicBezTo>
                    <a:pt x="141510" y="56730"/>
                    <a:pt x="116127" y="44557"/>
                    <a:pt x="94119" y="48226"/>
                  </a:cubicBezTo>
                  <a:cubicBezTo>
                    <a:pt x="72779" y="51783"/>
                    <a:pt x="65830" y="81543"/>
                    <a:pt x="48226" y="94119"/>
                  </a:cubicBezTo>
                  <a:cubicBezTo>
                    <a:pt x="39066" y="100662"/>
                    <a:pt x="25923" y="100378"/>
                    <a:pt x="14779" y="98786"/>
                  </a:cubicBezTo>
                  <a:cubicBezTo>
                    <a:pt x="9582" y="98043"/>
                    <a:pt x="5250" y="93341"/>
                    <a:pt x="0" y="93341"/>
                  </a:cubicBezTo>
                </a:path>
              </a:pathLst>
            </a:custGeom>
            <a:noFill/>
            <a:ln cap="flat" cmpd="sng" w="19050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376" name="Google Shape;376;p38"/>
            <p:cNvSpPr/>
            <p:nvPr/>
          </p:nvSpPr>
          <p:spPr>
            <a:xfrm flipH="1" rot="10800000">
              <a:off x="-646975" y="3368779"/>
              <a:ext cx="3122717" cy="1988257"/>
            </a:xfrm>
            <a:custGeom>
              <a:rect b="b" l="l" r="r" t="t"/>
              <a:pathLst>
                <a:path extrusionOk="0" h="18185" w="28561">
                  <a:moveTo>
                    <a:pt x="25102" y="0"/>
                  </a:moveTo>
                  <a:lnTo>
                    <a:pt x="24933" y="121"/>
                  </a:lnTo>
                  <a:cubicBezTo>
                    <a:pt x="25885" y="1422"/>
                    <a:pt x="26873" y="2760"/>
                    <a:pt x="27476" y="4279"/>
                  </a:cubicBezTo>
                  <a:cubicBezTo>
                    <a:pt x="28343" y="6424"/>
                    <a:pt x="28223" y="8508"/>
                    <a:pt x="27162" y="10002"/>
                  </a:cubicBezTo>
                  <a:cubicBezTo>
                    <a:pt x="26449" y="11014"/>
                    <a:pt x="25363" y="11609"/>
                    <a:pt x="24228" y="11609"/>
                  </a:cubicBezTo>
                  <a:cubicBezTo>
                    <a:pt x="24174" y="11609"/>
                    <a:pt x="24120" y="11608"/>
                    <a:pt x="24066" y="11605"/>
                  </a:cubicBezTo>
                  <a:cubicBezTo>
                    <a:pt x="23343" y="11569"/>
                    <a:pt x="22439" y="11123"/>
                    <a:pt x="21487" y="10653"/>
                  </a:cubicBezTo>
                  <a:cubicBezTo>
                    <a:pt x="20378" y="10094"/>
                    <a:pt x="19146" y="9477"/>
                    <a:pt x="18004" y="9477"/>
                  </a:cubicBezTo>
                  <a:cubicBezTo>
                    <a:pt x="17670" y="9477"/>
                    <a:pt x="17342" y="9530"/>
                    <a:pt x="17028" y="9653"/>
                  </a:cubicBezTo>
                  <a:cubicBezTo>
                    <a:pt x="16172" y="9991"/>
                    <a:pt x="15510" y="10797"/>
                    <a:pt x="14991" y="12123"/>
                  </a:cubicBezTo>
                  <a:cubicBezTo>
                    <a:pt x="14847" y="12509"/>
                    <a:pt x="14726" y="12991"/>
                    <a:pt x="14582" y="13497"/>
                  </a:cubicBezTo>
                  <a:cubicBezTo>
                    <a:pt x="14100" y="15280"/>
                    <a:pt x="13497" y="17510"/>
                    <a:pt x="11545" y="17907"/>
                  </a:cubicBezTo>
                  <a:cubicBezTo>
                    <a:pt x="11328" y="17952"/>
                    <a:pt x="11119" y="17973"/>
                    <a:pt x="10919" y="17973"/>
                  </a:cubicBezTo>
                  <a:cubicBezTo>
                    <a:pt x="8852" y="17973"/>
                    <a:pt x="7638" y="15698"/>
                    <a:pt x="6363" y="13292"/>
                  </a:cubicBezTo>
                  <a:cubicBezTo>
                    <a:pt x="5036" y="10783"/>
                    <a:pt x="3672" y="8211"/>
                    <a:pt x="1209" y="8211"/>
                  </a:cubicBezTo>
                  <a:cubicBezTo>
                    <a:pt x="833" y="8211"/>
                    <a:pt x="432" y="8271"/>
                    <a:pt x="1" y="8400"/>
                  </a:cubicBezTo>
                  <a:lnTo>
                    <a:pt x="61" y="8604"/>
                  </a:lnTo>
                  <a:cubicBezTo>
                    <a:pt x="466" y="8481"/>
                    <a:pt x="843" y="8424"/>
                    <a:pt x="1198" y="8424"/>
                  </a:cubicBezTo>
                  <a:cubicBezTo>
                    <a:pt x="3550" y="8424"/>
                    <a:pt x="4884" y="10938"/>
                    <a:pt x="6183" y="13389"/>
                  </a:cubicBezTo>
                  <a:cubicBezTo>
                    <a:pt x="7436" y="15751"/>
                    <a:pt x="8725" y="18185"/>
                    <a:pt x="10931" y="18185"/>
                  </a:cubicBezTo>
                  <a:cubicBezTo>
                    <a:pt x="11148" y="18185"/>
                    <a:pt x="11365" y="18161"/>
                    <a:pt x="11593" y="18113"/>
                  </a:cubicBezTo>
                  <a:cubicBezTo>
                    <a:pt x="13666" y="17690"/>
                    <a:pt x="14281" y="15389"/>
                    <a:pt x="14787" y="13545"/>
                  </a:cubicBezTo>
                  <a:cubicBezTo>
                    <a:pt x="14919" y="13051"/>
                    <a:pt x="15052" y="12569"/>
                    <a:pt x="15184" y="12195"/>
                  </a:cubicBezTo>
                  <a:cubicBezTo>
                    <a:pt x="15679" y="10931"/>
                    <a:pt x="16305" y="10159"/>
                    <a:pt x="17112" y="9846"/>
                  </a:cubicBezTo>
                  <a:cubicBezTo>
                    <a:pt x="17404" y="9732"/>
                    <a:pt x="17708" y="9682"/>
                    <a:pt x="18021" y="9682"/>
                  </a:cubicBezTo>
                  <a:cubicBezTo>
                    <a:pt x="19091" y="9682"/>
                    <a:pt x="20264" y="10265"/>
                    <a:pt x="21402" y="10834"/>
                  </a:cubicBezTo>
                  <a:cubicBezTo>
                    <a:pt x="22366" y="11316"/>
                    <a:pt x="23282" y="11774"/>
                    <a:pt x="24066" y="11810"/>
                  </a:cubicBezTo>
                  <a:cubicBezTo>
                    <a:pt x="24122" y="11812"/>
                    <a:pt x="24177" y="11814"/>
                    <a:pt x="24233" y="11814"/>
                  </a:cubicBezTo>
                  <a:cubicBezTo>
                    <a:pt x="25426" y="11814"/>
                    <a:pt x="26571" y="11194"/>
                    <a:pt x="27331" y="10123"/>
                  </a:cubicBezTo>
                  <a:cubicBezTo>
                    <a:pt x="28440" y="8580"/>
                    <a:pt x="28560" y="6411"/>
                    <a:pt x="27668" y="4206"/>
                  </a:cubicBezTo>
                  <a:cubicBezTo>
                    <a:pt x="27054" y="2664"/>
                    <a:pt x="26066" y="1302"/>
                    <a:pt x="251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7" name="Google Shape;377;p38"/>
            <p:cNvSpPr/>
            <p:nvPr/>
          </p:nvSpPr>
          <p:spPr>
            <a:xfrm>
              <a:off x="8014879" y="-175025"/>
              <a:ext cx="1494275" cy="2914475"/>
            </a:xfrm>
            <a:custGeom>
              <a:rect b="b" l="l" r="r" t="t"/>
              <a:pathLst>
                <a:path extrusionOk="0" h="116579" w="59771">
                  <a:moveTo>
                    <a:pt x="23212" y="0"/>
                  </a:moveTo>
                  <a:cubicBezTo>
                    <a:pt x="8890" y="3582"/>
                    <a:pt x="-2927" y="23793"/>
                    <a:pt x="655" y="38115"/>
                  </a:cubicBezTo>
                  <a:cubicBezTo>
                    <a:pt x="3020" y="47570"/>
                    <a:pt x="12291" y="54329"/>
                    <a:pt x="14656" y="63784"/>
                  </a:cubicBezTo>
                  <a:cubicBezTo>
                    <a:pt x="17364" y="74612"/>
                    <a:pt x="10036" y="86499"/>
                    <a:pt x="13101" y="97231"/>
                  </a:cubicBezTo>
                  <a:cubicBezTo>
                    <a:pt x="14188" y="101036"/>
                    <a:pt x="17128" y="104050"/>
                    <a:pt x="19323" y="107343"/>
                  </a:cubicBezTo>
                  <a:cubicBezTo>
                    <a:pt x="24145" y="114576"/>
                    <a:pt x="36437" y="119004"/>
                    <a:pt x="44214" y="115121"/>
                  </a:cubicBezTo>
                  <a:cubicBezTo>
                    <a:pt x="48364" y="113049"/>
                    <a:pt x="52511" y="110973"/>
                    <a:pt x="56660" y="108899"/>
                  </a:cubicBezTo>
                  <a:cubicBezTo>
                    <a:pt x="57972" y="108243"/>
                    <a:pt x="58304" y="105787"/>
                    <a:pt x="59771" y="105787"/>
                  </a:cubicBezTo>
                </a:path>
              </a:pathLst>
            </a:custGeom>
            <a:noFill/>
            <a:ln cap="flat" cmpd="sng" w="19050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378" name="Google Shape;378;p38"/>
            <p:cNvSpPr/>
            <p:nvPr/>
          </p:nvSpPr>
          <p:spPr>
            <a:xfrm rot="-6134353">
              <a:off x="-50436" y="691332"/>
              <a:ext cx="993579" cy="1181760"/>
            </a:xfrm>
            <a:custGeom>
              <a:rect b="b" l="l" r="r" t="t"/>
              <a:pathLst>
                <a:path extrusionOk="0" h="47269" w="39742">
                  <a:moveTo>
                    <a:pt x="30774" y="0"/>
                  </a:moveTo>
                  <a:cubicBezTo>
                    <a:pt x="24418" y="0"/>
                    <a:pt x="17192" y="76"/>
                    <a:pt x="12106" y="3889"/>
                  </a:cubicBezTo>
                  <a:cubicBezTo>
                    <a:pt x="7041" y="7686"/>
                    <a:pt x="3566" y="13568"/>
                    <a:pt x="1216" y="19446"/>
                  </a:cubicBezTo>
                  <a:cubicBezTo>
                    <a:pt x="-2489" y="28711"/>
                    <a:pt x="3982" y="44251"/>
                    <a:pt x="13662" y="46671"/>
                  </a:cubicBezTo>
                  <a:cubicBezTo>
                    <a:pt x="23224" y="49061"/>
                    <a:pt x="34657" y="38908"/>
                    <a:pt x="37775" y="29558"/>
                  </a:cubicBezTo>
                  <a:cubicBezTo>
                    <a:pt x="40978" y="19953"/>
                    <a:pt x="40899" y="0"/>
                    <a:pt x="30774" y="0"/>
                  </a:cubicBezTo>
                </a:path>
              </a:pathLst>
            </a:custGeom>
            <a:noFill/>
            <a:ln cap="flat" cmpd="sng" w="19050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sp>
      </p:grpSp>
      <p:sp>
        <p:nvSpPr>
          <p:cNvPr id="379" name="Google Shape;379;p38"/>
          <p:cNvSpPr/>
          <p:nvPr/>
        </p:nvSpPr>
        <p:spPr>
          <a:xfrm rot="8100000">
            <a:off x="2620167" y="4451460"/>
            <a:ext cx="403406" cy="317882"/>
          </a:xfrm>
          <a:custGeom>
            <a:rect b="b" l="l" r="r" t="t"/>
            <a:pathLst>
              <a:path extrusionOk="0" h="5390" w="5736">
                <a:moveTo>
                  <a:pt x="2327" y="0"/>
                </a:moveTo>
                <a:cubicBezTo>
                  <a:pt x="1872" y="0"/>
                  <a:pt x="1427" y="134"/>
                  <a:pt x="1043" y="452"/>
                </a:cubicBezTo>
                <a:cubicBezTo>
                  <a:pt x="775" y="669"/>
                  <a:pt x="610" y="947"/>
                  <a:pt x="506" y="1267"/>
                </a:cubicBezTo>
                <a:cubicBezTo>
                  <a:pt x="32" y="2134"/>
                  <a:pt x="1" y="3361"/>
                  <a:pt x="424" y="4145"/>
                </a:cubicBezTo>
                <a:cubicBezTo>
                  <a:pt x="881" y="4994"/>
                  <a:pt x="1728" y="5389"/>
                  <a:pt x="2600" y="5389"/>
                </a:cubicBezTo>
                <a:cubicBezTo>
                  <a:pt x="3223" y="5389"/>
                  <a:pt x="3859" y="5188"/>
                  <a:pt x="4374" y="4805"/>
                </a:cubicBezTo>
                <a:cubicBezTo>
                  <a:pt x="5664" y="3836"/>
                  <a:pt x="5736" y="2134"/>
                  <a:pt x="4612" y="1030"/>
                </a:cubicBezTo>
                <a:cubicBezTo>
                  <a:pt x="4019" y="444"/>
                  <a:pt x="3156" y="0"/>
                  <a:pt x="2327" y="0"/>
                </a:cubicBezTo>
                <a:close/>
              </a:path>
            </a:pathLst>
          </a:cu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accent1"/>
              </a:solidFill>
              <a:latin typeface="Anton"/>
              <a:ea typeface="Anton"/>
              <a:cs typeface="Anton"/>
              <a:sym typeface="Anton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oogle Shape;41;p5"/>
          <p:cNvGrpSpPr/>
          <p:nvPr/>
        </p:nvGrpSpPr>
        <p:grpSpPr>
          <a:xfrm>
            <a:off x="-777850" y="-505600"/>
            <a:ext cx="10500907" cy="6436675"/>
            <a:chOff x="-777850" y="-505600"/>
            <a:chExt cx="10500907" cy="6436675"/>
          </a:xfrm>
        </p:grpSpPr>
        <p:sp>
          <p:nvSpPr>
            <p:cNvPr id="42" name="Google Shape;42;p5"/>
            <p:cNvSpPr/>
            <p:nvPr/>
          </p:nvSpPr>
          <p:spPr>
            <a:xfrm>
              <a:off x="-505600" y="-505600"/>
              <a:ext cx="3134300" cy="3912175"/>
            </a:xfrm>
            <a:custGeom>
              <a:rect b="b" l="l" r="r" t="t"/>
              <a:pathLst>
                <a:path extrusionOk="0" h="156487" w="125372">
                  <a:moveTo>
                    <a:pt x="81674" y="0"/>
                  </a:moveTo>
                  <a:cubicBezTo>
                    <a:pt x="95364" y="0"/>
                    <a:pt x="110246" y="6596"/>
                    <a:pt x="119010" y="17113"/>
                  </a:cubicBezTo>
                  <a:cubicBezTo>
                    <a:pt x="126216" y="25761"/>
                    <a:pt x="126404" y="39638"/>
                    <a:pt x="123677" y="50560"/>
                  </a:cubicBezTo>
                  <a:cubicBezTo>
                    <a:pt x="118928" y="69579"/>
                    <a:pt x="88765" y="70656"/>
                    <a:pt x="77007" y="86341"/>
                  </a:cubicBezTo>
                  <a:cubicBezTo>
                    <a:pt x="70563" y="94937"/>
                    <a:pt x="78275" y="108040"/>
                    <a:pt x="81674" y="118232"/>
                  </a:cubicBezTo>
                  <a:cubicBezTo>
                    <a:pt x="83525" y="123781"/>
                    <a:pt x="81294" y="130664"/>
                    <a:pt x="77785" y="135345"/>
                  </a:cubicBezTo>
                  <a:cubicBezTo>
                    <a:pt x="68041" y="148342"/>
                    <a:pt x="49206" y="151628"/>
                    <a:pt x="33447" y="155569"/>
                  </a:cubicBezTo>
                  <a:cubicBezTo>
                    <a:pt x="22619" y="158277"/>
                    <a:pt x="11161" y="154013"/>
                    <a:pt x="0" y="154013"/>
                  </a:cubicBezTo>
                </a:path>
              </a:pathLst>
            </a:custGeom>
            <a:noFill/>
            <a:ln cap="flat" cmpd="sng" w="19050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43" name="Google Shape;43;p5"/>
            <p:cNvSpPr/>
            <p:nvPr/>
          </p:nvSpPr>
          <p:spPr>
            <a:xfrm>
              <a:off x="7686932" y="1575125"/>
              <a:ext cx="2036125" cy="4355950"/>
            </a:xfrm>
            <a:custGeom>
              <a:rect b="b" l="l" r="r" t="t"/>
              <a:pathLst>
                <a:path extrusionOk="0" h="174238" w="81445">
                  <a:moveTo>
                    <a:pt x="81445" y="0"/>
                  </a:moveTo>
                  <a:cubicBezTo>
                    <a:pt x="51367" y="4298"/>
                    <a:pt x="6503" y="12209"/>
                    <a:pt x="550" y="42004"/>
                  </a:cubicBezTo>
                  <a:cubicBezTo>
                    <a:pt x="-1490" y="52215"/>
                    <a:pt x="3996" y="63562"/>
                    <a:pt x="10662" y="71562"/>
                  </a:cubicBezTo>
                  <a:cubicBezTo>
                    <a:pt x="17534" y="79809"/>
                    <a:pt x="28343" y="86643"/>
                    <a:pt x="30108" y="97231"/>
                  </a:cubicBezTo>
                  <a:cubicBezTo>
                    <a:pt x="31347" y="104666"/>
                    <a:pt x="31923" y="113048"/>
                    <a:pt x="28552" y="119789"/>
                  </a:cubicBezTo>
                  <a:cubicBezTo>
                    <a:pt x="24193" y="128506"/>
                    <a:pt x="16463" y="135900"/>
                    <a:pt x="14551" y="145457"/>
                  </a:cubicBezTo>
                  <a:cubicBezTo>
                    <a:pt x="13230" y="152058"/>
                    <a:pt x="16533" y="159131"/>
                    <a:pt x="19996" y="164904"/>
                  </a:cubicBezTo>
                  <a:cubicBezTo>
                    <a:pt x="21997" y="168239"/>
                    <a:pt x="26996" y="170349"/>
                    <a:pt x="26996" y="174238"/>
                  </a:cubicBezTo>
                </a:path>
              </a:pathLst>
            </a:custGeom>
            <a:noFill/>
            <a:ln cap="flat" cmpd="sng" w="19050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44" name="Google Shape;44;p5"/>
            <p:cNvSpPr/>
            <p:nvPr/>
          </p:nvSpPr>
          <p:spPr>
            <a:xfrm>
              <a:off x="7233950" y="-194450"/>
              <a:ext cx="2450225" cy="1327325"/>
            </a:xfrm>
            <a:custGeom>
              <a:rect b="b" l="l" r="r" t="t"/>
              <a:pathLst>
                <a:path extrusionOk="0" h="53093" w="98009">
                  <a:moveTo>
                    <a:pt x="0" y="0"/>
                  </a:moveTo>
                  <a:cubicBezTo>
                    <a:pt x="0" y="25516"/>
                    <a:pt x="31464" y="48171"/>
                    <a:pt x="56783" y="51337"/>
                  </a:cubicBezTo>
                  <a:cubicBezTo>
                    <a:pt x="65792" y="52463"/>
                    <a:pt x="75106" y="53896"/>
                    <a:pt x="84008" y="52115"/>
                  </a:cubicBezTo>
                  <a:cubicBezTo>
                    <a:pt x="88832" y="51150"/>
                    <a:pt x="93090" y="47448"/>
                    <a:pt x="98009" y="47448"/>
                  </a:cubicBezTo>
                </a:path>
              </a:pathLst>
            </a:custGeom>
            <a:noFill/>
            <a:ln cap="flat" cmpd="sng" w="19050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45" name="Google Shape;45;p5"/>
            <p:cNvSpPr/>
            <p:nvPr/>
          </p:nvSpPr>
          <p:spPr>
            <a:xfrm>
              <a:off x="-777850" y="4520555"/>
              <a:ext cx="4705975" cy="1057025"/>
            </a:xfrm>
            <a:custGeom>
              <a:rect b="b" l="l" r="r" t="t"/>
              <a:pathLst>
                <a:path extrusionOk="0" h="42281" w="188239">
                  <a:moveTo>
                    <a:pt x="0" y="18306"/>
                  </a:moveTo>
                  <a:cubicBezTo>
                    <a:pt x="19535" y="-1222"/>
                    <a:pt x="55218" y="-3634"/>
                    <a:pt x="81674" y="4305"/>
                  </a:cubicBezTo>
                  <a:cubicBezTo>
                    <a:pt x="97492" y="9052"/>
                    <a:pt x="112796" y="15587"/>
                    <a:pt x="127567" y="22973"/>
                  </a:cubicBezTo>
                  <a:cubicBezTo>
                    <a:pt x="140012" y="29196"/>
                    <a:pt x="151178" y="39354"/>
                    <a:pt x="164903" y="41642"/>
                  </a:cubicBezTo>
                  <a:cubicBezTo>
                    <a:pt x="172576" y="42921"/>
                    <a:pt x="180460" y="41642"/>
                    <a:pt x="188239" y="41642"/>
                  </a:cubicBezTo>
                </a:path>
              </a:pathLst>
            </a:custGeom>
            <a:noFill/>
            <a:ln cap="flat" cmpd="sng" w="19050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sp>
      </p:grpSp>
      <p:sp>
        <p:nvSpPr>
          <p:cNvPr id="46" name="Google Shape;46;p5"/>
          <p:cNvSpPr/>
          <p:nvPr/>
        </p:nvSpPr>
        <p:spPr>
          <a:xfrm flipH="1" rot="8100000">
            <a:off x="258255" y="3898630"/>
            <a:ext cx="407848" cy="321388"/>
          </a:xfrm>
          <a:custGeom>
            <a:rect b="b" l="l" r="r" t="t"/>
            <a:pathLst>
              <a:path extrusionOk="0" h="5390" w="5736">
                <a:moveTo>
                  <a:pt x="2327" y="0"/>
                </a:moveTo>
                <a:cubicBezTo>
                  <a:pt x="1872" y="0"/>
                  <a:pt x="1427" y="134"/>
                  <a:pt x="1043" y="452"/>
                </a:cubicBezTo>
                <a:cubicBezTo>
                  <a:pt x="775" y="669"/>
                  <a:pt x="610" y="947"/>
                  <a:pt x="506" y="1267"/>
                </a:cubicBezTo>
                <a:cubicBezTo>
                  <a:pt x="32" y="2134"/>
                  <a:pt x="1" y="3361"/>
                  <a:pt x="424" y="4145"/>
                </a:cubicBezTo>
                <a:cubicBezTo>
                  <a:pt x="881" y="4994"/>
                  <a:pt x="1728" y="5389"/>
                  <a:pt x="2600" y="5389"/>
                </a:cubicBezTo>
                <a:cubicBezTo>
                  <a:pt x="3223" y="5389"/>
                  <a:pt x="3859" y="5188"/>
                  <a:pt x="4374" y="4805"/>
                </a:cubicBezTo>
                <a:cubicBezTo>
                  <a:pt x="5664" y="3836"/>
                  <a:pt x="5736" y="2134"/>
                  <a:pt x="4612" y="1030"/>
                </a:cubicBezTo>
                <a:cubicBezTo>
                  <a:pt x="4019" y="444"/>
                  <a:pt x="3156" y="0"/>
                  <a:pt x="2327" y="0"/>
                </a:cubicBezTo>
                <a:close/>
              </a:path>
            </a:pathLst>
          </a:cu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accent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47" name="Google Shape;47;p5"/>
          <p:cNvSpPr/>
          <p:nvPr/>
        </p:nvSpPr>
        <p:spPr>
          <a:xfrm flipH="1" rot="8100000">
            <a:off x="7966455" y="1336230"/>
            <a:ext cx="407848" cy="321388"/>
          </a:xfrm>
          <a:custGeom>
            <a:rect b="b" l="l" r="r" t="t"/>
            <a:pathLst>
              <a:path extrusionOk="0" h="5390" w="5736">
                <a:moveTo>
                  <a:pt x="2327" y="0"/>
                </a:moveTo>
                <a:cubicBezTo>
                  <a:pt x="1872" y="0"/>
                  <a:pt x="1427" y="134"/>
                  <a:pt x="1043" y="452"/>
                </a:cubicBezTo>
                <a:cubicBezTo>
                  <a:pt x="775" y="669"/>
                  <a:pt x="610" y="947"/>
                  <a:pt x="506" y="1267"/>
                </a:cubicBezTo>
                <a:cubicBezTo>
                  <a:pt x="32" y="2134"/>
                  <a:pt x="1" y="3361"/>
                  <a:pt x="424" y="4145"/>
                </a:cubicBezTo>
                <a:cubicBezTo>
                  <a:pt x="881" y="4994"/>
                  <a:pt x="1728" y="5389"/>
                  <a:pt x="2600" y="5389"/>
                </a:cubicBezTo>
                <a:cubicBezTo>
                  <a:pt x="3223" y="5389"/>
                  <a:pt x="3859" y="5188"/>
                  <a:pt x="4374" y="4805"/>
                </a:cubicBezTo>
                <a:cubicBezTo>
                  <a:pt x="5664" y="3836"/>
                  <a:pt x="5736" y="2134"/>
                  <a:pt x="4612" y="1030"/>
                </a:cubicBezTo>
                <a:cubicBezTo>
                  <a:pt x="4019" y="444"/>
                  <a:pt x="3156" y="0"/>
                  <a:pt x="2327" y="0"/>
                </a:cubicBezTo>
                <a:close/>
              </a:path>
            </a:pathLst>
          </a:cu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accent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48" name="Google Shape;48;p5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49" name="Google Shape;49;p5"/>
          <p:cNvSpPr txBox="1"/>
          <p:nvPr>
            <p:ph idx="2" type="title"/>
          </p:nvPr>
        </p:nvSpPr>
        <p:spPr>
          <a:xfrm>
            <a:off x="1715177" y="2914475"/>
            <a:ext cx="2505600" cy="3672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b="0" sz="18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50" name="Google Shape;50;p5"/>
          <p:cNvSpPr txBox="1"/>
          <p:nvPr>
            <p:ph idx="3" type="title"/>
          </p:nvPr>
        </p:nvSpPr>
        <p:spPr>
          <a:xfrm>
            <a:off x="4923225" y="2914475"/>
            <a:ext cx="2505600" cy="3672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b="0" sz="18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51" name="Google Shape;51;p5"/>
          <p:cNvSpPr txBox="1"/>
          <p:nvPr>
            <p:ph idx="1" type="subTitle"/>
          </p:nvPr>
        </p:nvSpPr>
        <p:spPr>
          <a:xfrm>
            <a:off x="4923238" y="3306450"/>
            <a:ext cx="2505600" cy="1010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52" name="Google Shape;52;p5"/>
          <p:cNvSpPr txBox="1"/>
          <p:nvPr>
            <p:ph idx="4" type="subTitle"/>
          </p:nvPr>
        </p:nvSpPr>
        <p:spPr>
          <a:xfrm>
            <a:off x="1715162" y="3306450"/>
            <a:ext cx="2505600" cy="1010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oogle Shape;54;p6"/>
          <p:cNvGrpSpPr/>
          <p:nvPr/>
        </p:nvGrpSpPr>
        <p:grpSpPr>
          <a:xfrm>
            <a:off x="-421475" y="-136125"/>
            <a:ext cx="10397325" cy="5504850"/>
            <a:chOff x="-421475" y="-136125"/>
            <a:chExt cx="10397325" cy="5504850"/>
          </a:xfrm>
        </p:grpSpPr>
        <p:sp>
          <p:nvSpPr>
            <p:cNvPr id="55" name="Google Shape;55;p6"/>
            <p:cNvSpPr/>
            <p:nvPr/>
          </p:nvSpPr>
          <p:spPr>
            <a:xfrm>
              <a:off x="6592225" y="-136125"/>
              <a:ext cx="3383625" cy="2800250"/>
            </a:xfrm>
            <a:custGeom>
              <a:rect b="b" l="l" r="r" t="t"/>
              <a:pathLst>
                <a:path extrusionOk="0" h="112010" w="135345">
                  <a:moveTo>
                    <a:pt x="0" y="0"/>
                  </a:moveTo>
                  <a:cubicBezTo>
                    <a:pt x="0" y="26291"/>
                    <a:pt x="22831" y="53775"/>
                    <a:pt x="47449" y="63006"/>
                  </a:cubicBezTo>
                  <a:cubicBezTo>
                    <a:pt x="63171" y="68901"/>
                    <a:pt x="81435" y="67162"/>
                    <a:pt x="96453" y="74673"/>
                  </a:cubicBezTo>
                  <a:cubicBezTo>
                    <a:pt x="107769" y="80332"/>
                    <a:pt x="114733" y="92173"/>
                    <a:pt x="123678" y="101120"/>
                  </a:cubicBezTo>
                  <a:cubicBezTo>
                    <a:pt x="126011" y="103454"/>
                    <a:pt x="128038" y="106141"/>
                    <a:pt x="130678" y="108121"/>
                  </a:cubicBezTo>
                  <a:cubicBezTo>
                    <a:pt x="132298" y="109336"/>
                    <a:pt x="135345" y="109985"/>
                    <a:pt x="135345" y="112010"/>
                  </a:cubicBezTo>
                </a:path>
              </a:pathLst>
            </a:custGeom>
            <a:noFill/>
            <a:ln cap="flat" cmpd="sng" w="19050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56" name="Google Shape;56;p6"/>
            <p:cNvSpPr/>
            <p:nvPr/>
          </p:nvSpPr>
          <p:spPr>
            <a:xfrm>
              <a:off x="-421475" y="3035175"/>
              <a:ext cx="2683575" cy="2333550"/>
            </a:xfrm>
            <a:custGeom>
              <a:rect b="b" l="l" r="r" t="t"/>
              <a:pathLst>
                <a:path extrusionOk="0" h="93342" w="107343">
                  <a:moveTo>
                    <a:pt x="0" y="0"/>
                  </a:moveTo>
                  <a:cubicBezTo>
                    <a:pt x="11621" y="3321"/>
                    <a:pt x="22854" y="10945"/>
                    <a:pt x="29558" y="21002"/>
                  </a:cubicBezTo>
                  <a:cubicBezTo>
                    <a:pt x="39605" y="36073"/>
                    <a:pt x="38533" y="57974"/>
                    <a:pt x="51338" y="70784"/>
                  </a:cubicBezTo>
                  <a:cubicBezTo>
                    <a:pt x="59175" y="78624"/>
                    <a:pt x="73033" y="75439"/>
                    <a:pt x="84007" y="77007"/>
                  </a:cubicBezTo>
                  <a:cubicBezTo>
                    <a:pt x="93407" y="78350"/>
                    <a:pt x="107343" y="83847"/>
                    <a:pt x="107343" y="93342"/>
                  </a:cubicBezTo>
                </a:path>
              </a:pathLst>
            </a:custGeom>
            <a:noFill/>
            <a:ln cap="flat" cmpd="sng" w="19050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57" name="Google Shape;57;p6"/>
            <p:cNvSpPr/>
            <p:nvPr/>
          </p:nvSpPr>
          <p:spPr>
            <a:xfrm>
              <a:off x="8695840" y="3228050"/>
              <a:ext cx="793850" cy="1769600"/>
            </a:xfrm>
            <a:custGeom>
              <a:rect b="b" l="l" r="r" t="t"/>
              <a:pathLst>
                <a:path extrusionOk="0" h="70784" w="31754">
                  <a:moveTo>
                    <a:pt x="28643" y="0"/>
                  </a:moveTo>
                  <a:cubicBezTo>
                    <a:pt x="20177" y="0"/>
                    <a:pt x="10779" y="4623"/>
                    <a:pt x="6085" y="11668"/>
                  </a:cubicBezTo>
                  <a:cubicBezTo>
                    <a:pt x="-14" y="20823"/>
                    <a:pt x="-1251" y="33665"/>
                    <a:pt x="1418" y="44337"/>
                  </a:cubicBezTo>
                  <a:cubicBezTo>
                    <a:pt x="4673" y="57351"/>
                    <a:pt x="18339" y="70784"/>
                    <a:pt x="31754" y="70784"/>
                  </a:cubicBezTo>
                </a:path>
              </a:pathLst>
            </a:custGeom>
            <a:noFill/>
            <a:ln cap="flat" cmpd="sng" w="19050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sp>
      </p:grpSp>
      <p:sp>
        <p:nvSpPr>
          <p:cNvPr id="58" name="Google Shape;58;p6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59" name="Google Shape;59;p6"/>
          <p:cNvSpPr/>
          <p:nvPr/>
        </p:nvSpPr>
        <p:spPr>
          <a:xfrm flipH="1" rot="8100000">
            <a:off x="258255" y="1618080"/>
            <a:ext cx="407848" cy="321388"/>
          </a:xfrm>
          <a:custGeom>
            <a:rect b="b" l="l" r="r" t="t"/>
            <a:pathLst>
              <a:path extrusionOk="0" h="5390" w="5736">
                <a:moveTo>
                  <a:pt x="2327" y="0"/>
                </a:moveTo>
                <a:cubicBezTo>
                  <a:pt x="1872" y="0"/>
                  <a:pt x="1427" y="134"/>
                  <a:pt x="1043" y="452"/>
                </a:cubicBezTo>
                <a:cubicBezTo>
                  <a:pt x="775" y="669"/>
                  <a:pt x="610" y="947"/>
                  <a:pt x="506" y="1267"/>
                </a:cubicBezTo>
                <a:cubicBezTo>
                  <a:pt x="32" y="2134"/>
                  <a:pt x="1" y="3361"/>
                  <a:pt x="424" y="4145"/>
                </a:cubicBezTo>
                <a:cubicBezTo>
                  <a:pt x="881" y="4994"/>
                  <a:pt x="1728" y="5389"/>
                  <a:pt x="2600" y="5389"/>
                </a:cubicBezTo>
                <a:cubicBezTo>
                  <a:pt x="3223" y="5389"/>
                  <a:pt x="3859" y="5188"/>
                  <a:pt x="4374" y="4805"/>
                </a:cubicBezTo>
                <a:cubicBezTo>
                  <a:pt x="5664" y="3836"/>
                  <a:pt x="5736" y="2134"/>
                  <a:pt x="4612" y="1030"/>
                </a:cubicBezTo>
                <a:cubicBezTo>
                  <a:pt x="4019" y="444"/>
                  <a:pt x="3156" y="0"/>
                  <a:pt x="2327" y="0"/>
                </a:cubicBezTo>
                <a:close/>
              </a:path>
            </a:pathLst>
          </a:cu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accent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60" name="Google Shape;60;p6"/>
          <p:cNvSpPr/>
          <p:nvPr/>
        </p:nvSpPr>
        <p:spPr>
          <a:xfrm flipH="1" rot="8100000">
            <a:off x="8584601" y="3162308"/>
            <a:ext cx="236442" cy="186335"/>
          </a:xfrm>
          <a:custGeom>
            <a:rect b="b" l="l" r="r" t="t"/>
            <a:pathLst>
              <a:path extrusionOk="0" h="5390" w="5736">
                <a:moveTo>
                  <a:pt x="2327" y="0"/>
                </a:moveTo>
                <a:cubicBezTo>
                  <a:pt x="1872" y="0"/>
                  <a:pt x="1427" y="134"/>
                  <a:pt x="1043" y="452"/>
                </a:cubicBezTo>
                <a:cubicBezTo>
                  <a:pt x="775" y="669"/>
                  <a:pt x="610" y="947"/>
                  <a:pt x="506" y="1267"/>
                </a:cubicBezTo>
                <a:cubicBezTo>
                  <a:pt x="32" y="2134"/>
                  <a:pt x="1" y="3361"/>
                  <a:pt x="424" y="4145"/>
                </a:cubicBezTo>
                <a:cubicBezTo>
                  <a:pt x="881" y="4994"/>
                  <a:pt x="1728" y="5389"/>
                  <a:pt x="2600" y="5389"/>
                </a:cubicBezTo>
                <a:cubicBezTo>
                  <a:pt x="3223" y="5389"/>
                  <a:pt x="3859" y="5188"/>
                  <a:pt x="4374" y="4805"/>
                </a:cubicBezTo>
                <a:cubicBezTo>
                  <a:pt x="5664" y="3836"/>
                  <a:pt x="5736" y="2134"/>
                  <a:pt x="4612" y="1030"/>
                </a:cubicBezTo>
                <a:cubicBezTo>
                  <a:pt x="4019" y="444"/>
                  <a:pt x="3156" y="0"/>
                  <a:pt x="2327" y="0"/>
                </a:cubicBezTo>
                <a:close/>
              </a:path>
            </a:pathLst>
          </a:cu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accent1"/>
              </a:solidFill>
              <a:latin typeface="Anton"/>
              <a:ea typeface="Anton"/>
              <a:cs typeface="Anton"/>
              <a:sym typeface="Anton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" name="Google Shape;62;p7"/>
          <p:cNvGrpSpPr/>
          <p:nvPr/>
        </p:nvGrpSpPr>
        <p:grpSpPr>
          <a:xfrm>
            <a:off x="-646999" y="-821006"/>
            <a:ext cx="11219014" cy="6337623"/>
            <a:chOff x="-646999" y="-821006"/>
            <a:chExt cx="11219014" cy="6337623"/>
          </a:xfrm>
        </p:grpSpPr>
        <p:sp>
          <p:nvSpPr>
            <p:cNvPr id="63" name="Google Shape;63;p7"/>
            <p:cNvSpPr/>
            <p:nvPr/>
          </p:nvSpPr>
          <p:spPr>
            <a:xfrm>
              <a:off x="5561600" y="-272250"/>
              <a:ext cx="4744850" cy="3772550"/>
            </a:xfrm>
            <a:custGeom>
              <a:rect b="b" l="l" r="r" t="t"/>
              <a:pathLst>
                <a:path extrusionOk="0" h="150902" w="189794">
                  <a:moveTo>
                    <a:pt x="0" y="0"/>
                  </a:moveTo>
                  <a:cubicBezTo>
                    <a:pt x="0" y="10631"/>
                    <a:pt x="622" y="22610"/>
                    <a:pt x="7000" y="31114"/>
                  </a:cubicBezTo>
                  <a:cubicBezTo>
                    <a:pt x="14509" y="41127"/>
                    <a:pt x="24587" y="49629"/>
                    <a:pt x="35781" y="55227"/>
                  </a:cubicBezTo>
                  <a:cubicBezTo>
                    <a:pt x="60818" y="67748"/>
                    <a:pt x="92670" y="63384"/>
                    <a:pt x="116676" y="77785"/>
                  </a:cubicBezTo>
                  <a:cubicBezTo>
                    <a:pt x="125561" y="83115"/>
                    <a:pt x="130978" y="94071"/>
                    <a:pt x="133011" y="104231"/>
                  </a:cubicBezTo>
                  <a:cubicBezTo>
                    <a:pt x="134672" y="112532"/>
                    <a:pt x="140892" y="119217"/>
                    <a:pt x="144679" y="126789"/>
                  </a:cubicBezTo>
                  <a:cubicBezTo>
                    <a:pt x="152306" y="142040"/>
                    <a:pt x="172742" y="150902"/>
                    <a:pt x="189794" y="150902"/>
                  </a:cubicBezTo>
                </a:path>
              </a:pathLst>
            </a:custGeom>
            <a:noFill/>
            <a:ln cap="flat" cmpd="sng" w="19050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64" name="Google Shape;64;p7"/>
            <p:cNvSpPr/>
            <p:nvPr/>
          </p:nvSpPr>
          <p:spPr>
            <a:xfrm>
              <a:off x="4180925" y="3800725"/>
              <a:ext cx="5367083" cy="1715893"/>
            </a:xfrm>
            <a:custGeom>
              <a:rect b="b" l="l" r="r" t="t"/>
              <a:pathLst>
                <a:path extrusionOk="0" h="75102" w="234909">
                  <a:moveTo>
                    <a:pt x="234909" y="5096"/>
                  </a:moveTo>
                  <a:cubicBezTo>
                    <a:pt x="225742" y="5096"/>
                    <a:pt x="216780" y="2343"/>
                    <a:pt x="207684" y="1206"/>
                  </a:cubicBezTo>
                  <a:cubicBezTo>
                    <a:pt x="188023" y="-1252"/>
                    <a:pt x="166965" y="70"/>
                    <a:pt x="148568" y="7429"/>
                  </a:cubicBezTo>
                  <a:cubicBezTo>
                    <a:pt x="127182" y="15984"/>
                    <a:pt x="112172" y="39422"/>
                    <a:pt x="89452" y="43210"/>
                  </a:cubicBezTo>
                  <a:cubicBezTo>
                    <a:pt x="74030" y="45781"/>
                    <a:pt x="57613" y="42932"/>
                    <a:pt x="42781" y="47877"/>
                  </a:cubicBezTo>
                  <a:cubicBezTo>
                    <a:pt x="33091" y="51108"/>
                    <a:pt x="23915" y="55754"/>
                    <a:pt x="14779" y="60323"/>
                  </a:cubicBezTo>
                  <a:cubicBezTo>
                    <a:pt x="8548" y="63439"/>
                    <a:pt x="0" y="68135"/>
                    <a:pt x="0" y="75102"/>
                  </a:cubicBezTo>
                </a:path>
              </a:pathLst>
            </a:custGeom>
            <a:noFill/>
            <a:ln cap="flat" cmpd="sng" w="19050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65" name="Google Shape;65;p7"/>
            <p:cNvSpPr/>
            <p:nvPr/>
          </p:nvSpPr>
          <p:spPr>
            <a:xfrm rot="-2700000">
              <a:off x="8266172" y="-719516"/>
              <a:ext cx="1494261" cy="2914447"/>
            </a:xfrm>
            <a:custGeom>
              <a:rect b="b" l="l" r="r" t="t"/>
              <a:pathLst>
                <a:path extrusionOk="0" h="116579" w="59771">
                  <a:moveTo>
                    <a:pt x="23212" y="0"/>
                  </a:moveTo>
                  <a:cubicBezTo>
                    <a:pt x="8890" y="3582"/>
                    <a:pt x="-2927" y="23793"/>
                    <a:pt x="655" y="38115"/>
                  </a:cubicBezTo>
                  <a:cubicBezTo>
                    <a:pt x="3020" y="47570"/>
                    <a:pt x="12291" y="54329"/>
                    <a:pt x="14656" y="63784"/>
                  </a:cubicBezTo>
                  <a:cubicBezTo>
                    <a:pt x="17364" y="74612"/>
                    <a:pt x="10036" y="86499"/>
                    <a:pt x="13101" y="97231"/>
                  </a:cubicBezTo>
                  <a:cubicBezTo>
                    <a:pt x="14188" y="101036"/>
                    <a:pt x="17128" y="104050"/>
                    <a:pt x="19323" y="107343"/>
                  </a:cubicBezTo>
                  <a:cubicBezTo>
                    <a:pt x="24145" y="114576"/>
                    <a:pt x="36437" y="119004"/>
                    <a:pt x="44214" y="115121"/>
                  </a:cubicBezTo>
                  <a:cubicBezTo>
                    <a:pt x="48364" y="113049"/>
                    <a:pt x="52511" y="110973"/>
                    <a:pt x="56660" y="108899"/>
                  </a:cubicBezTo>
                  <a:cubicBezTo>
                    <a:pt x="57972" y="108243"/>
                    <a:pt x="58304" y="105787"/>
                    <a:pt x="59771" y="105787"/>
                  </a:cubicBezTo>
                </a:path>
              </a:pathLst>
            </a:custGeom>
            <a:noFill/>
            <a:ln cap="flat" cmpd="sng" w="19050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66" name="Google Shape;66;p7"/>
            <p:cNvSpPr/>
            <p:nvPr/>
          </p:nvSpPr>
          <p:spPr>
            <a:xfrm flipH="1" rot="10800000">
              <a:off x="-646999" y="3885952"/>
              <a:ext cx="2310371" cy="1471030"/>
            </a:xfrm>
            <a:custGeom>
              <a:rect b="b" l="l" r="r" t="t"/>
              <a:pathLst>
                <a:path extrusionOk="0" h="18185" w="28561">
                  <a:moveTo>
                    <a:pt x="25102" y="0"/>
                  </a:moveTo>
                  <a:lnTo>
                    <a:pt x="24933" y="121"/>
                  </a:lnTo>
                  <a:cubicBezTo>
                    <a:pt x="25885" y="1422"/>
                    <a:pt x="26873" y="2760"/>
                    <a:pt x="27476" y="4279"/>
                  </a:cubicBezTo>
                  <a:cubicBezTo>
                    <a:pt x="28343" y="6424"/>
                    <a:pt x="28223" y="8508"/>
                    <a:pt x="27162" y="10002"/>
                  </a:cubicBezTo>
                  <a:cubicBezTo>
                    <a:pt x="26449" y="11014"/>
                    <a:pt x="25363" y="11609"/>
                    <a:pt x="24228" y="11609"/>
                  </a:cubicBezTo>
                  <a:cubicBezTo>
                    <a:pt x="24174" y="11609"/>
                    <a:pt x="24120" y="11608"/>
                    <a:pt x="24066" y="11605"/>
                  </a:cubicBezTo>
                  <a:cubicBezTo>
                    <a:pt x="23343" y="11569"/>
                    <a:pt x="22439" y="11123"/>
                    <a:pt x="21487" y="10653"/>
                  </a:cubicBezTo>
                  <a:cubicBezTo>
                    <a:pt x="20378" y="10094"/>
                    <a:pt x="19146" y="9477"/>
                    <a:pt x="18004" y="9477"/>
                  </a:cubicBezTo>
                  <a:cubicBezTo>
                    <a:pt x="17670" y="9477"/>
                    <a:pt x="17342" y="9530"/>
                    <a:pt x="17028" y="9653"/>
                  </a:cubicBezTo>
                  <a:cubicBezTo>
                    <a:pt x="16172" y="9991"/>
                    <a:pt x="15510" y="10797"/>
                    <a:pt x="14991" y="12123"/>
                  </a:cubicBezTo>
                  <a:cubicBezTo>
                    <a:pt x="14847" y="12509"/>
                    <a:pt x="14726" y="12991"/>
                    <a:pt x="14582" y="13497"/>
                  </a:cubicBezTo>
                  <a:cubicBezTo>
                    <a:pt x="14100" y="15280"/>
                    <a:pt x="13497" y="17510"/>
                    <a:pt x="11545" y="17907"/>
                  </a:cubicBezTo>
                  <a:cubicBezTo>
                    <a:pt x="11328" y="17952"/>
                    <a:pt x="11119" y="17973"/>
                    <a:pt x="10919" y="17973"/>
                  </a:cubicBezTo>
                  <a:cubicBezTo>
                    <a:pt x="8852" y="17973"/>
                    <a:pt x="7638" y="15698"/>
                    <a:pt x="6363" y="13292"/>
                  </a:cubicBezTo>
                  <a:cubicBezTo>
                    <a:pt x="5036" y="10783"/>
                    <a:pt x="3672" y="8211"/>
                    <a:pt x="1209" y="8211"/>
                  </a:cubicBezTo>
                  <a:cubicBezTo>
                    <a:pt x="833" y="8211"/>
                    <a:pt x="432" y="8271"/>
                    <a:pt x="1" y="8400"/>
                  </a:cubicBezTo>
                  <a:lnTo>
                    <a:pt x="61" y="8604"/>
                  </a:lnTo>
                  <a:cubicBezTo>
                    <a:pt x="466" y="8481"/>
                    <a:pt x="843" y="8424"/>
                    <a:pt x="1198" y="8424"/>
                  </a:cubicBezTo>
                  <a:cubicBezTo>
                    <a:pt x="3550" y="8424"/>
                    <a:pt x="4884" y="10938"/>
                    <a:pt x="6183" y="13389"/>
                  </a:cubicBezTo>
                  <a:cubicBezTo>
                    <a:pt x="7436" y="15751"/>
                    <a:pt x="8725" y="18185"/>
                    <a:pt x="10931" y="18185"/>
                  </a:cubicBezTo>
                  <a:cubicBezTo>
                    <a:pt x="11148" y="18185"/>
                    <a:pt x="11365" y="18161"/>
                    <a:pt x="11593" y="18113"/>
                  </a:cubicBezTo>
                  <a:cubicBezTo>
                    <a:pt x="13666" y="17690"/>
                    <a:pt x="14281" y="15389"/>
                    <a:pt x="14787" y="13545"/>
                  </a:cubicBezTo>
                  <a:cubicBezTo>
                    <a:pt x="14919" y="13051"/>
                    <a:pt x="15052" y="12569"/>
                    <a:pt x="15184" y="12195"/>
                  </a:cubicBezTo>
                  <a:cubicBezTo>
                    <a:pt x="15679" y="10931"/>
                    <a:pt x="16305" y="10159"/>
                    <a:pt x="17112" y="9846"/>
                  </a:cubicBezTo>
                  <a:cubicBezTo>
                    <a:pt x="17404" y="9732"/>
                    <a:pt x="17708" y="9682"/>
                    <a:pt x="18021" y="9682"/>
                  </a:cubicBezTo>
                  <a:cubicBezTo>
                    <a:pt x="19091" y="9682"/>
                    <a:pt x="20264" y="10265"/>
                    <a:pt x="21402" y="10834"/>
                  </a:cubicBezTo>
                  <a:cubicBezTo>
                    <a:pt x="22366" y="11316"/>
                    <a:pt x="23282" y="11774"/>
                    <a:pt x="24066" y="11810"/>
                  </a:cubicBezTo>
                  <a:cubicBezTo>
                    <a:pt x="24122" y="11812"/>
                    <a:pt x="24177" y="11814"/>
                    <a:pt x="24233" y="11814"/>
                  </a:cubicBezTo>
                  <a:cubicBezTo>
                    <a:pt x="25426" y="11814"/>
                    <a:pt x="26571" y="11194"/>
                    <a:pt x="27331" y="10123"/>
                  </a:cubicBezTo>
                  <a:cubicBezTo>
                    <a:pt x="28440" y="8580"/>
                    <a:pt x="28560" y="6411"/>
                    <a:pt x="27668" y="4206"/>
                  </a:cubicBezTo>
                  <a:cubicBezTo>
                    <a:pt x="27054" y="2664"/>
                    <a:pt x="26066" y="1302"/>
                    <a:pt x="251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7" name="Google Shape;67;p7"/>
          <p:cNvSpPr txBox="1"/>
          <p:nvPr>
            <p:ph type="title"/>
          </p:nvPr>
        </p:nvSpPr>
        <p:spPr>
          <a:xfrm>
            <a:off x="720000" y="443850"/>
            <a:ext cx="3852000" cy="105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68" name="Google Shape;68;p7"/>
          <p:cNvSpPr txBox="1"/>
          <p:nvPr>
            <p:ph idx="1" type="subTitle"/>
          </p:nvPr>
        </p:nvSpPr>
        <p:spPr>
          <a:xfrm>
            <a:off x="720000" y="1650300"/>
            <a:ext cx="3852000" cy="2697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●"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○"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■"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●"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Open Sans"/>
              <a:buChar char="○"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Open Sans"/>
              <a:buChar char="■"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700"/>
              <a:buFont typeface="Open Sans"/>
              <a:buChar char="●"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700"/>
              <a:buFont typeface="Open Sans"/>
              <a:buChar char="○"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999999"/>
              </a:buClr>
              <a:buSzPts val="600"/>
              <a:buFont typeface="Open Sans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8"/>
          <p:cNvSpPr/>
          <p:nvPr/>
        </p:nvSpPr>
        <p:spPr>
          <a:xfrm>
            <a:off x="1356325" y="-1015479"/>
            <a:ext cx="7277187" cy="5740887"/>
          </a:xfrm>
          <a:custGeom>
            <a:rect b="b" l="l" r="r" t="t"/>
            <a:pathLst>
              <a:path extrusionOk="0" h="11487" w="14561">
                <a:moveTo>
                  <a:pt x="11926" y="1"/>
                </a:moveTo>
                <a:cubicBezTo>
                  <a:pt x="10902" y="1"/>
                  <a:pt x="9858" y="524"/>
                  <a:pt x="9405" y="1514"/>
                </a:cubicBezTo>
                <a:cubicBezTo>
                  <a:pt x="9143" y="2104"/>
                  <a:pt x="9099" y="2803"/>
                  <a:pt x="8651" y="3284"/>
                </a:cubicBezTo>
                <a:cubicBezTo>
                  <a:pt x="8294" y="3674"/>
                  <a:pt x="7764" y="3828"/>
                  <a:pt x="7216" y="3828"/>
                </a:cubicBezTo>
                <a:cubicBezTo>
                  <a:pt x="6858" y="3828"/>
                  <a:pt x="6492" y="3763"/>
                  <a:pt x="6160" y="3655"/>
                </a:cubicBezTo>
                <a:cubicBezTo>
                  <a:pt x="5309" y="3382"/>
                  <a:pt x="4544" y="2902"/>
                  <a:pt x="3660" y="2738"/>
                </a:cubicBezTo>
                <a:cubicBezTo>
                  <a:pt x="3515" y="2711"/>
                  <a:pt x="3372" y="2698"/>
                  <a:pt x="3233" y="2698"/>
                </a:cubicBezTo>
                <a:cubicBezTo>
                  <a:pt x="1900" y="2698"/>
                  <a:pt x="835" y="3867"/>
                  <a:pt x="459" y="5053"/>
                </a:cubicBezTo>
                <a:cubicBezTo>
                  <a:pt x="0" y="6506"/>
                  <a:pt x="437" y="8133"/>
                  <a:pt x="1431" y="9303"/>
                </a:cubicBezTo>
                <a:cubicBezTo>
                  <a:pt x="2414" y="10471"/>
                  <a:pt x="3922" y="11181"/>
                  <a:pt x="5473" y="11410"/>
                </a:cubicBezTo>
                <a:cubicBezTo>
                  <a:pt x="5821" y="11461"/>
                  <a:pt x="6174" y="11487"/>
                  <a:pt x="6529" y="11487"/>
                </a:cubicBezTo>
                <a:cubicBezTo>
                  <a:pt x="7934" y="11487"/>
                  <a:pt x="9348" y="11081"/>
                  <a:pt x="10420" y="10209"/>
                </a:cubicBezTo>
                <a:cubicBezTo>
                  <a:pt x="11153" y="9608"/>
                  <a:pt x="11687" y="8778"/>
                  <a:pt x="11917" y="7871"/>
                </a:cubicBezTo>
                <a:cubicBezTo>
                  <a:pt x="12102" y="7162"/>
                  <a:pt x="11971" y="6375"/>
                  <a:pt x="12201" y="5676"/>
                </a:cubicBezTo>
                <a:cubicBezTo>
                  <a:pt x="12442" y="4955"/>
                  <a:pt x="13206" y="4660"/>
                  <a:pt x="13697" y="4125"/>
                </a:cubicBezTo>
                <a:cubicBezTo>
                  <a:pt x="14265" y="3514"/>
                  <a:pt x="14561" y="2662"/>
                  <a:pt x="14386" y="1853"/>
                </a:cubicBezTo>
                <a:cubicBezTo>
                  <a:pt x="14353" y="1722"/>
                  <a:pt x="14320" y="1591"/>
                  <a:pt x="14265" y="1471"/>
                </a:cubicBezTo>
                <a:cubicBezTo>
                  <a:pt x="13855" y="475"/>
                  <a:pt x="12900" y="1"/>
                  <a:pt x="11926" y="1"/>
                </a:cubicBezTo>
                <a:close/>
              </a:path>
            </a:pathLst>
          </a:cu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" name="Google Shape;71;p8"/>
          <p:cNvSpPr/>
          <p:nvPr/>
        </p:nvSpPr>
        <p:spPr>
          <a:xfrm flipH="1" rot="-2700000">
            <a:off x="8608261" y="1148748"/>
            <a:ext cx="306732" cy="241713"/>
          </a:xfrm>
          <a:custGeom>
            <a:rect b="b" l="l" r="r" t="t"/>
            <a:pathLst>
              <a:path extrusionOk="0" h="5390" w="5736">
                <a:moveTo>
                  <a:pt x="2327" y="0"/>
                </a:moveTo>
                <a:cubicBezTo>
                  <a:pt x="1872" y="0"/>
                  <a:pt x="1427" y="134"/>
                  <a:pt x="1043" y="452"/>
                </a:cubicBezTo>
                <a:cubicBezTo>
                  <a:pt x="775" y="669"/>
                  <a:pt x="610" y="947"/>
                  <a:pt x="506" y="1267"/>
                </a:cubicBezTo>
                <a:cubicBezTo>
                  <a:pt x="32" y="2134"/>
                  <a:pt x="1" y="3361"/>
                  <a:pt x="424" y="4145"/>
                </a:cubicBezTo>
                <a:cubicBezTo>
                  <a:pt x="881" y="4994"/>
                  <a:pt x="1728" y="5389"/>
                  <a:pt x="2600" y="5389"/>
                </a:cubicBezTo>
                <a:cubicBezTo>
                  <a:pt x="3223" y="5389"/>
                  <a:pt x="3859" y="5188"/>
                  <a:pt x="4374" y="4805"/>
                </a:cubicBezTo>
                <a:cubicBezTo>
                  <a:pt x="5664" y="3836"/>
                  <a:pt x="5736" y="2134"/>
                  <a:pt x="4612" y="1030"/>
                </a:cubicBezTo>
                <a:cubicBezTo>
                  <a:pt x="4019" y="444"/>
                  <a:pt x="3156" y="0"/>
                  <a:pt x="2327" y="0"/>
                </a:cubicBezTo>
                <a:close/>
              </a:path>
            </a:pathLst>
          </a:custGeom>
          <a:solidFill>
            <a:schemeClr val="lt1"/>
          </a:solidFill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accent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72" name="Google Shape;72;p8"/>
          <p:cNvSpPr/>
          <p:nvPr/>
        </p:nvSpPr>
        <p:spPr>
          <a:xfrm rot="3600026">
            <a:off x="-1825995" y="2944329"/>
            <a:ext cx="4512076" cy="3559524"/>
          </a:xfrm>
          <a:custGeom>
            <a:rect b="b" l="l" r="r" t="t"/>
            <a:pathLst>
              <a:path extrusionOk="0" h="11487" w="14561">
                <a:moveTo>
                  <a:pt x="11926" y="1"/>
                </a:moveTo>
                <a:cubicBezTo>
                  <a:pt x="10902" y="1"/>
                  <a:pt x="9858" y="524"/>
                  <a:pt x="9405" y="1514"/>
                </a:cubicBezTo>
                <a:cubicBezTo>
                  <a:pt x="9143" y="2104"/>
                  <a:pt x="9099" y="2803"/>
                  <a:pt x="8651" y="3284"/>
                </a:cubicBezTo>
                <a:cubicBezTo>
                  <a:pt x="8294" y="3674"/>
                  <a:pt x="7764" y="3828"/>
                  <a:pt x="7216" y="3828"/>
                </a:cubicBezTo>
                <a:cubicBezTo>
                  <a:pt x="6858" y="3828"/>
                  <a:pt x="6492" y="3763"/>
                  <a:pt x="6160" y="3655"/>
                </a:cubicBezTo>
                <a:cubicBezTo>
                  <a:pt x="5309" y="3382"/>
                  <a:pt x="4544" y="2902"/>
                  <a:pt x="3660" y="2738"/>
                </a:cubicBezTo>
                <a:cubicBezTo>
                  <a:pt x="3515" y="2711"/>
                  <a:pt x="3372" y="2698"/>
                  <a:pt x="3233" y="2698"/>
                </a:cubicBezTo>
                <a:cubicBezTo>
                  <a:pt x="1900" y="2698"/>
                  <a:pt x="835" y="3867"/>
                  <a:pt x="459" y="5053"/>
                </a:cubicBezTo>
                <a:cubicBezTo>
                  <a:pt x="0" y="6506"/>
                  <a:pt x="437" y="8133"/>
                  <a:pt x="1431" y="9303"/>
                </a:cubicBezTo>
                <a:cubicBezTo>
                  <a:pt x="2414" y="10471"/>
                  <a:pt x="3922" y="11181"/>
                  <a:pt x="5473" y="11410"/>
                </a:cubicBezTo>
                <a:cubicBezTo>
                  <a:pt x="5821" y="11461"/>
                  <a:pt x="6174" y="11487"/>
                  <a:pt x="6529" y="11487"/>
                </a:cubicBezTo>
                <a:cubicBezTo>
                  <a:pt x="7934" y="11487"/>
                  <a:pt x="9348" y="11081"/>
                  <a:pt x="10420" y="10209"/>
                </a:cubicBezTo>
                <a:cubicBezTo>
                  <a:pt x="11153" y="9608"/>
                  <a:pt x="11687" y="8778"/>
                  <a:pt x="11917" y="7871"/>
                </a:cubicBezTo>
                <a:cubicBezTo>
                  <a:pt x="12102" y="7162"/>
                  <a:pt x="11971" y="6375"/>
                  <a:pt x="12201" y="5676"/>
                </a:cubicBezTo>
                <a:cubicBezTo>
                  <a:pt x="12442" y="4955"/>
                  <a:pt x="13206" y="4660"/>
                  <a:pt x="13697" y="4125"/>
                </a:cubicBezTo>
                <a:cubicBezTo>
                  <a:pt x="14265" y="3514"/>
                  <a:pt x="14561" y="2662"/>
                  <a:pt x="14386" y="1853"/>
                </a:cubicBezTo>
                <a:cubicBezTo>
                  <a:pt x="14353" y="1722"/>
                  <a:pt x="14320" y="1591"/>
                  <a:pt x="14265" y="1471"/>
                </a:cubicBezTo>
                <a:cubicBezTo>
                  <a:pt x="13855" y="475"/>
                  <a:pt x="12900" y="1"/>
                  <a:pt x="11926" y="1"/>
                </a:cubicBezTo>
                <a:close/>
              </a:path>
            </a:pathLst>
          </a:cu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" name="Google Shape;73;p8"/>
          <p:cNvSpPr/>
          <p:nvPr/>
        </p:nvSpPr>
        <p:spPr>
          <a:xfrm rot="3600017">
            <a:off x="7369719" y="3529620"/>
            <a:ext cx="3519496" cy="2776489"/>
          </a:xfrm>
          <a:custGeom>
            <a:rect b="b" l="l" r="r" t="t"/>
            <a:pathLst>
              <a:path extrusionOk="0" h="11487" w="14561">
                <a:moveTo>
                  <a:pt x="11926" y="1"/>
                </a:moveTo>
                <a:cubicBezTo>
                  <a:pt x="10902" y="1"/>
                  <a:pt x="9858" y="524"/>
                  <a:pt x="9405" y="1514"/>
                </a:cubicBezTo>
                <a:cubicBezTo>
                  <a:pt x="9143" y="2104"/>
                  <a:pt x="9099" y="2803"/>
                  <a:pt x="8651" y="3284"/>
                </a:cubicBezTo>
                <a:cubicBezTo>
                  <a:pt x="8294" y="3674"/>
                  <a:pt x="7764" y="3828"/>
                  <a:pt x="7216" y="3828"/>
                </a:cubicBezTo>
                <a:cubicBezTo>
                  <a:pt x="6858" y="3828"/>
                  <a:pt x="6492" y="3763"/>
                  <a:pt x="6160" y="3655"/>
                </a:cubicBezTo>
                <a:cubicBezTo>
                  <a:pt x="5309" y="3382"/>
                  <a:pt x="4544" y="2902"/>
                  <a:pt x="3660" y="2738"/>
                </a:cubicBezTo>
                <a:cubicBezTo>
                  <a:pt x="3515" y="2711"/>
                  <a:pt x="3372" y="2698"/>
                  <a:pt x="3233" y="2698"/>
                </a:cubicBezTo>
                <a:cubicBezTo>
                  <a:pt x="1900" y="2698"/>
                  <a:pt x="835" y="3867"/>
                  <a:pt x="459" y="5053"/>
                </a:cubicBezTo>
                <a:cubicBezTo>
                  <a:pt x="0" y="6506"/>
                  <a:pt x="437" y="8133"/>
                  <a:pt x="1431" y="9303"/>
                </a:cubicBezTo>
                <a:cubicBezTo>
                  <a:pt x="2414" y="10471"/>
                  <a:pt x="3922" y="11181"/>
                  <a:pt x="5473" y="11410"/>
                </a:cubicBezTo>
                <a:cubicBezTo>
                  <a:pt x="5821" y="11461"/>
                  <a:pt x="6174" y="11487"/>
                  <a:pt x="6529" y="11487"/>
                </a:cubicBezTo>
                <a:cubicBezTo>
                  <a:pt x="7934" y="11487"/>
                  <a:pt x="9348" y="11081"/>
                  <a:pt x="10420" y="10209"/>
                </a:cubicBezTo>
                <a:cubicBezTo>
                  <a:pt x="11153" y="9608"/>
                  <a:pt x="11687" y="8778"/>
                  <a:pt x="11917" y="7871"/>
                </a:cubicBezTo>
                <a:cubicBezTo>
                  <a:pt x="12102" y="7162"/>
                  <a:pt x="11971" y="6375"/>
                  <a:pt x="12201" y="5676"/>
                </a:cubicBezTo>
                <a:cubicBezTo>
                  <a:pt x="12442" y="4955"/>
                  <a:pt x="13206" y="4660"/>
                  <a:pt x="13697" y="4125"/>
                </a:cubicBezTo>
                <a:cubicBezTo>
                  <a:pt x="14265" y="3514"/>
                  <a:pt x="14561" y="2662"/>
                  <a:pt x="14386" y="1853"/>
                </a:cubicBezTo>
                <a:cubicBezTo>
                  <a:pt x="14353" y="1722"/>
                  <a:pt x="14320" y="1591"/>
                  <a:pt x="14265" y="1471"/>
                </a:cubicBezTo>
                <a:cubicBezTo>
                  <a:pt x="13855" y="475"/>
                  <a:pt x="12900" y="1"/>
                  <a:pt x="11926" y="1"/>
                </a:cubicBezTo>
                <a:close/>
              </a:path>
            </a:pathLst>
          </a:cu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" name="Google Shape;74;p8"/>
          <p:cNvSpPr/>
          <p:nvPr/>
        </p:nvSpPr>
        <p:spPr>
          <a:xfrm flipH="1" rot="-2700000">
            <a:off x="-176359" y="1591203"/>
            <a:ext cx="582923" cy="527523"/>
          </a:xfrm>
          <a:custGeom>
            <a:rect b="b" l="l" r="r" t="t"/>
            <a:pathLst>
              <a:path extrusionOk="0" h="5390" w="5736">
                <a:moveTo>
                  <a:pt x="2327" y="0"/>
                </a:moveTo>
                <a:cubicBezTo>
                  <a:pt x="1872" y="0"/>
                  <a:pt x="1427" y="134"/>
                  <a:pt x="1043" y="452"/>
                </a:cubicBezTo>
                <a:cubicBezTo>
                  <a:pt x="775" y="669"/>
                  <a:pt x="610" y="947"/>
                  <a:pt x="506" y="1267"/>
                </a:cubicBezTo>
                <a:cubicBezTo>
                  <a:pt x="32" y="2134"/>
                  <a:pt x="1" y="3361"/>
                  <a:pt x="424" y="4145"/>
                </a:cubicBezTo>
                <a:cubicBezTo>
                  <a:pt x="881" y="4994"/>
                  <a:pt x="1728" y="5389"/>
                  <a:pt x="2600" y="5389"/>
                </a:cubicBezTo>
                <a:cubicBezTo>
                  <a:pt x="3223" y="5389"/>
                  <a:pt x="3859" y="5188"/>
                  <a:pt x="4374" y="4805"/>
                </a:cubicBezTo>
                <a:cubicBezTo>
                  <a:pt x="5664" y="3836"/>
                  <a:pt x="5736" y="2134"/>
                  <a:pt x="4612" y="1030"/>
                </a:cubicBezTo>
                <a:cubicBezTo>
                  <a:pt x="4019" y="444"/>
                  <a:pt x="3156" y="0"/>
                  <a:pt x="2327" y="0"/>
                </a:cubicBezTo>
                <a:close/>
              </a:path>
            </a:pathLst>
          </a:cu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accent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75" name="Google Shape;75;p8"/>
          <p:cNvSpPr/>
          <p:nvPr/>
        </p:nvSpPr>
        <p:spPr>
          <a:xfrm flipH="1" rot="-2700000">
            <a:off x="7501141" y="2828603"/>
            <a:ext cx="582923" cy="527523"/>
          </a:xfrm>
          <a:custGeom>
            <a:rect b="b" l="l" r="r" t="t"/>
            <a:pathLst>
              <a:path extrusionOk="0" h="5390" w="5736">
                <a:moveTo>
                  <a:pt x="2327" y="0"/>
                </a:moveTo>
                <a:cubicBezTo>
                  <a:pt x="1872" y="0"/>
                  <a:pt x="1427" y="134"/>
                  <a:pt x="1043" y="452"/>
                </a:cubicBezTo>
                <a:cubicBezTo>
                  <a:pt x="775" y="669"/>
                  <a:pt x="610" y="947"/>
                  <a:pt x="506" y="1267"/>
                </a:cubicBezTo>
                <a:cubicBezTo>
                  <a:pt x="32" y="2134"/>
                  <a:pt x="1" y="3361"/>
                  <a:pt x="424" y="4145"/>
                </a:cubicBezTo>
                <a:cubicBezTo>
                  <a:pt x="881" y="4994"/>
                  <a:pt x="1728" y="5389"/>
                  <a:pt x="2600" y="5389"/>
                </a:cubicBezTo>
                <a:cubicBezTo>
                  <a:pt x="3223" y="5389"/>
                  <a:pt x="3859" y="5188"/>
                  <a:pt x="4374" y="4805"/>
                </a:cubicBezTo>
                <a:cubicBezTo>
                  <a:pt x="5664" y="3836"/>
                  <a:pt x="5736" y="2134"/>
                  <a:pt x="4612" y="1030"/>
                </a:cubicBezTo>
                <a:cubicBezTo>
                  <a:pt x="4019" y="444"/>
                  <a:pt x="3156" y="0"/>
                  <a:pt x="2327" y="0"/>
                </a:cubicBezTo>
                <a:close/>
              </a:path>
            </a:pathLst>
          </a:cu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accent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76" name="Google Shape;76;p8"/>
          <p:cNvSpPr txBox="1"/>
          <p:nvPr>
            <p:ph type="title"/>
          </p:nvPr>
        </p:nvSpPr>
        <p:spPr>
          <a:xfrm>
            <a:off x="1977900" y="1183500"/>
            <a:ext cx="5188200" cy="2776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100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" name="Google Shape;78;p9"/>
          <p:cNvGrpSpPr/>
          <p:nvPr/>
        </p:nvGrpSpPr>
        <p:grpSpPr>
          <a:xfrm>
            <a:off x="-646975" y="-938080"/>
            <a:ext cx="10019565" cy="6825505"/>
            <a:chOff x="-646975" y="-938080"/>
            <a:chExt cx="10019565" cy="6825505"/>
          </a:xfrm>
        </p:grpSpPr>
        <p:sp>
          <p:nvSpPr>
            <p:cNvPr id="79" name="Google Shape;79;p9"/>
            <p:cNvSpPr/>
            <p:nvPr/>
          </p:nvSpPr>
          <p:spPr>
            <a:xfrm>
              <a:off x="680625" y="-43650"/>
              <a:ext cx="4034825" cy="5931075"/>
            </a:xfrm>
            <a:custGeom>
              <a:rect b="b" l="l" r="r" t="t"/>
              <a:pathLst>
                <a:path extrusionOk="0" h="237243" w="161393">
                  <a:moveTo>
                    <a:pt x="150124" y="0"/>
                  </a:moveTo>
                  <a:cubicBezTo>
                    <a:pt x="163197" y="3269"/>
                    <a:pt x="163211" y="27285"/>
                    <a:pt x="157902" y="39670"/>
                  </a:cubicBezTo>
                  <a:cubicBezTo>
                    <a:pt x="147974" y="62830"/>
                    <a:pt x="124249" y="80712"/>
                    <a:pt x="100342" y="88674"/>
                  </a:cubicBezTo>
                  <a:cubicBezTo>
                    <a:pt x="91472" y="91628"/>
                    <a:pt x="87536" y="106440"/>
                    <a:pt x="91007" y="115121"/>
                  </a:cubicBezTo>
                  <a:cubicBezTo>
                    <a:pt x="95497" y="126352"/>
                    <a:pt x="106743" y="134501"/>
                    <a:pt x="109676" y="146235"/>
                  </a:cubicBezTo>
                  <a:cubicBezTo>
                    <a:pt x="110972" y="151421"/>
                    <a:pt x="108535" y="157208"/>
                    <a:pt x="105786" y="161792"/>
                  </a:cubicBezTo>
                  <a:cubicBezTo>
                    <a:pt x="96546" y="177199"/>
                    <a:pt x="72843" y="176936"/>
                    <a:pt x="55227" y="180460"/>
                  </a:cubicBezTo>
                  <a:cubicBezTo>
                    <a:pt x="45006" y="182505"/>
                    <a:pt x="33694" y="179467"/>
                    <a:pt x="24113" y="183572"/>
                  </a:cubicBezTo>
                  <a:cubicBezTo>
                    <a:pt x="6085" y="191296"/>
                    <a:pt x="0" y="217630"/>
                    <a:pt x="0" y="237243"/>
                  </a:cubicBezTo>
                </a:path>
              </a:pathLst>
            </a:custGeom>
            <a:noFill/>
            <a:ln cap="flat" cmpd="sng" w="19050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sp>
        <p:grpSp>
          <p:nvGrpSpPr>
            <p:cNvPr id="80" name="Google Shape;80;p9"/>
            <p:cNvGrpSpPr/>
            <p:nvPr/>
          </p:nvGrpSpPr>
          <p:grpSpPr>
            <a:xfrm rot="10800000">
              <a:off x="2712750" y="4093325"/>
              <a:ext cx="5133775" cy="1263711"/>
              <a:chOff x="2946100" y="-106950"/>
              <a:chExt cx="5133775" cy="1263711"/>
            </a:xfrm>
          </p:grpSpPr>
          <p:sp>
            <p:nvSpPr>
              <p:cNvPr id="81" name="Google Shape;81;p9"/>
              <p:cNvSpPr/>
              <p:nvPr/>
            </p:nvSpPr>
            <p:spPr>
              <a:xfrm>
                <a:off x="2946100" y="-106950"/>
                <a:ext cx="5133775" cy="1145250"/>
              </a:xfrm>
              <a:custGeom>
                <a:rect b="b" l="l" r="r" t="t"/>
                <a:pathLst>
                  <a:path extrusionOk="0" h="45810" w="205351">
                    <a:moveTo>
                      <a:pt x="0" y="3111"/>
                    </a:moveTo>
                    <a:cubicBezTo>
                      <a:pt x="0" y="22732"/>
                      <a:pt x="21273" y="43999"/>
                      <a:pt x="40836" y="45504"/>
                    </a:cubicBezTo>
                    <a:cubicBezTo>
                      <a:pt x="49686" y="46185"/>
                      <a:pt x="59123" y="45886"/>
                      <a:pt x="67283" y="42392"/>
                    </a:cubicBezTo>
                    <a:cubicBezTo>
                      <a:pt x="78174" y="37728"/>
                      <a:pt x="88131" y="29179"/>
                      <a:pt x="99953" y="28391"/>
                    </a:cubicBezTo>
                    <a:cubicBezTo>
                      <a:pt x="106957" y="27924"/>
                      <a:pt x="114676" y="26807"/>
                      <a:pt x="120954" y="29947"/>
                    </a:cubicBezTo>
                    <a:cubicBezTo>
                      <a:pt x="133274" y="36110"/>
                      <a:pt x="146517" y="44028"/>
                      <a:pt x="160236" y="42781"/>
                    </a:cubicBezTo>
                    <a:cubicBezTo>
                      <a:pt x="180875" y="40904"/>
                      <a:pt x="205351" y="20725"/>
                      <a:pt x="205351" y="0"/>
                    </a:cubicBezTo>
                  </a:path>
                </a:pathLst>
              </a:custGeom>
              <a:noFill/>
              <a:ln cap="flat" cmpd="sng" w="19050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sp>
          <p:sp>
            <p:nvSpPr>
              <p:cNvPr id="82" name="Google Shape;82;p9"/>
              <p:cNvSpPr/>
              <p:nvPr/>
            </p:nvSpPr>
            <p:spPr>
              <a:xfrm>
                <a:off x="5684090" y="880936"/>
                <a:ext cx="472550" cy="275825"/>
              </a:xfrm>
              <a:custGeom>
                <a:rect b="b" l="l" r="r" t="t"/>
                <a:pathLst>
                  <a:path extrusionOk="0" h="11033" w="18902">
                    <a:moveTo>
                      <a:pt x="8323" y="155"/>
                    </a:moveTo>
                    <a:cubicBezTo>
                      <a:pt x="4757" y="1344"/>
                      <a:pt x="-1862" y="5434"/>
                      <a:pt x="545" y="8322"/>
                    </a:cubicBezTo>
                    <a:cubicBezTo>
                      <a:pt x="4302" y="12831"/>
                      <a:pt x="14524" y="11074"/>
                      <a:pt x="18046" y="6378"/>
                    </a:cubicBezTo>
                    <a:cubicBezTo>
                      <a:pt x="19138" y="4922"/>
                      <a:pt x="19285" y="1747"/>
                      <a:pt x="17657" y="933"/>
                    </a:cubicBezTo>
                    <a:cubicBezTo>
                      <a:pt x="14864" y="-463"/>
                      <a:pt x="11445" y="155"/>
                      <a:pt x="8323" y="155"/>
                    </a:cubicBezTo>
                  </a:path>
                </a:pathLst>
              </a:custGeom>
              <a:noFill/>
              <a:ln cap="flat" cmpd="sng" w="19050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sp>
        </p:grpSp>
        <p:sp>
          <p:nvSpPr>
            <p:cNvPr id="83" name="Google Shape;83;p9"/>
            <p:cNvSpPr/>
            <p:nvPr/>
          </p:nvSpPr>
          <p:spPr>
            <a:xfrm>
              <a:off x="-646975" y="-433079"/>
              <a:ext cx="4034698" cy="2126175"/>
            </a:xfrm>
            <a:custGeom>
              <a:rect b="b" l="l" r="r" t="t"/>
              <a:pathLst>
                <a:path extrusionOk="0" h="99797" w="189378">
                  <a:moveTo>
                    <a:pt x="184349" y="0"/>
                  </a:moveTo>
                  <a:cubicBezTo>
                    <a:pt x="190638" y="4194"/>
                    <a:pt x="190353" y="15949"/>
                    <a:pt x="186682" y="22557"/>
                  </a:cubicBezTo>
                  <a:cubicBezTo>
                    <a:pt x="181067" y="32666"/>
                    <a:pt x="171121" y="40277"/>
                    <a:pt x="161013" y="45893"/>
                  </a:cubicBezTo>
                  <a:cubicBezTo>
                    <a:pt x="141510" y="56730"/>
                    <a:pt x="116127" y="44557"/>
                    <a:pt x="94119" y="48226"/>
                  </a:cubicBezTo>
                  <a:cubicBezTo>
                    <a:pt x="72779" y="51783"/>
                    <a:pt x="65830" y="81543"/>
                    <a:pt x="48226" y="94119"/>
                  </a:cubicBezTo>
                  <a:cubicBezTo>
                    <a:pt x="39066" y="100662"/>
                    <a:pt x="25923" y="100378"/>
                    <a:pt x="14779" y="98786"/>
                  </a:cubicBezTo>
                  <a:cubicBezTo>
                    <a:pt x="9582" y="98043"/>
                    <a:pt x="5250" y="93341"/>
                    <a:pt x="0" y="93341"/>
                  </a:cubicBezTo>
                </a:path>
              </a:pathLst>
            </a:custGeom>
            <a:noFill/>
            <a:ln cap="flat" cmpd="sng" w="19050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sp>
        <p:grpSp>
          <p:nvGrpSpPr>
            <p:cNvPr id="84" name="Google Shape;84;p9"/>
            <p:cNvGrpSpPr/>
            <p:nvPr/>
          </p:nvGrpSpPr>
          <p:grpSpPr>
            <a:xfrm flipH="1">
              <a:off x="5712091" y="-938080"/>
              <a:ext cx="3660499" cy="1988257"/>
              <a:chOff x="919620" y="4052663"/>
              <a:chExt cx="836992" cy="454625"/>
            </a:xfrm>
          </p:grpSpPr>
          <p:sp>
            <p:nvSpPr>
              <p:cNvPr id="85" name="Google Shape;85;p9"/>
              <p:cNvSpPr/>
              <p:nvPr/>
            </p:nvSpPr>
            <p:spPr>
              <a:xfrm>
                <a:off x="919620" y="4052663"/>
                <a:ext cx="714025" cy="454625"/>
              </a:xfrm>
              <a:custGeom>
                <a:rect b="b" l="l" r="r" t="t"/>
                <a:pathLst>
                  <a:path extrusionOk="0" h="18185" w="28561">
                    <a:moveTo>
                      <a:pt x="25102" y="0"/>
                    </a:moveTo>
                    <a:lnTo>
                      <a:pt x="24933" y="121"/>
                    </a:lnTo>
                    <a:cubicBezTo>
                      <a:pt x="25885" y="1422"/>
                      <a:pt x="26873" y="2760"/>
                      <a:pt x="27476" y="4279"/>
                    </a:cubicBezTo>
                    <a:cubicBezTo>
                      <a:pt x="28343" y="6424"/>
                      <a:pt x="28223" y="8508"/>
                      <a:pt x="27162" y="10002"/>
                    </a:cubicBezTo>
                    <a:cubicBezTo>
                      <a:pt x="26449" y="11014"/>
                      <a:pt x="25363" y="11609"/>
                      <a:pt x="24228" y="11609"/>
                    </a:cubicBezTo>
                    <a:cubicBezTo>
                      <a:pt x="24174" y="11609"/>
                      <a:pt x="24120" y="11608"/>
                      <a:pt x="24066" y="11605"/>
                    </a:cubicBezTo>
                    <a:cubicBezTo>
                      <a:pt x="23343" y="11569"/>
                      <a:pt x="22439" y="11123"/>
                      <a:pt x="21487" y="10653"/>
                    </a:cubicBezTo>
                    <a:cubicBezTo>
                      <a:pt x="20378" y="10094"/>
                      <a:pt x="19146" y="9477"/>
                      <a:pt x="18004" y="9477"/>
                    </a:cubicBezTo>
                    <a:cubicBezTo>
                      <a:pt x="17670" y="9477"/>
                      <a:pt x="17342" y="9530"/>
                      <a:pt x="17028" y="9653"/>
                    </a:cubicBezTo>
                    <a:cubicBezTo>
                      <a:pt x="16172" y="9991"/>
                      <a:pt x="15510" y="10797"/>
                      <a:pt x="14991" y="12123"/>
                    </a:cubicBezTo>
                    <a:cubicBezTo>
                      <a:pt x="14847" y="12509"/>
                      <a:pt x="14726" y="12991"/>
                      <a:pt x="14582" y="13497"/>
                    </a:cubicBezTo>
                    <a:cubicBezTo>
                      <a:pt x="14100" y="15280"/>
                      <a:pt x="13497" y="17510"/>
                      <a:pt x="11545" y="17907"/>
                    </a:cubicBezTo>
                    <a:cubicBezTo>
                      <a:pt x="11328" y="17952"/>
                      <a:pt x="11119" y="17973"/>
                      <a:pt x="10919" y="17973"/>
                    </a:cubicBezTo>
                    <a:cubicBezTo>
                      <a:pt x="8852" y="17973"/>
                      <a:pt x="7638" y="15698"/>
                      <a:pt x="6363" y="13292"/>
                    </a:cubicBezTo>
                    <a:cubicBezTo>
                      <a:pt x="5036" y="10783"/>
                      <a:pt x="3672" y="8211"/>
                      <a:pt x="1209" y="8211"/>
                    </a:cubicBezTo>
                    <a:cubicBezTo>
                      <a:pt x="833" y="8211"/>
                      <a:pt x="432" y="8271"/>
                      <a:pt x="1" y="8400"/>
                    </a:cubicBezTo>
                    <a:lnTo>
                      <a:pt x="61" y="8604"/>
                    </a:lnTo>
                    <a:cubicBezTo>
                      <a:pt x="466" y="8481"/>
                      <a:pt x="843" y="8424"/>
                      <a:pt x="1198" y="8424"/>
                    </a:cubicBezTo>
                    <a:cubicBezTo>
                      <a:pt x="3550" y="8424"/>
                      <a:pt x="4884" y="10938"/>
                      <a:pt x="6183" y="13389"/>
                    </a:cubicBezTo>
                    <a:cubicBezTo>
                      <a:pt x="7436" y="15751"/>
                      <a:pt x="8725" y="18185"/>
                      <a:pt x="10931" y="18185"/>
                    </a:cubicBezTo>
                    <a:cubicBezTo>
                      <a:pt x="11148" y="18185"/>
                      <a:pt x="11365" y="18161"/>
                      <a:pt x="11593" y="18113"/>
                    </a:cubicBezTo>
                    <a:cubicBezTo>
                      <a:pt x="13666" y="17690"/>
                      <a:pt x="14281" y="15389"/>
                      <a:pt x="14787" y="13545"/>
                    </a:cubicBezTo>
                    <a:cubicBezTo>
                      <a:pt x="14919" y="13051"/>
                      <a:pt x="15052" y="12569"/>
                      <a:pt x="15184" y="12195"/>
                    </a:cubicBezTo>
                    <a:cubicBezTo>
                      <a:pt x="15679" y="10931"/>
                      <a:pt x="16305" y="10159"/>
                      <a:pt x="17112" y="9846"/>
                    </a:cubicBezTo>
                    <a:cubicBezTo>
                      <a:pt x="17404" y="9732"/>
                      <a:pt x="17708" y="9682"/>
                      <a:pt x="18021" y="9682"/>
                    </a:cubicBezTo>
                    <a:cubicBezTo>
                      <a:pt x="19091" y="9682"/>
                      <a:pt x="20264" y="10265"/>
                      <a:pt x="21402" y="10834"/>
                    </a:cubicBezTo>
                    <a:cubicBezTo>
                      <a:pt x="22366" y="11316"/>
                      <a:pt x="23282" y="11774"/>
                      <a:pt x="24066" y="11810"/>
                    </a:cubicBezTo>
                    <a:cubicBezTo>
                      <a:pt x="24122" y="11812"/>
                      <a:pt x="24177" y="11814"/>
                      <a:pt x="24233" y="11814"/>
                    </a:cubicBezTo>
                    <a:cubicBezTo>
                      <a:pt x="25426" y="11814"/>
                      <a:pt x="26571" y="11194"/>
                      <a:pt x="27331" y="10123"/>
                    </a:cubicBezTo>
                    <a:cubicBezTo>
                      <a:pt x="28440" y="8580"/>
                      <a:pt x="28560" y="6411"/>
                      <a:pt x="27668" y="4206"/>
                    </a:cubicBezTo>
                    <a:cubicBezTo>
                      <a:pt x="27054" y="2664"/>
                      <a:pt x="26066" y="1302"/>
                      <a:pt x="2510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6" name="Google Shape;86;p9"/>
              <p:cNvSpPr/>
              <p:nvPr/>
            </p:nvSpPr>
            <p:spPr>
              <a:xfrm>
                <a:off x="1697862" y="4347531"/>
                <a:ext cx="58750" cy="70500"/>
              </a:xfrm>
              <a:custGeom>
                <a:rect b="b" l="l" r="r" t="t"/>
                <a:pathLst>
                  <a:path extrusionOk="0" h="2820" w="2350">
                    <a:moveTo>
                      <a:pt x="1072" y="205"/>
                    </a:moveTo>
                    <a:cubicBezTo>
                      <a:pt x="1482" y="205"/>
                      <a:pt x="1832" y="543"/>
                      <a:pt x="2001" y="1109"/>
                    </a:cubicBezTo>
                    <a:cubicBezTo>
                      <a:pt x="2133" y="1567"/>
                      <a:pt x="2085" y="2001"/>
                      <a:pt x="1868" y="2302"/>
                    </a:cubicBezTo>
                    <a:cubicBezTo>
                      <a:pt x="1711" y="2495"/>
                      <a:pt x="1506" y="2616"/>
                      <a:pt x="1289" y="2616"/>
                    </a:cubicBezTo>
                    <a:cubicBezTo>
                      <a:pt x="928" y="2616"/>
                      <a:pt x="603" y="2314"/>
                      <a:pt x="410" y="1796"/>
                    </a:cubicBezTo>
                    <a:cubicBezTo>
                      <a:pt x="217" y="1314"/>
                      <a:pt x="241" y="856"/>
                      <a:pt x="446" y="543"/>
                    </a:cubicBezTo>
                    <a:cubicBezTo>
                      <a:pt x="603" y="326"/>
                      <a:pt x="820" y="205"/>
                      <a:pt x="1072" y="205"/>
                    </a:cubicBezTo>
                    <a:close/>
                    <a:moveTo>
                      <a:pt x="1072" y="0"/>
                    </a:moveTo>
                    <a:cubicBezTo>
                      <a:pt x="759" y="0"/>
                      <a:pt x="470" y="157"/>
                      <a:pt x="277" y="422"/>
                    </a:cubicBezTo>
                    <a:cubicBezTo>
                      <a:pt x="24" y="795"/>
                      <a:pt x="0" y="1314"/>
                      <a:pt x="217" y="1868"/>
                    </a:cubicBezTo>
                    <a:cubicBezTo>
                      <a:pt x="446" y="2471"/>
                      <a:pt x="844" y="2820"/>
                      <a:pt x="1289" y="2820"/>
                    </a:cubicBezTo>
                    <a:cubicBezTo>
                      <a:pt x="1578" y="2820"/>
                      <a:pt x="1844" y="2675"/>
                      <a:pt x="2025" y="2423"/>
                    </a:cubicBezTo>
                    <a:cubicBezTo>
                      <a:pt x="2290" y="2073"/>
                      <a:pt x="2350" y="1567"/>
                      <a:pt x="2194" y="1049"/>
                    </a:cubicBezTo>
                    <a:cubicBezTo>
                      <a:pt x="2001" y="386"/>
                      <a:pt x="1578" y="0"/>
                      <a:pt x="107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87" name="Google Shape;87;p9"/>
            <p:cNvSpPr/>
            <p:nvPr/>
          </p:nvSpPr>
          <p:spPr>
            <a:xfrm flipH="1" rot="-9826972">
              <a:off x="3137774" y="880814"/>
              <a:ext cx="615340" cy="511252"/>
            </a:xfrm>
            <a:custGeom>
              <a:rect b="b" l="l" r="r" t="t"/>
              <a:pathLst>
                <a:path extrusionOk="0" h="4676" w="5628">
                  <a:moveTo>
                    <a:pt x="3785" y="205"/>
                  </a:moveTo>
                  <a:cubicBezTo>
                    <a:pt x="4122" y="205"/>
                    <a:pt x="4460" y="337"/>
                    <a:pt x="4701" y="554"/>
                  </a:cubicBezTo>
                  <a:cubicBezTo>
                    <a:pt x="5242" y="1036"/>
                    <a:pt x="5411" y="1844"/>
                    <a:pt x="5146" y="2651"/>
                  </a:cubicBezTo>
                  <a:cubicBezTo>
                    <a:pt x="4809" y="3652"/>
                    <a:pt x="3941" y="4362"/>
                    <a:pt x="2929" y="4459"/>
                  </a:cubicBezTo>
                  <a:cubicBezTo>
                    <a:pt x="2880" y="4471"/>
                    <a:pt x="2821" y="4471"/>
                    <a:pt x="2773" y="4471"/>
                  </a:cubicBezTo>
                  <a:cubicBezTo>
                    <a:pt x="1760" y="4471"/>
                    <a:pt x="242" y="3712"/>
                    <a:pt x="218" y="2675"/>
                  </a:cubicBezTo>
                  <a:cubicBezTo>
                    <a:pt x="205" y="2543"/>
                    <a:pt x="229" y="2458"/>
                    <a:pt x="290" y="2399"/>
                  </a:cubicBezTo>
                  <a:cubicBezTo>
                    <a:pt x="374" y="2314"/>
                    <a:pt x="531" y="2302"/>
                    <a:pt x="748" y="2302"/>
                  </a:cubicBezTo>
                  <a:lnTo>
                    <a:pt x="1025" y="2302"/>
                  </a:lnTo>
                  <a:cubicBezTo>
                    <a:pt x="1471" y="2302"/>
                    <a:pt x="1929" y="2241"/>
                    <a:pt x="2242" y="1820"/>
                  </a:cubicBezTo>
                  <a:cubicBezTo>
                    <a:pt x="2387" y="1627"/>
                    <a:pt x="2483" y="1410"/>
                    <a:pt x="2580" y="1205"/>
                  </a:cubicBezTo>
                  <a:cubicBezTo>
                    <a:pt x="2700" y="940"/>
                    <a:pt x="2808" y="699"/>
                    <a:pt x="3001" y="506"/>
                  </a:cubicBezTo>
                  <a:cubicBezTo>
                    <a:pt x="3194" y="313"/>
                    <a:pt x="3471" y="205"/>
                    <a:pt x="3785" y="205"/>
                  </a:cubicBezTo>
                  <a:close/>
                  <a:moveTo>
                    <a:pt x="3785" y="0"/>
                  </a:moveTo>
                  <a:cubicBezTo>
                    <a:pt x="3423" y="0"/>
                    <a:pt x="3086" y="133"/>
                    <a:pt x="2856" y="362"/>
                  </a:cubicBezTo>
                  <a:cubicBezTo>
                    <a:pt x="2639" y="578"/>
                    <a:pt x="2507" y="856"/>
                    <a:pt x="2387" y="1121"/>
                  </a:cubicBezTo>
                  <a:cubicBezTo>
                    <a:pt x="2302" y="1326"/>
                    <a:pt x="2206" y="1531"/>
                    <a:pt x="2085" y="1700"/>
                  </a:cubicBezTo>
                  <a:cubicBezTo>
                    <a:pt x="1796" y="2073"/>
                    <a:pt x="1386" y="2097"/>
                    <a:pt x="1025" y="2097"/>
                  </a:cubicBezTo>
                  <a:lnTo>
                    <a:pt x="748" y="2097"/>
                  </a:lnTo>
                  <a:cubicBezTo>
                    <a:pt x="519" y="2097"/>
                    <a:pt x="290" y="2109"/>
                    <a:pt x="146" y="2254"/>
                  </a:cubicBezTo>
                  <a:cubicBezTo>
                    <a:pt x="49" y="2350"/>
                    <a:pt x="1" y="2495"/>
                    <a:pt x="12" y="2675"/>
                  </a:cubicBezTo>
                  <a:cubicBezTo>
                    <a:pt x="37" y="3880"/>
                    <a:pt x="1688" y="4676"/>
                    <a:pt x="2773" y="4676"/>
                  </a:cubicBezTo>
                  <a:cubicBezTo>
                    <a:pt x="2832" y="4676"/>
                    <a:pt x="2893" y="4676"/>
                    <a:pt x="2941" y="4664"/>
                  </a:cubicBezTo>
                  <a:cubicBezTo>
                    <a:pt x="4037" y="4568"/>
                    <a:pt x="4977" y="3796"/>
                    <a:pt x="5339" y="2712"/>
                  </a:cubicBezTo>
                  <a:cubicBezTo>
                    <a:pt x="5628" y="1832"/>
                    <a:pt x="5435" y="940"/>
                    <a:pt x="4845" y="398"/>
                  </a:cubicBezTo>
                  <a:cubicBezTo>
                    <a:pt x="4556" y="145"/>
                    <a:pt x="4182" y="0"/>
                    <a:pt x="37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8" name="Google Shape;88;p9"/>
          <p:cNvSpPr txBox="1"/>
          <p:nvPr>
            <p:ph type="title"/>
          </p:nvPr>
        </p:nvSpPr>
        <p:spPr>
          <a:xfrm>
            <a:off x="4572000" y="1462975"/>
            <a:ext cx="38520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5000">
                <a:latin typeface="Anton"/>
                <a:ea typeface="Anton"/>
                <a:cs typeface="Anton"/>
                <a:sym typeface="Anton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89" name="Google Shape;89;p9"/>
          <p:cNvSpPr txBox="1"/>
          <p:nvPr>
            <p:ph idx="1" type="subTitle"/>
          </p:nvPr>
        </p:nvSpPr>
        <p:spPr>
          <a:xfrm>
            <a:off x="4572000" y="2457175"/>
            <a:ext cx="3852000" cy="1222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bg>
      <p:bgPr>
        <a:solidFill>
          <a:schemeClr val="lt2"/>
        </a:solidFill>
      </p:bgPr>
    </p:bg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0"/>
          <p:cNvSpPr/>
          <p:nvPr/>
        </p:nvSpPr>
        <p:spPr>
          <a:xfrm flipH="1" rot="-684943">
            <a:off x="-1765744" y="-762734"/>
            <a:ext cx="3988209" cy="3390897"/>
          </a:xfrm>
          <a:custGeom>
            <a:rect b="b" l="l" r="r" t="t"/>
            <a:pathLst>
              <a:path extrusionOk="0" h="11979" w="14089">
                <a:moveTo>
                  <a:pt x="4285" y="0"/>
                </a:moveTo>
                <a:cubicBezTo>
                  <a:pt x="2217" y="0"/>
                  <a:pt x="1" y="1339"/>
                  <a:pt x="8" y="4986"/>
                </a:cubicBezTo>
                <a:cubicBezTo>
                  <a:pt x="19" y="11168"/>
                  <a:pt x="6059" y="11911"/>
                  <a:pt x="6059" y="11911"/>
                </a:cubicBezTo>
                <a:cubicBezTo>
                  <a:pt x="6402" y="11957"/>
                  <a:pt x="6742" y="11979"/>
                  <a:pt x="7075" y="11979"/>
                </a:cubicBezTo>
                <a:cubicBezTo>
                  <a:pt x="10960" y="11979"/>
                  <a:pt x="14088" y="8957"/>
                  <a:pt x="13585" y="4833"/>
                </a:cubicBezTo>
                <a:cubicBezTo>
                  <a:pt x="13039" y="355"/>
                  <a:pt x="8986" y="2692"/>
                  <a:pt x="7075" y="966"/>
                </a:cubicBezTo>
                <a:cubicBezTo>
                  <a:pt x="6414" y="369"/>
                  <a:pt x="5370" y="0"/>
                  <a:pt x="4285" y="0"/>
                </a:cubicBezTo>
                <a:close/>
              </a:path>
            </a:pathLst>
          </a:cu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" name="Google Shape;92;p10"/>
          <p:cNvSpPr/>
          <p:nvPr/>
        </p:nvSpPr>
        <p:spPr>
          <a:xfrm rot="-813977">
            <a:off x="5598892" y="2973920"/>
            <a:ext cx="5658626" cy="4464022"/>
          </a:xfrm>
          <a:custGeom>
            <a:rect b="b" l="l" r="r" t="t"/>
            <a:pathLst>
              <a:path extrusionOk="0" h="11487" w="14561">
                <a:moveTo>
                  <a:pt x="11926" y="1"/>
                </a:moveTo>
                <a:cubicBezTo>
                  <a:pt x="10902" y="1"/>
                  <a:pt x="9858" y="524"/>
                  <a:pt x="9405" y="1514"/>
                </a:cubicBezTo>
                <a:cubicBezTo>
                  <a:pt x="9143" y="2104"/>
                  <a:pt x="9099" y="2803"/>
                  <a:pt x="8651" y="3284"/>
                </a:cubicBezTo>
                <a:cubicBezTo>
                  <a:pt x="8294" y="3674"/>
                  <a:pt x="7764" y="3828"/>
                  <a:pt x="7216" y="3828"/>
                </a:cubicBezTo>
                <a:cubicBezTo>
                  <a:pt x="6858" y="3828"/>
                  <a:pt x="6492" y="3763"/>
                  <a:pt x="6160" y="3655"/>
                </a:cubicBezTo>
                <a:cubicBezTo>
                  <a:pt x="5309" y="3382"/>
                  <a:pt x="4544" y="2902"/>
                  <a:pt x="3660" y="2738"/>
                </a:cubicBezTo>
                <a:cubicBezTo>
                  <a:pt x="3515" y="2711"/>
                  <a:pt x="3372" y="2698"/>
                  <a:pt x="3233" y="2698"/>
                </a:cubicBezTo>
                <a:cubicBezTo>
                  <a:pt x="1900" y="2698"/>
                  <a:pt x="835" y="3867"/>
                  <a:pt x="459" y="5053"/>
                </a:cubicBezTo>
                <a:cubicBezTo>
                  <a:pt x="0" y="6506"/>
                  <a:pt x="437" y="8133"/>
                  <a:pt x="1431" y="9303"/>
                </a:cubicBezTo>
                <a:cubicBezTo>
                  <a:pt x="2414" y="10471"/>
                  <a:pt x="3922" y="11181"/>
                  <a:pt x="5473" y="11410"/>
                </a:cubicBezTo>
                <a:cubicBezTo>
                  <a:pt x="5821" y="11461"/>
                  <a:pt x="6174" y="11487"/>
                  <a:pt x="6529" y="11487"/>
                </a:cubicBezTo>
                <a:cubicBezTo>
                  <a:pt x="7934" y="11487"/>
                  <a:pt x="9348" y="11081"/>
                  <a:pt x="10420" y="10209"/>
                </a:cubicBezTo>
                <a:cubicBezTo>
                  <a:pt x="11153" y="9608"/>
                  <a:pt x="11687" y="8778"/>
                  <a:pt x="11917" y="7871"/>
                </a:cubicBezTo>
                <a:cubicBezTo>
                  <a:pt x="12102" y="7162"/>
                  <a:pt x="11971" y="6375"/>
                  <a:pt x="12201" y="5676"/>
                </a:cubicBezTo>
                <a:cubicBezTo>
                  <a:pt x="12442" y="4955"/>
                  <a:pt x="13206" y="4660"/>
                  <a:pt x="13697" y="4125"/>
                </a:cubicBezTo>
                <a:cubicBezTo>
                  <a:pt x="14265" y="3514"/>
                  <a:pt x="14561" y="2662"/>
                  <a:pt x="14386" y="1853"/>
                </a:cubicBezTo>
                <a:cubicBezTo>
                  <a:pt x="14353" y="1722"/>
                  <a:pt x="14320" y="1591"/>
                  <a:pt x="14265" y="1471"/>
                </a:cubicBezTo>
                <a:cubicBezTo>
                  <a:pt x="13855" y="475"/>
                  <a:pt x="12900" y="1"/>
                  <a:pt x="11926" y="1"/>
                </a:cubicBezTo>
                <a:close/>
              </a:path>
            </a:pathLst>
          </a:cu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" name="Google Shape;93;p10"/>
          <p:cNvSpPr/>
          <p:nvPr/>
        </p:nvSpPr>
        <p:spPr>
          <a:xfrm rot="-813966">
            <a:off x="-1382313" y="2839780"/>
            <a:ext cx="4396386" cy="3468256"/>
          </a:xfrm>
          <a:custGeom>
            <a:rect b="b" l="l" r="r" t="t"/>
            <a:pathLst>
              <a:path extrusionOk="0" h="11487" w="14561">
                <a:moveTo>
                  <a:pt x="11926" y="1"/>
                </a:moveTo>
                <a:cubicBezTo>
                  <a:pt x="10902" y="1"/>
                  <a:pt x="9858" y="524"/>
                  <a:pt x="9405" y="1514"/>
                </a:cubicBezTo>
                <a:cubicBezTo>
                  <a:pt x="9143" y="2104"/>
                  <a:pt x="9099" y="2803"/>
                  <a:pt x="8651" y="3284"/>
                </a:cubicBezTo>
                <a:cubicBezTo>
                  <a:pt x="8294" y="3674"/>
                  <a:pt x="7764" y="3828"/>
                  <a:pt x="7216" y="3828"/>
                </a:cubicBezTo>
                <a:cubicBezTo>
                  <a:pt x="6858" y="3828"/>
                  <a:pt x="6492" y="3763"/>
                  <a:pt x="6160" y="3655"/>
                </a:cubicBezTo>
                <a:cubicBezTo>
                  <a:pt x="5309" y="3382"/>
                  <a:pt x="4544" y="2902"/>
                  <a:pt x="3660" y="2738"/>
                </a:cubicBezTo>
                <a:cubicBezTo>
                  <a:pt x="3515" y="2711"/>
                  <a:pt x="3372" y="2698"/>
                  <a:pt x="3233" y="2698"/>
                </a:cubicBezTo>
                <a:cubicBezTo>
                  <a:pt x="1900" y="2698"/>
                  <a:pt x="835" y="3867"/>
                  <a:pt x="459" y="5053"/>
                </a:cubicBezTo>
                <a:cubicBezTo>
                  <a:pt x="0" y="6506"/>
                  <a:pt x="437" y="8133"/>
                  <a:pt x="1431" y="9303"/>
                </a:cubicBezTo>
                <a:cubicBezTo>
                  <a:pt x="2414" y="10471"/>
                  <a:pt x="3922" y="11181"/>
                  <a:pt x="5473" y="11410"/>
                </a:cubicBezTo>
                <a:cubicBezTo>
                  <a:pt x="5821" y="11461"/>
                  <a:pt x="6174" y="11487"/>
                  <a:pt x="6529" y="11487"/>
                </a:cubicBezTo>
                <a:cubicBezTo>
                  <a:pt x="7934" y="11487"/>
                  <a:pt x="9348" y="11081"/>
                  <a:pt x="10420" y="10209"/>
                </a:cubicBezTo>
                <a:cubicBezTo>
                  <a:pt x="11153" y="9608"/>
                  <a:pt x="11687" y="8778"/>
                  <a:pt x="11917" y="7871"/>
                </a:cubicBezTo>
                <a:cubicBezTo>
                  <a:pt x="12102" y="7162"/>
                  <a:pt x="11971" y="6375"/>
                  <a:pt x="12201" y="5676"/>
                </a:cubicBezTo>
                <a:cubicBezTo>
                  <a:pt x="12442" y="4955"/>
                  <a:pt x="13206" y="4660"/>
                  <a:pt x="13697" y="4125"/>
                </a:cubicBezTo>
                <a:cubicBezTo>
                  <a:pt x="14265" y="3514"/>
                  <a:pt x="14561" y="2662"/>
                  <a:pt x="14386" y="1853"/>
                </a:cubicBezTo>
                <a:cubicBezTo>
                  <a:pt x="14353" y="1722"/>
                  <a:pt x="14320" y="1591"/>
                  <a:pt x="14265" y="1471"/>
                </a:cubicBezTo>
                <a:cubicBezTo>
                  <a:pt x="13855" y="475"/>
                  <a:pt x="12900" y="1"/>
                  <a:pt x="11926" y="1"/>
                </a:cubicBezTo>
                <a:close/>
              </a:path>
            </a:pathLst>
          </a:cu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" name="Google Shape;94;p10"/>
          <p:cNvSpPr/>
          <p:nvPr/>
        </p:nvSpPr>
        <p:spPr>
          <a:xfrm flipH="1" rot="-684808">
            <a:off x="1992970" y="1833149"/>
            <a:ext cx="489301" cy="416028"/>
          </a:xfrm>
          <a:custGeom>
            <a:rect b="b" l="l" r="r" t="t"/>
            <a:pathLst>
              <a:path extrusionOk="0" h="11979" w="14089">
                <a:moveTo>
                  <a:pt x="4285" y="0"/>
                </a:moveTo>
                <a:cubicBezTo>
                  <a:pt x="2217" y="0"/>
                  <a:pt x="1" y="1339"/>
                  <a:pt x="8" y="4986"/>
                </a:cubicBezTo>
                <a:cubicBezTo>
                  <a:pt x="19" y="11168"/>
                  <a:pt x="6059" y="11911"/>
                  <a:pt x="6059" y="11911"/>
                </a:cubicBezTo>
                <a:cubicBezTo>
                  <a:pt x="6402" y="11957"/>
                  <a:pt x="6742" y="11979"/>
                  <a:pt x="7075" y="11979"/>
                </a:cubicBezTo>
                <a:cubicBezTo>
                  <a:pt x="10960" y="11979"/>
                  <a:pt x="14088" y="8957"/>
                  <a:pt x="13585" y="4833"/>
                </a:cubicBezTo>
                <a:cubicBezTo>
                  <a:pt x="13039" y="355"/>
                  <a:pt x="8986" y="2692"/>
                  <a:pt x="7075" y="966"/>
                </a:cubicBezTo>
                <a:cubicBezTo>
                  <a:pt x="6414" y="369"/>
                  <a:pt x="5370" y="0"/>
                  <a:pt x="4285" y="0"/>
                </a:cubicBezTo>
                <a:close/>
              </a:path>
            </a:pathLst>
          </a:cu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" name="Google Shape;95;p10"/>
          <p:cNvSpPr/>
          <p:nvPr/>
        </p:nvSpPr>
        <p:spPr>
          <a:xfrm flipH="1" rot="9000178">
            <a:off x="7737888" y="3330768"/>
            <a:ext cx="991743" cy="843248"/>
          </a:xfrm>
          <a:custGeom>
            <a:rect b="b" l="l" r="r" t="t"/>
            <a:pathLst>
              <a:path extrusionOk="0" h="11979" w="14089">
                <a:moveTo>
                  <a:pt x="4285" y="0"/>
                </a:moveTo>
                <a:cubicBezTo>
                  <a:pt x="2217" y="0"/>
                  <a:pt x="1" y="1339"/>
                  <a:pt x="8" y="4986"/>
                </a:cubicBezTo>
                <a:cubicBezTo>
                  <a:pt x="19" y="11168"/>
                  <a:pt x="6059" y="11911"/>
                  <a:pt x="6059" y="11911"/>
                </a:cubicBezTo>
                <a:cubicBezTo>
                  <a:pt x="6402" y="11957"/>
                  <a:pt x="6742" y="11979"/>
                  <a:pt x="7075" y="11979"/>
                </a:cubicBezTo>
                <a:cubicBezTo>
                  <a:pt x="10960" y="11979"/>
                  <a:pt x="14088" y="8957"/>
                  <a:pt x="13585" y="4833"/>
                </a:cubicBezTo>
                <a:cubicBezTo>
                  <a:pt x="13039" y="355"/>
                  <a:pt x="8986" y="2692"/>
                  <a:pt x="7075" y="966"/>
                </a:cubicBezTo>
                <a:cubicBezTo>
                  <a:pt x="6414" y="369"/>
                  <a:pt x="5370" y="0"/>
                  <a:pt x="4285" y="0"/>
                </a:cubicBezTo>
                <a:close/>
              </a:path>
            </a:pathLst>
          </a:cu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" name="Google Shape;96;p10"/>
          <p:cNvSpPr txBox="1"/>
          <p:nvPr>
            <p:ph type="title"/>
          </p:nvPr>
        </p:nvSpPr>
        <p:spPr>
          <a:xfrm>
            <a:off x="4572000" y="539500"/>
            <a:ext cx="3852000" cy="105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29" Type="http://schemas.openxmlformats.org/officeDocument/2006/relationships/slideLayout" Target="../slideLayouts/slideLayout29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1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11.xml"/><Relationship Id="rId33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10.xml"/><Relationship Id="rId32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13.xml"/><Relationship Id="rId35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12.xml"/><Relationship Id="rId34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15.xml"/><Relationship Id="rId37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14.xml"/><Relationship Id="rId36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38" Type="http://schemas.openxmlformats.org/officeDocument/2006/relationships/theme" Target="../theme/theme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nton"/>
              <a:buNone/>
              <a:defRPr sz="30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nton"/>
              <a:buNone/>
              <a:defRPr sz="30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nton"/>
              <a:buNone/>
              <a:defRPr sz="30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nton"/>
              <a:buNone/>
              <a:defRPr sz="30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nton"/>
              <a:buNone/>
              <a:defRPr sz="30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nton"/>
              <a:buNone/>
              <a:defRPr sz="30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nton"/>
              <a:buNone/>
              <a:defRPr sz="30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nton"/>
              <a:buNone/>
              <a:defRPr sz="30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nton"/>
              <a:buNone/>
              <a:defRPr sz="30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arker Grotesque Medium"/>
              <a:buChar char="●"/>
              <a:defRPr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arker Grotesque Medium"/>
              <a:buChar char="○"/>
              <a:defRPr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arker Grotesque Medium"/>
              <a:buChar char="■"/>
              <a:defRPr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arker Grotesque Medium"/>
              <a:buChar char="●"/>
              <a:defRPr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arker Grotesque Medium"/>
              <a:buChar char="○"/>
              <a:defRPr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arker Grotesque Medium"/>
              <a:buChar char="■"/>
              <a:defRPr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arker Grotesque Medium"/>
              <a:buChar char="●"/>
              <a:defRPr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arker Grotesque Medium"/>
              <a:buChar char="○"/>
              <a:defRPr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arker Grotesque Medium"/>
              <a:buChar char="■"/>
              <a:defRPr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buNone/>
              <a:defRPr sz="13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r">
              <a:buNone/>
              <a:defRPr sz="13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r">
              <a:buNone/>
              <a:defRPr sz="13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r">
              <a:buNone/>
              <a:defRPr sz="13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r">
              <a:buNone/>
              <a:defRPr sz="13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r">
              <a:buNone/>
              <a:defRPr sz="13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r">
              <a:buNone/>
              <a:defRPr sz="13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r">
              <a:buNone/>
              <a:defRPr sz="13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r">
              <a:buNone/>
              <a:defRPr sz="13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  <p:sldLayoutId id="2147483681" r:id="rId34"/>
    <p:sldLayoutId id="2147483682" r:id="rId35"/>
    <p:sldLayoutId id="2147483683" r:id="rId36"/>
    <p:sldLayoutId id="2147483684" r:id="rId37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9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3.jpg"/><Relationship Id="rId4" Type="http://schemas.openxmlformats.org/officeDocument/2006/relationships/image" Target="../media/image31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2.jpg"/><Relationship Id="rId4" Type="http://schemas.openxmlformats.org/officeDocument/2006/relationships/image" Target="../media/image34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9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jpg"/><Relationship Id="rId4" Type="http://schemas.openxmlformats.org/officeDocument/2006/relationships/image" Target="../media/image6.jpg"/><Relationship Id="rId5" Type="http://schemas.openxmlformats.org/officeDocument/2006/relationships/image" Target="../media/image27.jpg"/><Relationship Id="rId6" Type="http://schemas.openxmlformats.org/officeDocument/2006/relationships/image" Target="../media/image5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9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6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1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0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8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5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0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9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6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2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4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15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7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17.png"/><Relationship Id="rId4" Type="http://schemas.openxmlformats.org/officeDocument/2006/relationships/image" Target="../media/image24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23.png"/><Relationship Id="rId4" Type="http://schemas.openxmlformats.org/officeDocument/2006/relationships/image" Target="../media/image24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21.jpg"/><Relationship Id="rId4" Type="http://schemas.openxmlformats.org/officeDocument/2006/relationships/image" Target="../media/image24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22.jpg"/><Relationship Id="rId4" Type="http://schemas.openxmlformats.org/officeDocument/2006/relationships/image" Target="../media/image24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8.jpg"/><Relationship Id="rId4" Type="http://schemas.openxmlformats.org/officeDocument/2006/relationships/image" Target="../media/image6.jpg"/><Relationship Id="rId5" Type="http://schemas.openxmlformats.org/officeDocument/2006/relationships/image" Target="../media/image27.jpg"/><Relationship Id="rId6" Type="http://schemas.openxmlformats.org/officeDocument/2006/relationships/image" Target="../media/image5.jp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44.xml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5.xml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6.xml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7.xml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9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9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0.xml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51.xml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2.xml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53.xml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4.xml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5.xml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6.xml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9.pn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8.xml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0.xml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1.xml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30.png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63.xml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64.xml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65.xml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66.xml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67.xml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68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39"/>
          <p:cNvSpPr txBox="1"/>
          <p:nvPr>
            <p:ph type="ctrTitle"/>
          </p:nvPr>
        </p:nvSpPr>
        <p:spPr>
          <a:xfrm>
            <a:off x="720000" y="1338608"/>
            <a:ext cx="6173700" cy="2095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A5: Sketching, Low-fi Prototyping &amp; Pilot Usability Testing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5" name="Google Shape;385;p39"/>
          <p:cNvSpPr txBox="1"/>
          <p:nvPr>
            <p:ph idx="1" type="subTitle"/>
          </p:nvPr>
        </p:nvSpPr>
        <p:spPr>
          <a:xfrm>
            <a:off x="720000" y="3357608"/>
            <a:ext cx="4528800" cy="475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FitBud</a:t>
            </a:r>
            <a:endParaRPr/>
          </a:p>
        </p:txBody>
      </p:sp>
      <p:cxnSp>
        <p:nvCxnSpPr>
          <p:cNvPr id="386" name="Google Shape;386;p39"/>
          <p:cNvCxnSpPr/>
          <p:nvPr/>
        </p:nvCxnSpPr>
        <p:spPr>
          <a:xfrm>
            <a:off x="796200" y="3284804"/>
            <a:ext cx="991800" cy="0"/>
          </a:xfrm>
          <a:prstGeom prst="straightConnector1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387" name="Google Shape;387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4888744">
            <a:off x="8019554" y="1507825"/>
            <a:ext cx="947646" cy="94764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8" name="Google Shape;388;p39"/>
          <p:cNvGrpSpPr/>
          <p:nvPr/>
        </p:nvGrpSpPr>
        <p:grpSpPr>
          <a:xfrm>
            <a:off x="7005749" y="1594590"/>
            <a:ext cx="1313045" cy="2594616"/>
            <a:chOff x="5108548" y="1478775"/>
            <a:chExt cx="1949585" cy="3852437"/>
          </a:xfrm>
        </p:grpSpPr>
        <p:sp>
          <p:nvSpPr>
            <p:cNvPr id="389" name="Google Shape;389;p39"/>
            <p:cNvSpPr/>
            <p:nvPr/>
          </p:nvSpPr>
          <p:spPr>
            <a:xfrm>
              <a:off x="6266121" y="1564824"/>
              <a:ext cx="792011" cy="1361884"/>
            </a:xfrm>
            <a:custGeom>
              <a:rect b="b" l="l" r="r" t="t"/>
              <a:pathLst>
                <a:path extrusionOk="0" h="13326" w="7750">
                  <a:moveTo>
                    <a:pt x="2717" y="1"/>
                  </a:moveTo>
                  <a:cubicBezTo>
                    <a:pt x="1690" y="1"/>
                    <a:pt x="929" y="455"/>
                    <a:pt x="929" y="455"/>
                  </a:cubicBezTo>
                  <a:lnTo>
                    <a:pt x="1001" y="1034"/>
                  </a:lnTo>
                  <a:cubicBezTo>
                    <a:pt x="1001" y="1034"/>
                    <a:pt x="1893" y="1384"/>
                    <a:pt x="2194" y="2107"/>
                  </a:cubicBezTo>
                  <a:cubicBezTo>
                    <a:pt x="2507" y="2841"/>
                    <a:pt x="1507" y="3733"/>
                    <a:pt x="808" y="4697"/>
                  </a:cubicBezTo>
                  <a:cubicBezTo>
                    <a:pt x="121" y="5661"/>
                    <a:pt x="700" y="6504"/>
                    <a:pt x="1085" y="7155"/>
                  </a:cubicBezTo>
                  <a:cubicBezTo>
                    <a:pt x="1471" y="7818"/>
                    <a:pt x="1" y="9939"/>
                    <a:pt x="1" y="11361"/>
                  </a:cubicBezTo>
                  <a:cubicBezTo>
                    <a:pt x="1" y="12783"/>
                    <a:pt x="1423" y="13325"/>
                    <a:pt x="2387" y="13325"/>
                  </a:cubicBezTo>
                  <a:cubicBezTo>
                    <a:pt x="3351" y="13325"/>
                    <a:pt x="5123" y="12867"/>
                    <a:pt x="5664" y="11747"/>
                  </a:cubicBezTo>
                  <a:cubicBezTo>
                    <a:pt x="6207" y="10626"/>
                    <a:pt x="5399" y="10819"/>
                    <a:pt x="5785" y="10012"/>
                  </a:cubicBezTo>
                  <a:cubicBezTo>
                    <a:pt x="6170" y="9204"/>
                    <a:pt x="7749" y="8047"/>
                    <a:pt x="7134" y="6504"/>
                  </a:cubicBezTo>
                  <a:cubicBezTo>
                    <a:pt x="6508" y="4962"/>
                    <a:pt x="5243" y="4613"/>
                    <a:pt x="5364" y="3877"/>
                  </a:cubicBezTo>
                  <a:cubicBezTo>
                    <a:pt x="5471" y="3154"/>
                    <a:pt x="5929" y="1263"/>
                    <a:pt x="4242" y="371"/>
                  </a:cubicBezTo>
                  <a:cubicBezTo>
                    <a:pt x="3710" y="95"/>
                    <a:pt x="3186" y="1"/>
                    <a:pt x="27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0" name="Google Shape;390;p39"/>
            <p:cNvSpPr/>
            <p:nvPr/>
          </p:nvSpPr>
          <p:spPr>
            <a:xfrm>
              <a:off x="5341350" y="1505346"/>
              <a:ext cx="1550503" cy="3825866"/>
            </a:xfrm>
            <a:custGeom>
              <a:rect b="b" l="l" r="r" t="t"/>
              <a:pathLst>
                <a:path extrusionOk="0" h="37436" w="15172">
                  <a:moveTo>
                    <a:pt x="8301" y="1"/>
                  </a:moveTo>
                  <a:cubicBezTo>
                    <a:pt x="7339" y="1"/>
                    <a:pt x="6367" y="637"/>
                    <a:pt x="6157" y="1074"/>
                  </a:cubicBezTo>
                  <a:cubicBezTo>
                    <a:pt x="5892" y="1652"/>
                    <a:pt x="6085" y="4002"/>
                    <a:pt x="6157" y="4459"/>
                  </a:cubicBezTo>
                  <a:cubicBezTo>
                    <a:pt x="6242" y="4930"/>
                    <a:pt x="6242" y="5158"/>
                    <a:pt x="6628" y="5158"/>
                  </a:cubicBezTo>
                  <a:cubicBezTo>
                    <a:pt x="7013" y="5158"/>
                    <a:pt x="7664" y="4966"/>
                    <a:pt x="7664" y="4966"/>
                  </a:cubicBezTo>
                  <a:lnTo>
                    <a:pt x="7664" y="4966"/>
                  </a:lnTo>
                  <a:cubicBezTo>
                    <a:pt x="7604" y="6050"/>
                    <a:pt x="7676" y="5689"/>
                    <a:pt x="7471" y="6243"/>
                  </a:cubicBezTo>
                  <a:cubicBezTo>
                    <a:pt x="7351" y="6545"/>
                    <a:pt x="6194" y="6665"/>
                    <a:pt x="5579" y="6737"/>
                  </a:cubicBezTo>
                  <a:cubicBezTo>
                    <a:pt x="4965" y="6821"/>
                    <a:pt x="4387" y="8015"/>
                    <a:pt x="4314" y="8931"/>
                  </a:cubicBezTo>
                  <a:cubicBezTo>
                    <a:pt x="4229" y="9858"/>
                    <a:pt x="4615" y="11473"/>
                    <a:pt x="4652" y="12136"/>
                  </a:cubicBezTo>
                  <a:cubicBezTo>
                    <a:pt x="4700" y="12787"/>
                    <a:pt x="4422" y="16185"/>
                    <a:pt x="4194" y="17064"/>
                  </a:cubicBezTo>
                  <a:cubicBezTo>
                    <a:pt x="3964" y="17956"/>
                    <a:pt x="3423" y="20149"/>
                    <a:pt x="3350" y="21728"/>
                  </a:cubicBezTo>
                  <a:cubicBezTo>
                    <a:pt x="3265" y="23306"/>
                    <a:pt x="3350" y="26777"/>
                    <a:pt x="3350" y="26777"/>
                  </a:cubicBezTo>
                  <a:cubicBezTo>
                    <a:pt x="3350" y="26777"/>
                    <a:pt x="2844" y="28356"/>
                    <a:pt x="2844" y="29585"/>
                  </a:cubicBezTo>
                  <a:cubicBezTo>
                    <a:pt x="2844" y="30826"/>
                    <a:pt x="2350" y="34911"/>
                    <a:pt x="2301" y="35177"/>
                  </a:cubicBezTo>
                  <a:cubicBezTo>
                    <a:pt x="2266" y="35453"/>
                    <a:pt x="2001" y="35755"/>
                    <a:pt x="1964" y="35876"/>
                  </a:cubicBezTo>
                  <a:cubicBezTo>
                    <a:pt x="1916" y="35984"/>
                    <a:pt x="0" y="36912"/>
                    <a:pt x="229" y="37261"/>
                  </a:cubicBezTo>
                  <a:cubicBezTo>
                    <a:pt x="311" y="37386"/>
                    <a:pt x="782" y="37435"/>
                    <a:pt x="1367" y="37435"/>
                  </a:cubicBezTo>
                  <a:cubicBezTo>
                    <a:pt x="2420" y="37435"/>
                    <a:pt x="3843" y="37275"/>
                    <a:pt x="4037" y="37105"/>
                  </a:cubicBezTo>
                  <a:cubicBezTo>
                    <a:pt x="4350" y="36840"/>
                    <a:pt x="4025" y="36189"/>
                    <a:pt x="4025" y="35731"/>
                  </a:cubicBezTo>
                  <a:cubicBezTo>
                    <a:pt x="4025" y="35260"/>
                    <a:pt x="5206" y="30320"/>
                    <a:pt x="5434" y="29055"/>
                  </a:cubicBezTo>
                  <a:cubicBezTo>
                    <a:pt x="5664" y="27778"/>
                    <a:pt x="5543" y="25548"/>
                    <a:pt x="5543" y="25548"/>
                  </a:cubicBezTo>
                  <a:cubicBezTo>
                    <a:pt x="5543" y="25548"/>
                    <a:pt x="6507" y="22572"/>
                    <a:pt x="6664" y="21801"/>
                  </a:cubicBezTo>
                  <a:cubicBezTo>
                    <a:pt x="6821" y="21041"/>
                    <a:pt x="7086" y="20535"/>
                    <a:pt x="7086" y="20535"/>
                  </a:cubicBezTo>
                  <a:lnTo>
                    <a:pt x="7929" y="20535"/>
                  </a:lnTo>
                  <a:cubicBezTo>
                    <a:pt x="7929" y="20535"/>
                    <a:pt x="8508" y="24355"/>
                    <a:pt x="8857" y="25162"/>
                  </a:cubicBezTo>
                  <a:cubicBezTo>
                    <a:pt x="9207" y="25970"/>
                    <a:pt x="9641" y="26548"/>
                    <a:pt x="9713" y="27127"/>
                  </a:cubicBezTo>
                  <a:cubicBezTo>
                    <a:pt x="9797" y="27705"/>
                    <a:pt x="10134" y="29862"/>
                    <a:pt x="10520" y="30705"/>
                  </a:cubicBezTo>
                  <a:cubicBezTo>
                    <a:pt x="10905" y="31561"/>
                    <a:pt x="11472" y="35538"/>
                    <a:pt x="11472" y="35538"/>
                  </a:cubicBezTo>
                  <a:cubicBezTo>
                    <a:pt x="11472" y="35538"/>
                    <a:pt x="11328" y="36923"/>
                    <a:pt x="11749" y="37044"/>
                  </a:cubicBezTo>
                  <a:cubicBezTo>
                    <a:pt x="12081" y="37139"/>
                    <a:pt x="13484" y="37367"/>
                    <a:pt x="14274" y="37367"/>
                  </a:cubicBezTo>
                  <a:cubicBezTo>
                    <a:pt x="14490" y="37367"/>
                    <a:pt x="14660" y="37350"/>
                    <a:pt x="14750" y="37309"/>
                  </a:cubicBezTo>
                  <a:cubicBezTo>
                    <a:pt x="15171" y="37116"/>
                    <a:pt x="12978" y="35622"/>
                    <a:pt x="12978" y="35622"/>
                  </a:cubicBezTo>
                  <a:cubicBezTo>
                    <a:pt x="12978" y="35622"/>
                    <a:pt x="12677" y="29778"/>
                    <a:pt x="12677" y="28549"/>
                  </a:cubicBezTo>
                  <a:cubicBezTo>
                    <a:pt x="12677" y="27320"/>
                    <a:pt x="11749" y="26356"/>
                    <a:pt x="11749" y="25584"/>
                  </a:cubicBezTo>
                  <a:cubicBezTo>
                    <a:pt x="11749" y="24813"/>
                    <a:pt x="11628" y="21728"/>
                    <a:pt x="11400" y="20077"/>
                  </a:cubicBezTo>
                  <a:cubicBezTo>
                    <a:pt x="11170" y="18414"/>
                    <a:pt x="10857" y="16378"/>
                    <a:pt x="10629" y="15715"/>
                  </a:cubicBezTo>
                  <a:cubicBezTo>
                    <a:pt x="10399" y="15064"/>
                    <a:pt x="10436" y="14485"/>
                    <a:pt x="10436" y="12822"/>
                  </a:cubicBezTo>
                  <a:cubicBezTo>
                    <a:pt x="10436" y="11172"/>
                    <a:pt x="11207" y="10208"/>
                    <a:pt x="11436" y="8931"/>
                  </a:cubicBezTo>
                  <a:cubicBezTo>
                    <a:pt x="11665" y="7665"/>
                    <a:pt x="10749" y="6966"/>
                    <a:pt x="10206" y="6821"/>
                  </a:cubicBezTo>
                  <a:cubicBezTo>
                    <a:pt x="9665" y="6665"/>
                    <a:pt x="9207" y="6122"/>
                    <a:pt x="9122" y="5665"/>
                  </a:cubicBezTo>
                  <a:cubicBezTo>
                    <a:pt x="9050" y="5195"/>
                    <a:pt x="9242" y="3881"/>
                    <a:pt x="9242" y="3881"/>
                  </a:cubicBezTo>
                  <a:cubicBezTo>
                    <a:pt x="9242" y="3881"/>
                    <a:pt x="10327" y="3038"/>
                    <a:pt x="10399" y="2387"/>
                  </a:cubicBezTo>
                  <a:cubicBezTo>
                    <a:pt x="10472" y="1724"/>
                    <a:pt x="10364" y="881"/>
                    <a:pt x="9207" y="230"/>
                  </a:cubicBezTo>
                  <a:cubicBezTo>
                    <a:pt x="8923" y="68"/>
                    <a:pt x="8612" y="1"/>
                    <a:pt x="8301" y="1"/>
                  </a:cubicBezTo>
                  <a:close/>
                </a:path>
              </a:pathLst>
            </a:custGeom>
            <a:solidFill>
              <a:srgbClr val="F0B69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1" name="Google Shape;391;p39"/>
            <p:cNvSpPr/>
            <p:nvPr/>
          </p:nvSpPr>
          <p:spPr>
            <a:xfrm>
              <a:off x="5679925" y="3185146"/>
              <a:ext cx="853533" cy="718142"/>
            </a:xfrm>
            <a:custGeom>
              <a:rect b="b" l="l" r="r" t="t"/>
              <a:pathLst>
                <a:path extrusionOk="0" h="7027" w="8352">
                  <a:moveTo>
                    <a:pt x="1001" y="1"/>
                  </a:moveTo>
                  <a:cubicBezTo>
                    <a:pt x="965" y="266"/>
                    <a:pt x="916" y="483"/>
                    <a:pt x="881" y="627"/>
                  </a:cubicBezTo>
                  <a:cubicBezTo>
                    <a:pt x="651" y="1519"/>
                    <a:pt x="110" y="3712"/>
                    <a:pt x="37" y="5291"/>
                  </a:cubicBezTo>
                  <a:cubicBezTo>
                    <a:pt x="25" y="5568"/>
                    <a:pt x="13" y="5894"/>
                    <a:pt x="1" y="6255"/>
                  </a:cubicBezTo>
                  <a:cubicBezTo>
                    <a:pt x="507" y="6460"/>
                    <a:pt x="1122" y="6677"/>
                    <a:pt x="1664" y="6761"/>
                  </a:cubicBezTo>
                  <a:cubicBezTo>
                    <a:pt x="1846" y="6796"/>
                    <a:pt x="2032" y="6810"/>
                    <a:pt x="2216" y="6810"/>
                  </a:cubicBezTo>
                  <a:cubicBezTo>
                    <a:pt x="2482" y="6810"/>
                    <a:pt x="2742" y="6780"/>
                    <a:pt x="2978" y="6737"/>
                  </a:cubicBezTo>
                  <a:cubicBezTo>
                    <a:pt x="3146" y="6159"/>
                    <a:pt x="3291" y="5640"/>
                    <a:pt x="3351" y="5364"/>
                  </a:cubicBezTo>
                  <a:cubicBezTo>
                    <a:pt x="3508" y="4604"/>
                    <a:pt x="3773" y="4098"/>
                    <a:pt x="3773" y="4098"/>
                  </a:cubicBezTo>
                  <a:lnTo>
                    <a:pt x="4616" y="4098"/>
                  </a:lnTo>
                  <a:cubicBezTo>
                    <a:pt x="4616" y="4098"/>
                    <a:pt x="4845" y="5592"/>
                    <a:pt x="5098" y="6906"/>
                  </a:cubicBezTo>
                  <a:cubicBezTo>
                    <a:pt x="5438" y="6976"/>
                    <a:pt x="5860" y="7026"/>
                    <a:pt x="6359" y="7026"/>
                  </a:cubicBezTo>
                  <a:cubicBezTo>
                    <a:pt x="6550" y="7026"/>
                    <a:pt x="6752" y="7019"/>
                    <a:pt x="6966" y="7002"/>
                  </a:cubicBezTo>
                  <a:cubicBezTo>
                    <a:pt x="7568" y="6966"/>
                    <a:pt x="8015" y="6869"/>
                    <a:pt x="8352" y="6761"/>
                  </a:cubicBezTo>
                  <a:cubicBezTo>
                    <a:pt x="8291" y="5677"/>
                    <a:pt x="8207" y="4472"/>
                    <a:pt x="8087" y="3640"/>
                  </a:cubicBezTo>
                  <a:cubicBezTo>
                    <a:pt x="7930" y="2507"/>
                    <a:pt x="7737" y="1218"/>
                    <a:pt x="7557" y="290"/>
                  </a:cubicBezTo>
                  <a:cubicBezTo>
                    <a:pt x="6785" y="246"/>
                    <a:pt x="5715" y="195"/>
                    <a:pt x="4704" y="195"/>
                  </a:cubicBezTo>
                  <a:cubicBezTo>
                    <a:pt x="4340" y="195"/>
                    <a:pt x="3984" y="202"/>
                    <a:pt x="3652" y="218"/>
                  </a:cubicBezTo>
                  <a:cubicBezTo>
                    <a:pt x="3467" y="227"/>
                    <a:pt x="3288" y="232"/>
                    <a:pt x="3115" y="232"/>
                  </a:cubicBezTo>
                  <a:cubicBezTo>
                    <a:pt x="2219" y="232"/>
                    <a:pt x="1496" y="112"/>
                    <a:pt x="10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2" name="Google Shape;392;p39"/>
            <p:cNvSpPr/>
            <p:nvPr/>
          </p:nvSpPr>
          <p:spPr>
            <a:xfrm>
              <a:off x="6024735" y="1503404"/>
              <a:ext cx="391713" cy="431887"/>
            </a:xfrm>
            <a:custGeom>
              <a:rect b="b" l="l" r="r" t="t"/>
              <a:pathLst>
                <a:path extrusionOk="0" h="4226" w="3833">
                  <a:moveTo>
                    <a:pt x="1724" y="0"/>
                  </a:moveTo>
                  <a:cubicBezTo>
                    <a:pt x="1087" y="0"/>
                    <a:pt x="430" y="259"/>
                    <a:pt x="1" y="550"/>
                  </a:cubicBezTo>
                  <a:cubicBezTo>
                    <a:pt x="87" y="540"/>
                    <a:pt x="178" y="533"/>
                    <a:pt x="272" y="533"/>
                  </a:cubicBezTo>
                  <a:cubicBezTo>
                    <a:pt x="608" y="533"/>
                    <a:pt x="976" y="617"/>
                    <a:pt x="1278" y="900"/>
                  </a:cubicBezTo>
                  <a:cubicBezTo>
                    <a:pt x="2014" y="1599"/>
                    <a:pt x="1242" y="1936"/>
                    <a:pt x="1471" y="2213"/>
                  </a:cubicBezTo>
                  <a:cubicBezTo>
                    <a:pt x="1712" y="2478"/>
                    <a:pt x="1941" y="2828"/>
                    <a:pt x="1941" y="2828"/>
                  </a:cubicBezTo>
                  <a:cubicBezTo>
                    <a:pt x="1941" y="2828"/>
                    <a:pt x="2086" y="2540"/>
                    <a:pt x="2397" y="2540"/>
                  </a:cubicBezTo>
                  <a:cubicBezTo>
                    <a:pt x="2446" y="2540"/>
                    <a:pt x="2498" y="2547"/>
                    <a:pt x="2555" y="2563"/>
                  </a:cubicBezTo>
                  <a:cubicBezTo>
                    <a:pt x="2978" y="2671"/>
                    <a:pt x="2820" y="3370"/>
                    <a:pt x="2592" y="3527"/>
                  </a:cubicBezTo>
                  <a:cubicBezTo>
                    <a:pt x="2363" y="3672"/>
                    <a:pt x="2049" y="3707"/>
                    <a:pt x="2049" y="3707"/>
                  </a:cubicBezTo>
                  <a:cubicBezTo>
                    <a:pt x="2049" y="3707"/>
                    <a:pt x="2266" y="4009"/>
                    <a:pt x="2520" y="4226"/>
                  </a:cubicBezTo>
                  <a:cubicBezTo>
                    <a:pt x="2531" y="4033"/>
                    <a:pt x="2555" y="3900"/>
                    <a:pt x="2555" y="3900"/>
                  </a:cubicBezTo>
                  <a:cubicBezTo>
                    <a:pt x="2555" y="3900"/>
                    <a:pt x="3677" y="3057"/>
                    <a:pt x="3760" y="2406"/>
                  </a:cubicBezTo>
                  <a:cubicBezTo>
                    <a:pt x="3833" y="1743"/>
                    <a:pt x="3773" y="876"/>
                    <a:pt x="2616" y="213"/>
                  </a:cubicBezTo>
                  <a:cubicBezTo>
                    <a:pt x="2343" y="62"/>
                    <a:pt x="2036" y="0"/>
                    <a:pt x="17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3" name="Google Shape;393;p39"/>
            <p:cNvSpPr/>
            <p:nvPr/>
          </p:nvSpPr>
          <p:spPr>
            <a:xfrm>
              <a:off x="5761171" y="2160526"/>
              <a:ext cx="705861" cy="1187331"/>
            </a:xfrm>
            <a:custGeom>
              <a:rect b="b" l="l" r="r" t="t"/>
              <a:pathLst>
                <a:path extrusionOk="0" h="11618" w="6907">
                  <a:moveTo>
                    <a:pt x="5448" y="1"/>
                  </a:moveTo>
                  <a:lnTo>
                    <a:pt x="5448" y="1"/>
                  </a:lnTo>
                  <a:cubicBezTo>
                    <a:pt x="5460" y="447"/>
                    <a:pt x="5508" y="1640"/>
                    <a:pt x="5592" y="2097"/>
                  </a:cubicBezTo>
                  <a:cubicBezTo>
                    <a:pt x="5713" y="2676"/>
                    <a:pt x="5713" y="3061"/>
                    <a:pt x="5713" y="3061"/>
                  </a:cubicBezTo>
                  <a:cubicBezTo>
                    <a:pt x="5713" y="3061"/>
                    <a:pt x="5158" y="3164"/>
                    <a:pt x="4380" y="3164"/>
                  </a:cubicBezTo>
                  <a:cubicBezTo>
                    <a:pt x="3798" y="3164"/>
                    <a:pt x="3091" y="3106"/>
                    <a:pt x="2399" y="2905"/>
                  </a:cubicBezTo>
                  <a:cubicBezTo>
                    <a:pt x="2399" y="2905"/>
                    <a:pt x="2472" y="1291"/>
                    <a:pt x="2556" y="784"/>
                  </a:cubicBezTo>
                  <a:cubicBezTo>
                    <a:pt x="2592" y="568"/>
                    <a:pt x="2616" y="351"/>
                    <a:pt x="2628" y="158"/>
                  </a:cubicBezTo>
                  <a:lnTo>
                    <a:pt x="2628" y="158"/>
                  </a:lnTo>
                  <a:cubicBezTo>
                    <a:pt x="2375" y="206"/>
                    <a:pt x="2086" y="254"/>
                    <a:pt x="1833" y="278"/>
                  </a:cubicBezTo>
                  <a:cubicBezTo>
                    <a:pt x="1797" y="809"/>
                    <a:pt x="1725" y="1748"/>
                    <a:pt x="1592" y="2447"/>
                  </a:cubicBezTo>
                  <a:cubicBezTo>
                    <a:pt x="1471" y="3086"/>
                    <a:pt x="857" y="4038"/>
                    <a:pt x="411" y="4689"/>
                  </a:cubicBezTo>
                  <a:cubicBezTo>
                    <a:pt x="471" y="5110"/>
                    <a:pt x="531" y="5484"/>
                    <a:pt x="544" y="5725"/>
                  </a:cubicBezTo>
                  <a:cubicBezTo>
                    <a:pt x="592" y="6376"/>
                    <a:pt x="314" y="9774"/>
                    <a:pt x="86" y="10653"/>
                  </a:cubicBezTo>
                  <a:cubicBezTo>
                    <a:pt x="62" y="10750"/>
                    <a:pt x="38" y="10859"/>
                    <a:pt x="1" y="10967"/>
                  </a:cubicBezTo>
                  <a:cubicBezTo>
                    <a:pt x="724" y="11220"/>
                    <a:pt x="2062" y="11617"/>
                    <a:pt x="3243" y="11617"/>
                  </a:cubicBezTo>
                  <a:cubicBezTo>
                    <a:pt x="4435" y="11617"/>
                    <a:pt x="6026" y="11292"/>
                    <a:pt x="6906" y="11087"/>
                  </a:cubicBezTo>
                  <a:cubicBezTo>
                    <a:pt x="6773" y="10292"/>
                    <a:pt x="6641" y="9629"/>
                    <a:pt x="6521" y="9304"/>
                  </a:cubicBezTo>
                  <a:cubicBezTo>
                    <a:pt x="6291" y="8653"/>
                    <a:pt x="6328" y="8074"/>
                    <a:pt x="6328" y="6411"/>
                  </a:cubicBezTo>
                  <a:cubicBezTo>
                    <a:pt x="6328" y="5544"/>
                    <a:pt x="6545" y="4869"/>
                    <a:pt x="6786" y="4231"/>
                  </a:cubicBezTo>
                  <a:cubicBezTo>
                    <a:pt x="6665" y="3857"/>
                    <a:pt x="6521" y="3302"/>
                    <a:pt x="6364" y="2520"/>
                  </a:cubicBezTo>
                  <a:cubicBezTo>
                    <a:pt x="6171" y="1471"/>
                    <a:pt x="6147" y="784"/>
                    <a:pt x="6159" y="423"/>
                  </a:cubicBezTo>
                  <a:cubicBezTo>
                    <a:pt x="6135" y="423"/>
                    <a:pt x="6111" y="410"/>
                    <a:pt x="6098" y="410"/>
                  </a:cubicBezTo>
                  <a:cubicBezTo>
                    <a:pt x="5857" y="338"/>
                    <a:pt x="5629" y="182"/>
                    <a:pt x="54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4" name="Google Shape;394;p39"/>
            <p:cNvSpPr/>
            <p:nvPr/>
          </p:nvSpPr>
          <p:spPr>
            <a:xfrm>
              <a:off x="6384362" y="2202018"/>
              <a:ext cx="555532" cy="1512523"/>
            </a:xfrm>
            <a:custGeom>
              <a:rect b="b" l="l" r="r" t="t"/>
              <a:pathLst>
                <a:path extrusionOk="0" h="14800" w="5436">
                  <a:moveTo>
                    <a:pt x="186" y="0"/>
                  </a:moveTo>
                  <a:cubicBezTo>
                    <a:pt x="70" y="0"/>
                    <a:pt x="0" y="4"/>
                    <a:pt x="0" y="4"/>
                  </a:cubicBezTo>
                  <a:lnTo>
                    <a:pt x="699" y="3354"/>
                  </a:lnTo>
                  <a:cubicBezTo>
                    <a:pt x="699" y="3354"/>
                    <a:pt x="1001" y="4005"/>
                    <a:pt x="1194" y="4391"/>
                  </a:cubicBezTo>
                  <a:cubicBezTo>
                    <a:pt x="1387" y="4776"/>
                    <a:pt x="2001" y="6584"/>
                    <a:pt x="2194" y="7090"/>
                  </a:cubicBezTo>
                  <a:cubicBezTo>
                    <a:pt x="2386" y="7585"/>
                    <a:pt x="2700" y="8440"/>
                    <a:pt x="3194" y="9283"/>
                  </a:cubicBezTo>
                  <a:cubicBezTo>
                    <a:pt x="3700" y="10139"/>
                    <a:pt x="4242" y="11561"/>
                    <a:pt x="4242" y="11561"/>
                  </a:cubicBezTo>
                  <a:cubicBezTo>
                    <a:pt x="4242" y="11561"/>
                    <a:pt x="3929" y="12103"/>
                    <a:pt x="3893" y="12525"/>
                  </a:cubicBezTo>
                  <a:cubicBezTo>
                    <a:pt x="3857" y="12947"/>
                    <a:pt x="3893" y="13297"/>
                    <a:pt x="3893" y="13682"/>
                  </a:cubicBezTo>
                  <a:cubicBezTo>
                    <a:pt x="3893" y="13829"/>
                    <a:pt x="3926" y="13875"/>
                    <a:pt x="3967" y="13875"/>
                  </a:cubicBezTo>
                  <a:cubicBezTo>
                    <a:pt x="4034" y="13875"/>
                    <a:pt x="4122" y="13754"/>
                    <a:pt x="4122" y="13754"/>
                  </a:cubicBezTo>
                  <a:lnTo>
                    <a:pt x="4314" y="12947"/>
                  </a:lnTo>
                  <a:cubicBezTo>
                    <a:pt x="4314" y="12947"/>
                    <a:pt x="4544" y="13176"/>
                    <a:pt x="4628" y="13489"/>
                  </a:cubicBezTo>
                  <a:cubicBezTo>
                    <a:pt x="4700" y="13790"/>
                    <a:pt x="4544" y="14489"/>
                    <a:pt x="4628" y="14754"/>
                  </a:cubicBezTo>
                  <a:cubicBezTo>
                    <a:pt x="4636" y="14785"/>
                    <a:pt x="4651" y="14800"/>
                    <a:pt x="4673" y="14800"/>
                  </a:cubicBezTo>
                  <a:cubicBezTo>
                    <a:pt x="4839" y="14800"/>
                    <a:pt x="5356" y="13906"/>
                    <a:pt x="5399" y="13297"/>
                  </a:cubicBezTo>
                  <a:cubicBezTo>
                    <a:pt x="5436" y="12598"/>
                    <a:pt x="5086" y="10175"/>
                    <a:pt x="4700" y="9090"/>
                  </a:cubicBezTo>
                  <a:cubicBezTo>
                    <a:pt x="4314" y="8018"/>
                    <a:pt x="4014" y="7162"/>
                    <a:pt x="3700" y="6669"/>
                  </a:cubicBezTo>
                  <a:cubicBezTo>
                    <a:pt x="3387" y="6163"/>
                    <a:pt x="2579" y="3234"/>
                    <a:pt x="2423" y="2692"/>
                  </a:cubicBezTo>
                  <a:cubicBezTo>
                    <a:pt x="2278" y="2162"/>
                    <a:pt x="2700" y="1077"/>
                    <a:pt x="2037" y="499"/>
                  </a:cubicBezTo>
                  <a:cubicBezTo>
                    <a:pt x="1533" y="51"/>
                    <a:pt x="587" y="0"/>
                    <a:pt x="186" y="0"/>
                  </a:cubicBezTo>
                  <a:close/>
                </a:path>
              </a:pathLst>
            </a:custGeom>
            <a:solidFill>
              <a:srgbClr val="F0B69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5" name="Google Shape;395;p39"/>
            <p:cNvSpPr/>
            <p:nvPr/>
          </p:nvSpPr>
          <p:spPr>
            <a:xfrm>
              <a:off x="5108548" y="1733244"/>
              <a:ext cx="822670" cy="862138"/>
            </a:xfrm>
            <a:custGeom>
              <a:rect b="b" l="l" r="r" t="t"/>
              <a:pathLst>
                <a:path extrusionOk="0" h="8436" w="8050">
                  <a:moveTo>
                    <a:pt x="2772" y="1"/>
                  </a:moveTo>
                  <a:cubicBezTo>
                    <a:pt x="2772" y="1"/>
                    <a:pt x="1808" y="2001"/>
                    <a:pt x="1700" y="2615"/>
                  </a:cubicBezTo>
                  <a:cubicBezTo>
                    <a:pt x="1579" y="3242"/>
                    <a:pt x="579" y="5507"/>
                    <a:pt x="458" y="6170"/>
                  </a:cubicBezTo>
                  <a:cubicBezTo>
                    <a:pt x="350" y="6821"/>
                    <a:pt x="0" y="7858"/>
                    <a:pt x="302" y="8050"/>
                  </a:cubicBezTo>
                  <a:cubicBezTo>
                    <a:pt x="351" y="8080"/>
                    <a:pt x="438" y="8094"/>
                    <a:pt x="556" y="8094"/>
                  </a:cubicBezTo>
                  <a:cubicBezTo>
                    <a:pt x="1197" y="8094"/>
                    <a:pt x="2729" y="7700"/>
                    <a:pt x="3736" y="7435"/>
                  </a:cubicBezTo>
                  <a:cubicBezTo>
                    <a:pt x="4929" y="7134"/>
                    <a:pt x="6122" y="6942"/>
                    <a:pt x="6122" y="6942"/>
                  </a:cubicBezTo>
                  <a:lnTo>
                    <a:pt x="6893" y="8436"/>
                  </a:lnTo>
                  <a:lnTo>
                    <a:pt x="8050" y="4628"/>
                  </a:lnTo>
                  <a:cubicBezTo>
                    <a:pt x="8050" y="4628"/>
                    <a:pt x="7670" y="4428"/>
                    <a:pt x="7169" y="4428"/>
                  </a:cubicBezTo>
                  <a:cubicBezTo>
                    <a:pt x="6974" y="4428"/>
                    <a:pt x="6760" y="4459"/>
                    <a:pt x="6544" y="4543"/>
                  </a:cubicBezTo>
                  <a:cubicBezTo>
                    <a:pt x="5784" y="4856"/>
                    <a:pt x="5821" y="4856"/>
                    <a:pt x="5158" y="5122"/>
                  </a:cubicBezTo>
                  <a:cubicBezTo>
                    <a:pt x="4507" y="5399"/>
                    <a:pt x="2193" y="6013"/>
                    <a:pt x="2193" y="6013"/>
                  </a:cubicBezTo>
                  <a:cubicBezTo>
                    <a:pt x="2193" y="6013"/>
                    <a:pt x="2929" y="3049"/>
                    <a:pt x="2965" y="2663"/>
                  </a:cubicBezTo>
                  <a:cubicBezTo>
                    <a:pt x="3001" y="2278"/>
                    <a:pt x="4520" y="1217"/>
                    <a:pt x="4640" y="1061"/>
                  </a:cubicBezTo>
                  <a:cubicBezTo>
                    <a:pt x="4748" y="916"/>
                    <a:pt x="4459" y="470"/>
                    <a:pt x="4459" y="470"/>
                  </a:cubicBezTo>
                  <a:lnTo>
                    <a:pt x="2772" y="1"/>
                  </a:lnTo>
                  <a:close/>
                </a:path>
              </a:pathLst>
            </a:custGeom>
            <a:solidFill>
              <a:srgbClr val="F0B69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6" name="Google Shape;396;p39"/>
            <p:cNvSpPr/>
            <p:nvPr/>
          </p:nvSpPr>
          <p:spPr>
            <a:xfrm>
              <a:off x="5689736" y="1619908"/>
              <a:ext cx="183644" cy="407155"/>
            </a:xfrm>
            <a:custGeom>
              <a:rect b="b" l="l" r="r" t="t"/>
              <a:pathLst>
                <a:path extrusionOk="0" h="3984" w="1797">
                  <a:moveTo>
                    <a:pt x="929" y="1"/>
                  </a:moveTo>
                  <a:lnTo>
                    <a:pt x="869" y="266"/>
                  </a:lnTo>
                  <a:cubicBezTo>
                    <a:pt x="592" y="555"/>
                    <a:pt x="327" y="1145"/>
                    <a:pt x="158" y="1857"/>
                  </a:cubicBezTo>
                  <a:cubicBezTo>
                    <a:pt x="1" y="2567"/>
                    <a:pt x="1" y="3230"/>
                    <a:pt x="134" y="3616"/>
                  </a:cubicBezTo>
                  <a:lnTo>
                    <a:pt x="62" y="3917"/>
                  </a:lnTo>
                  <a:lnTo>
                    <a:pt x="423" y="3978"/>
                  </a:lnTo>
                  <a:cubicBezTo>
                    <a:pt x="442" y="3982"/>
                    <a:pt x="460" y="3984"/>
                    <a:pt x="479" y="3984"/>
                  </a:cubicBezTo>
                  <a:cubicBezTo>
                    <a:pt x="857" y="3984"/>
                    <a:pt x="1326" y="3203"/>
                    <a:pt x="1556" y="2170"/>
                  </a:cubicBezTo>
                  <a:cubicBezTo>
                    <a:pt x="1797" y="1086"/>
                    <a:pt x="1676" y="146"/>
                    <a:pt x="1291" y="61"/>
                  </a:cubicBezTo>
                  <a:lnTo>
                    <a:pt x="92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7" name="Google Shape;397;p39"/>
            <p:cNvSpPr/>
            <p:nvPr/>
          </p:nvSpPr>
          <p:spPr>
            <a:xfrm>
              <a:off x="5645485" y="1619295"/>
              <a:ext cx="191002" cy="401534"/>
            </a:xfrm>
            <a:custGeom>
              <a:rect b="b" l="l" r="r" t="t"/>
              <a:pathLst>
                <a:path extrusionOk="0" h="3929" w="1869">
                  <a:moveTo>
                    <a:pt x="1306" y="1"/>
                  </a:moveTo>
                  <a:cubicBezTo>
                    <a:pt x="928" y="1"/>
                    <a:pt x="459" y="782"/>
                    <a:pt x="230" y="1815"/>
                  </a:cubicBezTo>
                  <a:cubicBezTo>
                    <a:pt x="0" y="2887"/>
                    <a:pt x="109" y="3839"/>
                    <a:pt x="495" y="3923"/>
                  </a:cubicBezTo>
                  <a:cubicBezTo>
                    <a:pt x="513" y="3927"/>
                    <a:pt x="532" y="3929"/>
                    <a:pt x="551" y="3929"/>
                  </a:cubicBezTo>
                  <a:cubicBezTo>
                    <a:pt x="929" y="3929"/>
                    <a:pt x="1398" y="3147"/>
                    <a:pt x="1627" y="2115"/>
                  </a:cubicBezTo>
                  <a:cubicBezTo>
                    <a:pt x="1868" y="1031"/>
                    <a:pt x="1748" y="91"/>
                    <a:pt x="1362" y="7"/>
                  </a:cubicBezTo>
                  <a:cubicBezTo>
                    <a:pt x="1344" y="3"/>
                    <a:pt x="1325" y="1"/>
                    <a:pt x="130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8" name="Google Shape;398;p39"/>
            <p:cNvSpPr/>
            <p:nvPr/>
          </p:nvSpPr>
          <p:spPr>
            <a:xfrm>
              <a:off x="5243957" y="1684292"/>
              <a:ext cx="512406" cy="154931"/>
            </a:xfrm>
            <a:custGeom>
              <a:rect b="b" l="l" r="r" t="t"/>
              <a:pathLst>
                <a:path extrusionOk="0" h="1516" w="5014">
                  <a:moveTo>
                    <a:pt x="257" y="1"/>
                  </a:moveTo>
                  <a:cubicBezTo>
                    <a:pt x="155" y="1"/>
                    <a:pt x="56" y="78"/>
                    <a:pt x="25" y="190"/>
                  </a:cubicBezTo>
                  <a:cubicBezTo>
                    <a:pt x="1" y="311"/>
                    <a:pt x="86" y="443"/>
                    <a:pt x="206" y="480"/>
                  </a:cubicBezTo>
                  <a:lnTo>
                    <a:pt x="4689" y="1516"/>
                  </a:lnTo>
                  <a:lnTo>
                    <a:pt x="4749" y="1516"/>
                  </a:lnTo>
                  <a:cubicBezTo>
                    <a:pt x="4858" y="1516"/>
                    <a:pt x="4954" y="1444"/>
                    <a:pt x="4978" y="1335"/>
                  </a:cubicBezTo>
                  <a:cubicBezTo>
                    <a:pt x="5014" y="1203"/>
                    <a:pt x="4930" y="1070"/>
                    <a:pt x="4797" y="1046"/>
                  </a:cubicBezTo>
                  <a:lnTo>
                    <a:pt x="314" y="9"/>
                  </a:lnTo>
                  <a:cubicBezTo>
                    <a:pt x="295" y="4"/>
                    <a:pt x="276" y="1"/>
                    <a:pt x="2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9" name="Google Shape;399;p39"/>
            <p:cNvSpPr/>
            <p:nvPr/>
          </p:nvSpPr>
          <p:spPr>
            <a:xfrm>
              <a:off x="5380696" y="1686029"/>
              <a:ext cx="207047" cy="126112"/>
            </a:xfrm>
            <a:custGeom>
              <a:rect b="b" l="l" r="r" t="t"/>
              <a:pathLst>
                <a:path extrusionOk="0" h="1234" w="2026">
                  <a:moveTo>
                    <a:pt x="252" y="0"/>
                  </a:moveTo>
                  <a:cubicBezTo>
                    <a:pt x="170" y="0"/>
                    <a:pt x="96" y="66"/>
                    <a:pt x="85" y="149"/>
                  </a:cubicBezTo>
                  <a:lnTo>
                    <a:pt x="1" y="1004"/>
                  </a:lnTo>
                  <a:lnTo>
                    <a:pt x="1881" y="1234"/>
                  </a:lnTo>
                  <a:lnTo>
                    <a:pt x="2013" y="583"/>
                  </a:lnTo>
                  <a:cubicBezTo>
                    <a:pt x="2025" y="487"/>
                    <a:pt x="1965" y="402"/>
                    <a:pt x="1881" y="390"/>
                  </a:cubicBezTo>
                  <a:lnTo>
                    <a:pt x="290" y="5"/>
                  </a:lnTo>
                  <a:cubicBezTo>
                    <a:pt x="277" y="2"/>
                    <a:pt x="265" y="0"/>
                    <a:pt x="252" y="0"/>
                  </a:cubicBezTo>
                  <a:close/>
                </a:path>
              </a:pathLst>
            </a:custGeom>
            <a:solidFill>
              <a:srgbClr val="F2C0A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0" name="Google Shape;400;p39"/>
            <p:cNvSpPr/>
            <p:nvPr/>
          </p:nvSpPr>
          <p:spPr>
            <a:xfrm>
              <a:off x="5434962" y="1790065"/>
              <a:ext cx="200711" cy="139806"/>
            </a:xfrm>
            <a:custGeom>
              <a:rect b="b" l="l" r="r" t="t"/>
              <a:pathLst>
                <a:path extrusionOk="0" h="1368" w="1964">
                  <a:moveTo>
                    <a:pt x="963" y="1"/>
                  </a:moveTo>
                  <a:cubicBezTo>
                    <a:pt x="841" y="1"/>
                    <a:pt x="761" y="28"/>
                    <a:pt x="771" y="95"/>
                  </a:cubicBezTo>
                  <a:cubicBezTo>
                    <a:pt x="807" y="336"/>
                    <a:pt x="1120" y="409"/>
                    <a:pt x="1120" y="409"/>
                  </a:cubicBezTo>
                  <a:cubicBezTo>
                    <a:pt x="1120" y="409"/>
                    <a:pt x="469" y="529"/>
                    <a:pt x="228" y="637"/>
                  </a:cubicBezTo>
                  <a:cubicBezTo>
                    <a:pt x="0" y="758"/>
                    <a:pt x="0" y="1023"/>
                    <a:pt x="0" y="1023"/>
                  </a:cubicBezTo>
                  <a:lnTo>
                    <a:pt x="277" y="1336"/>
                  </a:lnTo>
                  <a:cubicBezTo>
                    <a:pt x="267" y="1358"/>
                    <a:pt x="309" y="1367"/>
                    <a:pt x="383" y="1367"/>
                  </a:cubicBezTo>
                  <a:cubicBezTo>
                    <a:pt x="590" y="1367"/>
                    <a:pt x="1049" y="1296"/>
                    <a:pt x="1326" y="1252"/>
                  </a:cubicBezTo>
                  <a:cubicBezTo>
                    <a:pt x="1470" y="1228"/>
                    <a:pt x="1602" y="1143"/>
                    <a:pt x="1675" y="1011"/>
                  </a:cubicBezTo>
                  <a:cubicBezTo>
                    <a:pt x="1795" y="806"/>
                    <a:pt x="1964" y="481"/>
                    <a:pt x="1891" y="336"/>
                  </a:cubicBezTo>
                  <a:cubicBezTo>
                    <a:pt x="1806" y="166"/>
                    <a:pt x="1261" y="1"/>
                    <a:pt x="963" y="1"/>
                  </a:cubicBezTo>
                  <a:close/>
                </a:path>
              </a:pathLst>
            </a:custGeom>
            <a:solidFill>
              <a:srgbClr val="F0B69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1" name="Google Shape;401;p39"/>
            <p:cNvSpPr/>
            <p:nvPr/>
          </p:nvSpPr>
          <p:spPr>
            <a:xfrm>
              <a:off x="5170070" y="1479593"/>
              <a:ext cx="194681" cy="430558"/>
            </a:xfrm>
            <a:custGeom>
              <a:rect b="b" l="l" r="r" t="t"/>
              <a:pathLst>
                <a:path extrusionOk="0" h="4213" w="1905">
                  <a:moveTo>
                    <a:pt x="989" y="0"/>
                  </a:moveTo>
                  <a:lnTo>
                    <a:pt x="929" y="277"/>
                  </a:lnTo>
                  <a:cubicBezTo>
                    <a:pt x="627" y="590"/>
                    <a:pt x="338" y="1217"/>
                    <a:pt x="169" y="1976"/>
                  </a:cubicBezTo>
                  <a:cubicBezTo>
                    <a:pt x="13" y="2724"/>
                    <a:pt x="1" y="3423"/>
                    <a:pt x="145" y="3832"/>
                  </a:cubicBezTo>
                  <a:lnTo>
                    <a:pt x="73" y="4146"/>
                  </a:lnTo>
                  <a:lnTo>
                    <a:pt x="459" y="4205"/>
                  </a:lnTo>
                  <a:cubicBezTo>
                    <a:pt x="479" y="4210"/>
                    <a:pt x="500" y="4213"/>
                    <a:pt x="521" y="4213"/>
                  </a:cubicBezTo>
                  <a:cubicBezTo>
                    <a:pt x="912" y="4213"/>
                    <a:pt x="1412" y="3388"/>
                    <a:pt x="1652" y="2301"/>
                  </a:cubicBezTo>
                  <a:cubicBezTo>
                    <a:pt x="1905" y="1157"/>
                    <a:pt x="1784" y="145"/>
                    <a:pt x="1374" y="60"/>
                  </a:cubicBezTo>
                  <a:lnTo>
                    <a:pt x="98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2" name="Google Shape;402;p39"/>
            <p:cNvSpPr/>
            <p:nvPr/>
          </p:nvSpPr>
          <p:spPr>
            <a:xfrm>
              <a:off x="5122140" y="1478775"/>
              <a:ext cx="203266" cy="425244"/>
            </a:xfrm>
            <a:custGeom>
              <a:rect b="b" l="l" r="r" t="t"/>
              <a:pathLst>
                <a:path extrusionOk="0" h="4161" w="1989">
                  <a:moveTo>
                    <a:pt x="1394" y="1"/>
                  </a:moveTo>
                  <a:cubicBezTo>
                    <a:pt x="994" y="1"/>
                    <a:pt x="504" y="826"/>
                    <a:pt x="253" y="1912"/>
                  </a:cubicBezTo>
                  <a:cubicBezTo>
                    <a:pt x="0" y="3069"/>
                    <a:pt x="132" y="4069"/>
                    <a:pt x="542" y="4154"/>
                  </a:cubicBezTo>
                  <a:cubicBezTo>
                    <a:pt x="563" y="4159"/>
                    <a:pt x="585" y="4161"/>
                    <a:pt x="606" y="4161"/>
                  </a:cubicBezTo>
                  <a:cubicBezTo>
                    <a:pt x="1006" y="4161"/>
                    <a:pt x="1495" y="3335"/>
                    <a:pt x="1735" y="2250"/>
                  </a:cubicBezTo>
                  <a:cubicBezTo>
                    <a:pt x="1988" y="1093"/>
                    <a:pt x="1868" y="92"/>
                    <a:pt x="1458" y="8"/>
                  </a:cubicBezTo>
                  <a:cubicBezTo>
                    <a:pt x="1437" y="3"/>
                    <a:pt x="1415" y="1"/>
                    <a:pt x="13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3" name="Google Shape;403;p39"/>
            <p:cNvSpPr/>
            <p:nvPr/>
          </p:nvSpPr>
          <p:spPr>
            <a:xfrm>
              <a:off x="5204612" y="1650465"/>
              <a:ext cx="39447" cy="81860"/>
            </a:xfrm>
            <a:custGeom>
              <a:rect b="b" l="l" r="r" t="t"/>
              <a:pathLst>
                <a:path extrusionOk="0" h="801" w="386">
                  <a:moveTo>
                    <a:pt x="263" y="0"/>
                  </a:moveTo>
                  <a:cubicBezTo>
                    <a:pt x="192" y="0"/>
                    <a:pt x="93" y="161"/>
                    <a:pt x="48" y="364"/>
                  </a:cubicBezTo>
                  <a:cubicBezTo>
                    <a:pt x="0" y="594"/>
                    <a:pt x="24" y="787"/>
                    <a:pt x="97" y="798"/>
                  </a:cubicBezTo>
                  <a:cubicBezTo>
                    <a:pt x="102" y="800"/>
                    <a:pt x="107" y="800"/>
                    <a:pt x="113" y="800"/>
                  </a:cubicBezTo>
                  <a:cubicBezTo>
                    <a:pt x="195" y="800"/>
                    <a:pt x="292" y="640"/>
                    <a:pt x="338" y="437"/>
                  </a:cubicBezTo>
                  <a:cubicBezTo>
                    <a:pt x="386" y="208"/>
                    <a:pt x="362" y="15"/>
                    <a:pt x="278" y="3"/>
                  </a:cubicBezTo>
                  <a:cubicBezTo>
                    <a:pt x="273" y="1"/>
                    <a:pt x="268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4" name="Google Shape;404;p39"/>
            <p:cNvSpPr/>
            <p:nvPr/>
          </p:nvSpPr>
          <p:spPr>
            <a:xfrm>
              <a:off x="5341350" y="5121663"/>
              <a:ext cx="442096" cy="209505"/>
            </a:xfrm>
            <a:custGeom>
              <a:rect b="b" l="l" r="r" t="t"/>
              <a:pathLst>
                <a:path extrusionOk="0" h="2050" w="4326">
                  <a:moveTo>
                    <a:pt x="2446" y="0"/>
                  </a:moveTo>
                  <a:cubicBezTo>
                    <a:pt x="2220" y="0"/>
                    <a:pt x="1964" y="490"/>
                    <a:pt x="1964" y="490"/>
                  </a:cubicBezTo>
                  <a:cubicBezTo>
                    <a:pt x="1916" y="598"/>
                    <a:pt x="0" y="1526"/>
                    <a:pt x="229" y="1875"/>
                  </a:cubicBezTo>
                  <a:cubicBezTo>
                    <a:pt x="311" y="2000"/>
                    <a:pt x="782" y="2049"/>
                    <a:pt x="1367" y="2049"/>
                  </a:cubicBezTo>
                  <a:cubicBezTo>
                    <a:pt x="2420" y="2049"/>
                    <a:pt x="3843" y="1889"/>
                    <a:pt x="4037" y="1719"/>
                  </a:cubicBezTo>
                  <a:cubicBezTo>
                    <a:pt x="4326" y="1465"/>
                    <a:pt x="4073" y="899"/>
                    <a:pt x="4025" y="453"/>
                  </a:cubicBezTo>
                  <a:cubicBezTo>
                    <a:pt x="3471" y="670"/>
                    <a:pt x="2880" y="670"/>
                    <a:pt x="2880" y="670"/>
                  </a:cubicBezTo>
                  <a:lnTo>
                    <a:pt x="2832" y="490"/>
                  </a:lnTo>
                  <a:lnTo>
                    <a:pt x="2603" y="104"/>
                  </a:lnTo>
                  <a:cubicBezTo>
                    <a:pt x="2555" y="30"/>
                    <a:pt x="2502" y="0"/>
                    <a:pt x="24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5" name="Google Shape;405;p39"/>
            <p:cNvSpPr/>
            <p:nvPr/>
          </p:nvSpPr>
          <p:spPr>
            <a:xfrm>
              <a:off x="6509961" y="5139138"/>
              <a:ext cx="381903" cy="185080"/>
            </a:xfrm>
            <a:custGeom>
              <a:rect b="b" l="l" r="r" t="t"/>
              <a:pathLst>
                <a:path extrusionOk="0" h="1811" w="3737">
                  <a:moveTo>
                    <a:pt x="1374" y="0"/>
                  </a:moveTo>
                  <a:cubicBezTo>
                    <a:pt x="1317" y="0"/>
                    <a:pt x="1257" y="29"/>
                    <a:pt x="1218" y="126"/>
                  </a:cubicBezTo>
                  <a:cubicBezTo>
                    <a:pt x="1122" y="354"/>
                    <a:pt x="1074" y="499"/>
                    <a:pt x="1074" y="499"/>
                  </a:cubicBezTo>
                  <a:cubicBezTo>
                    <a:pt x="1074" y="499"/>
                    <a:pt x="447" y="378"/>
                    <a:pt x="25" y="258"/>
                  </a:cubicBezTo>
                  <a:lnTo>
                    <a:pt x="25" y="258"/>
                  </a:lnTo>
                  <a:cubicBezTo>
                    <a:pt x="1" y="668"/>
                    <a:pt x="13" y="1403"/>
                    <a:pt x="314" y="1487"/>
                  </a:cubicBezTo>
                  <a:cubicBezTo>
                    <a:pt x="646" y="1582"/>
                    <a:pt x="2049" y="1810"/>
                    <a:pt x="2839" y="1810"/>
                  </a:cubicBezTo>
                  <a:cubicBezTo>
                    <a:pt x="3055" y="1810"/>
                    <a:pt x="3225" y="1793"/>
                    <a:pt x="3315" y="1752"/>
                  </a:cubicBezTo>
                  <a:cubicBezTo>
                    <a:pt x="3736" y="1559"/>
                    <a:pt x="1543" y="65"/>
                    <a:pt x="1543" y="65"/>
                  </a:cubicBezTo>
                  <a:cubicBezTo>
                    <a:pt x="1543" y="65"/>
                    <a:pt x="1461" y="0"/>
                    <a:pt x="13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4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p48"/>
          <p:cNvSpPr txBox="1"/>
          <p:nvPr>
            <p:ph type="title"/>
          </p:nvPr>
        </p:nvSpPr>
        <p:spPr>
          <a:xfrm>
            <a:off x="720000" y="1867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300"/>
              <a:t>What about this…</a:t>
            </a:r>
            <a:endParaRPr i="1" sz="2300"/>
          </a:p>
        </p:txBody>
      </p:sp>
      <p:pic>
        <p:nvPicPr>
          <p:cNvPr id="606" name="Google Shape;606;p48"/>
          <p:cNvPicPr preferRelativeResize="0"/>
          <p:nvPr/>
        </p:nvPicPr>
        <p:blipFill rotWithShape="1">
          <a:blip r:embed="rId3">
            <a:alphaModFix/>
          </a:blip>
          <a:srcRect b="4271" l="0" r="0" t="4271"/>
          <a:stretch/>
        </p:blipFill>
        <p:spPr>
          <a:xfrm>
            <a:off x="3392800" y="759425"/>
            <a:ext cx="5031200" cy="4220324"/>
          </a:xfrm>
          <a:prstGeom prst="rect">
            <a:avLst/>
          </a:prstGeom>
          <a:noFill/>
          <a:ln>
            <a:noFill/>
          </a:ln>
        </p:spPr>
      </p:pic>
      <p:sp>
        <p:nvSpPr>
          <p:cNvPr id="607" name="Google Shape;607;p48"/>
          <p:cNvSpPr txBox="1"/>
          <p:nvPr>
            <p:ph type="title"/>
          </p:nvPr>
        </p:nvSpPr>
        <p:spPr>
          <a:xfrm>
            <a:off x="92575" y="2439200"/>
            <a:ext cx="3223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/>
              <a:t>Wearable</a:t>
            </a:r>
            <a:endParaRPr sz="38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p49"/>
          <p:cNvSpPr txBox="1"/>
          <p:nvPr>
            <p:ph type="title"/>
          </p:nvPr>
        </p:nvSpPr>
        <p:spPr>
          <a:xfrm>
            <a:off x="720000" y="1867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300"/>
              <a:t>I think maybe!</a:t>
            </a:r>
            <a:endParaRPr i="1" sz="2300"/>
          </a:p>
        </p:txBody>
      </p:sp>
      <p:pic>
        <p:nvPicPr>
          <p:cNvPr id="613" name="Google Shape;613;p49"/>
          <p:cNvPicPr preferRelativeResize="0"/>
          <p:nvPr/>
        </p:nvPicPr>
        <p:blipFill rotWithShape="1">
          <a:blip r:embed="rId3">
            <a:alphaModFix/>
          </a:blip>
          <a:srcRect b="48437" l="0" r="26530" t="0"/>
          <a:stretch/>
        </p:blipFill>
        <p:spPr>
          <a:xfrm>
            <a:off x="865950" y="1624150"/>
            <a:ext cx="3696301" cy="2839776"/>
          </a:xfrm>
          <a:prstGeom prst="rect">
            <a:avLst/>
          </a:prstGeom>
          <a:noFill/>
          <a:ln>
            <a:noFill/>
          </a:ln>
        </p:spPr>
      </p:pic>
      <p:sp>
        <p:nvSpPr>
          <p:cNvPr id="614" name="Google Shape;614;p49"/>
          <p:cNvSpPr txBox="1"/>
          <p:nvPr>
            <p:ph type="title"/>
          </p:nvPr>
        </p:nvSpPr>
        <p:spPr>
          <a:xfrm>
            <a:off x="-359400" y="759425"/>
            <a:ext cx="3223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/>
              <a:t>AR</a:t>
            </a:r>
            <a:endParaRPr sz="3800"/>
          </a:p>
        </p:txBody>
      </p:sp>
      <p:pic>
        <p:nvPicPr>
          <p:cNvPr id="615" name="Google Shape;615;p49"/>
          <p:cNvPicPr preferRelativeResize="0"/>
          <p:nvPr/>
        </p:nvPicPr>
        <p:blipFill rotWithShape="1">
          <a:blip r:embed="rId3">
            <a:alphaModFix/>
          </a:blip>
          <a:srcRect b="-1766" l="18995" r="49844" t="51297"/>
          <a:stretch/>
        </p:blipFill>
        <p:spPr>
          <a:xfrm>
            <a:off x="4809300" y="1624150"/>
            <a:ext cx="1639650" cy="2907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16" name="Google Shape;616;p49"/>
          <p:cNvPicPr preferRelativeResize="0"/>
          <p:nvPr/>
        </p:nvPicPr>
        <p:blipFill rotWithShape="1">
          <a:blip r:embed="rId3">
            <a:alphaModFix/>
          </a:blip>
          <a:srcRect b="1335" l="59153" r="4909" t="51124"/>
          <a:stretch/>
        </p:blipFill>
        <p:spPr>
          <a:xfrm>
            <a:off x="6696000" y="1624150"/>
            <a:ext cx="1961079" cy="2839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0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p50"/>
          <p:cNvSpPr txBox="1"/>
          <p:nvPr>
            <p:ph type="title"/>
          </p:nvPr>
        </p:nvSpPr>
        <p:spPr>
          <a:xfrm>
            <a:off x="720000" y="1867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300"/>
              <a:t>Kind of outrageous…</a:t>
            </a:r>
            <a:endParaRPr i="1" sz="2300"/>
          </a:p>
        </p:txBody>
      </p:sp>
      <p:sp>
        <p:nvSpPr>
          <p:cNvPr id="622" name="Google Shape;622;p50"/>
          <p:cNvSpPr txBox="1"/>
          <p:nvPr>
            <p:ph type="title"/>
          </p:nvPr>
        </p:nvSpPr>
        <p:spPr>
          <a:xfrm>
            <a:off x="92575" y="2439200"/>
            <a:ext cx="3223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/>
              <a:t>Hologram</a:t>
            </a:r>
            <a:endParaRPr sz="3800"/>
          </a:p>
        </p:txBody>
      </p:sp>
      <p:pic>
        <p:nvPicPr>
          <p:cNvPr id="623" name="Google Shape;623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14175" y="833225"/>
            <a:ext cx="3712377" cy="4079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7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p51"/>
          <p:cNvSpPr txBox="1"/>
          <p:nvPr>
            <p:ph type="title"/>
          </p:nvPr>
        </p:nvSpPr>
        <p:spPr>
          <a:xfrm>
            <a:off x="1977900" y="1183500"/>
            <a:ext cx="5188200" cy="2776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100"/>
              <a:t>TOP 2 DIVERSE REALIZATIONS</a:t>
            </a:r>
            <a:endParaRPr sz="7100"/>
          </a:p>
        </p:txBody>
      </p:sp>
      <p:grpSp>
        <p:nvGrpSpPr>
          <p:cNvPr id="629" name="Google Shape;629;p51"/>
          <p:cNvGrpSpPr/>
          <p:nvPr/>
        </p:nvGrpSpPr>
        <p:grpSpPr>
          <a:xfrm flipH="1">
            <a:off x="1238578" y="2844681"/>
            <a:ext cx="825812" cy="1686440"/>
            <a:chOff x="2078900" y="1373325"/>
            <a:chExt cx="1359809" cy="2776489"/>
          </a:xfrm>
        </p:grpSpPr>
        <p:sp>
          <p:nvSpPr>
            <p:cNvPr id="630" name="Google Shape;630;p51"/>
            <p:cNvSpPr/>
            <p:nvPr/>
          </p:nvSpPr>
          <p:spPr>
            <a:xfrm>
              <a:off x="2309635" y="1397340"/>
              <a:ext cx="514491" cy="347156"/>
            </a:xfrm>
            <a:custGeom>
              <a:rect b="b" l="l" r="r" t="t"/>
              <a:pathLst>
                <a:path extrusionOk="0" h="1807" w="2678">
                  <a:moveTo>
                    <a:pt x="1651" y="1"/>
                  </a:moveTo>
                  <a:cubicBezTo>
                    <a:pt x="1567" y="1"/>
                    <a:pt x="1482" y="12"/>
                    <a:pt x="1399" y="37"/>
                  </a:cubicBezTo>
                  <a:lnTo>
                    <a:pt x="1" y="430"/>
                  </a:lnTo>
                  <a:lnTo>
                    <a:pt x="99" y="747"/>
                  </a:lnTo>
                  <a:lnTo>
                    <a:pt x="1486" y="354"/>
                  </a:lnTo>
                  <a:cubicBezTo>
                    <a:pt x="1541" y="339"/>
                    <a:pt x="1596" y="332"/>
                    <a:pt x="1651" y="332"/>
                  </a:cubicBezTo>
                  <a:cubicBezTo>
                    <a:pt x="1910" y="332"/>
                    <a:pt x="2146" y="496"/>
                    <a:pt x="2218" y="758"/>
                  </a:cubicBezTo>
                  <a:cubicBezTo>
                    <a:pt x="2306" y="1075"/>
                    <a:pt x="2120" y="1403"/>
                    <a:pt x="1814" y="1490"/>
                  </a:cubicBezTo>
                  <a:lnTo>
                    <a:pt x="1901" y="1806"/>
                  </a:lnTo>
                  <a:cubicBezTo>
                    <a:pt x="2393" y="1675"/>
                    <a:pt x="2677" y="1162"/>
                    <a:pt x="2535" y="670"/>
                  </a:cubicBezTo>
                  <a:cubicBezTo>
                    <a:pt x="2418" y="265"/>
                    <a:pt x="2047" y="1"/>
                    <a:pt x="16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1" name="Google Shape;631;p51"/>
            <p:cNvSpPr/>
            <p:nvPr/>
          </p:nvSpPr>
          <p:spPr>
            <a:xfrm>
              <a:off x="2313861" y="2392899"/>
              <a:ext cx="663190" cy="306427"/>
            </a:xfrm>
            <a:custGeom>
              <a:rect b="b" l="l" r="r" t="t"/>
              <a:pathLst>
                <a:path extrusionOk="0" h="1595" w="3452">
                  <a:moveTo>
                    <a:pt x="3102" y="0"/>
                  </a:moveTo>
                  <a:lnTo>
                    <a:pt x="0" y="884"/>
                  </a:lnTo>
                  <a:lnTo>
                    <a:pt x="34" y="1595"/>
                  </a:lnTo>
                  <a:lnTo>
                    <a:pt x="3452" y="612"/>
                  </a:lnTo>
                  <a:lnTo>
                    <a:pt x="310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2" name="Google Shape;632;p51"/>
            <p:cNvSpPr/>
            <p:nvPr/>
          </p:nvSpPr>
          <p:spPr>
            <a:xfrm>
              <a:off x="2198590" y="1738158"/>
              <a:ext cx="476451" cy="253979"/>
            </a:xfrm>
            <a:custGeom>
              <a:rect b="b" l="l" r="r" t="t"/>
              <a:pathLst>
                <a:path extrusionOk="0" h="1322" w="2480">
                  <a:moveTo>
                    <a:pt x="2282" y="0"/>
                  </a:moveTo>
                  <a:lnTo>
                    <a:pt x="0" y="655"/>
                  </a:lnTo>
                  <a:lnTo>
                    <a:pt x="197" y="1321"/>
                  </a:lnTo>
                  <a:lnTo>
                    <a:pt x="2479" y="666"/>
                  </a:lnTo>
                  <a:lnTo>
                    <a:pt x="228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3" name="Google Shape;633;p51"/>
            <p:cNvSpPr/>
            <p:nvPr/>
          </p:nvSpPr>
          <p:spPr>
            <a:xfrm>
              <a:off x="2078900" y="1837484"/>
              <a:ext cx="902376" cy="725436"/>
            </a:xfrm>
            <a:custGeom>
              <a:rect b="b" l="l" r="r" t="t"/>
              <a:pathLst>
                <a:path extrusionOk="0" h="3776" w="4697">
                  <a:moveTo>
                    <a:pt x="3279" y="0"/>
                  </a:moveTo>
                  <a:cubicBezTo>
                    <a:pt x="3188" y="0"/>
                    <a:pt x="3096" y="13"/>
                    <a:pt x="3004" y="40"/>
                  </a:cubicBezTo>
                  <a:lnTo>
                    <a:pt x="842" y="663"/>
                  </a:lnTo>
                  <a:cubicBezTo>
                    <a:pt x="306" y="804"/>
                    <a:pt x="0" y="1362"/>
                    <a:pt x="153" y="1897"/>
                  </a:cubicBezTo>
                  <a:lnTo>
                    <a:pt x="459" y="2957"/>
                  </a:lnTo>
                  <a:cubicBezTo>
                    <a:pt x="612" y="3491"/>
                    <a:pt x="1213" y="3775"/>
                    <a:pt x="1213" y="3775"/>
                  </a:cubicBezTo>
                  <a:lnTo>
                    <a:pt x="4337" y="2891"/>
                  </a:lnTo>
                  <a:cubicBezTo>
                    <a:pt x="4337" y="2891"/>
                    <a:pt x="4697" y="2323"/>
                    <a:pt x="4544" y="1787"/>
                  </a:cubicBezTo>
                  <a:lnTo>
                    <a:pt x="4238" y="728"/>
                  </a:lnTo>
                  <a:cubicBezTo>
                    <a:pt x="4112" y="286"/>
                    <a:pt x="3710" y="0"/>
                    <a:pt x="32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4" name="Google Shape;634;p51"/>
            <p:cNvSpPr/>
            <p:nvPr/>
          </p:nvSpPr>
          <p:spPr>
            <a:xfrm>
              <a:off x="2280240" y="2510284"/>
              <a:ext cx="1158469" cy="1639531"/>
            </a:xfrm>
            <a:custGeom>
              <a:rect b="b" l="l" r="r" t="t"/>
              <a:pathLst>
                <a:path extrusionOk="0" h="8534" w="6030">
                  <a:moveTo>
                    <a:pt x="3638" y="1"/>
                  </a:moveTo>
                  <a:lnTo>
                    <a:pt x="197" y="984"/>
                  </a:lnTo>
                  <a:cubicBezTo>
                    <a:pt x="197" y="984"/>
                    <a:pt x="1" y="1508"/>
                    <a:pt x="154" y="2032"/>
                  </a:cubicBezTo>
                  <a:lnTo>
                    <a:pt x="1803" y="7810"/>
                  </a:lnTo>
                  <a:cubicBezTo>
                    <a:pt x="1931" y="8248"/>
                    <a:pt x="2333" y="8533"/>
                    <a:pt x="2773" y="8533"/>
                  </a:cubicBezTo>
                  <a:cubicBezTo>
                    <a:pt x="2860" y="8533"/>
                    <a:pt x="2949" y="8522"/>
                    <a:pt x="3037" y="8499"/>
                  </a:cubicBezTo>
                  <a:lnTo>
                    <a:pt x="5200" y="7876"/>
                  </a:lnTo>
                  <a:cubicBezTo>
                    <a:pt x="5724" y="7723"/>
                    <a:pt x="6030" y="7166"/>
                    <a:pt x="5877" y="6642"/>
                  </a:cubicBezTo>
                  <a:lnTo>
                    <a:pt x="4228" y="875"/>
                  </a:lnTo>
                  <a:cubicBezTo>
                    <a:pt x="4075" y="339"/>
                    <a:pt x="3638" y="1"/>
                    <a:pt x="36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5" name="Google Shape;635;p51"/>
            <p:cNvSpPr/>
            <p:nvPr/>
          </p:nvSpPr>
          <p:spPr>
            <a:xfrm>
              <a:off x="2213191" y="1408483"/>
              <a:ext cx="251866" cy="231117"/>
            </a:xfrm>
            <a:custGeom>
              <a:rect b="b" l="l" r="r" t="t"/>
              <a:pathLst>
                <a:path extrusionOk="0" h="1203" w="1311">
                  <a:moveTo>
                    <a:pt x="1049" y="1"/>
                  </a:moveTo>
                  <a:lnTo>
                    <a:pt x="0" y="307"/>
                  </a:lnTo>
                  <a:lnTo>
                    <a:pt x="262" y="1202"/>
                  </a:lnTo>
                  <a:lnTo>
                    <a:pt x="1311" y="896"/>
                  </a:lnTo>
                  <a:lnTo>
                    <a:pt x="104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6" name="Google Shape;636;p51"/>
            <p:cNvSpPr/>
            <p:nvPr/>
          </p:nvSpPr>
          <p:spPr>
            <a:xfrm>
              <a:off x="2175344" y="1373325"/>
              <a:ext cx="279339" cy="129487"/>
            </a:xfrm>
            <a:custGeom>
              <a:rect b="b" l="l" r="r" t="t"/>
              <a:pathLst>
                <a:path extrusionOk="0" h="674" w="1454">
                  <a:moveTo>
                    <a:pt x="1236" y="1"/>
                  </a:moveTo>
                  <a:cubicBezTo>
                    <a:pt x="1218" y="1"/>
                    <a:pt x="1199" y="3"/>
                    <a:pt x="1180" y="9"/>
                  </a:cubicBezTo>
                  <a:lnTo>
                    <a:pt x="165" y="304"/>
                  </a:lnTo>
                  <a:cubicBezTo>
                    <a:pt x="56" y="337"/>
                    <a:pt x="0" y="435"/>
                    <a:pt x="34" y="533"/>
                  </a:cubicBezTo>
                  <a:cubicBezTo>
                    <a:pt x="51" y="621"/>
                    <a:pt x="125" y="674"/>
                    <a:pt x="205" y="674"/>
                  </a:cubicBezTo>
                  <a:cubicBezTo>
                    <a:pt x="224" y="674"/>
                    <a:pt x="243" y="671"/>
                    <a:pt x="263" y="664"/>
                  </a:cubicBezTo>
                  <a:lnTo>
                    <a:pt x="1289" y="370"/>
                  </a:lnTo>
                  <a:cubicBezTo>
                    <a:pt x="1388" y="348"/>
                    <a:pt x="1454" y="239"/>
                    <a:pt x="1420" y="140"/>
                  </a:cubicBezTo>
                  <a:cubicBezTo>
                    <a:pt x="1394" y="59"/>
                    <a:pt x="1322" y="1"/>
                    <a:pt x="12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7" name="Google Shape;637;p51"/>
            <p:cNvSpPr/>
            <p:nvPr/>
          </p:nvSpPr>
          <p:spPr>
            <a:xfrm>
              <a:off x="2183797" y="1553340"/>
              <a:ext cx="388462" cy="214403"/>
            </a:xfrm>
            <a:custGeom>
              <a:rect b="b" l="l" r="r" t="t"/>
              <a:pathLst>
                <a:path extrusionOk="0" h="1116" w="2022">
                  <a:moveTo>
                    <a:pt x="1857" y="1"/>
                  </a:moveTo>
                  <a:lnTo>
                    <a:pt x="0" y="536"/>
                  </a:lnTo>
                  <a:lnTo>
                    <a:pt x="164" y="1115"/>
                  </a:lnTo>
                  <a:lnTo>
                    <a:pt x="2021" y="579"/>
                  </a:lnTo>
                  <a:lnTo>
                    <a:pt x="185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8" name="Google Shape;638;p51"/>
            <p:cNvSpPr/>
            <p:nvPr/>
          </p:nvSpPr>
          <p:spPr>
            <a:xfrm>
              <a:off x="2110407" y="1625769"/>
              <a:ext cx="594027" cy="275304"/>
            </a:xfrm>
            <a:custGeom>
              <a:rect b="b" l="l" r="r" t="t"/>
              <a:pathLst>
                <a:path extrusionOk="0" h="1433" w="3092">
                  <a:moveTo>
                    <a:pt x="2649" y="0"/>
                  </a:moveTo>
                  <a:cubicBezTo>
                    <a:pt x="2611" y="0"/>
                    <a:pt x="2573" y="6"/>
                    <a:pt x="2534" y="17"/>
                  </a:cubicBezTo>
                  <a:lnTo>
                    <a:pt x="338" y="651"/>
                  </a:lnTo>
                  <a:cubicBezTo>
                    <a:pt x="120" y="705"/>
                    <a:pt x="0" y="923"/>
                    <a:pt x="66" y="1142"/>
                  </a:cubicBezTo>
                  <a:cubicBezTo>
                    <a:pt x="110" y="1313"/>
                    <a:pt x="267" y="1432"/>
                    <a:pt x="442" y="1432"/>
                  </a:cubicBezTo>
                  <a:cubicBezTo>
                    <a:pt x="480" y="1432"/>
                    <a:pt x="518" y="1427"/>
                    <a:pt x="557" y="1415"/>
                  </a:cubicBezTo>
                  <a:lnTo>
                    <a:pt x="2753" y="782"/>
                  </a:lnTo>
                  <a:cubicBezTo>
                    <a:pt x="2971" y="727"/>
                    <a:pt x="3091" y="508"/>
                    <a:pt x="3037" y="290"/>
                  </a:cubicBezTo>
                  <a:cubicBezTo>
                    <a:pt x="2983" y="119"/>
                    <a:pt x="2825" y="0"/>
                    <a:pt x="26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39" name="Google Shape;639;p51"/>
          <p:cNvGrpSpPr/>
          <p:nvPr/>
        </p:nvGrpSpPr>
        <p:grpSpPr>
          <a:xfrm>
            <a:off x="7233166" y="968002"/>
            <a:ext cx="1118852" cy="1269251"/>
            <a:chOff x="1998900" y="2143600"/>
            <a:chExt cx="296825" cy="336725"/>
          </a:xfrm>
        </p:grpSpPr>
        <p:sp>
          <p:nvSpPr>
            <p:cNvPr id="640" name="Google Shape;640;p51"/>
            <p:cNvSpPr/>
            <p:nvPr/>
          </p:nvSpPr>
          <p:spPr>
            <a:xfrm>
              <a:off x="2061150" y="2186750"/>
              <a:ext cx="21325" cy="24050"/>
            </a:xfrm>
            <a:custGeom>
              <a:rect b="b" l="l" r="r" t="t"/>
              <a:pathLst>
                <a:path extrusionOk="0" h="962" w="853">
                  <a:moveTo>
                    <a:pt x="437" y="0"/>
                  </a:moveTo>
                  <a:lnTo>
                    <a:pt x="0" y="262"/>
                  </a:lnTo>
                  <a:lnTo>
                    <a:pt x="404" y="961"/>
                  </a:lnTo>
                  <a:lnTo>
                    <a:pt x="852" y="711"/>
                  </a:lnTo>
                  <a:lnTo>
                    <a:pt x="43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1" name="Google Shape;641;p51"/>
            <p:cNvSpPr/>
            <p:nvPr/>
          </p:nvSpPr>
          <p:spPr>
            <a:xfrm>
              <a:off x="2050225" y="2175250"/>
              <a:ext cx="28700" cy="22550"/>
            </a:xfrm>
            <a:custGeom>
              <a:rect b="b" l="l" r="r" t="t"/>
              <a:pathLst>
                <a:path extrusionOk="0" h="902" w="1148">
                  <a:moveTo>
                    <a:pt x="831" y="1"/>
                  </a:moveTo>
                  <a:cubicBezTo>
                    <a:pt x="794" y="1"/>
                    <a:pt x="756" y="12"/>
                    <a:pt x="721" y="35"/>
                  </a:cubicBezTo>
                  <a:lnTo>
                    <a:pt x="142" y="362"/>
                  </a:lnTo>
                  <a:cubicBezTo>
                    <a:pt x="33" y="428"/>
                    <a:pt x="1" y="547"/>
                    <a:pt x="66" y="657"/>
                  </a:cubicBezTo>
                  <a:lnTo>
                    <a:pt x="142" y="799"/>
                  </a:lnTo>
                  <a:cubicBezTo>
                    <a:pt x="179" y="865"/>
                    <a:pt x="251" y="902"/>
                    <a:pt x="324" y="902"/>
                  </a:cubicBezTo>
                  <a:cubicBezTo>
                    <a:pt x="359" y="902"/>
                    <a:pt x="394" y="893"/>
                    <a:pt x="426" y="875"/>
                  </a:cubicBezTo>
                  <a:lnTo>
                    <a:pt x="1016" y="537"/>
                  </a:lnTo>
                  <a:cubicBezTo>
                    <a:pt x="1115" y="482"/>
                    <a:pt x="1147" y="351"/>
                    <a:pt x="1093" y="253"/>
                  </a:cubicBezTo>
                  <a:lnTo>
                    <a:pt x="1005" y="111"/>
                  </a:lnTo>
                  <a:cubicBezTo>
                    <a:pt x="970" y="39"/>
                    <a:pt x="901" y="1"/>
                    <a:pt x="8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2" name="Google Shape;642;p51"/>
            <p:cNvSpPr/>
            <p:nvPr/>
          </p:nvSpPr>
          <p:spPr>
            <a:xfrm>
              <a:off x="2212150" y="2186750"/>
              <a:ext cx="21325" cy="24050"/>
            </a:xfrm>
            <a:custGeom>
              <a:rect b="b" l="l" r="r" t="t"/>
              <a:pathLst>
                <a:path extrusionOk="0" h="962" w="853">
                  <a:moveTo>
                    <a:pt x="405" y="0"/>
                  </a:moveTo>
                  <a:lnTo>
                    <a:pt x="0" y="711"/>
                  </a:lnTo>
                  <a:lnTo>
                    <a:pt x="437" y="961"/>
                  </a:lnTo>
                  <a:lnTo>
                    <a:pt x="852" y="262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3" name="Google Shape;643;p51"/>
            <p:cNvSpPr/>
            <p:nvPr/>
          </p:nvSpPr>
          <p:spPr>
            <a:xfrm>
              <a:off x="2215700" y="2175250"/>
              <a:ext cx="28425" cy="22550"/>
            </a:xfrm>
            <a:custGeom>
              <a:rect b="b" l="l" r="r" t="t"/>
              <a:pathLst>
                <a:path extrusionOk="0" h="902" w="1137">
                  <a:moveTo>
                    <a:pt x="317" y="1"/>
                  </a:moveTo>
                  <a:cubicBezTo>
                    <a:pt x="246" y="1"/>
                    <a:pt x="178" y="39"/>
                    <a:pt x="142" y="111"/>
                  </a:cubicBezTo>
                  <a:lnTo>
                    <a:pt x="55" y="253"/>
                  </a:lnTo>
                  <a:cubicBezTo>
                    <a:pt x="1" y="351"/>
                    <a:pt x="33" y="482"/>
                    <a:pt x="132" y="537"/>
                  </a:cubicBezTo>
                  <a:lnTo>
                    <a:pt x="710" y="875"/>
                  </a:lnTo>
                  <a:cubicBezTo>
                    <a:pt x="743" y="893"/>
                    <a:pt x="778" y="902"/>
                    <a:pt x="813" y="902"/>
                  </a:cubicBezTo>
                  <a:cubicBezTo>
                    <a:pt x="886" y="902"/>
                    <a:pt x="958" y="865"/>
                    <a:pt x="994" y="799"/>
                  </a:cubicBezTo>
                  <a:lnTo>
                    <a:pt x="1082" y="657"/>
                  </a:lnTo>
                  <a:cubicBezTo>
                    <a:pt x="1137" y="547"/>
                    <a:pt x="1104" y="428"/>
                    <a:pt x="1006" y="362"/>
                  </a:cubicBezTo>
                  <a:lnTo>
                    <a:pt x="426" y="35"/>
                  </a:lnTo>
                  <a:cubicBezTo>
                    <a:pt x="392" y="12"/>
                    <a:pt x="354" y="1"/>
                    <a:pt x="3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4" name="Google Shape;644;p51"/>
            <p:cNvSpPr/>
            <p:nvPr/>
          </p:nvSpPr>
          <p:spPr>
            <a:xfrm>
              <a:off x="2135425" y="2164625"/>
              <a:ext cx="23500" cy="37725"/>
            </a:xfrm>
            <a:custGeom>
              <a:rect b="b" l="l" r="r" t="t"/>
              <a:pathLst>
                <a:path extrusionOk="0" h="1509" w="940">
                  <a:moveTo>
                    <a:pt x="0" y="1"/>
                  </a:moveTo>
                  <a:lnTo>
                    <a:pt x="0" y="1508"/>
                  </a:lnTo>
                  <a:lnTo>
                    <a:pt x="940" y="1508"/>
                  </a:lnTo>
                  <a:lnTo>
                    <a:pt x="94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5" name="Google Shape;645;p51"/>
            <p:cNvSpPr/>
            <p:nvPr/>
          </p:nvSpPr>
          <p:spPr>
            <a:xfrm>
              <a:off x="1998900" y="2183475"/>
              <a:ext cx="296825" cy="296850"/>
            </a:xfrm>
            <a:custGeom>
              <a:rect b="b" l="l" r="r" t="t"/>
              <a:pathLst>
                <a:path extrusionOk="0" h="11874" w="11873">
                  <a:moveTo>
                    <a:pt x="5931" y="0"/>
                  </a:moveTo>
                  <a:cubicBezTo>
                    <a:pt x="2654" y="0"/>
                    <a:pt x="0" y="2665"/>
                    <a:pt x="0" y="5942"/>
                  </a:cubicBezTo>
                  <a:cubicBezTo>
                    <a:pt x="0" y="9219"/>
                    <a:pt x="2654" y="11874"/>
                    <a:pt x="5931" y="11874"/>
                  </a:cubicBezTo>
                  <a:cubicBezTo>
                    <a:pt x="9208" y="11874"/>
                    <a:pt x="11873" y="9219"/>
                    <a:pt x="11873" y="5942"/>
                  </a:cubicBezTo>
                  <a:cubicBezTo>
                    <a:pt x="11873" y="2665"/>
                    <a:pt x="9208" y="0"/>
                    <a:pt x="59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6" name="Google Shape;646;p51"/>
            <p:cNvSpPr/>
            <p:nvPr/>
          </p:nvSpPr>
          <p:spPr>
            <a:xfrm>
              <a:off x="2017725" y="2202325"/>
              <a:ext cx="259175" cy="259150"/>
            </a:xfrm>
            <a:custGeom>
              <a:rect b="b" l="l" r="r" t="t"/>
              <a:pathLst>
                <a:path extrusionOk="0" h="10366" w="10367">
                  <a:moveTo>
                    <a:pt x="5178" y="0"/>
                  </a:moveTo>
                  <a:cubicBezTo>
                    <a:pt x="2316" y="0"/>
                    <a:pt x="0" y="2326"/>
                    <a:pt x="0" y="5188"/>
                  </a:cubicBezTo>
                  <a:cubicBezTo>
                    <a:pt x="0" y="8050"/>
                    <a:pt x="2316" y="10365"/>
                    <a:pt x="5178" y="10365"/>
                  </a:cubicBezTo>
                  <a:cubicBezTo>
                    <a:pt x="8039" y="10365"/>
                    <a:pt x="10366" y="8050"/>
                    <a:pt x="10366" y="5188"/>
                  </a:cubicBezTo>
                  <a:cubicBezTo>
                    <a:pt x="10366" y="2326"/>
                    <a:pt x="8039" y="0"/>
                    <a:pt x="517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7" name="Google Shape;647;p51"/>
            <p:cNvSpPr/>
            <p:nvPr/>
          </p:nvSpPr>
          <p:spPr>
            <a:xfrm>
              <a:off x="2062500" y="2252450"/>
              <a:ext cx="109800" cy="104450"/>
            </a:xfrm>
            <a:custGeom>
              <a:rect b="b" l="l" r="r" t="t"/>
              <a:pathLst>
                <a:path extrusionOk="0" h="4178" w="4392">
                  <a:moveTo>
                    <a:pt x="202" y="0"/>
                  </a:moveTo>
                  <a:cubicBezTo>
                    <a:pt x="196" y="0"/>
                    <a:pt x="190" y="2"/>
                    <a:pt x="187" y="5"/>
                  </a:cubicBezTo>
                  <a:cubicBezTo>
                    <a:pt x="1" y="168"/>
                    <a:pt x="4119" y="4177"/>
                    <a:pt x="4119" y="4177"/>
                  </a:cubicBezTo>
                  <a:lnTo>
                    <a:pt x="4392" y="3904"/>
                  </a:lnTo>
                  <a:cubicBezTo>
                    <a:pt x="4392" y="3904"/>
                    <a:pt x="530" y="0"/>
                    <a:pt x="2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8" name="Google Shape;648;p51"/>
            <p:cNvSpPr/>
            <p:nvPr/>
          </p:nvSpPr>
          <p:spPr>
            <a:xfrm>
              <a:off x="2130225" y="2314825"/>
              <a:ext cx="34175" cy="34150"/>
            </a:xfrm>
            <a:custGeom>
              <a:rect b="b" l="l" r="r" t="t"/>
              <a:pathLst>
                <a:path extrusionOk="0" h="1366" w="1367">
                  <a:moveTo>
                    <a:pt x="678" y="0"/>
                  </a:moveTo>
                  <a:cubicBezTo>
                    <a:pt x="306" y="0"/>
                    <a:pt x="1" y="306"/>
                    <a:pt x="1" y="688"/>
                  </a:cubicBezTo>
                  <a:cubicBezTo>
                    <a:pt x="1" y="1059"/>
                    <a:pt x="306" y="1365"/>
                    <a:pt x="678" y="1365"/>
                  </a:cubicBezTo>
                  <a:cubicBezTo>
                    <a:pt x="1060" y="1365"/>
                    <a:pt x="1366" y="1059"/>
                    <a:pt x="1366" y="688"/>
                  </a:cubicBezTo>
                  <a:cubicBezTo>
                    <a:pt x="1366" y="306"/>
                    <a:pt x="1060" y="0"/>
                    <a:pt x="6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9" name="Google Shape;649;p51"/>
            <p:cNvSpPr/>
            <p:nvPr/>
          </p:nvSpPr>
          <p:spPr>
            <a:xfrm>
              <a:off x="2137875" y="2322725"/>
              <a:ext cx="18600" cy="18600"/>
            </a:xfrm>
            <a:custGeom>
              <a:rect b="b" l="l" r="r" t="t"/>
              <a:pathLst>
                <a:path extrusionOk="0" h="744" w="744">
                  <a:moveTo>
                    <a:pt x="372" y="1"/>
                  </a:moveTo>
                  <a:cubicBezTo>
                    <a:pt x="165" y="1"/>
                    <a:pt x="0" y="165"/>
                    <a:pt x="0" y="372"/>
                  </a:cubicBezTo>
                  <a:cubicBezTo>
                    <a:pt x="0" y="580"/>
                    <a:pt x="165" y="743"/>
                    <a:pt x="372" y="743"/>
                  </a:cubicBezTo>
                  <a:cubicBezTo>
                    <a:pt x="580" y="743"/>
                    <a:pt x="743" y="580"/>
                    <a:pt x="743" y="372"/>
                  </a:cubicBezTo>
                  <a:cubicBezTo>
                    <a:pt x="743" y="165"/>
                    <a:pt x="580" y="1"/>
                    <a:pt x="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0" name="Google Shape;650;p51"/>
            <p:cNvSpPr/>
            <p:nvPr/>
          </p:nvSpPr>
          <p:spPr>
            <a:xfrm>
              <a:off x="2140600" y="2209425"/>
              <a:ext cx="13425" cy="22675"/>
            </a:xfrm>
            <a:custGeom>
              <a:rect b="b" l="l" r="r" t="t"/>
              <a:pathLst>
                <a:path extrusionOk="0" h="907" w="537">
                  <a:moveTo>
                    <a:pt x="1" y="0"/>
                  </a:moveTo>
                  <a:lnTo>
                    <a:pt x="1" y="906"/>
                  </a:lnTo>
                  <a:lnTo>
                    <a:pt x="536" y="906"/>
                  </a:lnTo>
                  <a:lnTo>
                    <a:pt x="53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1" name="Google Shape;651;p51"/>
            <p:cNvSpPr/>
            <p:nvPr/>
          </p:nvSpPr>
          <p:spPr>
            <a:xfrm>
              <a:off x="2024550" y="2325200"/>
              <a:ext cx="22675" cy="13400"/>
            </a:xfrm>
            <a:custGeom>
              <a:rect b="b" l="l" r="r" t="t"/>
              <a:pathLst>
                <a:path extrusionOk="0" h="536" w="907">
                  <a:moveTo>
                    <a:pt x="1" y="0"/>
                  </a:moveTo>
                  <a:lnTo>
                    <a:pt x="1" y="535"/>
                  </a:lnTo>
                  <a:lnTo>
                    <a:pt x="907" y="535"/>
                  </a:lnTo>
                  <a:lnTo>
                    <a:pt x="90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2" name="Google Shape;652;p51"/>
            <p:cNvSpPr/>
            <p:nvPr/>
          </p:nvSpPr>
          <p:spPr>
            <a:xfrm>
              <a:off x="2140600" y="2431950"/>
              <a:ext cx="13425" cy="22700"/>
            </a:xfrm>
            <a:custGeom>
              <a:rect b="b" l="l" r="r" t="t"/>
              <a:pathLst>
                <a:path extrusionOk="0" h="908" w="537">
                  <a:moveTo>
                    <a:pt x="1" y="1"/>
                  </a:moveTo>
                  <a:lnTo>
                    <a:pt x="1" y="908"/>
                  </a:lnTo>
                  <a:lnTo>
                    <a:pt x="536" y="908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3" name="Google Shape;653;p51"/>
            <p:cNvSpPr/>
            <p:nvPr/>
          </p:nvSpPr>
          <p:spPr>
            <a:xfrm>
              <a:off x="2247100" y="2325200"/>
              <a:ext cx="22700" cy="13400"/>
            </a:xfrm>
            <a:custGeom>
              <a:rect b="b" l="l" r="r" t="t"/>
              <a:pathLst>
                <a:path extrusionOk="0" h="536" w="908">
                  <a:moveTo>
                    <a:pt x="0" y="0"/>
                  </a:moveTo>
                  <a:lnTo>
                    <a:pt x="0" y="535"/>
                  </a:lnTo>
                  <a:lnTo>
                    <a:pt x="907" y="535"/>
                  </a:lnTo>
                  <a:lnTo>
                    <a:pt x="90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4" name="Google Shape;654;p51"/>
            <p:cNvSpPr/>
            <p:nvPr/>
          </p:nvSpPr>
          <p:spPr>
            <a:xfrm>
              <a:off x="2083800" y="2228850"/>
              <a:ext cx="15600" cy="13475"/>
            </a:xfrm>
            <a:custGeom>
              <a:rect b="b" l="l" r="r" t="t"/>
              <a:pathLst>
                <a:path extrusionOk="0" h="539" w="624">
                  <a:moveTo>
                    <a:pt x="305" y="1"/>
                  </a:moveTo>
                  <a:cubicBezTo>
                    <a:pt x="261" y="1"/>
                    <a:pt x="217" y="11"/>
                    <a:pt x="175" y="31"/>
                  </a:cubicBezTo>
                  <a:cubicBezTo>
                    <a:pt x="44" y="107"/>
                    <a:pt x="1" y="272"/>
                    <a:pt x="78" y="403"/>
                  </a:cubicBezTo>
                  <a:cubicBezTo>
                    <a:pt x="128" y="490"/>
                    <a:pt x="218" y="539"/>
                    <a:pt x="311" y="539"/>
                  </a:cubicBezTo>
                  <a:cubicBezTo>
                    <a:pt x="358" y="539"/>
                    <a:pt x="405" y="526"/>
                    <a:pt x="449" y="501"/>
                  </a:cubicBezTo>
                  <a:cubicBezTo>
                    <a:pt x="569" y="425"/>
                    <a:pt x="624" y="260"/>
                    <a:pt x="547" y="129"/>
                  </a:cubicBezTo>
                  <a:cubicBezTo>
                    <a:pt x="495" y="47"/>
                    <a:pt x="401" y="1"/>
                    <a:pt x="3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5" name="Google Shape;655;p51"/>
            <p:cNvSpPr/>
            <p:nvPr/>
          </p:nvSpPr>
          <p:spPr>
            <a:xfrm>
              <a:off x="2043125" y="2269625"/>
              <a:ext cx="15325" cy="13375"/>
            </a:xfrm>
            <a:custGeom>
              <a:rect b="b" l="l" r="r" t="t"/>
              <a:pathLst>
                <a:path extrusionOk="0" h="535" w="613">
                  <a:moveTo>
                    <a:pt x="310" y="1"/>
                  </a:moveTo>
                  <a:cubicBezTo>
                    <a:pt x="217" y="1"/>
                    <a:pt x="128" y="49"/>
                    <a:pt x="77" y="137"/>
                  </a:cubicBezTo>
                  <a:cubicBezTo>
                    <a:pt x="1" y="257"/>
                    <a:pt x="44" y="421"/>
                    <a:pt x="175" y="498"/>
                  </a:cubicBezTo>
                  <a:cubicBezTo>
                    <a:pt x="219" y="523"/>
                    <a:pt x="266" y="535"/>
                    <a:pt x="312" y="535"/>
                  </a:cubicBezTo>
                  <a:cubicBezTo>
                    <a:pt x="405" y="535"/>
                    <a:pt x="495" y="486"/>
                    <a:pt x="547" y="399"/>
                  </a:cubicBezTo>
                  <a:cubicBezTo>
                    <a:pt x="612" y="279"/>
                    <a:pt x="569" y="104"/>
                    <a:pt x="448" y="39"/>
                  </a:cubicBezTo>
                  <a:cubicBezTo>
                    <a:pt x="404" y="13"/>
                    <a:pt x="357" y="1"/>
                    <a:pt x="3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6" name="Google Shape;656;p51"/>
            <p:cNvSpPr/>
            <p:nvPr/>
          </p:nvSpPr>
          <p:spPr>
            <a:xfrm>
              <a:off x="2195225" y="2228850"/>
              <a:ext cx="15300" cy="13475"/>
            </a:xfrm>
            <a:custGeom>
              <a:rect b="b" l="l" r="r" t="t"/>
              <a:pathLst>
                <a:path extrusionOk="0" h="539" w="612">
                  <a:moveTo>
                    <a:pt x="315" y="1"/>
                  </a:moveTo>
                  <a:cubicBezTo>
                    <a:pt x="223" y="1"/>
                    <a:pt x="129" y="47"/>
                    <a:pt x="77" y="129"/>
                  </a:cubicBezTo>
                  <a:cubicBezTo>
                    <a:pt x="0" y="260"/>
                    <a:pt x="44" y="425"/>
                    <a:pt x="175" y="501"/>
                  </a:cubicBezTo>
                  <a:cubicBezTo>
                    <a:pt x="219" y="526"/>
                    <a:pt x="266" y="539"/>
                    <a:pt x="313" y="539"/>
                  </a:cubicBezTo>
                  <a:cubicBezTo>
                    <a:pt x="405" y="539"/>
                    <a:pt x="492" y="490"/>
                    <a:pt x="536" y="403"/>
                  </a:cubicBezTo>
                  <a:cubicBezTo>
                    <a:pt x="612" y="272"/>
                    <a:pt x="568" y="107"/>
                    <a:pt x="437" y="31"/>
                  </a:cubicBezTo>
                  <a:cubicBezTo>
                    <a:pt x="399" y="11"/>
                    <a:pt x="357" y="1"/>
                    <a:pt x="3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7" name="Google Shape;657;p51"/>
            <p:cNvSpPr/>
            <p:nvPr/>
          </p:nvSpPr>
          <p:spPr>
            <a:xfrm>
              <a:off x="2235925" y="2269625"/>
              <a:ext cx="15300" cy="13375"/>
            </a:xfrm>
            <a:custGeom>
              <a:rect b="b" l="l" r="r" t="t"/>
              <a:pathLst>
                <a:path extrusionOk="0" h="535" w="612">
                  <a:moveTo>
                    <a:pt x="313" y="1"/>
                  </a:moveTo>
                  <a:cubicBezTo>
                    <a:pt x="266" y="1"/>
                    <a:pt x="219" y="13"/>
                    <a:pt x="175" y="39"/>
                  </a:cubicBezTo>
                  <a:cubicBezTo>
                    <a:pt x="44" y="104"/>
                    <a:pt x="0" y="279"/>
                    <a:pt x="76" y="399"/>
                  </a:cubicBezTo>
                  <a:cubicBezTo>
                    <a:pt x="127" y="486"/>
                    <a:pt x="217" y="535"/>
                    <a:pt x="310" y="535"/>
                  </a:cubicBezTo>
                  <a:cubicBezTo>
                    <a:pt x="357" y="535"/>
                    <a:pt x="404" y="523"/>
                    <a:pt x="447" y="498"/>
                  </a:cubicBezTo>
                  <a:cubicBezTo>
                    <a:pt x="568" y="421"/>
                    <a:pt x="612" y="257"/>
                    <a:pt x="546" y="137"/>
                  </a:cubicBezTo>
                  <a:cubicBezTo>
                    <a:pt x="495" y="49"/>
                    <a:pt x="405" y="1"/>
                    <a:pt x="31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8" name="Google Shape;658;p51"/>
            <p:cNvSpPr/>
            <p:nvPr/>
          </p:nvSpPr>
          <p:spPr>
            <a:xfrm>
              <a:off x="2083800" y="2421650"/>
              <a:ext cx="15600" cy="13475"/>
            </a:xfrm>
            <a:custGeom>
              <a:rect b="b" l="l" r="r" t="t"/>
              <a:pathLst>
                <a:path extrusionOk="0" h="539" w="624">
                  <a:moveTo>
                    <a:pt x="319" y="0"/>
                  </a:moveTo>
                  <a:cubicBezTo>
                    <a:pt x="223" y="0"/>
                    <a:pt x="130" y="47"/>
                    <a:pt x="78" y="129"/>
                  </a:cubicBezTo>
                  <a:cubicBezTo>
                    <a:pt x="1" y="260"/>
                    <a:pt x="44" y="424"/>
                    <a:pt x="175" y="500"/>
                  </a:cubicBezTo>
                  <a:cubicBezTo>
                    <a:pt x="219" y="526"/>
                    <a:pt x="267" y="538"/>
                    <a:pt x="313" y="538"/>
                  </a:cubicBezTo>
                  <a:cubicBezTo>
                    <a:pt x="406" y="538"/>
                    <a:pt x="496" y="490"/>
                    <a:pt x="547" y="402"/>
                  </a:cubicBezTo>
                  <a:cubicBezTo>
                    <a:pt x="624" y="271"/>
                    <a:pt x="569" y="107"/>
                    <a:pt x="449" y="31"/>
                  </a:cubicBezTo>
                  <a:cubicBezTo>
                    <a:pt x="408" y="10"/>
                    <a:pt x="363" y="0"/>
                    <a:pt x="3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9" name="Google Shape;659;p51"/>
            <p:cNvSpPr/>
            <p:nvPr/>
          </p:nvSpPr>
          <p:spPr>
            <a:xfrm>
              <a:off x="2043125" y="2380825"/>
              <a:ext cx="15325" cy="13600"/>
            </a:xfrm>
            <a:custGeom>
              <a:rect b="b" l="l" r="r" t="t"/>
              <a:pathLst>
                <a:path extrusionOk="0" h="544" w="613">
                  <a:moveTo>
                    <a:pt x="306" y="1"/>
                  </a:moveTo>
                  <a:cubicBezTo>
                    <a:pt x="262" y="1"/>
                    <a:pt x="217" y="12"/>
                    <a:pt x="175" y="36"/>
                  </a:cubicBezTo>
                  <a:cubicBezTo>
                    <a:pt x="44" y="113"/>
                    <a:pt x="1" y="276"/>
                    <a:pt x="77" y="407"/>
                  </a:cubicBezTo>
                  <a:cubicBezTo>
                    <a:pt x="128" y="495"/>
                    <a:pt x="218" y="543"/>
                    <a:pt x="311" y="543"/>
                  </a:cubicBezTo>
                  <a:cubicBezTo>
                    <a:pt x="357" y="543"/>
                    <a:pt x="404" y="531"/>
                    <a:pt x="448" y="506"/>
                  </a:cubicBezTo>
                  <a:cubicBezTo>
                    <a:pt x="569" y="429"/>
                    <a:pt x="612" y="266"/>
                    <a:pt x="547" y="135"/>
                  </a:cubicBezTo>
                  <a:cubicBezTo>
                    <a:pt x="494" y="52"/>
                    <a:pt x="401" y="1"/>
                    <a:pt x="30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0" name="Google Shape;660;p51"/>
            <p:cNvSpPr/>
            <p:nvPr/>
          </p:nvSpPr>
          <p:spPr>
            <a:xfrm>
              <a:off x="2195225" y="2421650"/>
              <a:ext cx="15300" cy="13475"/>
            </a:xfrm>
            <a:custGeom>
              <a:rect b="b" l="l" r="r" t="t"/>
              <a:pathLst>
                <a:path extrusionOk="0" h="539" w="612">
                  <a:moveTo>
                    <a:pt x="305" y="0"/>
                  </a:moveTo>
                  <a:cubicBezTo>
                    <a:pt x="261" y="0"/>
                    <a:pt x="216" y="10"/>
                    <a:pt x="175" y="31"/>
                  </a:cubicBezTo>
                  <a:cubicBezTo>
                    <a:pt x="44" y="107"/>
                    <a:pt x="0" y="271"/>
                    <a:pt x="77" y="402"/>
                  </a:cubicBezTo>
                  <a:cubicBezTo>
                    <a:pt x="128" y="490"/>
                    <a:pt x="217" y="538"/>
                    <a:pt x="307" y="538"/>
                  </a:cubicBezTo>
                  <a:cubicBezTo>
                    <a:pt x="352" y="538"/>
                    <a:pt x="397" y="526"/>
                    <a:pt x="437" y="500"/>
                  </a:cubicBezTo>
                  <a:cubicBezTo>
                    <a:pt x="568" y="424"/>
                    <a:pt x="612" y="260"/>
                    <a:pt x="536" y="129"/>
                  </a:cubicBezTo>
                  <a:cubicBezTo>
                    <a:pt x="491" y="47"/>
                    <a:pt x="400" y="0"/>
                    <a:pt x="3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1" name="Google Shape;661;p51"/>
            <p:cNvSpPr/>
            <p:nvPr/>
          </p:nvSpPr>
          <p:spPr>
            <a:xfrm>
              <a:off x="2235925" y="2380825"/>
              <a:ext cx="15300" cy="13600"/>
            </a:xfrm>
            <a:custGeom>
              <a:rect b="b" l="l" r="r" t="t"/>
              <a:pathLst>
                <a:path extrusionOk="0" h="544" w="612">
                  <a:moveTo>
                    <a:pt x="317" y="1"/>
                  </a:moveTo>
                  <a:cubicBezTo>
                    <a:pt x="222" y="1"/>
                    <a:pt x="129" y="52"/>
                    <a:pt x="76" y="135"/>
                  </a:cubicBezTo>
                  <a:cubicBezTo>
                    <a:pt x="0" y="266"/>
                    <a:pt x="44" y="429"/>
                    <a:pt x="175" y="506"/>
                  </a:cubicBezTo>
                  <a:cubicBezTo>
                    <a:pt x="218" y="531"/>
                    <a:pt x="266" y="543"/>
                    <a:pt x="312" y="543"/>
                  </a:cubicBezTo>
                  <a:cubicBezTo>
                    <a:pt x="405" y="543"/>
                    <a:pt x="495" y="495"/>
                    <a:pt x="546" y="407"/>
                  </a:cubicBezTo>
                  <a:cubicBezTo>
                    <a:pt x="612" y="276"/>
                    <a:pt x="568" y="113"/>
                    <a:pt x="447" y="36"/>
                  </a:cubicBezTo>
                  <a:cubicBezTo>
                    <a:pt x="406" y="12"/>
                    <a:pt x="361" y="1"/>
                    <a:pt x="3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2" name="Google Shape;662;p51"/>
            <p:cNvSpPr/>
            <p:nvPr/>
          </p:nvSpPr>
          <p:spPr>
            <a:xfrm>
              <a:off x="2122025" y="2143600"/>
              <a:ext cx="50275" cy="27075"/>
            </a:xfrm>
            <a:custGeom>
              <a:rect b="b" l="l" r="r" t="t"/>
              <a:pathLst>
                <a:path extrusionOk="0" h="1083" w="2011">
                  <a:moveTo>
                    <a:pt x="394" y="0"/>
                  </a:moveTo>
                  <a:cubicBezTo>
                    <a:pt x="176" y="0"/>
                    <a:pt x="1" y="175"/>
                    <a:pt x="1" y="394"/>
                  </a:cubicBezTo>
                  <a:lnTo>
                    <a:pt x="1" y="699"/>
                  </a:lnTo>
                  <a:cubicBezTo>
                    <a:pt x="1" y="907"/>
                    <a:pt x="176" y="1082"/>
                    <a:pt x="394" y="1082"/>
                  </a:cubicBezTo>
                  <a:lnTo>
                    <a:pt x="1629" y="1082"/>
                  </a:lnTo>
                  <a:cubicBezTo>
                    <a:pt x="1847" y="1082"/>
                    <a:pt x="2011" y="907"/>
                    <a:pt x="2011" y="699"/>
                  </a:cubicBezTo>
                  <a:lnTo>
                    <a:pt x="2011" y="394"/>
                  </a:lnTo>
                  <a:cubicBezTo>
                    <a:pt x="2011" y="175"/>
                    <a:pt x="1847" y="0"/>
                    <a:pt x="16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63" name="Google Shape;663;p51"/>
          <p:cNvGrpSpPr/>
          <p:nvPr/>
        </p:nvGrpSpPr>
        <p:grpSpPr>
          <a:xfrm rot="-1799584">
            <a:off x="688202" y="728106"/>
            <a:ext cx="1416191" cy="1889086"/>
            <a:chOff x="3247375" y="3149325"/>
            <a:chExt cx="1970350" cy="2628291"/>
          </a:xfrm>
        </p:grpSpPr>
        <p:sp>
          <p:nvSpPr>
            <p:cNvPr id="664" name="Google Shape;664;p51"/>
            <p:cNvSpPr/>
            <p:nvPr/>
          </p:nvSpPr>
          <p:spPr>
            <a:xfrm>
              <a:off x="3468760" y="3195629"/>
              <a:ext cx="1540139" cy="2581987"/>
            </a:xfrm>
            <a:custGeom>
              <a:rect b="b" l="l" r="r" t="t"/>
              <a:pathLst>
                <a:path extrusionOk="0" h="22416" w="13371">
                  <a:moveTo>
                    <a:pt x="601" y="1"/>
                  </a:moveTo>
                  <a:cubicBezTo>
                    <a:pt x="258" y="1"/>
                    <a:pt x="17" y="84"/>
                    <a:pt x="1" y="90"/>
                  </a:cubicBezTo>
                  <a:lnTo>
                    <a:pt x="77" y="286"/>
                  </a:lnTo>
                  <a:cubicBezTo>
                    <a:pt x="77" y="286"/>
                    <a:pt x="291" y="211"/>
                    <a:pt x="600" y="211"/>
                  </a:cubicBezTo>
                  <a:cubicBezTo>
                    <a:pt x="891" y="211"/>
                    <a:pt x="1267" y="278"/>
                    <a:pt x="1628" y="538"/>
                  </a:cubicBezTo>
                  <a:cubicBezTo>
                    <a:pt x="2501" y="1149"/>
                    <a:pt x="2950" y="2645"/>
                    <a:pt x="2928" y="4852"/>
                  </a:cubicBezTo>
                  <a:cubicBezTo>
                    <a:pt x="2928" y="6130"/>
                    <a:pt x="2807" y="7681"/>
                    <a:pt x="2688" y="9330"/>
                  </a:cubicBezTo>
                  <a:cubicBezTo>
                    <a:pt x="2327" y="14191"/>
                    <a:pt x="1923" y="19696"/>
                    <a:pt x="3867" y="21673"/>
                  </a:cubicBezTo>
                  <a:cubicBezTo>
                    <a:pt x="4358" y="22165"/>
                    <a:pt x="4981" y="22416"/>
                    <a:pt x="5713" y="22416"/>
                  </a:cubicBezTo>
                  <a:lnTo>
                    <a:pt x="5921" y="22416"/>
                  </a:lnTo>
                  <a:cubicBezTo>
                    <a:pt x="6587" y="22372"/>
                    <a:pt x="7155" y="22078"/>
                    <a:pt x="7625" y="21531"/>
                  </a:cubicBezTo>
                  <a:cubicBezTo>
                    <a:pt x="10006" y="18735"/>
                    <a:pt x="9164" y="10117"/>
                    <a:pt x="8761" y="5966"/>
                  </a:cubicBezTo>
                  <a:cubicBezTo>
                    <a:pt x="8673" y="4994"/>
                    <a:pt x="8596" y="4284"/>
                    <a:pt x="8618" y="4077"/>
                  </a:cubicBezTo>
                  <a:cubicBezTo>
                    <a:pt x="8662" y="3596"/>
                    <a:pt x="8848" y="3247"/>
                    <a:pt x="9176" y="3006"/>
                  </a:cubicBezTo>
                  <a:cubicBezTo>
                    <a:pt x="9559" y="2718"/>
                    <a:pt x="10154" y="2576"/>
                    <a:pt x="10952" y="2576"/>
                  </a:cubicBezTo>
                  <a:cubicBezTo>
                    <a:pt x="11607" y="2576"/>
                    <a:pt x="12400" y="2672"/>
                    <a:pt x="13326" y="2864"/>
                  </a:cubicBezTo>
                  <a:lnTo>
                    <a:pt x="13370" y="2657"/>
                  </a:lnTo>
                  <a:cubicBezTo>
                    <a:pt x="12421" y="2458"/>
                    <a:pt x="11613" y="2358"/>
                    <a:pt x="10942" y="2358"/>
                  </a:cubicBezTo>
                  <a:cubicBezTo>
                    <a:pt x="10099" y="2358"/>
                    <a:pt x="9470" y="2515"/>
                    <a:pt x="9045" y="2832"/>
                  </a:cubicBezTo>
                  <a:cubicBezTo>
                    <a:pt x="8673" y="3116"/>
                    <a:pt x="8465" y="3509"/>
                    <a:pt x="8411" y="4055"/>
                  </a:cubicBezTo>
                  <a:cubicBezTo>
                    <a:pt x="8389" y="4284"/>
                    <a:pt x="8455" y="4961"/>
                    <a:pt x="8553" y="5988"/>
                  </a:cubicBezTo>
                  <a:cubicBezTo>
                    <a:pt x="8924" y="9778"/>
                    <a:pt x="9787" y="18670"/>
                    <a:pt x="7460" y="21400"/>
                  </a:cubicBezTo>
                  <a:cubicBezTo>
                    <a:pt x="7035" y="21891"/>
                    <a:pt x="6511" y="22165"/>
                    <a:pt x="5909" y="22209"/>
                  </a:cubicBezTo>
                  <a:cubicBezTo>
                    <a:pt x="5845" y="22212"/>
                    <a:pt x="5782" y="22214"/>
                    <a:pt x="5719" y="22214"/>
                  </a:cubicBezTo>
                  <a:cubicBezTo>
                    <a:pt x="5032" y="22214"/>
                    <a:pt x="4470" y="21992"/>
                    <a:pt x="4020" y="21531"/>
                  </a:cubicBezTo>
                  <a:cubicBezTo>
                    <a:pt x="2141" y="19619"/>
                    <a:pt x="2545" y="14158"/>
                    <a:pt x="2895" y="9342"/>
                  </a:cubicBezTo>
                  <a:cubicBezTo>
                    <a:pt x="3015" y="7692"/>
                    <a:pt x="3135" y="6141"/>
                    <a:pt x="3146" y="4852"/>
                  </a:cubicBezTo>
                  <a:cubicBezTo>
                    <a:pt x="3157" y="2548"/>
                    <a:pt x="2688" y="1029"/>
                    <a:pt x="1748" y="363"/>
                  </a:cubicBezTo>
                  <a:cubicBezTo>
                    <a:pt x="1344" y="76"/>
                    <a:pt x="927" y="1"/>
                    <a:pt x="6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5" name="Google Shape;665;p51"/>
            <p:cNvSpPr/>
            <p:nvPr/>
          </p:nvSpPr>
          <p:spPr>
            <a:xfrm>
              <a:off x="3247375" y="3166948"/>
              <a:ext cx="18890" cy="98253"/>
            </a:xfrm>
            <a:custGeom>
              <a:rect b="b" l="l" r="r" t="t"/>
              <a:pathLst>
                <a:path extrusionOk="0" h="853" w="164">
                  <a:moveTo>
                    <a:pt x="164" y="0"/>
                  </a:moveTo>
                  <a:cubicBezTo>
                    <a:pt x="76" y="11"/>
                    <a:pt x="0" y="197"/>
                    <a:pt x="0" y="426"/>
                  </a:cubicBezTo>
                  <a:cubicBezTo>
                    <a:pt x="0" y="656"/>
                    <a:pt x="76" y="841"/>
                    <a:pt x="164" y="852"/>
                  </a:cubicBezTo>
                  <a:lnTo>
                    <a:pt x="16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6" name="Google Shape;666;p51"/>
            <p:cNvSpPr/>
            <p:nvPr/>
          </p:nvSpPr>
          <p:spPr>
            <a:xfrm>
              <a:off x="3264998" y="3149325"/>
              <a:ext cx="293146" cy="130965"/>
            </a:xfrm>
            <a:custGeom>
              <a:rect b="b" l="l" r="r" t="t"/>
              <a:pathLst>
                <a:path extrusionOk="0" h="1137" w="2545">
                  <a:moveTo>
                    <a:pt x="98" y="0"/>
                  </a:moveTo>
                  <a:cubicBezTo>
                    <a:pt x="44" y="0"/>
                    <a:pt x="0" y="44"/>
                    <a:pt x="0" y="98"/>
                  </a:cubicBezTo>
                  <a:lnTo>
                    <a:pt x="0" y="1049"/>
                  </a:lnTo>
                  <a:cubicBezTo>
                    <a:pt x="0" y="1093"/>
                    <a:pt x="44" y="1136"/>
                    <a:pt x="98" y="1136"/>
                  </a:cubicBezTo>
                  <a:lnTo>
                    <a:pt x="2447" y="1059"/>
                  </a:lnTo>
                  <a:cubicBezTo>
                    <a:pt x="2501" y="1059"/>
                    <a:pt x="2545" y="1016"/>
                    <a:pt x="2545" y="962"/>
                  </a:cubicBezTo>
                  <a:lnTo>
                    <a:pt x="2545" y="208"/>
                  </a:lnTo>
                  <a:cubicBezTo>
                    <a:pt x="2545" y="153"/>
                    <a:pt x="2501" y="110"/>
                    <a:pt x="2447" y="110"/>
                  </a:cubicBezTo>
                  <a:lnTo>
                    <a:pt x="9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7" name="Google Shape;667;p51"/>
            <p:cNvSpPr/>
            <p:nvPr/>
          </p:nvSpPr>
          <p:spPr>
            <a:xfrm>
              <a:off x="3323973" y="3151859"/>
              <a:ext cx="25341" cy="68074"/>
            </a:xfrm>
            <a:custGeom>
              <a:rect b="b" l="l" r="r" t="t"/>
              <a:pathLst>
                <a:path extrusionOk="0" h="591" w="220">
                  <a:moveTo>
                    <a:pt x="1" y="0"/>
                  </a:moveTo>
                  <a:lnTo>
                    <a:pt x="12" y="590"/>
                  </a:lnTo>
                  <a:lnTo>
                    <a:pt x="219" y="590"/>
                  </a:lnTo>
                  <a:lnTo>
                    <a:pt x="219" y="1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8" name="Google Shape;668;p51"/>
            <p:cNvSpPr/>
            <p:nvPr/>
          </p:nvSpPr>
          <p:spPr>
            <a:xfrm>
              <a:off x="3380644" y="3154393"/>
              <a:ext cx="25341" cy="69226"/>
            </a:xfrm>
            <a:custGeom>
              <a:rect b="b" l="l" r="r" t="t"/>
              <a:pathLst>
                <a:path extrusionOk="0" h="601" w="220">
                  <a:moveTo>
                    <a:pt x="1" y="0"/>
                  </a:moveTo>
                  <a:lnTo>
                    <a:pt x="11" y="600"/>
                  </a:lnTo>
                  <a:lnTo>
                    <a:pt x="219" y="600"/>
                  </a:lnTo>
                  <a:lnTo>
                    <a:pt x="219" y="1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9" name="Google Shape;669;p51"/>
            <p:cNvSpPr/>
            <p:nvPr/>
          </p:nvSpPr>
          <p:spPr>
            <a:xfrm>
              <a:off x="3438582" y="3156812"/>
              <a:ext cx="23958" cy="69341"/>
            </a:xfrm>
            <a:custGeom>
              <a:rect b="b" l="l" r="r" t="t"/>
              <a:pathLst>
                <a:path extrusionOk="0" h="602" w="208">
                  <a:moveTo>
                    <a:pt x="0" y="1"/>
                  </a:moveTo>
                  <a:lnTo>
                    <a:pt x="0" y="601"/>
                  </a:lnTo>
                  <a:lnTo>
                    <a:pt x="207" y="601"/>
                  </a:lnTo>
                  <a:lnTo>
                    <a:pt x="207" y="1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0" name="Google Shape;670;p51"/>
            <p:cNvSpPr/>
            <p:nvPr/>
          </p:nvSpPr>
          <p:spPr>
            <a:xfrm>
              <a:off x="5198604" y="3459977"/>
              <a:ext cx="19121" cy="98253"/>
            </a:xfrm>
            <a:custGeom>
              <a:rect b="b" l="l" r="r" t="t"/>
              <a:pathLst>
                <a:path extrusionOk="0" h="853" w="166">
                  <a:moveTo>
                    <a:pt x="1" y="1"/>
                  </a:moveTo>
                  <a:lnTo>
                    <a:pt x="1" y="853"/>
                  </a:lnTo>
                  <a:cubicBezTo>
                    <a:pt x="88" y="842"/>
                    <a:pt x="165" y="656"/>
                    <a:pt x="165" y="427"/>
                  </a:cubicBezTo>
                  <a:cubicBezTo>
                    <a:pt x="165" y="198"/>
                    <a:pt x="88" y="12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1" name="Google Shape;671;p51"/>
            <p:cNvSpPr/>
            <p:nvPr/>
          </p:nvSpPr>
          <p:spPr>
            <a:xfrm>
              <a:off x="4906726" y="3443736"/>
              <a:ext cx="293376" cy="130965"/>
            </a:xfrm>
            <a:custGeom>
              <a:rect b="b" l="l" r="r" t="t"/>
              <a:pathLst>
                <a:path extrusionOk="0" h="1137" w="2547">
                  <a:moveTo>
                    <a:pt x="2448" y="0"/>
                  </a:moveTo>
                  <a:lnTo>
                    <a:pt x="100" y="76"/>
                  </a:lnTo>
                  <a:cubicBezTo>
                    <a:pt x="45" y="76"/>
                    <a:pt x="1" y="120"/>
                    <a:pt x="1" y="175"/>
                  </a:cubicBezTo>
                  <a:lnTo>
                    <a:pt x="1" y="940"/>
                  </a:lnTo>
                  <a:cubicBezTo>
                    <a:pt x="1" y="983"/>
                    <a:pt x="45" y="1027"/>
                    <a:pt x="100" y="1027"/>
                  </a:cubicBezTo>
                  <a:lnTo>
                    <a:pt x="2448" y="1136"/>
                  </a:lnTo>
                  <a:cubicBezTo>
                    <a:pt x="2503" y="1136"/>
                    <a:pt x="2546" y="1103"/>
                    <a:pt x="2546" y="1049"/>
                  </a:cubicBezTo>
                  <a:lnTo>
                    <a:pt x="2546" y="98"/>
                  </a:lnTo>
                  <a:cubicBezTo>
                    <a:pt x="2546" y="44"/>
                    <a:pt x="2503" y="0"/>
                    <a:pt x="24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2" name="Google Shape;672;p51"/>
            <p:cNvSpPr/>
            <p:nvPr/>
          </p:nvSpPr>
          <p:spPr>
            <a:xfrm>
              <a:off x="5103001" y="3444888"/>
              <a:ext cx="25341" cy="68074"/>
            </a:xfrm>
            <a:custGeom>
              <a:rect b="b" l="l" r="r" t="t"/>
              <a:pathLst>
                <a:path extrusionOk="0" h="591" w="220">
                  <a:moveTo>
                    <a:pt x="219" y="1"/>
                  </a:moveTo>
                  <a:lnTo>
                    <a:pt x="1" y="12"/>
                  </a:lnTo>
                  <a:lnTo>
                    <a:pt x="1" y="591"/>
                  </a:lnTo>
                  <a:lnTo>
                    <a:pt x="209" y="591"/>
                  </a:lnTo>
                  <a:lnTo>
                    <a:pt x="2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3" name="Google Shape;673;p51"/>
            <p:cNvSpPr/>
            <p:nvPr/>
          </p:nvSpPr>
          <p:spPr>
            <a:xfrm>
              <a:off x="5046445" y="3447422"/>
              <a:ext cx="25341" cy="69341"/>
            </a:xfrm>
            <a:custGeom>
              <a:rect b="b" l="l" r="r" t="t"/>
              <a:pathLst>
                <a:path extrusionOk="0" h="602" w="220">
                  <a:moveTo>
                    <a:pt x="219" y="1"/>
                  </a:moveTo>
                  <a:lnTo>
                    <a:pt x="1" y="12"/>
                  </a:lnTo>
                  <a:lnTo>
                    <a:pt x="1" y="602"/>
                  </a:lnTo>
                  <a:lnTo>
                    <a:pt x="208" y="602"/>
                  </a:lnTo>
                  <a:lnTo>
                    <a:pt x="2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4" name="Google Shape;674;p51"/>
            <p:cNvSpPr/>
            <p:nvPr/>
          </p:nvSpPr>
          <p:spPr>
            <a:xfrm>
              <a:off x="4989774" y="3449956"/>
              <a:ext cx="24074" cy="69341"/>
            </a:xfrm>
            <a:custGeom>
              <a:rect b="b" l="l" r="r" t="t"/>
              <a:pathLst>
                <a:path extrusionOk="0" h="602" w="209">
                  <a:moveTo>
                    <a:pt x="209" y="1"/>
                  </a:moveTo>
                  <a:lnTo>
                    <a:pt x="1" y="12"/>
                  </a:lnTo>
                  <a:lnTo>
                    <a:pt x="1" y="602"/>
                  </a:lnTo>
                  <a:lnTo>
                    <a:pt x="209" y="602"/>
                  </a:lnTo>
                  <a:lnTo>
                    <a:pt x="20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75" name="Google Shape;675;p51"/>
          <p:cNvGrpSpPr/>
          <p:nvPr/>
        </p:nvGrpSpPr>
        <p:grpSpPr>
          <a:xfrm>
            <a:off x="6371792" y="3593772"/>
            <a:ext cx="1640072" cy="871393"/>
            <a:chOff x="1899200" y="1821925"/>
            <a:chExt cx="2020042" cy="1073277"/>
          </a:xfrm>
        </p:grpSpPr>
        <p:sp>
          <p:nvSpPr>
            <p:cNvPr id="676" name="Google Shape;676;p51"/>
            <p:cNvSpPr/>
            <p:nvPr/>
          </p:nvSpPr>
          <p:spPr>
            <a:xfrm>
              <a:off x="2221592" y="1868124"/>
              <a:ext cx="1247367" cy="448788"/>
            </a:xfrm>
            <a:custGeom>
              <a:rect b="b" l="l" r="r" t="t"/>
              <a:pathLst>
                <a:path extrusionOk="0" h="3604" w="10017">
                  <a:moveTo>
                    <a:pt x="5410" y="0"/>
                  </a:moveTo>
                  <a:cubicBezTo>
                    <a:pt x="4493" y="0"/>
                    <a:pt x="3724" y="1515"/>
                    <a:pt x="2120" y="1541"/>
                  </a:cubicBezTo>
                  <a:cubicBezTo>
                    <a:pt x="2106" y="1541"/>
                    <a:pt x="2093" y="1542"/>
                    <a:pt x="2079" y="1542"/>
                  </a:cubicBezTo>
                  <a:cubicBezTo>
                    <a:pt x="1010" y="1542"/>
                    <a:pt x="1174" y="689"/>
                    <a:pt x="623" y="646"/>
                  </a:cubicBezTo>
                  <a:cubicBezTo>
                    <a:pt x="603" y="644"/>
                    <a:pt x="583" y="643"/>
                    <a:pt x="564" y="643"/>
                  </a:cubicBezTo>
                  <a:cubicBezTo>
                    <a:pt x="71" y="643"/>
                    <a:pt x="1" y="1170"/>
                    <a:pt x="1" y="1170"/>
                  </a:cubicBezTo>
                  <a:lnTo>
                    <a:pt x="263" y="2098"/>
                  </a:lnTo>
                  <a:cubicBezTo>
                    <a:pt x="263" y="2098"/>
                    <a:pt x="4195" y="2950"/>
                    <a:pt x="7057" y="3464"/>
                  </a:cubicBezTo>
                  <a:cubicBezTo>
                    <a:pt x="7604" y="3563"/>
                    <a:pt x="8050" y="3604"/>
                    <a:pt x="8414" y="3604"/>
                  </a:cubicBezTo>
                  <a:cubicBezTo>
                    <a:pt x="9959" y="3604"/>
                    <a:pt x="10017" y="2874"/>
                    <a:pt x="10017" y="2874"/>
                  </a:cubicBezTo>
                  <a:cubicBezTo>
                    <a:pt x="8936" y="2578"/>
                    <a:pt x="7123" y="1235"/>
                    <a:pt x="6150" y="340"/>
                  </a:cubicBezTo>
                  <a:cubicBezTo>
                    <a:pt x="5883" y="97"/>
                    <a:pt x="5642" y="0"/>
                    <a:pt x="54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7" name="Google Shape;677;p51"/>
            <p:cNvSpPr/>
            <p:nvPr/>
          </p:nvSpPr>
          <p:spPr>
            <a:xfrm>
              <a:off x="2187597" y="2013692"/>
              <a:ext cx="1703004" cy="598965"/>
            </a:xfrm>
            <a:custGeom>
              <a:rect b="b" l="l" r="r" t="t"/>
              <a:pathLst>
                <a:path extrusionOk="0" h="4810" w="13676">
                  <a:moveTo>
                    <a:pt x="274" y="1"/>
                  </a:moveTo>
                  <a:cubicBezTo>
                    <a:pt x="0" y="426"/>
                    <a:pt x="88" y="1125"/>
                    <a:pt x="88" y="1125"/>
                  </a:cubicBezTo>
                  <a:lnTo>
                    <a:pt x="3059" y="4446"/>
                  </a:lnTo>
                  <a:lnTo>
                    <a:pt x="5670" y="4337"/>
                  </a:lnTo>
                  <a:cubicBezTo>
                    <a:pt x="5670" y="4337"/>
                    <a:pt x="7253" y="4809"/>
                    <a:pt x="9235" y="4809"/>
                  </a:cubicBezTo>
                  <a:cubicBezTo>
                    <a:pt x="9793" y="4809"/>
                    <a:pt x="10383" y="4772"/>
                    <a:pt x="10978" y="4676"/>
                  </a:cubicBezTo>
                  <a:cubicBezTo>
                    <a:pt x="13676" y="4239"/>
                    <a:pt x="13304" y="2633"/>
                    <a:pt x="13304" y="2633"/>
                  </a:cubicBezTo>
                  <a:cubicBezTo>
                    <a:pt x="12561" y="1808"/>
                    <a:pt x="11449" y="1673"/>
                    <a:pt x="10804" y="1673"/>
                  </a:cubicBezTo>
                  <a:cubicBezTo>
                    <a:pt x="10492" y="1673"/>
                    <a:pt x="10290" y="1705"/>
                    <a:pt x="10290" y="1705"/>
                  </a:cubicBezTo>
                  <a:cubicBezTo>
                    <a:pt x="9918" y="2028"/>
                    <a:pt x="9501" y="2156"/>
                    <a:pt x="9062" y="2156"/>
                  </a:cubicBezTo>
                  <a:cubicBezTo>
                    <a:pt x="7412" y="2156"/>
                    <a:pt x="5474" y="336"/>
                    <a:pt x="4654" y="241"/>
                  </a:cubicBezTo>
                  <a:cubicBezTo>
                    <a:pt x="4591" y="234"/>
                    <a:pt x="4533" y="230"/>
                    <a:pt x="4478" y="230"/>
                  </a:cubicBezTo>
                  <a:cubicBezTo>
                    <a:pt x="3625" y="230"/>
                    <a:pt x="3655" y="1064"/>
                    <a:pt x="2382" y="1125"/>
                  </a:cubicBezTo>
                  <a:cubicBezTo>
                    <a:pt x="2351" y="1127"/>
                    <a:pt x="2320" y="1127"/>
                    <a:pt x="2289" y="1127"/>
                  </a:cubicBezTo>
                  <a:cubicBezTo>
                    <a:pt x="983" y="1127"/>
                    <a:pt x="274" y="1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8" name="Google Shape;678;p51"/>
            <p:cNvSpPr/>
            <p:nvPr/>
          </p:nvSpPr>
          <p:spPr>
            <a:xfrm>
              <a:off x="2198431" y="2153782"/>
              <a:ext cx="458626" cy="386401"/>
            </a:xfrm>
            <a:custGeom>
              <a:rect b="b" l="l" r="r" t="t"/>
              <a:pathLst>
                <a:path extrusionOk="0" h="3103" w="3683">
                  <a:moveTo>
                    <a:pt x="1" y="0"/>
                  </a:moveTo>
                  <a:lnTo>
                    <a:pt x="78" y="2119"/>
                  </a:lnTo>
                  <a:cubicBezTo>
                    <a:pt x="810" y="2906"/>
                    <a:pt x="1711" y="3102"/>
                    <a:pt x="2429" y="3102"/>
                  </a:cubicBezTo>
                  <a:cubicBezTo>
                    <a:pt x="3147" y="3102"/>
                    <a:pt x="3682" y="2906"/>
                    <a:pt x="3682" y="2906"/>
                  </a:cubicBezTo>
                  <a:cubicBezTo>
                    <a:pt x="2404" y="121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9" name="Google Shape;679;p51"/>
            <p:cNvSpPr/>
            <p:nvPr/>
          </p:nvSpPr>
          <p:spPr>
            <a:xfrm>
              <a:off x="2148248" y="2341440"/>
              <a:ext cx="1770995" cy="323391"/>
            </a:xfrm>
            <a:custGeom>
              <a:rect b="b" l="l" r="r" t="t"/>
              <a:pathLst>
                <a:path extrusionOk="0" h="2597" w="14222">
                  <a:moveTo>
                    <a:pt x="13620" y="1"/>
                  </a:moveTo>
                  <a:cubicBezTo>
                    <a:pt x="13620" y="1"/>
                    <a:pt x="13501" y="1192"/>
                    <a:pt x="12179" y="1498"/>
                  </a:cubicBezTo>
                  <a:cubicBezTo>
                    <a:pt x="11427" y="1670"/>
                    <a:pt x="10282" y="1811"/>
                    <a:pt x="9216" y="1811"/>
                  </a:cubicBezTo>
                  <a:cubicBezTo>
                    <a:pt x="8392" y="1811"/>
                    <a:pt x="7614" y="1727"/>
                    <a:pt x="7100" y="1508"/>
                  </a:cubicBezTo>
                  <a:cubicBezTo>
                    <a:pt x="6689" y="1332"/>
                    <a:pt x="6191" y="1275"/>
                    <a:pt x="5690" y="1275"/>
                  </a:cubicBezTo>
                  <a:cubicBezTo>
                    <a:pt x="4796" y="1275"/>
                    <a:pt x="3892" y="1455"/>
                    <a:pt x="3454" y="1455"/>
                  </a:cubicBezTo>
                  <a:cubicBezTo>
                    <a:pt x="3438" y="1455"/>
                    <a:pt x="3423" y="1454"/>
                    <a:pt x="3408" y="1454"/>
                  </a:cubicBezTo>
                  <a:cubicBezTo>
                    <a:pt x="2775" y="1421"/>
                    <a:pt x="808" y="1115"/>
                    <a:pt x="481" y="612"/>
                  </a:cubicBezTo>
                  <a:lnTo>
                    <a:pt x="481" y="165"/>
                  </a:lnTo>
                  <a:lnTo>
                    <a:pt x="360" y="197"/>
                  </a:lnTo>
                  <a:cubicBezTo>
                    <a:pt x="360" y="197"/>
                    <a:pt x="54" y="219"/>
                    <a:pt x="120" y="493"/>
                  </a:cubicBezTo>
                  <a:cubicBezTo>
                    <a:pt x="175" y="765"/>
                    <a:pt x="164" y="1323"/>
                    <a:pt x="76" y="1498"/>
                  </a:cubicBezTo>
                  <a:cubicBezTo>
                    <a:pt x="0" y="1661"/>
                    <a:pt x="207" y="2350"/>
                    <a:pt x="2316" y="2350"/>
                  </a:cubicBezTo>
                  <a:cubicBezTo>
                    <a:pt x="4008" y="2350"/>
                    <a:pt x="4000" y="2008"/>
                    <a:pt x="5042" y="2008"/>
                  </a:cubicBezTo>
                  <a:cubicBezTo>
                    <a:pt x="5291" y="2008"/>
                    <a:pt x="5601" y="2028"/>
                    <a:pt x="6008" y="2076"/>
                  </a:cubicBezTo>
                  <a:cubicBezTo>
                    <a:pt x="7467" y="2243"/>
                    <a:pt x="8694" y="2596"/>
                    <a:pt x="10020" y="2596"/>
                  </a:cubicBezTo>
                  <a:cubicBezTo>
                    <a:pt x="10599" y="2596"/>
                    <a:pt x="11196" y="2529"/>
                    <a:pt x="11840" y="2350"/>
                  </a:cubicBezTo>
                  <a:cubicBezTo>
                    <a:pt x="13959" y="1760"/>
                    <a:pt x="14222" y="143"/>
                    <a:pt x="136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0" name="Google Shape;680;p51"/>
            <p:cNvSpPr/>
            <p:nvPr/>
          </p:nvSpPr>
          <p:spPr>
            <a:xfrm>
              <a:off x="2757543" y="1821925"/>
              <a:ext cx="130751" cy="168731"/>
            </a:xfrm>
            <a:custGeom>
              <a:rect b="b" l="l" r="r" t="t"/>
              <a:pathLst>
                <a:path extrusionOk="0" h="1355" w="1050">
                  <a:moveTo>
                    <a:pt x="797" y="0"/>
                  </a:moveTo>
                  <a:cubicBezTo>
                    <a:pt x="525" y="0"/>
                    <a:pt x="1" y="230"/>
                    <a:pt x="1" y="1104"/>
                  </a:cubicBezTo>
                  <a:cubicBezTo>
                    <a:pt x="1" y="1245"/>
                    <a:pt x="110" y="1355"/>
                    <a:pt x="241" y="1355"/>
                  </a:cubicBezTo>
                  <a:cubicBezTo>
                    <a:pt x="372" y="1355"/>
                    <a:pt x="481" y="1245"/>
                    <a:pt x="481" y="1104"/>
                  </a:cubicBezTo>
                  <a:cubicBezTo>
                    <a:pt x="481" y="525"/>
                    <a:pt x="776" y="492"/>
                    <a:pt x="809" y="481"/>
                  </a:cubicBezTo>
                  <a:cubicBezTo>
                    <a:pt x="940" y="481"/>
                    <a:pt x="1049" y="372"/>
                    <a:pt x="1049" y="241"/>
                  </a:cubicBezTo>
                  <a:cubicBezTo>
                    <a:pt x="1049" y="109"/>
                    <a:pt x="940" y="0"/>
                    <a:pt x="79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1" name="Google Shape;681;p51"/>
            <p:cNvSpPr/>
            <p:nvPr/>
          </p:nvSpPr>
          <p:spPr>
            <a:xfrm>
              <a:off x="2825533" y="1845087"/>
              <a:ext cx="152543" cy="174210"/>
            </a:xfrm>
            <a:custGeom>
              <a:rect b="b" l="l" r="r" t="t"/>
              <a:pathLst>
                <a:path extrusionOk="0" h="1399" w="1225">
                  <a:moveTo>
                    <a:pt x="972" y="0"/>
                  </a:moveTo>
                  <a:cubicBezTo>
                    <a:pt x="700" y="0"/>
                    <a:pt x="132" y="229"/>
                    <a:pt x="11" y="1125"/>
                  </a:cubicBezTo>
                  <a:cubicBezTo>
                    <a:pt x="1" y="1256"/>
                    <a:pt x="88" y="1377"/>
                    <a:pt x="230" y="1398"/>
                  </a:cubicBezTo>
                  <a:lnTo>
                    <a:pt x="263" y="1398"/>
                  </a:lnTo>
                  <a:cubicBezTo>
                    <a:pt x="383" y="1398"/>
                    <a:pt x="481" y="1311"/>
                    <a:pt x="503" y="1191"/>
                  </a:cubicBezTo>
                  <a:cubicBezTo>
                    <a:pt x="591" y="525"/>
                    <a:pt x="940" y="481"/>
                    <a:pt x="984" y="481"/>
                  </a:cubicBezTo>
                  <a:cubicBezTo>
                    <a:pt x="1115" y="481"/>
                    <a:pt x="1224" y="372"/>
                    <a:pt x="1224" y="241"/>
                  </a:cubicBezTo>
                  <a:cubicBezTo>
                    <a:pt x="1224" y="110"/>
                    <a:pt x="1115" y="0"/>
                    <a:pt x="9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2" name="Google Shape;682;p51"/>
            <p:cNvSpPr/>
            <p:nvPr/>
          </p:nvSpPr>
          <p:spPr>
            <a:xfrm>
              <a:off x="2899002" y="1891036"/>
              <a:ext cx="156528" cy="166365"/>
            </a:xfrm>
            <a:custGeom>
              <a:rect b="b" l="l" r="r" t="t"/>
              <a:pathLst>
                <a:path extrusionOk="0" h="1336" w="1257">
                  <a:moveTo>
                    <a:pt x="931" y="1"/>
                  </a:moveTo>
                  <a:cubicBezTo>
                    <a:pt x="826" y="1"/>
                    <a:pt x="667" y="25"/>
                    <a:pt x="503" y="134"/>
                  </a:cubicBezTo>
                  <a:cubicBezTo>
                    <a:pt x="263" y="297"/>
                    <a:pt x="98" y="603"/>
                    <a:pt x="22" y="1051"/>
                  </a:cubicBezTo>
                  <a:cubicBezTo>
                    <a:pt x="1" y="1182"/>
                    <a:pt x="98" y="1313"/>
                    <a:pt x="229" y="1335"/>
                  </a:cubicBezTo>
                  <a:lnTo>
                    <a:pt x="263" y="1335"/>
                  </a:lnTo>
                  <a:cubicBezTo>
                    <a:pt x="382" y="1335"/>
                    <a:pt x="492" y="1248"/>
                    <a:pt x="503" y="1127"/>
                  </a:cubicBezTo>
                  <a:cubicBezTo>
                    <a:pt x="568" y="756"/>
                    <a:pt x="688" y="603"/>
                    <a:pt x="776" y="538"/>
                  </a:cubicBezTo>
                  <a:cubicBezTo>
                    <a:pt x="831" y="498"/>
                    <a:pt x="886" y="493"/>
                    <a:pt x="917" y="493"/>
                  </a:cubicBezTo>
                  <a:cubicBezTo>
                    <a:pt x="928" y="493"/>
                    <a:pt x="937" y="494"/>
                    <a:pt x="940" y="494"/>
                  </a:cubicBezTo>
                  <a:cubicBezTo>
                    <a:pt x="955" y="496"/>
                    <a:pt x="970" y="498"/>
                    <a:pt x="984" y="498"/>
                  </a:cubicBezTo>
                  <a:cubicBezTo>
                    <a:pt x="1097" y="498"/>
                    <a:pt x="1194" y="425"/>
                    <a:pt x="1224" y="309"/>
                  </a:cubicBezTo>
                  <a:cubicBezTo>
                    <a:pt x="1256" y="178"/>
                    <a:pt x="1180" y="46"/>
                    <a:pt x="1049" y="13"/>
                  </a:cubicBezTo>
                  <a:cubicBezTo>
                    <a:pt x="1037" y="9"/>
                    <a:pt x="994" y="1"/>
                    <a:pt x="9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3" name="Google Shape;683;p51"/>
            <p:cNvSpPr/>
            <p:nvPr/>
          </p:nvSpPr>
          <p:spPr>
            <a:xfrm>
              <a:off x="2990028" y="1945453"/>
              <a:ext cx="137600" cy="140464"/>
            </a:xfrm>
            <a:custGeom>
              <a:rect b="b" l="l" r="r" t="t"/>
              <a:pathLst>
                <a:path extrusionOk="0" h="1128" w="1105">
                  <a:moveTo>
                    <a:pt x="826" y="1"/>
                  </a:moveTo>
                  <a:cubicBezTo>
                    <a:pt x="555" y="1"/>
                    <a:pt x="104" y="176"/>
                    <a:pt x="12" y="855"/>
                  </a:cubicBezTo>
                  <a:cubicBezTo>
                    <a:pt x="1" y="986"/>
                    <a:pt x="88" y="1105"/>
                    <a:pt x="231" y="1127"/>
                  </a:cubicBezTo>
                  <a:lnTo>
                    <a:pt x="263" y="1127"/>
                  </a:lnTo>
                  <a:cubicBezTo>
                    <a:pt x="384" y="1127"/>
                    <a:pt x="482" y="1040"/>
                    <a:pt x="503" y="920"/>
                  </a:cubicBezTo>
                  <a:cubicBezTo>
                    <a:pt x="547" y="505"/>
                    <a:pt x="766" y="483"/>
                    <a:pt x="842" y="483"/>
                  </a:cubicBezTo>
                  <a:cubicBezTo>
                    <a:pt x="849" y="484"/>
                    <a:pt x="855" y="484"/>
                    <a:pt x="862" y="484"/>
                  </a:cubicBezTo>
                  <a:cubicBezTo>
                    <a:pt x="984" y="484"/>
                    <a:pt x="1083" y="389"/>
                    <a:pt x="1093" y="265"/>
                  </a:cubicBezTo>
                  <a:cubicBezTo>
                    <a:pt x="1105" y="134"/>
                    <a:pt x="1006" y="13"/>
                    <a:pt x="875" y="3"/>
                  </a:cubicBezTo>
                  <a:cubicBezTo>
                    <a:pt x="859" y="1"/>
                    <a:pt x="843" y="1"/>
                    <a:pt x="8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4" name="Google Shape;684;p51"/>
            <p:cNvSpPr/>
            <p:nvPr/>
          </p:nvSpPr>
          <p:spPr>
            <a:xfrm>
              <a:off x="3063497" y="1994142"/>
              <a:ext cx="143079" cy="129880"/>
            </a:xfrm>
            <a:custGeom>
              <a:rect b="b" l="l" r="r" t="t"/>
              <a:pathLst>
                <a:path extrusionOk="0" h="1043" w="1149">
                  <a:moveTo>
                    <a:pt x="758" y="1"/>
                  </a:moveTo>
                  <a:cubicBezTo>
                    <a:pt x="648" y="1"/>
                    <a:pt x="507" y="24"/>
                    <a:pt x="372" y="114"/>
                  </a:cubicBezTo>
                  <a:cubicBezTo>
                    <a:pt x="176" y="245"/>
                    <a:pt x="66" y="464"/>
                    <a:pt x="23" y="769"/>
                  </a:cubicBezTo>
                  <a:cubicBezTo>
                    <a:pt x="1" y="901"/>
                    <a:pt x="99" y="1020"/>
                    <a:pt x="231" y="1042"/>
                  </a:cubicBezTo>
                  <a:lnTo>
                    <a:pt x="263" y="1042"/>
                  </a:lnTo>
                  <a:cubicBezTo>
                    <a:pt x="383" y="1042"/>
                    <a:pt x="493" y="955"/>
                    <a:pt x="503" y="824"/>
                  </a:cubicBezTo>
                  <a:cubicBezTo>
                    <a:pt x="515" y="726"/>
                    <a:pt x="558" y="583"/>
                    <a:pt x="634" y="529"/>
                  </a:cubicBezTo>
                  <a:cubicBezTo>
                    <a:pt x="677" y="498"/>
                    <a:pt x="727" y="492"/>
                    <a:pt x="764" y="492"/>
                  </a:cubicBezTo>
                  <a:cubicBezTo>
                    <a:pt x="793" y="492"/>
                    <a:pt x="815" y="496"/>
                    <a:pt x="820" y="496"/>
                  </a:cubicBezTo>
                  <a:cubicBezTo>
                    <a:pt x="839" y="501"/>
                    <a:pt x="859" y="504"/>
                    <a:pt x="878" y="504"/>
                  </a:cubicBezTo>
                  <a:cubicBezTo>
                    <a:pt x="982" y="504"/>
                    <a:pt x="1088" y="433"/>
                    <a:pt x="1115" y="333"/>
                  </a:cubicBezTo>
                  <a:cubicBezTo>
                    <a:pt x="1148" y="201"/>
                    <a:pt x="1071" y="59"/>
                    <a:pt x="951" y="27"/>
                  </a:cubicBezTo>
                  <a:cubicBezTo>
                    <a:pt x="935" y="21"/>
                    <a:pt x="860" y="1"/>
                    <a:pt x="7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5" name="Google Shape;685;p51"/>
            <p:cNvSpPr/>
            <p:nvPr/>
          </p:nvSpPr>
          <p:spPr>
            <a:xfrm>
              <a:off x="3149294" y="2047688"/>
              <a:ext cx="121038" cy="129381"/>
            </a:xfrm>
            <a:custGeom>
              <a:rect b="b" l="l" r="r" t="t"/>
              <a:pathLst>
                <a:path extrusionOk="0" h="1039" w="972">
                  <a:moveTo>
                    <a:pt x="627" y="0"/>
                  </a:moveTo>
                  <a:cubicBezTo>
                    <a:pt x="549" y="0"/>
                    <a:pt x="460" y="19"/>
                    <a:pt x="372" y="66"/>
                  </a:cubicBezTo>
                  <a:cubicBezTo>
                    <a:pt x="186" y="175"/>
                    <a:pt x="66" y="405"/>
                    <a:pt x="22" y="765"/>
                  </a:cubicBezTo>
                  <a:cubicBezTo>
                    <a:pt x="0" y="896"/>
                    <a:pt x="98" y="1017"/>
                    <a:pt x="229" y="1039"/>
                  </a:cubicBezTo>
                  <a:lnTo>
                    <a:pt x="262" y="1039"/>
                  </a:lnTo>
                  <a:cubicBezTo>
                    <a:pt x="382" y="1039"/>
                    <a:pt x="481" y="951"/>
                    <a:pt x="503" y="820"/>
                  </a:cubicBezTo>
                  <a:cubicBezTo>
                    <a:pt x="535" y="580"/>
                    <a:pt x="601" y="492"/>
                    <a:pt x="612" y="492"/>
                  </a:cubicBezTo>
                  <a:cubicBezTo>
                    <a:pt x="635" y="499"/>
                    <a:pt x="659" y="502"/>
                    <a:pt x="682" y="502"/>
                  </a:cubicBezTo>
                  <a:cubicBezTo>
                    <a:pt x="783" y="502"/>
                    <a:pt x="882" y="448"/>
                    <a:pt x="918" y="350"/>
                  </a:cubicBezTo>
                  <a:cubicBezTo>
                    <a:pt x="972" y="230"/>
                    <a:pt x="918" y="88"/>
                    <a:pt x="797" y="34"/>
                  </a:cubicBezTo>
                  <a:cubicBezTo>
                    <a:pt x="752" y="14"/>
                    <a:pt x="693" y="0"/>
                    <a:pt x="6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6" name="Google Shape;686;p51"/>
            <p:cNvSpPr/>
            <p:nvPr/>
          </p:nvSpPr>
          <p:spPr>
            <a:xfrm>
              <a:off x="3233597" y="2099241"/>
              <a:ext cx="121163" cy="119918"/>
            </a:xfrm>
            <a:custGeom>
              <a:rect b="b" l="l" r="r" t="t"/>
              <a:pathLst>
                <a:path extrusionOk="0" h="963" w="973">
                  <a:moveTo>
                    <a:pt x="548" y="0"/>
                  </a:moveTo>
                  <a:cubicBezTo>
                    <a:pt x="494" y="0"/>
                    <a:pt x="438" y="10"/>
                    <a:pt x="382" y="35"/>
                  </a:cubicBezTo>
                  <a:cubicBezTo>
                    <a:pt x="88" y="166"/>
                    <a:pt x="33" y="559"/>
                    <a:pt x="11" y="690"/>
                  </a:cubicBezTo>
                  <a:cubicBezTo>
                    <a:pt x="1" y="821"/>
                    <a:pt x="98" y="941"/>
                    <a:pt x="229" y="963"/>
                  </a:cubicBezTo>
                  <a:lnTo>
                    <a:pt x="263" y="963"/>
                  </a:lnTo>
                  <a:cubicBezTo>
                    <a:pt x="382" y="963"/>
                    <a:pt x="481" y="875"/>
                    <a:pt x="503" y="756"/>
                  </a:cubicBezTo>
                  <a:cubicBezTo>
                    <a:pt x="525" y="603"/>
                    <a:pt x="547" y="537"/>
                    <a:pt x="569" y="504"/>
                  </a:cubicBezTo>
                  <a:cubicBezTo>
                    <a:pt x="609" y="529"/>
                    <a:pt x="655" y="541"/>
                    <a:pt x="700" y="541"/>
                  </a:cubicBezTo>
                  <a:cubicBezTo>
                    <a:pt x="775" y="541"/>
                    <a:pt x="848" y="507"/>
                    <a:pt x="896" y="438"/>
                  </a:cubicBezTo>
                  <a:cubicBezTo>
                    <a:pt x="972" y="329"/>
                    <a:pt x="950" y="176"/>
                    <a:pt x="841" y="100"/>
                  </a:cubicBezTo>
                  <a:cubicBezTo>
                    <a:pt x="774" y="48"/>
                    <a:pt x="666" y="0"/>
                    <a:pt x="54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7" name="Google Shape;687;p51"/>
            <p:cNvSpPr/>
            <p:nvPr/>
          </p:nvSpPr>
          <p:spPr>
            <a:xfrm>
              <a:off x="3319269" y="2149922"/>
              <a:ext cx="132121" cy="116929"/>
            </a:xfrm>
            <a:custGeom>
              <a:rect b="b" l="l" r="r" t="t"/>
              <a:pathLst>
                <a:path extrusionOk="0" h="939" w="1061">
                  <a:moveTo>
                    <a:pt x="571" y="1"/>
                  </a:moveTo>
                  <a:cubicBezTo>
                    <a:pt x="508" y="1"/>
                    <a:pt x="441" y="12"/>
                    <a:pt x="372" y="43"/>
                  </a:cubicBezTo>
                  <a:cubicBezTo>
                    <a:pt x="175" y="130"/>
                    <a:pt x="55" y="337"/>
                    <a:pt x="12" y="665"/>
                  </a:cubicBezTo>
                  <a:cubicBezTo>
                    <a:pt x="0" y="796"/>
                    <a:pt x="88" y="917"/>
                    <a:pt x="230" y="938"/>
                  </a:cubicBezTo>
                  <a:lnTo>
                    <a:pt x="252" y="938"/>
                  </a:lnTo>
                  <a:cubicBezTo>
                    <a:pt x="383" y="938"/>
                    <a:pt x="481" y="851"/>
                    <a:pt x="503" y="720"/>
                  </a:cubicBezTo>
                  <a:cubicBezTo>
                    <a:pt x="525" y="534"/>
                    <a:pt x="568" y="490"/>
                    <a:pt x="568" y="490"/>
                  </a:cubicBezTo>
                  <a:cubicBezTo>
                    <a:pt x="580" y="490"/>
                    <a:pt x="623" y="502"/>
                    <a:pt x="645" y="512"/>
                  </a:cubicBezTo>
                  <a:cubicBezTo>
                    <a:pt x="689" y="543"/>
                    <a:pt x="739" y="558"/>
                    <a:pt x="789" y="558"/>
                  </a:cubicBezTo>
                  <a:cubicBezTo>
                    <a:pt x="864" y="558"/>
                    <a:pt x="938" y="524"/>
                    <a:pt x="983" y="458"/>
                  </a:cubicBezTo>
                  <a:cubicBezTo>
                    <a:pt x="1060" y="349"/>
                    <a:pt x="1027" y="196"/>
                    <a:pt x="918" y="119"/>
                  </a:cubicBezTo>
                  <a:cubicBezTo>
                    <a:pt x="901" y="102"/>
                    <a:pt x="757" y="1"/>
                    <a:pt x="5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8" name="Google Shape;688;p51"/>
            <p:cNvSpPr/>
            <p:nvPr/>
          </p:nvSpPr>
          <p:spPr>
            <a:xfrm>
              <a:off x="1972669" y="2097871"/>
              <a:ext cx="1247491" cy="448913"/>
            </a:xfrm>
            <a:custGeom>
              <a:rect b="b" l="l" r="r" t="t"/>
              <a:pathLst>
                <a:path extrusionOk="0" h="3605" w="10018">
                  <a:moveTo>
                    <a:pt x="5412" y="1"/>
                  </a:moveTo>
                  <a:cubicBezTo>
                    <a:pt x="4497" y="1"/>
                    <a:pt x="3733" y="1518"/>
                    <a:pt x="2120" y="1553"/>
                  </a:cubicBezTo>
                  <a:cubicBezTo>
                    <a:pt x="2106" y="1553"/>
                    <a:pt x="2093" y="1553"/>
                    <a:pt x="2080" y="1553"/>
                  </a:cubicBezTo>
                  <a:cubicBezTo>
                    <a:pt x="1021" y="1553"/>
                    <a:pt x="1174" y="689"/>
                    <a:pt x="634" y="646"/>
                  </a:cubicBezTo>
                  <a:cubicBezTo>
                    <a:pt x="614" y="644"/>
                    <a:pt x="594" y="644"/>
                    <a:pt x="574" y="644"/>
                  </a:cubicBezTo>
                  <a:cubicBezTo>
                    <a:pt x="72" y="644"/>
                    <a:pt x="1" y="1170"/>
                    <a:pt x="1" y="1170"/>
                  </a:cubicBezTo>
                  <a:lnTo>
                    <a:pt x="263" y="2099"/>
                  </a:lnTo>
                  <a:cubicBezTo>
                    <a:pt x="263" y="2099"/>
                    <a:pt x="4195" y="2951"/>
                    <a:pt x="7068" y="3464"/>
                  </a:cubicBezTo>
                  <a:cubicBezTo>
                    <a:pt x="7613" y="3564"/>
                    <a:pt x="8058" y="3604"/>
                    <a:pt x="8420" y="3604"/>
                  </a:cubicBezTo>
                  <a:cubicBezTo>
                    <a:pt x="9960" y="3604"/>
                    <a:pt x="10017" y="2874"/>
                    <a:pt x="10017" y="2874"/>
                  </a:cubicBezTo>
                  <a:cubicBezTo>
                    <a:pt x="8936" y="2590"/>
                    <a:pt x="7122" y="1236"/>
                    <a:pt x="6151" y="340"/>
                  </a:cubicBezTo>
                  <a:cubicBezTo>
                    <a:pt x="5884" y="98"/>
                    <a:pt x="5643" y="1"/>
                    <a:pt x="54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9" name="Google Shape;689;p51"/>
            <p:cNvSpPr/>
            <p:nvPr/>
          </p:nvSpPr>
          <p:spPr>
            <a:xfrm>
              <a:off x="1938799" y="2243564"/>
              <a:ext cx="1704249" cy="599090"/>
            </a:xfrm>
            <a:custGeom>
              <a:rect b="b" l="l" r="r" t="t"/>
              <a:pathLst>
                <a:path extrusionOk="0" h="4811" w="13686">
                  <a:moveTo>
                    <a:pt x="273" y="0"/>
                  </a:moveTo>
                  <a:cubicBezTo>
                    <a:pt x="0" y="427"/>
                    <a:pt x="98" y="1126"/>
                    <a:pt x="98" y="1126"/>
                  </a:cubicBezTo>
                  <a:lnTo>
                    <a:pt x="3069" y="4446"/>
                  </a:lnTo>
                  <a:lnTo>
                    <a:pt x="5669" y="4348"/>
                  </a:lnTo>
                  <a:cubicBezTo>
                    <a:pt x="5669" y="4348"/>
                    <a:pt x="7248" y="4810"/>
                    <a:pt x="9219" y="4810"/>
                  </a:cubicBezTo>
                  <a:cubicBezTo>
                    <a:pt x="9782" y="4810"/>
                    <a:pt x="10378" y="4772"/>
                    <a:pt x="10977" y="4675"/>
                  </a:cubicBezTo>
                  <a:cubicBezTo>
                    <a:pt x="13686" y="4238"/>
                    <a:pt x="13314" y="2633"/>
                    <a:pt x="13314" y="2633"/>
                  </a:cubicBezTo>
                  <a:cubicBezTo>
                    <a:pt x="12556" y="1807"/>
                    <a:pt x="11427" y="1675"/>
                    <a:pt x="10785" y="1675"/>
                  </a:cubicBezTo>
                  <a:cubicBezTo>
                    <a:pt x="10484" y="1675"/>
                    <a:pt x="10289" y="1704"/>
                    <a:pt x="10289" y="1704"/>
                  </a:cubicBezTo>
                  <a:cubicBezTo>
                    <a:pt x="9918" y="2028"/>
                    <a:pt x="9500" y="2156"/>
                    <a:pt x="9061" y="2156"/>
                  </a:cubicBezTo>
                  <a:cubicBezTo>
                    <a:pt x="7411" y="2156"/>
                    <a:pt x="5473" y="336"/>
                    <a:pt x="4653" y="241"/>
                  </a:cubicBezTo>
                  <a:cubicBezTo>
                    <a:pt x="4591" y="233"/>
                    <a:pt x="4533" y="230"/>
                    <a:pt x="4479" y="230"/>
                  </a:cubicBezTo>
                  <a:cubicBezTo>
                    <a:pt x="3624" y="230"/>
                    <a:pt x="3655" y="1064"/>
                    <a:pt x="2381" y="1126"/>
                  </a:cubicBezTo>
                  <a:cubicBezTo>
                    <a:pt x="2345" y="1128"/>
                    <a:pt x="2309" y="1128"/>
                    <a:pt x="2274" y="1128"/>
                  </a:cubicBezTo>
                  <a:cubicBezTo>
                    <a:pt x="987" y="1128"/>
                    <a:pt x="273" y="0"/>
                    <a:pt x="2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0" name="Google Shape;690;p51"/>
            <p:cNvSpPr/>
            <p:nvPr/>
          </p:nvSpPr>
          <p:spPr>
            <a:xfrm>
              <a:off x="1950877" y="2383654"/>
              <a:ext cx="457131" cy="386401"/>
            </a:xfrm>
            <a:custGeom>
              <a:rect b="b" l="l" r="r" t="t"/>
              <a:pathLst>
                <a:path extrusionOk="0" h="3103" w="3671">
                  <a:moveTo>
                    <a:pt x="1" y="1"/>
                  </a:moveTo>
                  <a:lnTo>
                    <a:pt x="78" y="2120"/>
                  </a:lnTo>
                  <a:cubicBezTo>
                    <a:pt x="810" y="2906"/>
                    <a:pt x="1708" y="3103"/>
                    <a:pt x="2423" y="3103"/>
                  </a:cubicBezTo>
                  <a:cubicBezTo>
                    <a:pt x="3139" y="3103"/>
                    <a:pt x="3671" y="2906"/>
                    <a:pt x="3671" y="2906"/>
                  </a:cubicBezTo>
                  <a:cubicBezTo>
                    <a:pt x="2393" y="121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1" name="Google Shape;691;p51"/>
            <p:cNvSpPr/>
            <p:nvPr/>
          </p:nvSpPr>
          <p:spPr>
            <a:xfrm>
              <a:off x="1899200" y="2571437"/>
              <a:ext cx="1771119" cy="323765"/>
            </a:xfrm>
            <a:custGeom>
              <a:rect b="b" l="l" r="r" t="t"/>
              <a:pathLst>
                <a:path extrusionOk="0" h="2600" w="14223">
                  <a:moveTo>
                    <a:pt x="13632" y="0"/>
                  </a:moveTo>
                  <a:cubicBezTo>
                    <a:pt x="13632" y="0"/>
                    <a:pt x="13501" y="1190"/>
                    <a:pt x="12180" y="1496"/>
                  </a:cubicBezTo>
                  <a:cubicBezTo>
                    <a:pt x="11434" y="1669"/>
                    <a:pt x="10287" y="1810"/>
                    <a:pt x="9217" y="1810"/>
                  </a:cubicBezTo>
                  <a:cubicBezTo>
                    <a:pt x="8393" y="1810"/>
                    <a:pt x="7614" y="1726"/>
                    <a:pt x="7101" y="1507"/>
                  </a:cubicBezTo>
                  <a:cubicBezTo>
                    <a:pt x="6695" y="1333"/>
                    <a:pt x="6203" y="1277"/>
                    <a:pt x="5707" y="1277"/>
                  </a:cubicBezTo>
                  <a:cubicBezTo>
                    <a:pt x="4826" y="1277"/>
                    <a:pt x="3932" y="1454"/>
                    <a:pt x="3489" y="1454"/>
                  </a:cubicBezTo>
                  <a:cubicBezTo>
                    <a:pt x="3465" y="1454"/>
                    <a:pt x="3442" y="1454"/>
                    <a:pt x="3420" y="1452"/>
                  </a:cubicBezTo>
                  <a:cubicBezTo>
                    <a:pt x="2775" y="1420"/>
                    <a:pt x="809" y="1114"/>
                    <a:pt x="493" y="612"/>
                  </a:cubicBezTo>
                  <a:lnTo>
                    <a:pt x="493" y="175"/>
                  </a:lnTo>
                  <a:lnTo>
                    <a:pt x="362" y="197"/>
                  </a:lnTo>
                  <a:cubicBezTo>
                    <a:pt x="362" y="197"/>
                    <a:pt x="56" y="219"/>
                    <a:pt x="121" y="491"/>
                  </a:cubicBezTo>
                  <a:cubicBezTo>
                    <a:pt x="187" y="765"/>
                    <a:pt x="165" y="1333"/>
                    <a:pt x="78" y="1496"/>
                  </a:cubicBezTo>
                  <a:cubicBezTo>
                    <a:pt x="1" y="1660"/>
                    <a:pt x="209" y="2348"/>
                    <a:pt x="2316" y="2348"/>
                  </a:cubicBezTo>
                  <a:cubicBezTo>
                    <a:pt x="4025" y="2348"/>
                    <a:pt x="4005" y="2011"/>
                    <a:pt x="5057" y="2011"/>
                  </a:cubicBezTo>
                  <a:cubicBezTo>
                    <a:pt x="5303" y="2011"/>
                    <a:pt x="5608" y="2030"/>
                    <a:pt x="6008" y="2075"/>
                  </a:cubicBezTo>
                  <a:cubicBezTo>
                    <a:pt x="7467" y="2243"/>
                    <a:pt x="8693" y="2600"/>
                    <a:pt x="10017" y="2600"/>
                  </a:cubicBezTo>
                  <a:cubicBezTo>
                    <a:pt x="10597" y="2600"/>
                    <a:pt x="11196" y="2531"/>
                    <a:pt x="11841" y="2348"/>
                  </a:cubicBezTo>
                  <a:cubicBezTo>
                    <a:pt x="13960" y="1758"/>
                    <a:pt x="14222" y="142"/>
                    <a:pt x="136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2" name="Google Shape;692;p51"/>
            <p:cNvSpPr/>
            <p:nvPr/>
          </p:nvSpPr>
          <p:spPr>
            <a:xfrm>
              <a:off x="2508619" y="2051797"/>
              <a:ext cx="130627" cy="168856"/>
            </a:xfrm>
            <a:custGeom>
              <a:rect b="b" l="l" r="r" t="t"/>
              <a:pathLst>
                <a:path extrusionOk="0" h="1356" w="1049">
                  <a:moveTo>
                    <a:pt x="809" y="1"/>
                  </a:moveTo>
                  <a:cubicBezTo>
                    <a:pt x="525" y="1"/>
                    <a:pt x="0" y="230"/>
                    <a:pt x="0" y="1115"/>
                  </a:cubicBezTo>
                  <a:cubicBezTo>
                    <a:pt x="0" y="1246"/>
                    <a:pt x="109" y="1355"/>
                    <a:pt x="241" y="1355"/>
                  </a:cubicBezTo>
                  <a:cubicBezTo>
                    <a:pt x="383" y="1355"/>
                    <a:pt x="492" y="1246"/>
                    <a:pt x="492" y="1115"/>
                  </a:cubicBezTo>
                  <a:cubicBezTo>
                    <a:pt x="492" y="525"/>
                    <a:pt x="776" y="492"/>
                    <a:pt x="809" y="492"/>
                  </a:cubicBezTo>
                  <a:cubicBezTo>
                    <a:pt x="940" y="481"/>
                    <a:pt x="1049" y="372"/>
                    <a:pt x="1049" y="241"/>
                  </a:cubicBezTo>
                  <a:cubicBezTo>
                    <a:pt x="1049" y="110"/>
                    <a:pt x="940" y="1"/>
                    <a:pt x="8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3" name="Google Shape;693;p51"/>
            <p:cNvSpPr/>
            <p:nvPr/>
          </p:nvSpPr>
          <p:spPr>
            <a:xfrm>
              <a:off x="2576609" y="2074834"/>
              <a:ext cx="152419" cy="174210"/>
            </a:xfrm>
            <a:custGeom>
              <a:rect b="b" l="l" r="r" t="t"/>
              <a:pathLst>
                <a:path extrusionOk="0" h="1399" w="1224">
                  <a:moveTo>
                    <a:pt x="973" y="1"/>
                  </a:moveTo>
                  <a:cubicBezTo>
                    <a:pt x="699" y="1"/>
                    <a:pt x="131" y="231"/>
                    <a:pt x="22" y="1126"/>
                  </a:cubicBezTo>
                  <a:cubicBezTo>
                    <a:pt x="0" y="1257"/>
                    <a:pt x="99" y="1389"/>
                    <a:pt x="230" y="1399"/>
                  </a:cubicBezTo>
                  <a:lnTo>
                    <a:pt x="263" y="1399"/>
                  </a:lnTo>
                  <a:cubicBezTo>
                    <a:pt x="383" y="1399"/>
                    <a:pt x="481" y="1312"/>
                    <a:pt x="503" y="1192"/>
                  </a:cubicBezTo>
                  <a:cubicBezTo>
                    <a:pt x="590" y="525"/>
                    <a:pt x="940" y="493"/>
                    <a:pt x="983" y="481"/>
                  </a:cubicBezTo>
                  <a:cubicBezTo>
                    <a:pt x="1114" y="481"/>
                    <a:pt x="1224" y="372"/>
                    <a:pt x="1224" y="241"/>
                  </a:cubicBezTo>
                  <a:cubicBezTo>
                    <a:pt x="1224" y="110"/>
                    <a:pt x="1114" y="1"/>
                    <a:pt x="9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4" name="Google Shape;694;p51"/>
            <p:cNvSpPr/>
            <p:nvPr/>
          </p:nvSpPr>
          <p:spPr>
            <a:xfrm>
              <a:off x="2651448" y="2121530"/>
              <a:ext cx="155158" cy="165618"/>
            </a:xfrm>
            <a:custGeom>
              <a:rect b="b" l="l" r="r" t="t"/>
              <a:pathLst>
                <a:path extrusionOk="0" h="1330" w="1246">
                  <a:moveTo>
                    <a:pt x="915" y="0"/>
                  </a:moveTo>
                  <a:cubicBezTo>
                    <a:pt x="811" y="0"/>
                    <a:pt x="657" y="21"/>
                    <a:pt x="503" y="128"/>
                  </a:cubicBezTo>
                  <a:cubicBezTo>
                    <a:pt x="251" y="293"/>
                    <a:pt x="88" y="598"/>
                    <a:pt x="22" y="1046"/>
                  </a:cubicBezTo>
                  <a:cubicBezTo>
                    <a:pt x="1" y="1177"/>
                    <a:pt x="88" y="1308"/>
                    <a:pt x="219" y="1330"/>
                  </a:cubicBezTo>
                  <a:lnTo>
                    <a:pt x="263" y="1330"/>
                  </a:lnTo>
                  <a:cubicBezTo>
                    <a:pt x="372" y="1330"/>
                    <a:pt x="481" y="1242"/>
                    <a:pt x="503" y="1123"/>
                  </a:cubicBezTo>
                  <a:cubicBezTo>
                    <a:pt x="557" y="751"/>
                    <a:pt x="678" y="598"/>
                    <a:pt x="765" y="533"/>
                  </a:cubicBezTo>
                  <a:cubicBezTo>
                    <a:pt x="819" y="494"/>
                    <a:pt x="873" y="488"/>
                    <a:pt x="904" y="488"/>
                  </a:cubicBezTo>
                  <a:cubicBezTo>
                    <a:pt x="917" y="488"/>
                    <a:pt x="926" y="489"/>
                    <a:pt x="929" y="489"/>
                  </a:cubicBezTo>
                  <a:cubicBezTo>
                    <a:pt x="943" y="492"/>
                    <a:pt x="958" y="493"/>
                    <a:pt x="973" y="493"/>
                  </a:cubicBezTo>
                  <a:cubicBezTo>
                    <a:pt x="1088" y="493"/>
                    <a:pt x="1193" y="419"/>
                    <a:pt x="1213" y="303"/>
                  </a:cubicBezTo>
                  <a:cubicBezTo>
                    <a:pt x="1246" y="172"/>
                    <a:pt x="1169" y="41"/>
                    <a:pt x="1038" y="9"/>
                  </a:cubicBezTo>
                  <a:cubicBezTo>
                    <a:pt x="1025" y="9"/>
                    <a:pt x="980" y="0"/>
                    <a:pt x="9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5" name="Google Shape;695;p51"/>
            <p:cNvSpPr/>
            <p:nvPr/>
          </p:nvSpPr>
          <p:spPr>
            <a:xfrm>
              <a:off x="2741230" y="2175325"/>
              <a:ext cx="138845" cy="140464"/>
            </a:xfrm>
            <a:custGeom>
              <a:rect b="b" l="l" r="r" t="t"/>
              <a:pathLst>
                <a:path extrusionOk="0" h="1128" w="1115">
                  <a:moveTo>
                    <a:pt x="827" y="0"/>
                  </a:moveTo>
                  <a:cubicBezTo>
                    <a:pt x="564" y="0"/>
                    <a:pt x="105" y="176"/>
                    <a:pt x="22" y="854"/>
                  </a:cubicBezTo>
                  <a:cubicBezTo>
                    <a:pt x="0" y="985"/>
                    <a:pt x="98" y="1116"/>
                    <a:pt x="229" y="1128"/>
                  </a:cubicBezTo>
                  <a:lnTo>
                    <a:pt x="263" y="1128"/>
                  </a:lnTo>
                  <a:cubicBezTo>
                    <a:pt x="382" y="1128"/>
                    <a:pt x="481" y="1040"/>
                    <a:pt x="503" y="920"/>
                  </a:cubicBezTo>
                  <a:cubicBezTo>
                    <a:pt x="552" y="554"/>
                    <a:pt x="727" y="492"/>
                    <a:pt x="816" y="492"/>
                  </a:cubicBezTo>
                  <a:cubicBezTo>
                    <a:pt x="826" y="492"/>
                    <a:pt x="834" y="493"/>
                    <a:pt x="841" y="494"/>
                  </a:cubicBezTo>
                  <a:cubicBezTo>
                    <a:pt x="972" y="494"/>
                    <a:pt x="1093" y="395"/>
                    <a:pt x="1103" y="264"/>
                  </a:cubicBezTo>
                  <a:cubicBezTo>
                    <a:pt x="1115" y="133"/>
                    <a:pt x="1016" y="14"/>
                    <a:pt x="874" y="2"/>
                  </a:cubicBezTo>
                  <a:cubicBezTo>
                    <a:pt x="860" y="1"/>
                    <a:pt x="844" y="0"/>
                    <a:pt x="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6" name="Google Shape;696;p51"/>
            <p:cNvSpPr/>
            <p:nvPr/>
          </p:nvSpPr>
          <p:spPr>
            <a:xfrm>
              <a:off x="2815944" y="2224512"/>
              <a:ext cx="141585" cy="129381"/>
            </a:xfrm>
            <a:custGeom>
              <a:rect b="b" l="l" r="r" t="t"/>
              <a:pathLst>
                <a:path extrusionOk="0" h="1039" w="1137">
                  <a:moveTo>
                    <a:pt x="758" y="0"/>
                  </a:moveTo>
                  <a:cubicBezTo>
                    <a:pt x="647" y="0"/>
                    <a:pt x="501" y="22"/>
                    <a:pt x="362" y="110"/>
                  </a:cubicBezTo>
                  <a:cubicBezTo>
                    <a:pt x="176" y="241"/>
                    <a:pt x="56" y="459"/>
                    <a:pt x="12" y="765"/>
                  </a:cubicBezTo>
                  <a:cubicBezTo>
                    <a:pt x="1" y="896"/>
                    <a:pt x="88" y="1017"/>
                    <a:pt x="219" y="1039"/>
                  </a:cubicBezTo>
                  <a:lnTo>
                    <a:pt x="252" y="1039"/>
                  </a:lnTo>
                  <a:cubicBezTo>
                    <a:pt x="372" y="1039"/>
                    <a:pt x="481" y="951"/>
                    <a:pt x="493" y="831"/>
                  </a:cubicBezTo>
                  <a:cubicBezTo>
                    <a:pt x="515" y="721"/>
                    <a:pt x="547" y="580"/>
                    <a:pt x="634" y="525"/>
                  </a:cubicBezTo>
                  <a:cubicBezTo>
                    <a:pt x="671" y="495"/>
                    <a:pt x="717" y="488"/>
                    <a:pt x="753" y="488"/>
                  </a:cubicBezTo>
                  <a:cubicBezTo>
                    <a:pt x="782" y="488"/>
                    <a:pt x="804" y="492"/>
                    <a:pt x="809" y="492"/>
                  </a:cubicBezTo>
                  <a:cubicBezTo>
                    <a:pt x="831" y="498"/>
                    <a:pt x="854" y="501"/>
                    <a:pt x="875" y="501"/>
                  </a:cubicBezTo>
                  <a:cubicBezTo>
                    <a:pt x="982" y="501"/>
                    <a:pt x="1077" y="437"/>
                    <a:pt x="1104" y="328"/>
                  </a:cubicBezTo>
                  <a:cubicBezTo>
                    <a:pt x="1137" y="197"/>
                    <a:pt x="1071" y="66"/>
                    <a:pt x="940" y="22"/>
                  </a:cubicBezTo>
                  <a:cubicBezTo>
                    <a:pt x="925" y="17"/>
                    <a:pt x="855" y="0"/>
                    <a:pt x="7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7" name="Google Shape;697;p51"/>
            <p:cNvSpPr/>
            <p:nvPr/>
          </p:nvSpPr>
          <p:spPr>
            <a:xfrm>
              <a:off x="2900247" y="2277559"/>
              <a:ext cx="121287" cy="129381"/>
            </a:xfrm>
            <a:custGeom>
              <a:rect b="b" l="l" r="r" t="t"/>
              <a:pathLst>
                <a:path extrusionOk="0" h="1039" w="974">
                  <a:moveTo>
                    <a:pt x="631" y="0"/>
                  </a:moveTo>
                  <a:cubicBezTo>
                    <a:pt x="553" y="0"/>
                    <a:pt x="467" y="19"/>
                    <a:pt x="384" y="66"/>
                  </a:cubicBezTo>
                  <a:cubicBezTo>
                    <a:pt x="187" y="176"/>
                    <a:pt x="67" y="416"/>
                    <a:pt x="23" y="765"/>
                  </a:cubicBezTo>
                  <a:cubicBezTo>
                    <a:pt x="1" y="896"/>
                    <a:pt x="100" y="1016"/>
                    <a:pt x="231" y="1038"/>
                  </a:cubicBezTo>
                  <a:lnTo>
                    <a:pt x="263" y="1038"/>
                  </a:lnTo>
                  <a:cubicBezTo>
                    <a:pt x="384" y="1038"/>
                    <a:pt x="493" y="951"/>
                    <a:pt x="503" y="831"/>
                  </a:cubicBezTo>
                  <a:cubicBezTo>
                    <a:pt x="537" y="579"/>
                    <a:pt x="602" y="503"/>
                    <a:pt x="624" y="492"/>
                  </a:cubicBezTo>
                  <a:cubicBezTo>
                    <a:pt x="650" y="501"/>
                    <a:pt x="676" y="506"/>
                    <a:pt x="701" y="506"/>
                  </a:cubicBezTo>
                  <a:cubicBezTo>
                    <a:pt x="796" y="506"/>
                    <a:pt x="887" y="447"/>
                    <a:pt x="930" y="361"/>
                  </a:cubicBezTo>
                  <a:cubicBezTo>
                    <a:pt x="974" y="230"/>
                    <a:pt x="919" y="88"/>
                    <a:pt x="799" y="33"/>
                  </a:cubicBezTo>
                  <a:cubicBezTo>
                    <a:pt x="754" y="13"/>
                    <a:pt x="695" y="0"/>
                    <a:pt x="6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8" name="Google Shape;698;p51"/>
            <p:cNvSpPr/>
            <p:nvPr/>
          </p:nvSpPr>
          <p:spPr>
            <a:xfrm>
              <a:off x="2984674" y="2329735"/>
              <a:ext cx="121163" cy="119419"/>
            </a:xfrm>
            <a:custGeom>
              <a:rect b="b" l="l" r="r" t="t"/>
              <a:pathLst>
                <a:path extrusionOk="0" h="959" w="973">
                  <a:moveTo>
                    <a:pt x="547" y="0"/>
                  </a:moveTo>
                  <a:cubicBezTo>
                    <a:pt x="493" y="0"/>
                    <a:pt x="437" y="9"/>
                    <a:pt x="383" y="29"/>
                  </a:cubicBezTo>
                  <a:cubicBezTo>
                    <a:pt x="88" y="160"/>
                    <a:pt x="33" y="554"/>
                    <a:pt x="22" y="685"/>
                  </a:cubicBezTo>
                  <a:cubicBezTo>
                    <a:pt x="0" y="816"/>
                    <a:pt x="99" y="947"/>
                    <a:pt x="230" y="958"/>
                  </a:cubicBezTo>
                  <a:lnTo>
                    <a:pt x="262" y="958"/>
                  </a:lnTo>
                  <a:cubicBezTo>
                    <a:pt x="383" y="958"/>
                    <a:pt x="492" y="871"/>
                    <a:pt x="503" y="750"/>
                  </a:cubicBezTo>
                  <a:cubicBezTo>
                    <a:pt x="525" y="597"/>
                    <a:pt x="546" y="532"/>
                    <a:pt x="568" y="499"/>
                  </a:cubicBezTo>
                  <a:cubicBezTo>
                    <a:pt x="609" y="524"/>
                    <a:pt x="655" y="536"/>
                    <a:pt x="700" y="536"/>
                  </a:cubicBezTo>
                  <a:cubicBezTo>
                    <a:pt x="775" y="536"/>
                    <a:pt x="848" y="502"/>
                    <a:pt x="896" y="434"/>
                  </a:cubicBezTo>
                  <a:cubicBezTo>
                    <a:pt x="973" y="325"/>
                    <a:pt x="951" y="172"/>
                    <a:pt x="842" y="95"/>
                  </a:cubicBezTo>
                  <a:cubicBezTo>
                    <a:pt x="774" y="42"/>
                    <a:pt x="665" y="0"/>
                    <a:pt x="54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9" name="Google Shape;699;p51"/>
            <p:cNvSpPr/>
            <p:nvPr/>
          </p:nvSpPr>
          <p:spPr>
            <a:xfrm>
              <a:off x="3070346" y="2380417"/>
              <a:ext cx="131997" cy="116182"/>
            </a:xfrm>
            <a:custGeom>
              <a:rect b="b" l="l" r="r" t="t"/>
              <a:pathLst>
                <a:path extrusionOk="0" h="933" w="1060">
                  <a:moveTo>
                    <a:pt x="571" y="0"/>
                  </a:moveTo>
                  <a:cubicBezTo>
                    <a:pt x="511" y="0"/>
                    <a:pt x="447" y="10"/>
                    <a:pt x="383" y="37"/>
                  </a:cubicBezTo>
                  <a:cubicBezTo>
                    <a:pt x="176" y="125"/>
                    <a:pt x="55" y="333"/>
                    <a:pt x="23" y="660"/>
                  </a:cubicBezTo>
                  <a:cubicBezTo>
                    <a:pt x="1" y="791"/>
                    <a:pt x="99" y="911"/>
                    <a:pt x="230" y="933"/>
                  </a:cubicBezTo>
                  <a:lnTo>
                    <a:pt x="263" y="933"/>
                  </a:lnTo>
                  <a:cubicBezTo>
                    <a:pt x="383" y="933"/>
                    <a:pt x="481" y="846"/>
                    <a:pt x="503" y="726"/>
                  </a:cubicBezTo>
                  <a:cubicBezTo>
                    <a:pt x="525" y="529"/>
                    <a:pt x="569" y="486"/>
                    <a:pt x="569" y="486"/>
                  </a:cubicBezTo>
                  <a:cubicBezTo>
                    <a:pt x="591" y="486"/>
                    <a:pt x="623" y="496"/>
                    <a:pt x="645" y="507"/>
                  </a:cubicBezTo>
                  <a:cubicBezTo>
                    <a:pt x="688" y="538"/>
                    <a:pt x="738" y="552"/>
                    <a:pt x="788" y="552"/>
                  </a:cubicBezTo>
                  <a:cubicBezTo>
                    <a:pt x="863" y="552"/>
                    <a:pt x="937" y="518"/>
                    <a:pt x="984" y="452"/>
                  </a:cubicBezTo>
                  <a:cubicBezTo>
                    <a:pt x="1060" y="343"/>
                    <a:pt x="1038" y="190"/>
                    <a:pt x="929" y="114"/>
                  </a:cubicBezTo>
                  <a:cubicBezTo>
                    <a:pt x="904" y="98"/>
                    <a:pt x="755" y="0"/>
                    <a:pt x="5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3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Google Shape;704;p52"/>
          <p:cNvSpPr txBox="1"/>
          <p:nvPr>
            <p:ph type="title"/>
          </p:nvPr>
        </p:nvSpPr>
        <p:spPr>
          <a:xfrm>
            <a:off x="-112300" y="1782900"/>
            <a:ext cx="2873400" cy="157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/>
              <a:t>Fleshed out:</a:t>
            </a:r>
            <a:endParaRPr sz="4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highlight>
                  <a:schemeClr val="accent2"/>
                </a:highlight>
              </a:rPr>
              <a:t>AR</a:t>
            </a:r>
            <a:endParaRPr sz="4000">
              <a:highlight>
                <a:schemeClr val="accent2"/>
              </a:highlight>
            </a:endParaRPr>
          </a:p>
        </p:txBody>
      </p:sp>
      <p:pic>
        <p:nvPicPr>
          <p:cNvPr id="705" name="Google Shape;705;p52"/>
          <p:cNvPicPr preferRelativeResize="0"/>
          <p:nvPr/>
        </p:nvPicPr>
        <p:blipFill rotWithShape="1">
          <a:blip r:embed="rId3">
            <a:alphaModFix/>
          </a:blip>
          <a:srcRect b="11718" l="9895" r="10238" t="6387"/>
          <a:stretch/>
        </p:blipFill>
        <p:spPr>
          <a:xfrm>
            <a:off x="5808600" y="577950"/>
            <a:ext cx="3335401" cy="4560302"/>
          </a:xfrm>
          <a:prstGeom prst="rect">
            <a:avLst/>
          </a:prstGeom>
          <a:noFill/>
          <a:ln>
            <a:noFill/>
          </a:ln>
        </p:spPr>
      </p:pic>
      <p:pic>
        <p:nvPicPr>
          <p:cNvPr id="706" name="Google Shape;706;p52"/>
          <p:cNvPicPr preferRelativeResize="0"/>
          <p:nvPr/>
        </p:nvPicPr>
        <p:blipFill rotWithShape="1">
          <a:blip r:embed="rId4">
            <a:alphaModFix/>
          </a:blip>
          <a:srcRect b="8161" l="13425" r="10551" t="14114"/>
          <a:stretch/>
        </p:blipFill>
        <p:spPr>
          <a:xfrm>
            <a:off x="2661350" y="5250"/>
            <a:ext cx="3147249" cy="42902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0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Google Shape;711;p53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/>
              <a:t>AR</a:t>
            </a:r>
            <a:endParaRPr sz="3400"/>
          </a:p>
        </p:txBody>
      </p:sp>
      <p:graphicFrame>
        <p:nvGraphicFramePr>
          <p:cNvPr id="712" name="Google Shape;712;p53"/>
          <p:cNvGraphicFramePr/>
          <p:nvPr/>
        </p:nvGraphicFramePr>
        <p:xfrm>
          <a:off x="724200" y="18097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{EC42635C-2649-4474-B522-967DFCB324C1}</a:tableStyleId>
              </a:tblPr>
              <a:tblGrid>
                <a:gridCol w="3826675"/>
                <a:gridCol w="3826675"/>
              </a:tblGrid>
              <a:tr h="4571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Anton"/>
                          <a:ea typeface="Anton"/>
                          <a:cs typeface="Anton"/>
                          <a:sym typeface="Anton"/>
                        </a:rPr>
                        <a:t>PROS</a:t>
                      </a:r>
                      <a:endParaRPr sz="1800">
                        <a:latin typeface="Anton"/>
                        <a:ea typeface="Anton"/>
                        <a:cs typeface="Anton"/>
                        <a:sym typeface="Anto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Anton"/>
                          <a:ea typeface="Anton"/>
                          <a:cs typeface="Anton"/>
                          <a:sym typeface="Anton"/>
                        </a:rPr>
                        <a:t>CONS</a:t>
                      </a:r>
                      <a:endParaRPr sz="1800">
                        <a:latin typeface="Anton"/>
                        <a:ea typeface="Anton"/>
                        <a:cs typeface="Anton"/>
                        <a:sym typeface="Anto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</a:tr>
              <a:tr h="531775">
                <a:tc>
                  <a:txBody>
                    <a:bodyPr/>
                    <a:lstStyle/>
                    <a:p>
                      <a:pPr indent="-3429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Anton"/>
                        <a:buChar char="●"/>
                      </a:pPr>
                      <a:r>
                        <a:rPr lang="en" sz="1800">
                          <a:solidFill>
                            <a:schemeClr val="lt1"/>
                          </a:solidFill>
                          <a:latin typeface="Anton"/>
                          <a:ea typeface="Anton"/>
                          <a:cs typeface="Anton"/>
                          <a:sym typeface="Anton"/>
                        </a:rPr>
                        <a:t>Could </a:t>
                      </a:r>
                      <a:r>
                        <a:rPr lang="en" sz="1800" u="sng">
                          <a:solidFill>
                            <a:schemeClr val="lt1"/>
                          </a:solidFill>
                          <a:latin typeface="Anton"/>
                          <a:ea typeface="Anton"/>
                          <a:cs typeface="Anton"/>
                          <a:sym typeface="Anton"/>
                        </a:rPr>
                        <a:t>feel more real</a:t>
                      </a:r>
                      <a:r>
                        <a:rPr lang="en" sz="1800">
                          <a:solidFill>
                            <a:schemeClr val="lt1"/>
                          </a:solidFill>
                          <a:latin typeface="Anton"/>
                          <a:ea typeface="Anton"/>
                          <a:cs typeface="Anton"/>
                          <a:sym typeface="Anton"/>
                        </a:rPr>
                        <a:t> as it appears in your environment</a:t>
                      </a:r>
                      <a:endParaRPr sz="1800">
                        <a:solidFill>
                          <a:schemeClr val="lt1"/>
                        </a:solidFill>
                        <a:latin typeface="Anton"/>
                        <a:ea typeface="Anton"/>
                        <a:cs typeface="Anton"/>
                        <a:sym typeface="Anton"/>
                      </a:endParaRPr>
                    </a:p>
                    <a:p>
                      <a:pPr indent="-3429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Anton"/>
                        <a:buChar char="●"/>
                      </a:pPr>
                      <a:r>
                        <a:rPr lang="en" sz="1800" u="sng">
                          <a:solidFill>
                            <a:schemeClr val="lt1"/>
                          </a:solidFill>
                          <a:latin typeface="Anton"/>
                          <a:ea typeface="Anton"/>
                          <a:cs typeface="Anton"/>
                          <a:sym typeface="Anton"/>
                        </a:rPr>
                        <a:t>More interactive</a:t>
                      </a:r>
                      <a:r>
                        <a:rPr lang="en" sz="1800">
                          <a:solidFill>
                            <a:schemeClr val="lt1"/>
                          </a:solidFill>
                          <a:latin typeface="Anton"/>
                          <a:ea typeface="Anton"/>
                          <a:cs typeface="Anton"/>
                          <a:sym typeface="Anton"/>
                        </a:rPr>
                        <a:t> makes it for an experience more like that with a personal trainer</a:t>
                      </a:r>
                      <a:endParaRPr sz="1800">
                        <a:solidFill>
                          <a:schemeClr val="lt1"/>
                        </a:solidFill>
                        <a:latin typeface="Anton"/>
                        <a:ea typeface="Anton"/>
                        <a:cs typeface="Anton"/>
                        <a:sym typeface="Anton"/>
                      </a:endParaRPr>
                    </a:p>
                    <a:p>
                      <a:pPr indent="-3429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Anton"/>
                        <a:buChar char="●"/>
                      </a:pPr>
                      <a:r>
                        <a:rPr lang="en" sz="1800">
                          <a:solidFill>
                            <a:schemeClr val="lt1"/>
                          </a:solidFill>
                          <a:latin typeface="Anton"/>
                          <a:ea typeface="Anton"/>
                          <a:cs typeface="Anton"/>
                          <a:sym typeface="Anton"/>
                        </a:rPr>
                        <a:t>Can also be used to </a:t>
                      </a:r>
                      <a:r>
                        <a:rPr lang="en" sz="1800" u="sng">
                          <a:solidFill>
                            <a:schemeClr val="lt1"/>
                          </a:solidFill>
                          <a:latin typeface="Anton"/>
                          <a:ea typeface="Anton"/>
                          <a:cs typeface="Anton"/>
                          <a:sym typeface="Anton"/>
                        </a:rPr>
                        <a:t>change the location</a:t>
                      </a:r>
                      <a:r>
                        <a:rPr lang="en" sz="1800">
                          <a:solidFill>
                            <a:schemeClr val="lt1"/>
                          </a:solidFill>
                          <a:latin typeface="Anton"/>
                          <a:ea typeface="Anton"/>
                          <a:cs typeface="Anton"/>
                          <a:sym typeface="Anton"/>
                        </a:rPr>
                        <a:t> if desired (background)</a:t>
                      </a:r>
                      <a:endParaRPr sz="1800">
                        <a:solidFill>
                          <a:schemeClr val="lt1"/>
                        </a:solidFill>
                        <a:latin typeface="Anton"/>
                        <a:ea typeface="Anton"/>
                        <a:cs typeface="Anton"/>
                        <a:sym typeface="Anto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-3302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600"/>
                        <a:buFont typeface="Darker Grotesque Medium"/>
                        <a:buChar char="●"/>
                      </a:pPr>
                      <a:r>
                        <a:rPr lang="en" sz="1600">
                          <a:latin typeface="Darker Grotesque Medium"/>
                          <a:ea typeface="Darker Grotesque Medium"/>
                          <a:cs typeface="Darker Grotesque Medium"/>
                          <a:sym typeface="Darker Grotesque Medium"/>
                        </a:rPr>
                        <a:t>May be </a:t>
                      </a:r>
                      <a:r>
                        <a:rPr b="1" lang="en" sz="1600">
                          <a:latin typeface="Darker Grotesque"/>
                          <a:ea typeface="Darker Grotesque"/>
                          <a:cs typeface="Darker Grotesque"/>
                          <a:sym typeface="Darker Grotesque"/>
                        </a:rPr>
                        <a:t>difficult </a:t>
                      </a:r>
                      <a:r>
                        <a:rPr lang="en" sz="1600">
                          <a:latin typeface="Darker Grotesque Medium"/>
                          <a:ea typeface="Darker Grotesque Medium"/>
                          <a:cs typeface="Darker Grotesque Medium"/>
                          <a:sym typeface="Darker Grotesque Medium"/>
                        </a:rPr>
                        <a:t>to do it outside if not working out in your room</a:t>
                      </a:r>
                      <a:endParaRPr sz="1600">
                        <a:latin typeface="Darker Grotesque Medium"/>
                        <a:ea typeface="Darker Grotesque Medium"/>
                        <a:cs typeface="Darker Grotesque Medium"/>
                        <a:sym typeface="Darker Grotesque Medium"/>
                      </a:endParaRPr>
                    </a:p>
                    <a:p>
                      <a:pPr indent="-3302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600"/>
                        <a:buFont typeface="Darker Grotesque Medium"/>
                        <a:buChar char="●"/>
                      </a:pPr>
                      <a:r>
                        <a:rPr lang="en" sz="1600">
                          <a:latin typeface="Darker Grotesque Medium"/>
                          <a:ea typeface="Darker Grotesque Medium"/>
                          <a:cs typeface="Darker Grotesque Medium"/>
                          <a:sym typeface="Darker Grotesque Medium"/>
                        </a:rPr>
                        <a:t>Get </a:t>
                      </a:r>
                      <a:r>
                        <a:rPr b="1" lang="en" sz="1600">
                          <a:latin typeface="Darker Grotesque"/>
                          <a:ea typeface="Darker Grotesque"/>
                          <a:cs typeface="Darker Grotesque"/>
                          <a:sym typeface="Darker Grotesque"/>
                        </a:rPr>
                        <a:t>too absorbed</a:t>
                      </a:r>
                      <a:r>
                        <a:rPr lang="en" sz="1600">
                          <a:latin typeface="Darker Grotesque Medium"/>
                          <a:ea typeface="Darker Grotesque Medium"/>
                          <a:cs typeface="Darker Grotesque Medium"/>
                          <a:sym typeface="Darker Grotesque Medium"/>
                        </a:rPr>
                        <a:t> in your phone and ignore the real world (Pokemon Go effect)</a:t>
                      </a:r>
                      <a:endParaRPr sz="1600">
                        <a:latin typeface="Darker Grotesque Medium"/>
                        <a:ea typeface="Darker Grotesque Medium"/>
                        <a:cs typeface="Darker Grotesque Medium"/>
                        <a:sym typeface="Darker Grotesque Medium"/>
                      </a:endParaRPr>
                    </a:p>
                    <a:p>
                      <a:pPr indent="-3302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600"/>
                        <a:buFont typeface="Darker Grotesque Medium"/>
                        <a:buChar char="●"/>
                      </a:pPr>
                      <a:r>
                        <a:rPr lang="en" sz="1600">
                          <a:latin typeface="Darker Grotesque Medium"/>
                          <a:ea typeface="Darker Grotesque Medium"/>
                          <a:cs typeface="Darker Grotesque Medium"/>
                          <a:sym typeface="Darker Grotesque Medium"/>
                        </a:rPr>
                        <a:t>Requires </a:t>
                      </a:r>
                      <a:r>
                        <a:rPr b="1" lang="en" sz="1600">
                          <a:latin typeface="Darker Grotesque"/>
                          <a:ea typeface="Darker Grotesque"/>
                          <a:cs typeface="Darker Grotesque"/>
                          <a:sym typeface="Darker Grotesque"/>
                        </a:rPr>
                        <a:t>a lot more power</a:t>
                      </a:r>
                      <a:r>
                        <a:rPr lang="en" sz="1600">
                          <a:latin typeface="Darker Grotesque Medium"/>
                          <a:ea typeface="Darker Grotesque Medium"/>
                          <a:cs typeface="Darker Grotesque Medium"/>
                          <a:sym typeface="Darker Grotesque Medium"/>
                        </a:rPr>
                        <a:t> in terms internet connectivity and storage</a:t>
                      </a:r>
                      <a:endParaRPr sz="1600">
                        <a:latin typeface="Darker Grotesque Medium"/>
                        <a:ea typeface="Darker Grotesque Medium"/>
                        <a:cs typeface="Darker Grotesque Medium"/>
                        <a:sym typeface="Darker Grotesque Medium"/>
                      </a:endParaRPr>
                    </a:p>
                    <a:p>
                      <a:pPr indent="-3302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600"/>
                        <a:buFont typeface="Darker Grotesque Medium"/>
                        <a:buChar char="●"/>
                      </a:pPr>
                      <a:r>
                        <a:rPr lang="en" sz="1600">
                          <a:latin typeface="Darker Grotesque Medium"/>
                          <a:ea typeface="Darker Grotesque Medium"/>
                          <a:cs typeface="Darker Grotesque Medium"/>
                          <a:sym typeface="Darker Grotesque Medium"/>
                        </a:rPr>
                        <a:t>People </a:t>
                      </a:r>
                      <a:r>
                        <a:rPr b="1" lang="en" sz="1600">
                          <a:latin typeface="Darker Grotesque"/>
                          <a:ea typeface="Darker Grotesque"/>
                          <a:cs typeface="Darker Grotesque"/>
                          <a:sym typeface="Darker Grotesque"/>
                        </a:rPr>
                        <a:t>aren’t too familiar</a:t>
                      </a:r>
                      <a:r>
                        <a:rPr lang="en" sz="1600">
                          <a:latin typeface="Darker Grotesque Medium"/>
                          <a:ea typeface="Darker Grotesque Medium"/>
                          <a:cs typeface="Darker Grotesque Medium"/>
                          <a:sym typeface="Darker Grotesque Medium"/>
                        </a:rPr>
                        <a:t> with the format and may not like it </a:t>
                      </a:r>
                      <a:endParaRPr sz="1600">
                        <a:latin typeface="Darker Grotesque Medium"/>
                        <a:ea typeface="Darker Grotesque Medium"/>
                        <a:cs typeface="Darker Grotesque Medium"/>
                        <a:sym typeface="Darker Grotesque Medium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6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p54"/>
          <p:cNvSpPr txBox="1"/>
          <p:nvPr>
            <p:ph type="title"/>
          </p:nvPr>
        </p:nvSpPr>
        <p:spPr>
          <a:xfrm>
            <a:off x="-112300" y="1782900"/>
            <a:ext cx="2873400" cy="157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/>
              <a:t>Fleshed out:</a:t>
            </a:r>
            <a:endParaRPr sz="4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highlight>
                  <a:schemeClr val="accent2"/>
                </a:highlight>
              </a:rPr>
              <a:t>Mobile</a:t>
            </a:r>
            <a:endParaRPr sz="4000">
              <a:highlight>
                <a:schemeClr val="accent2"/>
              </a:highlight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highlight>
                  <a:schemeClr val="accent2"/>
                </a:highlight>
              </a:rPr>
              <a:t>App</a:t>
            </a:r>
            <a:endParaRPr sz="4000">
              <a:highlight>
                <a:schemeClr val="accent2"/>
              </a:highlight>
            </a:endParaRPr>
          </a:p>
        </p:txBody>
      </p:sp>
      <p:pic>
        <p:nvPicPr>
          <p:cNvPr id="718" name="Google Shape;718;p54"/>
          <p:cNvPicPr preferRelativeResize="0"/>
          <p:nvPr/>
        </p:nvPicPr>
        <p:blipFill rotWithShape="1">
          <a:blip r:embed="rId3">
            <a:alphaModFix/>
          </a:blip>
          <a:srcRect b="1841" l="4581" r="6292" t="5643"/>
          <a:stretch/>
        </p:blipFill>
        <p:spPr>
          <a:xfrm>
            <a:off x="5831300" y="138763"/>
            <a:ext cx="3234324" cy="4476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719" name="Google Shape;719;p54"/>
          <p:cNvPicPr preferRelativeResize="0"/>
          <p:nvPr/>
        </p:nvPicPr>
        <p:blipFill rotWithShape="1">
          <a:blip r:embed="rId4">
            <a:alphaModFix/>
          </a:blip>
          <a:srcRect b="2112" l="5425" r="9002" t="9501"/>
          <a:stretch/>
        </p:blipFill>
        <p:spPr>
          <a:xfrm>
            <a:off x="2596975" y="449550"/>
            <a:ext cx="3234324" cy="445409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20" name="Google Shape;720;p54"/>
          <p:cNvCxnSpPr/>
          <p:nvPr/>
        </p:nvCxnSpPr>
        <p:spPr>
          <a:xfrm flipH="1" rot="10800000">
            <a:off x="5797600" y="3790100"/>
            <a:ext cx="56100" cy="2358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4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55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/>
              <a:t>MOBILE APP</a:t>
            </a:r>
            <a:endParaRPr sz="3400"/>
          </a:p>
        </p:txBody>
      </p:sp>
      <p:graphicFrame>
        <p:nvGraphicFramePr>
          <p:cNvPr id="726" name="Google Shape;726;p55"/>
          <p:cNvGraphicFramePr/>
          <p:nvPr/>
        </p:nvGraphicFramePr>
        <p:xfrm>
          <a:off x="724200" y="18097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{EC42635C-2649-4474-B522-967DFCB324C1}</a:tableStyleId>
              </a:tblPr>
              <a:tblGrid>
                <a:gridCol w="3826675"/>
                <a:gridCol w="3826675"/>
              </a:tblGrid>
              <a:tr h="4571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Anton"/>
                          <a:ea typeface="Anton"/>
                          <a:cs typeface="Anton"/>
                          <a:sym typeface="Anton"/>
                        </a:rPr>
                        <a:t>PROS</a:t>
                      </a:r>
                      <a:endParaRPr sz="1800">
                        <a:latin typeface="Anton"/>
                        <a:ea typeface="Anton"/>
                        <a:cs typeface="Anton"/>
                        <a:sym typeface="Anto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Anton"/>
                          <a:ea typeface="Anton"/>
                          <a:cs typeface="Anton"/>
                          <a:sym typeface="Anton"/>
                        </a:rPr>
                        <a:t>CONS</a:t>
                      </a:r>
                      <a:endParaRPr sz="1800">
                        <a:latin typeface="Anton"/>
                        <a:ea typeface="Anton"/>
                        <a:cs typeface="Anton"/>
                        <a:sym typeface="Anto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</a:tr>
              <a:tr h="531775">
                <a:tc>
                  <a:txBody>
                    <a:bodyPr/>
                    <a:lstStyle/>
                    <a:p>
                      <a:pPr indent="-3429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Anton"/>
                        <a:buChar char="●"/>
                      </a:pPr>
                      <a:r>
                        <a:rPr lang="en" sz="1800" u="sng">
                          <a:solidFill>
                            <a:schemeClr val="lt1"/>
                          </a:solidFill>
                          <a:latin typeface="Anton"/>
                          <a:ea typeface="Anton"/>
                          <a:cs typeface="Anton"/>
                          <a:sym typeface="Anton"/>
                        </a:rPr>
                        <a:t>Very accessible</a:t>
                      </a:r>
                      <a:r>
                        <a:rPr lang="en" sz="1800">
                          <a:solidFill>
                            <a:schemeClr val="lt1"/>
                          </a:solidFill>
                          <a:latin typeface="Anton"/>
                          <a:ea typeface="Anton"/>
                          <a:cs typeface="Anton"/>
                          <a:sym typeface="Anton"/>
                        </a:rPr>
                        <a:t> as most people have a smartphone now</a:t>
                      </a:r>
                      <a:endParaRPr sz="1800">
                        <a:solidFill>
                          <a:schemeClr val="lt1"/>
                        </a:solidFill>
                        <a:latin typeface="Anton"/>
                        <a:ea typeface="Anton"/>
                        <a:cs typeface="Anton"/>
                        <a:sym typeface="Anton"/>
                      </a:endParaRPr>
                    </a:p>
                    <a:p>
                      <a:pPr indent="-3429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Anton"/>
                        <a:buChar char="●"/>
                      </a:pPr>
                      <a:r>
                        <a:rPr lang="en" sz="1800" u="sng">
                          <a:solidFill>
                            <a:schemeClr val="lt1"/>
                          </a:solidFill>
                          <a:latin typeface="Anton"/>
                          <a:ea typeface="Anton"/>
                          <a:cs typeface="Anton"/>
                          <a:sym typeface="Anton"/>
                        </a:rPr>
                        <a:t>Convenient to use</a:t>
                      </a:r>
                      <a:r>
                        <a:rPr lang="en" sz="1800">
                          <a:solidFill>
                            <a:schemeClr val="lt1"/>
                          </a:solidFill>
                          <a:latin typeface="Anton"/>
                          <a:ea typeface="Anton"/>
                          <a:cs typeface="Anton"/>
                          <a:sym typeface="Anton"/>
                        </a:rPr>
                        <a:t> at any point</a:t>
                      </a:r>
                      <a:endParaRPr sz="1800">
                        <a:solidFill>
                          <a:schemeClr val="lt1"/>
                        </a:solidFill>
                        <a:latin typeface="Anton"/>
                        <a:ea typeface="Anton"/>
                        <a:cs typeface="Anton"/>
                        <a:sym typeface="Anton"/>
                      </a:endParaRPr>
                    </a:p>
                    <a:p>
                      <a:pPr indent="-3429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Anton"/>
                        <a:buChar char="●"/>
                      </a:pPr>
                      <a:r>
                        <a:rPr lang="en" sz="1800">
                          <a:solidFill>
                            <a:schemeClr val="lt1"/>
                          </a:solidFill>
                          <a:latin typeface="Anton"/>
                          <a:ea typeface="Anton"/>
                          <a:cs typeface="Anton"/>
                          <a:sym typeface="Anton"/>
                        </a:rPr>
                        <a:t>People are generally </a:t>
                      </a:r>
                      <a:r>
                        <a:rPr lang="en" sz="1800" u="sng">
                          <a:solidFill>
                            <a:schemeClr val="lt1"/>
                          </a:solidFill>
                          <a:latin typeface="Anton"/>
                          <a:ea typeface="Anton"/>
                          <a:cs typeface="Anton"/>
                          <a:sym typeface="Anton"/>
                        </a:rPr>
                        <a:t>more willing</a:t>
                      </a:r>
                      <a:r>
                        <a:rPr lang="en" sz="1800">
                          <a:solidFill>
                            <a:schemeClr val="lt1"/>
                          </a:solidFill>
                          <a:latin typeface="Anton"/>
                          <a:ea typeface="Anton"/>
                          <a:cs typeface="Anton"/>
                          <a:sym typeface="Anton"/>
                        </a:rPr>
                        <a:t> to try new apps</a:t>
                      </a:r>
                      <a:endParaRPr sz="1800">
                        <a:solidFill>
                          <a:schemeClr val="lt1"/>
                        </a:solidFill>
                        <a:latin typeface="Anton"/>
                        <a:ea typeface="Anton"/>
                        <a:cs typeface="Anton"/>
                        <a:sym typeface="Anton"/>
                      </a:endParaRPr>
                    </a:p>
                    <a:p>
                      <a:pPr indent="-3429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Anton"/>
                        <a:buChar char="●"/>
                      </a:pPr>
                      <a:r>
                        <a:rPr lang="en" sz="1800">
                          <a:solidFill>
                            <a:schemeClr val="lt1"/>
                          </a:solidFill>
                          <a:latin typeface="Anton"/>
                          <a:ea typeface="Anton"/>
                          <a:cs typeface="Anton"/>
                          <a:sym typeface="Anton"/>
                        </a:rPr>
                        <a:t>Allows us to </a:t>
                      </a:r>
                      <a:r>
                        <a:rPr lang="en" sz="1800" u="sng">
                          <a:solidFill>
                            <a:schemeClr val="lt1"/>
                          </a:solidFill>
                          <a:latin typeface="Anton"/>
                          <a:ea typeface="Anton"/>
                          <a:cs typeface="Anton"/>
                          <a:sym typeface="Anton"/>
                        </a:rPr>
                        <a:t>combine many features</a:t>
                      </a:r>
                      <a:r>
                        <a:rPr lang="en" sz="1800">
                          <a:solidFill>
                            <a:schemeClr val="lt1"/>
                          </a:solidFill>
                          <a:latin typeface="Anton"/>
                          <a:ea typeface="Anton"/>
                          <a:cs typeface="Anton"/>
                          <a:sym typeface="Anton"/>
                        </a:rPr>
                        <a:t> - visual, audio, chat, etc.</a:t>
                      </a:r>
                      <a:endParaRPr sz="1800">
                        <a:solidFill>
                          <a:schemeClr val="lt1"/>
                        </a:solidFill>
                        <a:latin typeface="Anton"/>
                        <a:ea typeface="Anton"/>
                        <a:cs typeface="Anton"/>
                        <a:sym typeface="Anto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-3302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600"/>
                        <a:buFont typeface="Darker Grotesque Medium"/>
                        <a:buChar char="●"/>
                      </a:pPr>
                      <a:r>
                        <a:rPr lang="en" sz="1600">
                          <a:latin typeface="Darker Grotesque Medium"/>
                          <a:ea typeface="Darker Grotesque Medium"/>
                          <a:cs typeface="Darker Grotesque Medium"/>
                          <a:sym typeface="Darker Grotesque Medium"/>
                        </a:rPr>
                        <a:t>Might feel </a:t>
                      </a:r>
                      <a:r>
                        <a:rPr b="1" lang="en" sz="1600">
                          <a:latin typeface="Darker Grotesque"/>
                          <a:ea typeface="Darker Grotesque"/>
                          <a:cs typeface="Darker Grotesque"/>
                          <a:sym typeface="Darker Grotesque"/>
                        </a:rPr>
                        <a:t>less immersive</a:t>
                      </a:r>
                      <a:r>
                        <a:rPr lang="en" sz="1600">
                          <a:latin typeface="Darker Grotesque Medium"/>
                          <a:ea typeface="Darker Grotesque Medium"/>
                          <a:cs typeface="Darker Grotesque Medium"/>
                          <a:sym typeface="Darker Grotesque Medium"/>
                        </a:rPr>
                        <a:t> and </a:t>
                      </a:r>
                      <a:r>
                        <a:rPr b="1" lang="en" sz="1600">
                          <a:latin typeface="Darker Grotesque"/>
                          <a:ea typeface="Darker Grotesque"/>
                          <a:cs typeface="Darker Grotesque"/>
                          <a:sym typeface="Darker Grotesque"/>
                        </a:rPr>
                        <a:t>interactive</a:t>
                      </a:r>
                      <a:endParaRPr b="1" sz="1600">
                        <a:latin typeface="Darker Grotesque"/>
                        <a:ea typeface="Darker Grotesque"/>
                        <a:cs typeface="Darker Grotesque"/>
                        <a:sym typeface="Darker Grotesque"/>
                      </a:endParaRPr>
                    </a:p>
                    <a:p>
                      <a:pPr indent="-3302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600"/>
                        <a:buFont typeface="Darker Grotesque Medium"/>
                        <a:buChar char="●"/>
                      </a:pPr>
                      <a:r>
                        <a:rPr b="1" lang="en" sz="1600">
                          <a:latin typeface="Darker Grotesque"/>
                          <a:ea typeface="Darker Grotesque"/>
                          <a:cs typeface="Darker Grotesque"/>
                          <a:sym typeface="Darker Grotesque"/>
                        </a:rPr>
                        <a:t>Can be problematic</a:t>
                      </a:r>
                      <a:r>
                        <a:rPr lang="en" sz="1600">
                          <a:latin typeface="Darker Grotesque Medium"/>
                          <a:ea typeface="Darker Grotesque Medium"/>
                          <a:cs typeface="Darker Grotesque Medium"/>
                          <a:sym typeface="Darker Grotesque Medium"/>
                        </a:rPr>
                        <a:t> as phones have a lot notifications and other apps - might be distracting for the users</a:t>
                      </a:r>
                      <a:endParaRPr sz="1600">
                        <a:latin typeface="Darker Grotesque Medium"/>
                        <a:ea typeface="Darker Grotesque Medium"/>
                        <a:cs typeface="Darker Grotesque Medium"/>
                        <a:sym typeface="Darker Grotesque Medium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0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p56"/>
          <p:cNvSpPr/>
          <p:nvPr/>
        </p:nvSpPr>
        <p:spPr>
          <a:xfrm rot="2488757">
            <a:off x="928704" y="1118833"/>
            <a:ext cx="3209301" cy="2728669"/>
          </a:xfrm>
          <a:custGeom>
            <a:rect b="b" l="l" r="r" t="t"/>
            <a:pathLst>
              <a:path extrusionOk="0" h="11979" w="14089">
                <a:moveTo>
                  <a:pt x="4285" y="0"/>
                </a:moveTo>
                <a:cubicBezTo>
                  <a:pt x="2217" y="0"/>
                  <a:pt x="1" y="1339"/>
                  <a:pt x="8" y="4986"/>
                </a:cubicBezTo>
                <a:cubicBezTo>
                  <a:pt x="19" y="11168"/>
                  <a:pt x="6059" y="11911"/>
                  <a:pt x="6059" y="11911"/>
                </a:cubicBezTo>
                <a:cubicBezTo>
                  <a:pt x="6402" y="11957"/>
                  <a:pt x="6742" y="11979"/>
                  <a:pt x="7075" y="11979"/>
                </a:cubicBezTo>
                <a:cubicBezTo>
                  <a:pt x="10960" y="11979"/>
                  <a:pt x="14088" y="8957"/>
                  <a:pt x="13585" y="4833"/>
                </a:cubicBezTo>
                <a:cubicBezTo>
                  <a:pt x="13039" y="355"/>
                  <a:pt x="8986" y="2692"/>
                  <a:pt x="7075" y="966"/>
                </a:cubicBezTo>
                <a:cubicBezTo>
                  <a:pt x="6414" y="369"/>
                  <a:pt x="5370" y="0"/>
                  <a:pt x="4285" y="0"/>
                </a:cubicBezTo>
                <a:close/>
              </a:path>
            </a:pathLst>
          </a:custGeom>
          <a:solidFill>
            <a:schemeClr val="lt1"/>
          </a:solidFill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2" name="Google Shape;732;p56"/>
          <p:cNvSpPr txBox="1"/>
          <p:nvPr>
            <p:ph type="title"/>
          </p:nvPr>
        </p:nvSpPr>
        <p:spPr>
          <a:xfrm>
            <a:off x="3360725" y="1604300"/>
            <a:ext cx="5067600" cy="1468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CHOSEN INTERFACE</a:t>
            </a:r>
            <a:endParaRPr/>
          </a:p>
        </p:txBody>
      </p:sp>
      <p:sp>
        <p:nvSpPr>
          <p:cNvPr id="733" name="Google Shape;733;p56"/>
          <p:cNvSpPr txBox="1"/>
          <p:nvPr>
            <p:ph idx="2" type="title"/>
          </p:nvPr>
        </p:nvSpPr>
        <p:spPr>
          <a:xfrm>
            <a:off x="7360200" y="740525"/>
            <a:ext cx="1068000" cy="77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cxnSp>
        <p:nvCxnSpPr>
          <p:cNvPr id="734" name="Google Shape;734;p56"/>
          <p:cNvCxnSpPr/>
          <p:nvPr/>
        </p:nvCxnSpPr>
        <p:spPr>
          <a:xfrm>
            <a:off x="7360200" y="3834964"/>
            <a:ext cx="991800" cy="0"/>
          </a:xfrm>
          <a:prstGeom prst="straightConnector1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735" name="Google Shape;735;p56"/>
          <p:cNvSpPr/>
          <p:nvPr/>
        </p:nvSpPr>
        <p:spPr>
          <a:xfrm rot="2488616">
            <a:off x="3454033" y="1446443"/>
            <a:ext cx="598229" cy="508634"/>
          </a:xfrm>
          <a:custGeom>
            <a:rect b="b" l="l" r="r" t="t"/>
            <a:pathLst>
              <a:path extrusionOk="0" h="11979" w="14089">
                <a:moveTo>
                  <a:pt x="4285" y="0"/>
                </a:moveTo>
                <a:cubicBezTo>
                  <a:pt x="2217" y="0"/>
                  <a:pt x="1" y="1339"/>
                  <a:pt x="8" y="4986"/>
                </a:cubicBezTo>
                <a:cubicBezTo>
                  <a:pt x="19" y="11168"/>
                  <a:pt x="6059" y="11911"/>
                  <a:pt x="6059" y="11911"/>
                </a:cubicBezTo>
                <a:cubicBezTo>
                  <a:pt x="6402" y="11957"/>
                  <a:pt x="6742" y="11979"/>
                  <a:pt x="7075" y="11979"/>
                </a:cubicBezTo>
                <a:cubicBezTo>
                  <a:pt x="10960" y="11979"/>
                  <a:pt x="14088" y="8957"/>
                  <a:pt x="13585" y="4833"/>
                </a:cubicBezTo>
                <a:cubicBezTo>
                  <a:pt x="13039" y="355"/>
                  <a:pt x="8986" y="2692"/>
                  <a:pt x="7075" y="966"/>
                </a:cubicBezTo>
                <a:cubicBezTo>
                  <a:pt x="6414" y="369"/>
                  <a:pt x="5370" y="0"/>
                  <a:pt x="4285" y="0"/>
                </a:cubicBezTo>
                <a:close/>
              </a:path>
            </a:pathLst>
          </a:cu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6" name="Google Shape;736;p56"/>
          <p:cNvSpPr/>
          <p:nvPr/>
        </p:nvSpPr>
        <p:spPr>
          <a:xfrm rot="-4500371">
            <a:off x="463755" y="3154416"/>
            <a:ext cx="906312" cy="770604"/>
          </a:xfrm>
          <a:custGeom>
            <a:rect b="b" l="l" r="r" t="t"/>
            <a:pathLst>
              <a:path extrusionOk="0" h="11979" w="14089">
                <a:moveTo>
                  <a:pt x="4285" y="0"/>
                </a:moveTo>
                <a:cubicBezTo>
                  <a:pt x="2217" y="0"/>
                  <a:pt x="1" y="1339"/>
                  <a:pt x="8" y="4986"/>
                </a:cubicBezTo>
                <a:cubicBezTo>
                  <a:pt x="19" y="11168"/>
                  <a:pt x="6059" y="11911"/>
                  <a:pt x="6059" y="11911"/>
                </a:cubicBezTo>
                <a:cubicBezTo>
                  <a:pt x="6402" y="11957"/>
                  <a:pt x="6742" y="11979"/>
                  <a:pt x="7075" y="11979"/>
                </a:cubicBezTo>
                <a:cubicBezTo>
                  <a:pt x="10960" y="11979"/>
                  <a:pt x="14088" y="8957"/>
                  <a:pt x="13585" y="4833"/>
                </a:cubicBezTo>
                <a:cubicBezTo>
                  <a:pt x="13039" y="355"/>
                  <a:pt x="8986" y="2692"/>
                  <a:pt x="7075" y="966"/>
                </a:cubicBezTo>
                <a:cubicBezTo>
                  <a:pt x="6414" y="369"/>
                  <a:pt x="5370" y="0"/>
                  <a:pt x="4285" y="0"/>
                </a:cubicBezTo>
                <a:close/>
              </a:path>
            </a:pathLst>
          </a:cu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37" name="Google Shape;737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652087">
            <a:off x="1052998" y="368501"/>
            <a:ext cx="1267975" cy="12679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38" name="Google Shape;738;p56"/>
          <p:cNvGrpSpPr/>
          <p:nvPr/>
        </p:nvGrpSpPr>
        <p:grpSpPr>
          <a:xfrm>
            <a:off x="1669665" y="1153224"/>
            <a:ext cx="2136921" cy="2728840"/>
            <a:chOff x="1669665" y="1153224"/>
            <a:chExt cx="2136921" cy="2728840"/>
          </a:xfrm>
        </p:grpSpPr>
        <p:sp>
          <p:nvSpPr>
            <p:cNvPr id="739" name="Google Shape;739;p56"/>
            <p:cNvSpPr/>
            <p:nvPr/>
          </p:nvSpPr>
          <p:spPr>
            <a:xfrm flipH="1">
              <a:off x="1777778" y="1241589"/>
              <a:ext cx="466461" cy="1086713"/>
            </a:xfrm>
            <a:custGeom>
              <a:rect b="b" l="l" r="r" t="t"/>
              <a:pathLst>
                <a:path extrusionOk="0" h="10896" w="4677">
                  <a:moveTo>
                    <a:pt x="4676" y="9122"/>
                  </a:moveTo>
                  <a:cubicBezTo>
                    <a:pt x="4676" y="9122"/>
                    <a:pt x="4674" y="9126"/>
                    <a:pt x="4670" y="9133"/>
                  </a:cubicBezTo>
                  <a:lnTo>
                    <a:pt x="4670" y="9133"/>
                  </a:lnTo>
                  <a:cubicBezTo>
                    <a:pt x="4674" y="9126"/>
                    <a:pt x="4676" y="9122"/>
                    <a:pt x="4676" y="9122"/>
                  </a:cubicBezTo>
                  <a:close/>
                  <a:moveTo>
                    <a:pt x="724" y="0"/>
                  </a:moveTo>
                  <a:lnTo>
                    <a:pt x="868" y="1012"/>
                  </a:lnTo>
                  <a:cubicBezTo>
                    <a:pt x="868" y="1012"/>
                    <a:pt x="1013" y="2229"/>
                    <a:pt x="832" y="2965"/>
                  </a:cubicBezTo>
                  <a:cubicBezTo>
                    <a:pt x="663" y="3699"/>
                    <a:pt x="350" y="4073"/>
                    <a:pt x="170" y="5145"/>
                  </a:cubicBezTo>
                  <a:cubicBezTo>
                    <a:pt x="1" y="6230"/>
                    <a:pt x="133" y="7796"/>
                    <a:pt x="350" y="8845"/>
                  </a:cubicBezTo>
                  <a:cubicBezTo>
                    <a:pt x="539" y="9809"/>
                    <a:pt x="1675" y="10896"/>
                    <a:pt x="2587" y="10896"/>
                  </a:cubicBezTo>
                  <a:cubicBezTo>
                    <a:pt x="2667" y="10896"/>
                    <a:pt x="2745" y="10887"/>
                    <a:pt x="2821" y="10870"/>
                  </a:cubicBezTo>
                  <a:cubicBezTo>
                    <a:pt x="3725" y="10675"/>
                    <a:pt x="4587" y="9271"/>
                    <a:pt x="4670" y="9133"/>
                  </a:cubicBezTo>
                  <a:lnTo>
                    <a:pt x="4670" y="9133"/>
                  </a:lnTo>
                  <a:cubicBezTo>
                    <a:pt x="4644" y="9174"/>
                    <a:pt x="4536" y="9319"/>
                    <a:pt x="4315" y="9319"/>
                  </a:cubicBezTo>
                  <a:cubicBezTo>
                    <a:pt x="4179" y="9319"/>
                    <a:pt x="4001" y="9264"/>
                    <a:pt x="3772" y="9098"/>
                  </a:cubicBezTo>
                  <a:cubicBezTo>
                    <a:pt x="3110" y="8604"/>
                    <a:pt x="3664" y="7592"/>
                    <a:pt x="3869" y="6194"/>
                  </a:cubicBezTo>
                  <a:cubicBezTo>
                    <a:pt x="4085" y="4796"/>
                    <a:pt x="4363" y="2374"/>
                    <a:pt x="3555" y="1434"/>
                  </a:cubicBezTo>
                  <a:cubicBezTo>
                    <a:pt x="2748" y="494"/>
                    <a:pt x="724" y="0"/>
                    <a:pt x="7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0" name="Google Shape;740;p56"/>
            <p:cNvSpPr/>
            <p:nvPr/>
          </p:nvSpPr>
          <p:spPr>
            <a:xfrm flipH="1">
              <a:off x="1733395" y="2656122"/>
              <a:ext cx="1461517" cy="1225943"/>
            </a:xfrm>
            <a:custGeom>
              <a:rect b="b" l="l" r="r" t="t"/>
              <a:pathLst>
                <a:path extrusionOk="0" h="12292" w="14654">
                  <a:moveTo>
                    <a:pt x="7327" y="0"/>
                  </a:moveTo>
                  <a:cubicBezTo>
                    <a:pt x="3291" y="0"/>
                    <a:pt x="0" y="2760"/>
                    <a:pt x="0" y="6146"/>
                  </a:cubicBezTo>
                  <a:cubicBezTo>
                    <a:pt x="0" y="9533"/>
                    <a:pt x="3291" y="12292"/>
                    <a:pt x="7327" y="12292"/>
                  </a:cubicBezTo>
                  <a:cubicBezTo>
                    <a:pt x="11376" y="12292"/>
                    <a:pt x="14654" y="9533"/>
                    <a:pt x="14654" y="6146"/>
                  </a:cubicBezTo>
                  <a:cubicBezTo>
                    <a:pt x="14654" y="2760"/>
                    <a:pt x="11376" y="0"/>
                    <a:pt x="73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1" name="Google Shape;741;p56"/>
            <p:cNvSpPr/>
            <p:nvPr/>
          </p:nvSpPr>
          <p:spPr>
            <a:xfrm flipH="1">
              <a:off x="2964025" y="1576797"/>
              <a:ext cx="210441" cy="252529"/>
            </a:xfrm>
            <a:custGeom>
              <a:rect b="b" l="l" r="r" t="t"/>
              <a:pathLst>
                <a:path extrusionOk="0" h="2532" w="2110">
                  <a:moveTo>
                    <a:pt x="1940" y="1"/>
                  </a:moveTo>
                  <a:lnTo>
                    <a:pt x="603" y="97"/>
                  </a:lnTo>
                  <a:lnTo>
                    <a:pt x="1" y="1302"/>
                  </a:lnTo>
                  <a:lnTo>
                    <a:pt x="748" y="2423"/>
                  </a:lnTo>
                  <a:lnTo>
                    <a:pt x="917" y="2531"/>
                  </a:lnTo>
                  <a:lnTo>
                    <a:pt x="2109" y="110"/>
                  </a:lnTo>
                  <a:lnTo>
                    <a:pt x="194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2" name="Google Shape;742;p56"/>
            <p:cNvSpPr/>
            <p:nvPr/>
          </p:nvSpPr>
          <p:spPr>
            <a:xfrm flipH="1">
              <a:off x="2889523" y="1587668"/>
              <a:ext cx="268088" cy="241658"/>
            </a:xfrm>
            <a:custGeom>
              <a:rect b="b" l="l" r="r" t="t"/>
              <a:pathLst>
                <a:path extrusionOk="0" h="2423" w="2688">
                  <a:moveTo>
                    <a:pt x="1940" y="1"/>
                  </a:moveTo>
                  <a:lnTo>
                    <a:pt x="591" y="97"/>
                  </a:lnTo>
                  <a:lnTo>
                    <a:pt x="1" y="1302"/>
                  </a:lnTo>
                  <a:lnTo>
                    <a:pt x="748" y="2422"/>
                  </a:lnTo>
                  <a:lnTo>
                    <a:pt x="2085" y="2326"/>
                  </a:lnTo>
                  <a:lnTo>
                    <a:pt x="2687" y="1121"/>
                  </a:lnTo>
                  <a:lnTo>
                    <a:pt x="194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3" name="Google Shape;743;p56"/>
            <p:cNvSpPr/>
            <p:nvPr/>
          </p:nvSpPr>
          <p:spPr>
            <a:xfrm flipH="1">
              <a:off x="2627519" y="1595547"/>
              <a:ext cx="518024" cy="775839"/>
            </a:xfrm>
            <a:custGeom>
              <a:rect b="b" l="l" r="r" t="t"/>
              <a:pathLst>
                <a:path extrusionOk="0" h="7779" w="5194">
                  <a:moveTo>
                    <a:pt x="1268" y="0"/>
                  </a:moveTo>
                  <a:cubicBezTo>
                    <a:pt x="1117" y="0"/>
                    <a:pt x="875" y="110"/>
                    <a:pt x="554" y="391"/>
                  </a:cubicBezTo>
                  <a:cubicBezTo>
                    <a:pt x="156" y="741"/>
                    <a:pt x="0" y="1079"/>
                    <a:pt x="180" y="1512"/>
                  </a:cubicBezTo>
                  <a:cubicBezTo>
                    <a:pt x="373" y="1934"/>
                    <a:pt x="771" y="2368"/>
                    <a:pt x="723" y="3055"/>
                  </a:cubicBezTo>
                  <a:cubicBezTo>
                    <a:pt x="662" y="3754"/>
                    <a:pt x="686" y="6175"/>
                    <a:pt x="927" y="6983"/>
                  </a:cubicBezTo>
                  <a:cubicBezTo>
                    <a:pt x="1168" y="7779"/>
                    <a:pt x="1144" y="7779"/>
                    <a:pt x="1470" y="7779"/>
                  </a:cubicBezTo>
                  <a:cubicBezTo>
                    <a:pt x="1783" y="7779"/>
                    <a:pt x="2723" y="7381"/>
                    <a:pt x="3699" y="6874"/>
                  </a:cubicBezTo>
                  <a:cubicBezTo>
                    <a:pt x="4687" y="6368"/>
                    <a:pt x="5121" y="5621"/>
                    <a:pt x="5121" y="5621"/>
                  </a:cubicBezTo>
                  <a:lnTo>
                    <a:pt x="5193" y="1826"/>
                  </a:lnTo>
                  <a:lnTo>
                    <a:pt x="5193" y="1826"/>
                  </a:lnTo>
                  <a:cubicBezTo>
                    <a:pt x="5193" y="1826"/>
                    <a:pt x="4796" y="2236"/>
                    <a:pt x="4350" y="3055"/>
                  </a:cubicBezTo>
                  <a:cubicBezTo>
                    <a:pt x="3892" y="3886"/>
                    <a:pt x="2748" y="5031"/>
                    <a:pt x="2531" y="5272"/>
                  </a:cubicBezTo>
                  <a:cubicBezTo>
                    <a:pt x="2314" y="5513"/>
                    <a:pt x="2157" y="5561"/>
                    <a:pt x="2157" y="5561"/>
                  </a:cubicBezTo>
                  <a:cubicBezTo>
                    <a:pt x="2157" y="5561"/>
                    <a:pt x="1783" y="4464"/>
                    <a:pt x="1675" y="3754"/>
                  </a:cubicBezTo>
                  <a:cubicBezTo>
                    <a:pt x="1567" y="3031"/>
                    <a:pt x="1409" y="1620"/>
                    <a:pt x="1409" y="1620"/>
                  </a:cubicBezTo>
                  <a:lnTo>
                    <a:pt x="1832" y="765"/>
                  </a:lnTo>
                  <a:cubicBezTo>
                    <a:pt x="1832" y="765"/>
                    <a:pt x="1494" y="66"/>
                    <a:pt x="1361" y="18"/>
                  </a:cubicBezTo>
                  <a:cubicBezTo>
                    <a:pt x="1336" y="6"/>
                    <a:pt x="1305" y="0"/>
                    <a:pt x="1268" y="0"/>
                  </a:cubicBezTo>
                  <a:close/>
                </a:path>
              </a:pathLst>
            </a:custGeom>
            <a:solidFill>
              <a:srgbClr val="E3A485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4" name="Google Shape;744;p56"/>
            <p:cNvSpPr/>
            <p:nvPr/>
          </p:nvSpPr>
          <p:spPr>
            <a:xfrm flipH="1">
              <a:off x="2042174" y="1733978"/>
              <a:ext cx="1764412" cy="2022227"/>
            </a:xfrm>
            <a:custGeom>
              <a:rect b="b" l="l" r="r" t="t"/>
              <a:pathLst>
                <a:path extrusionOk="0" h="20276" w="17691">
                  <a:moveTo>
                    <a:pt x="14722" y="0"/>
                  </a:moveTo>
                  <a:cubicBezTo>
                    <a:pt x="14259" y="0"/>
                    <a:pt x="13858" y="76"/>
                    <a:pt x="13858" y="76"/>
                  </a:cubicBezTo>
                  <a:cubicBezTo>
                    <a:pt x="13858" y="76"/>
                    <a:pt x="13582" y="24"/>
                    <a:pt x="13215" y="24"/>
                  </a:cubicBezTo>
                  <a:cubicBezTo>
                    <a:pt x="12999" y="24"/>
                    <a:pt x="12750" y="42"/>
                    <a:pt x="12509" y="100"/>
                  </a:cubicBezTo>
                  <a:cubicBezTo>
                    <a:pt x="11845" y="269"/>
                    <a:pt x="11496" y="690"/>
                    <a:pt x="11363" y="1462"/>
                  </a:cubicBezTo>
                  <a:cubicBezTo>
                    <a:pt x="11231" y="2221"/>
                    <a:pt x="10749" y="3173"/>
                    <a:pt x="11074" y="3896"/>
                  </a:cubicBezTo>
                  <a:cubicBezTo>
                    <a:pt x="11387" y="4607"/>
                    <a:pt x="11677" y="5162"/>
                    <a:pt x="11713" y="5752"/>
                  </a:cubicBezTo>
                  <a:cubicBezTo>
                    <a:pt x="11737" y="6330"/>
                    <a:pt x="11653" y="7342"/>
                    <a:pt x="11628" y="7415"/>
                  </a:cubicBezTo>
                  <a:cubicBezTo>
                    <a:pt x="11604" y="7499"/>
                    <a:pt x="11448" y="7740"/>
                    <a:pt x="11448" y="7740"/>
                  </a:cubicBezTo>
                  <a:cubicBezTo>
                    <a:pt x="11448" y="7740"/>
                    <a:pt x="11419" y="7943"/>
                    <a:pt x="10960" y="7943"/>
                  </a:cubicBezTo>
                  <a:cubicBezTo>
                    <a:pt x="10756" y="7943"/>
                    <a:pt x="10469" y="7903"/>
                    <a:pt x="10062" y="7789"/>
                  </a:cubicBezTo>
                  <a:cubicBezTo>
                    <a:pt x="9501" y="7630"/>
                    <a:pt x="8875" y="7558"/>
                    <a:pt x="8207" y="7558"/>
                  </a:cubicBezTo>
                  <a:cubicBezTo>
                    <a:pt x="7297" y="7558"/>
                    <a:pt x="6310" y="7692"/>
                    <a:pt x="5302" y="7921"/>
                  </a:cubicBezTo>
                  <a:cubicBezTo>
                    <a:pt x="3555" y="8319"/>
                    <a:pt x="2627" y="8632"/>
                    <a:pt x="2542" y="9222"/>
                  </a:cubicBezTo>
                  <a:cubicBezTo>
                    <a:pt x="2459" y="9800"/>
                    <a:pt x="2459" y="13404"/>
                    <a:pt x="2627" y="14465"/>
                  </a:cubicBezTo>
                  <a:cubicBezTo>
                    <a:pt x="2783" y="15525"/>
                    <a:pt x="2567" y="16609"/>
                    <a:pt x="2567" y="16609"/>
                  </a:cubicBezTo>
                  <a:cubicBezTo>
                    <a:pt x="2567" y="16609"/>
                    <a:pt x="1904" y="17092"/>
                    <a:pt x="1169" y="17381"/>
                  </a:cubicBezTo>
                  <a:cubicBezTo>
                    <a:pt x="422" y="17670"/>
                    <a:pt x="0" y="17826"/>
                    <a:pt x="132" y="18091"/>
                  </a:cubicBezTo>
                  <a:cubicBezTo>
                    <a:pt x="265" y="18356"/>
                    <a:pt x="772" y="18405"/>
                    <a:pt x="1398" y="18405"/>
                  </a:cubicBezTo>
                  <a:cubicBezTo>
                    <a:pt x="2036" y="18405"/>
                    <a:pt x="2916" y="18356"/>
                    <a:pt x="2916" y="18356"/>
                  </a:cubicBezTo>
                  <a:lnTo>
                    <a:pt x="2916" y="18356"/>
                  </a:lnTo>
                  <a:lnTo>
                    <a:pt x="1591" y="19200"/>
                  </a:lnTo>
                  <a:cubicBezTo>
                    <a:pt x="1061" y="19550"/>
                    <a:pt x="555" y="19634"/>
                    <a:pt x="796" y="19995"/>
                  </a:cubicBezTo>
                  <a:cubicBezTo>
                    <a:pt x="948" y="20232"/>
                    <a:pt x="1913" y="20275"/>
                    <a:pt x="2743" y="20275"/>
                  </a:cubicBezTo>
                  <a:cubicBezTo>
                    <a:pt x="3227" y="20275"/>
                    <a:pt x="3664" y="20260"/>
                    <a:pt x="3868" y="20260"/>
                  </a:cubicBezTo>
                  <a:cubicBezTo>
                    <a:pt x="4422" y="20260"/>
                    <a:pt x="5061" y="20056"/>
                    <a:pt x="5110" y="19815"/>
                  </a:cubicBezTo>
                  <a:cubicBezTo>
                    <a:pt x="5169" y="19574"/>
                    <a:pt x="4953" y="18754"/>
                    <a:pt x="4953" y="18441"/>
                  </a:cubicBezTo>
                  <a:cubicBezTo>
                    <a:pt x="4953" y="18115"/>
                    <a:pt x="4869" y="16717"/>
                    <a:pt x="5194" y="16079"/>
                  </a:cubicBezTo>
                  <a:cubicBezTo>
                    <a:pt x="5507" y="15440"/>
                    <a:pt x="5989" y="13584"/>
                    <a:pt x="5965" y="12874"/>
                  </a:cubicBezTo>
                  <a:cubicBezTo>
                    <a:pt x="5929" y="12162"/>
                    <a:pt x="5881" y="11705"/>
                    <a:pt x="5881" y="11704"/>
                  </a:cubicBezTo>
                  <a:lnTo>
                    <a:pt x="5881" y="11704"/>
                  </a:lnTo>
                  <a:cubicBezTo>
                    <a:pt x="5881" y="11705"/>
                    <a:pt x="8929" y="12127"/>
                    <a:pt x="10123" y="12561"/>
                  </a:cubicBezTo>
                  <a:cubicBezTo>
                    <a:pt x="10851" y="12818"/>
                    <a:pt x="12117" y="13044"/>
                    <a:pt x="13279" y="13044"/>
                  </a:cubicBezTo>
                  <a:cubicBezTo>
                    <a:pt x="14021" y="13044"/>
                    <a:pt x="14720" y="12951"/>
                    <a:pt x="15208" y="12717"/>
                  </a:cubicBezTo>
                  <a:cubicBezTo>
                    <a:pt x="16449" y="12103"/>
                    <a:pt x="16955" y="11367"/>
                    <a:pt x="16762" y="10307"/>
                  </a:cubicBezTo>
                  <a:cubicBezTo>
                    <a:pt x="16582" y="9246"/>
                    <a:pt x="16076" y="8560"/>
                    <a:pt x="16208" y="7307"/>
                  </a:cubicBezTo>
                  <a:cubicBezTo>
                    <a:pt x="16341" y="6065"/>
                    <a:pt x="16341" y="4848"/>
                    <a:pt x="16666" y="4233"/>
                  </a:cubicBezTo>
                  <a:cubicBezTo>
                    <a:pt x="16979" y="3631"/>
                    <a:pt x="17690" y="2546"/>
                    <a:pt x="17642" y="1823"/>
                  </a:cubicBezTo>
                  <a:cubicBezTo>
                    <a:pt x="17594" y="1113"/>
                    <a:pt x="16268" y="401"/>
                    <a:pt x="15605" y="136"/>
                  </a:cubicBezTo>
                  <a:cubicBezTo>
                    <a:pt x="15345" y="32"/>
                    <a:pt x="15021" y="0"/>
                    <a:pt x="14722" y="0"/>
                  </a:cubicBezTo>
                  <a:close/>
                </a:path>
              </a:pathLst>
            </a:custGeom>
            <a:solidFill>
              <a:srgbClr val="F0B696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5" name="Google Shape;745;p56"/>
            <p:cNvSpPr/>
            <p:nvPr/>
          </p:nvSpPr>
          <p:spPr>
            <a:xfrm flipH="1">
              <a:off x="3436369" y="2614034"/>
              <a:ext cx="370216" cy="955561"/>
            </a:xfrm>
            <a:custGeom>
              <a:rect b="b" l="l" r="r" t="t"/>
              <a:pathLst>
                <a:path extrusionOk="0" h="9581" w="3712">
                  <a:moveTo>
                    <a:pt x="2772" y="1"/>
                  </a:moveTo>
                  <a:cubicBezTo>
                    <a:pt x="2639" y="121"/>
                    <a:pt x="2567" y="242"/>
                    <a:pt x="2542" y="398"/>
                  </a:cubicBezTo>
                  <a:cubicBezTo>
                    <a:pt x="2459" y="976"/>
                    <a:pt x="2459" y="4580"/>
                    <a:pt x="2627" y="5641"/>
                  </a:cubicBezTo>
                  <a:cubicBezTo>
                    <a:pt x="2783" y="6701"/>
                    <a:pt x="2567" y="7785"/>
                    <a:pt x="2567" y="7785"/>
                  </a:cubicBezTo>
                  <a:cubicBezTo>
                    <a:pt x="2567" y="7785"/>
                    <a:pt x="1904" y="8268"/>
                    <a:pt x="1169" y="8557"/>
                  </a:cubicBezTo>
                  <a:cubicBezTo>
                    <a:pt x="422" y="8846"/>
                    <a:pt x="0" y="9002"/>
                    <a:pt x="132" y="9267"/>
                  </a:cubicBezTo>
                  <a:cubicBezTo>
                    <a:pt x="265" y="9532"/>
                    <a:pt x="772" y="9581"/>
                    <a:pt x="1398" y="9581"/>
                  </a:cubicBezTo>
                  <a:cubicBezTo>
                    <a:pt x="1940" y="9581"/>
                    <a:pt x="2651" y="9545"/>
                    <a:pt x="2856" y="9532"/>
                  </a:cubicBezTo>
                  <a:cubicBezTo>
                    <a:pt x="2976" y="9497"/>
                    <a:pt x="3230" y="9412"/>
                    <a:pt x="3230" y="9352"/>
                  </a:cubicBezTo>
                  <a:cubicBezTo>
                    <a:pt x="3230" y="9267"/>
                    <a:pt x="3447" y="7363"/>
                    <a:pt x="3471" y="5507"/>
                  </a:cubicBezTo>
                  <a:cubicBezTo>
                    <a:pt x="3495" y="3652"/>
                    <a:pt x="3712" y="1507"/>
                    <a:pt x="3712" y="1507"/>
                  </a:cubicBezTo>
                  <a:lnTo>
                    <a:pt x="3471" y="555"/>
                  </a:lnTo>
                  <a:cubicBezTo>
                    <a:pt x="3471" y="555"/>
                    <a:pt x="3121" y="218"/>
                    <a:pt x="2772" y="1"/>
                  </a:cubicBezTo>
                  <a:close/>
                </a:path>
              </a:pathLst>
            </a:custGeom>
            <a:solidFill>
              <a:srgbClr val="E3A485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6" name="Google Shape;746;p56"/>
            <p:cNvSpPr/>
            <p:nvPr/>
          </p:nvSpPr>
          <p:spPr>
            <a:xfrm flipH="1">
              <a:off x="3478458" y="3390467"/>
              <a:ext cx="328128" cy="179124"/>
            </a:xfrm>
            <a:custGeom>
              <a:rect b="b" l="l" r="r" t="t"/>
              <a:pathLst>
                <a:path extrusionOk="0" h="1796" w="3290">
                  <a:moveTo>
                    <a:pt x="2567" y="0"/>
                  </a:moveTo>
                  <a:cubicBezTo>
                    <a:pt x="2567" y="0"/>
                    <a:pt x="1904" y="483"/>
                    <a:pt x="1169" y="772"/>
                  </a:cubicBezTo>
                  <a:cubicBezTo>
                    <a:pt x="422" y="1061"/>
                    <a:pt x="0" y="1217"/>
                    <a:pt x="132" y="1482"/>
                  </a:cubicBezTo>
                  <a:cubicBezTo>
                    <a:pt x="265" y="1747"/>
                    <a:pt x="772" y="1796"/>
                    <a:pt x="1398" y="1796"/>
                  </a:cubicBezTo>
                  <a:cubicBezTo>
                    <a:pt x="1940" y="1796"/>
                    <a:pt x="2651" y="1760"/>
                    <a:pt x="2856" y="1747"/>
                  </a:cubicBezTo>
                  <a:cubicBezTo>
                    <a:pt x="2976" y="1712"/>
                    <a:pt x="3230" y="1627"/>
                    <a:pt x="3230" y="1567"/>
                  </a:cubicBezTo>
                  <a:cubicBezTo>
                    <a:pt x="3230" y="1530"/>
                    <a:pt x="3254" y="1278"/>
                    <a:pt x="3290" y="880"/>
                  </a:cubicBezTo>
                  <a:lnTo>
                    <a:pt x="3182" y="880"/>
                  </a:lnTo>
                  <a:cubicBezTo>
                    <a:pt x="3182" y="880"/>
                    <a:pt x="3097" y="687"/>
                    <a:pt x="2965" y="349"/>
                  </a:cubicBezTo>
                  <a:cubicBezTo>
                    <a:pt x="2832" y="0"/>
                    <a:pt x="2567" y="0"/>
                    <a:pt x="25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7" name="Google Shape;747;p56"/>
            <p:cNvSpPr/>
            <p:nvPr/>
          </p:nvSpPr>
          <p:spPr>
            <a:xfrm flipH="1">
              <a:off x="2115579" y="2444586"/>
              <a:ext cx="1438677" cy="590331"/>
            </a:xfrm>
            <a:custGeom>
              <a:rect b="b" l="l" r="r" t="t"/>
              <a:pathLst>
                <a:path extrusionOk="0" h="5919" w="14425">
                  <a:moveTo>
                    <a:pt x="9135" y="0"/>
                  </a:moveTo>
                  <a:cubicBezTo>
                    <a:pt x="9123" y="157"/>
                    <a:pt x="9111" y="265"/>
                    <a:pt x="9098" y="290"/>
                  </a:cubicBezTo>
                  <a:cubicBezTo>
                    <a:pt x="9074" y="374"/>
                    <a:pt x="8918" y="615"/>
                    <a:pt x="8918" y="615"/>
                  </a:cubicBezTo>
                  <a:cubicBezTo>
                    <a:pt x="8918" y="615"/>
                    <a:pt x="8889" y="818"/>
                    <a:pt x="8430" y="818"/>
                  </a:cubicBezTo>
                  <a:cubicBezTo>
                    <a:pt x="8226" y="818"/>
                    <a:pt x="7939" y="778"/>
                    <a:pt x="7532" y="664"/>
                  </a:cubicBezTo>
                  <a:cubicBezTo>
                    <a:pt x="6971" y="505"/>
                    <a:pt x="6345" y="433"/>
                    <a:pt x="5677" y="433"/>
                  </a:cubicBezTo>
                  <a:cubicBezTo>
                    <a:pt x="4767" y="433"/>
                    <a:pt x="3780" y="567"/>
                    <a:pt x="2772" y="796"/>
                  </a:cubicBezTo>
                  <a:cubicBezTo>
                    <a:pt x="1025" y="1194"/>
                    <a:pt x="97" y="1507"/>
                    <a:pt x="12" y="2097"/>
                  </a:cubicBezTo>
                  <a:cubicBezTo>
                    <a:pt x="12" y="2121"/>
                    <a:pt x="1" y="2158"/>
                    <a:pt x="1" y="2193"/>
                  </a:cubicBezTo>
                  <a:cubicBezTo>
                    <a:pt x="97" y="2327"/>
                    <a:pt x="205" y="2483"/>
                    <a:pt x="326" y="2627"/>
                  </a:cubicBezTo>
                  <a:cubicBezTo>
                    <a:pt x="700" y="3050"/>
                    <a:pt x="1182" y="3206"/>
                    <a:pt x="1182" y="3206"/>
                  </a:cubicBezTo>
                  <a:cubicBezTo>
                    <a:pt x="1254" y="3580"/>
                    <a:pt x="1760" y="4737"/>
                    <a:pt x="2507" y="4737"/>
                  </a:cubicBezTo>
                  <a:cubicBezTo>
                    <a:pt x="3242" y="4737"/>
                    <a:pt x="3351" y="4579"/>
                    <a:pt x="3351" y="4579"/>
                  </a:cubicBezTo>
                  <a:cubicBezTo>
                    <a:pt x="3351" y="4579"/>
                    <a:pt x="6399" y="5002"/>
                    <a:pt x="7593" y="5436"/>
                  </a:cubicBezTo>
                  <a:cubicBezTo>
                    <a:pt x="8321" y="5693"/>
                    <a:pt x="9587" y="5919"/>
                    <a:pt x="10749" y="5919"/>
                  </a:cubicBezTo>
                  <a:cubicBezTo>
                    <a:pt x="11491" y="5919"/>
                    <a:pt x="12190" y="5826"/>
                    <a:pt x="12678" y="5592"/>
                  </a:cubicBezTo>
                  <a:cubicBezTo>
                    <a:pt x="13919" y="4978"/>
                    <a:pt x="14425" y="4242"/>
                    <a:pt x="14232" y="3182"/>
                  </a:cubicBezTo>
                  <a:cubicBezTo>
                    <a:pt x="14160" y="2736"/>
                    <a:pt x="14028" y="2362"/>
                    <a:pt x="13907" y="1977"/>
                  </a:cubicBezTo>
                  <a:cubicBezTo>
                    <a:pt x="13748" y="1986"/>
                    <a:pt x="13569" y="1992"/>
                    <a:pt x="13379" y="1992"/>
                  </a:cubicBezTo>
                  <a:cubicBezTo>
                    <a:pt x="12604" y="1992"/>
                    <a:pt x="11625" y="1889"/>
                    <a:pt x="10870" y="1483"/>
                  </a:cubicBezTo>
                  <a:cubicBezTo>
                    <a:pt x="9942" y="977"/>
                    <a:pt x="9400" y="374"/>
                    <a:pt x="9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8" name="Google Shape;748;p56"/>
            <p:cNvSpPr/>
            <p:nvPr/>
          </p:nvSpPr>
          <p:spPr>
            <a:xfrm flipH="1">
              <a:off x="2476121" y="2392923"/>
              <a:ext cx="1080529" cy="371413"/>
            </a:xfrm>
            <a:custGeom>
              <a:rect b="b" l="l" r="r" t="t"/>
              <a:pathLst>
                <a:path extrusionOk="0" h="3724" w="10834">
                  <a:moveTo>
                    <a:pt x="9195" y="1"/>
                  </a:moveTo>
                  <a:cubicBezTo>
                    <a:pt x="9171" y="410"/>
                    <a:pt x="9135" y="759"/>
                    <a:pt x="9122" y="808"/>
                  </a:cubicBezTo>
                  <a:cubicBezTo>
                    <a:pt x="9098" y="892"/>
                    <a:pt x="8942" y="1133"/>
                    <a:pt x="8942" y="1133"/>
                  </a:cubicBezTo>
                  <a:cubicBezTo>
                    <a:pt x="8942" y="1133"/>
                    <a:pt x="8913" y="1336"/>
                    <a:pt x="8454" y="1336"/>
                  </a:cubicBezTo>
                  <a:cubicBezTo>
                    <a:pt x="8250" y="1336"/>
                    <a:pt x="7963" y="1296"/>
                    <a:pt x="7556" y="1182"/>
                  </a:cubicBezTo>
                  <a:cubicBezTo>
                    <a:pt x="6995" y="1023"/>
                    <a:pt x="6369" y="951"/>
                    <a:pt x="5701" y="951"/>
                  </a:cubicBezTo>
                  <a:cubicBezTo>
                    <a:pt x="4791" y="951"/>
                    <a:pt x="3804" y="1085"/>
                    <a:pt x="2796" y="1314"/>
                  </a:cubicBezTo>
                  <a:cubicBezTo>
                    <a:pt x="1049" y="1712"/>
                    <a:pt x="121" y="2025"/>
                    <a:pt x="36" y="2615"/>
                  </a:cubicBezTo>
                  <a:cubicBezTo>
                    <a:pt x="25" y="2724"/>
                    <a:pt x="12" y="2965"/>
                    <a:pt x="1" y="3278"/>
                  </a:cubicBezTo>
                  <a:cubicBezTo>
                    <a:pt x="350" y="3519"/>
                    <a:pt x="772" y="3724"/>
                    <a:pt x="1206" y="3724"/>
                  </a:cubicBezTo>
                  <a:cubicBezTo>
                    <a:pt x="1206" y="3724"/>
                    <a:pt x="1736" y="2663"/>
                    <a:pt x="3073" y="2663"/>
                  </a:cubicBezTo>
                  <a:cubicBezTo>
                    <a:pt x="4411" y="2663"/>
                    <a:pt x="10075" y="2772"/>
                    <a:pt x="10075" y="2772"/>
                  </a:cubicBezTo>
                  <a:lnTo>
                    <a:pt x="10834" y="1049"/>
                  </a:lnTo>
                  <a:cubicBezTo>
                    <a:pt x="10834" y="1049"/>
                    <a:pt x="9942" y="410"/>
                    <a:pt x="91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9" name="Google Shape;749;p56"/>
            <p:cNvSpPr/>
            <p:nvPr/>
          </p:nvSpPr>
          <p:spPr>
            <a:xfrm flipH="1">
              <a:off x="1971363" y="1733978"/>
              <a:ext cx="763172" cy="1041233"/>
            </a:xfrm>
            <a:custGeom>
              <a:rect b="b" l="l" r="r" t="t"/>
              <a:pathLst>
                <a:path extrusionOk="0" h="10440" w="7652">
                  <a:moveTo>
                    <a:pt x="3973" y="0"/>
                  </a:moveTo>
                  <a:cubicBezTo>
                    <a:pt x="3510" y="0"/>
                    <a:pt x="3109" y="76"/>
                    <a:pt x="3109" y="76"/>
                  </a:cubicBezTo>
                  <a:cubicBezTo>
                    <a:pt x="3109" y="76"/>
                    <a:pt x="2833" y="24"/>
                    <a:pt x="2466" y="24"/>
                  </a:cubicBezTo>
                  <a:cubicBezTo>
                    <a:pt x="2250" y="24"/>
                    <a:pt x="2001" y="42"/>
                    <a:pt x="1760" y="100"/>
                  </a:cubicBezTo>
                  <a:cubicBezTo>
                    <a:pt x="1096" y="269"/>
                    <a:pt x="747" y="690"/>
                    <a:pt x="614" y="1462"/>
                  </a:cubicBezTo>
                  <a:cubicBezTo>
                    <a:pt x="482" y="2221"/>
                    <a:pt x="0" y="3173"/>
                    <a:pt x="325" y="3896"/>
                  </a:cubicBezTo>
                  <a:cubicBezTo>
                    <a:pt x="638" y="4607"/>
                    <a:pt x="928" y="5162"/>
                    <a:pt x="964" y="5752"/>
                  </a:cubicBezTo>
                  <a:cubicBezTo>
                    <a:pt x="988" y="6330"/>
                    <a:pt x="904" y="7342"/>
                    <a:pt x="879" y="7415"/>
                  </a:cubicBezTo>
                  <a:cubicBezTo>
                    <a:pt x="855" y="7499"/>
                    <a:pt x="699" y="7740"/>
                    <a:pt x="699" y="7740"/>
                  </a:cubicBezTo>
                  <a:lnTo>
                    <a:pt x="687" y="7740"/>
                  </a:lnTo>
                  <a:cubicBezTo>
                    <a:pt x="892" y="8150"/>
                    <a:pt x="1337" y="9005"/>
                    <a:pt x="1832" y="9379"/>
                  </a:cubicBezTo>
                  <a:cubicBezTo>
                    <a:pt x="1832" y="9379"/>
                    <a:pt x="2579" y="9379"/>
                    <a:pt x="3109" y="9849"/>
                  </a:cubicBezTo>
                  <a:cubicBezTo>
                    <a:pt x="3640" y="10331"/>
                    <a:pt x="4302" y="10440"/>
                    <a:pt x="5013" y="10440"/>
                  </a:cubicBezTo>
                  <a:cubicBezTo>
                    <a:pt x="5327" y="10440"/>
                    <a:pt x="5688" y="10355"/>
                    <a:pt x="6013" y="10258"/>
                  </a:cubicBezTo>
                  <a:cubicBezTo>
                    <a:pt x="5833" y="9318"/>
                    <a:pt x="5410" y="8656"/>
                    <a:pt x="5447" y="7620"/>
                  </a:cubicBezTo>
                  <a:cubicBezTo>
                    <a:pt x="5459" y="7596"/>
                    <a:pt x="5471" y="7572"/>
                    <a:pt x="5471" y="7559"/>
                  </a:cubicBezTo>
                  <a:cubicBezTo>
                    <a:pt x="5543" y="7258"/>
                    <a:pt x="6893" y="5703"/>
                    <a:pt x="7025" y="5173"/>
                  </a:cubicBezTo>
                  <a:cubicBezTo>
                    <a:pt x="7158" y="4631"/>
                    <a:pt x="7652" y="2980"/>
                    <a:pt x="7206" y="2040"/>
                  </a:cubicBezTo>
                  <a:cubicBezTo>
                    <a:pt x="6760" y="1100"/>
                    <a:pt x="6194" y="872"/>
                    <a:pt x="6194" y="872"/>
                  </a:cubicBezTo>
                  <a:lnTo>
                    <a:pt x="6194" y="883"/>
                  </a:lnTo>
                  <a:cubicBezTo>
                    <a:pt x="5748" y="546"/>
                    <a:pt x="5206" y="269"/>
                    <a:pt x="4856" y="136"/>
                  </a:cubicBezTo>
                  <a:cubicBezTo>
                    <a:pt x="4596" y="32"/>
                    <a:pt x="4272" y="0"/>
                    <a:pt x="39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0" name="Google Shape;750;p56"/>
            <p:cNvSpPr/>
            <p:nvPr/>
          </p:nvSpPr>
          <p:spPr>
            <a:xfrm flipH="1">
              <a:off x="2129942" y="1153324"/>
              <a:ext cx="494087" cy="923446"/>
            </a:xfrm>
            <a:custGeom>
              <a:rect b="b" l="l" r="r" t="t"/>
              <a:pathLst>
                <a:path extrusionOk="0" h="9259" w="4954">
                  <a:moveTo>
                    <a:pt x="2927" y="1"/>
                  </a:moveTo>
                  <a:cubicBezTo>
                    <a:pt x="2152" y="1"/>
                    <a:pt x="1359" y="359"/>
                    <a:pt x="1061" y="717"/>
                  </a:cubicBezTo>
                  <a:cubicBezTo>
                    <a:pt x="639" y="1210"/>
                    <a:pt x="687" y="2198"/>
                    <a:pt x="579" y="2404"/>
                  </a:cubicBezTo>
                  <a:cubicBezTo>
                    <a:pt x="483" y="2621"/>
                    <a:pt x="1" y="2958"/>
                    <a:pt x="49" y="3090"/>
                  </a:cubicBezTo>
                  <a:cubicBezTo>
                    <a:pt x="109" y="3223"/>
                    <a:pt x="446" y="3416"/>
                    <a:pt x="446" y="3416"/>
                  </a:cubicBezTo>
                  <a:cubicBezTo>
                    <a:pt x="446" y="3416"/>
                    <a:pt x="579" y="3994"/>
                    <a:pt x="639" y="4235"/>
                  </a:cubicBezTo>
                  <a:cubicBezTo>
                    <a:pt x="687" y="4476"/>
                    <a:pt x="844" y="4790"/>
                    <a:pt x="1037" y="4790"/>
                  </a:cubicBezTo>
                  <a:cubicBezTo>
                    <a:pt x="1218" y="4790"/>
                    <a:pt x="1784" y="4669"/>
                    <a:pt x="1784" y="4669"/>
                  </a:cubicBezTo>
                  <a:lnTo>
                    <a:pt x="1784" y="4669"/>
                  </a:lnTo>
                  <a:cubicBezTo>
                    <a:pt x="1784" y="4669"/>
                    <a:pt x="1833" y="5489"/>
                    <a:pt x="1675" y="5826"/>
                  </a:cubicBezTo>
                  <a:cubicBezTo>
                    <a:pt x="1471" y="6271"/>
                    <a:pt x="387" y="8971"/>
                    <a:pt x="856" y="9236"/>
                  </a:cubicBezTo>
                  <a:cubicBezTo>
                    <a:pt x="885" y="9251"/>
                    <a:pt x="919" y="9259"/>
                    <a:pt x="958" y="9259"/>
                  </a:cubicBezTo>
                  <a:cubicBezTo>
                    <a:pt x="1572" y="9259"/>
                    <a:pt x="3385" y="7389"/>
                    <a:pt x="3929" y="6959"/>
                  </a:cubicBezTo>
                  <a:cubicBezTo>
                    <a:pt x="4508" y="6512"/>
                    <a:pt x="3748" y="5958"/>
                    <a:pt x="3748" y="5958"/>
                  </a:cubicBezTo>
                  <a:cubicBezTo>
                    <a:pt x="3748" y="5958"/>
                    <a:pt x="3483" y="5946"/>
                    <a:pt x="3592" y="5283"/>
                  </a:cubicBezTo>
                  <a:cubicBezTo>
                    <a:pt x="3700" y="4621"/>
                    <a:pt x="4074" y="4308"/>
                    <a:pt x="4074" y="4308"/>
                  </a:cubicBezTo>
                  <a:cubicBezTo>
                    <a:pt x="4074" y="4308"/>
                    <a:pt x="4736" y="3283"/>
                    <a:pt x="4845" y="2404"/>
                  </a:cubicBezTo>
                  <a:cubicBezTo>
                    <a:pt x="4953" y="1536"/>
                    <a:pt x="4797" y="717"/>
                    <a:pt x="3845" y="210"/>
                  </a:cubicBezTo>
                  <a:cubicBezTo>
                    <a:pt x="3566" y="62"/>
                    <a:pt x="3248" y="1"/>
                    <a:pt x="2927" y="1"/>
                  </a:cubicBezTo>
                  <a:close/>
                </a:path>
              </a:pathLst>
            </a:custGeom>
            <a:solidFill>
              <a:srgbClr val="F0B696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1" name="Google Shape;751;p56"/>
            <p:cNvSpPr/>
            <p:nvPr/>
          </p:nvSpPr>
          <p:spPr>
            <a:xfrm flipH="1">
              <a:off x="3292153" y="3546751"/>
              <a:ext cx="459180" cy="209443"/>
            </a:xfrm>
            <a:custGeom>
              <a:rect b="b" l="l" r="r" t="t"/>
              <a:pathLst>
                <a:path extrusionOk="0" h="2100" w="4604">
                  <a:moveTo>
                    <a:pt x="2676" y="0"/>
                  </a:moveTo>
                  <a:lnTo>
                    <a:pt x="2242" y="193"/>
                  </a:lnTo>
                  <a:cubicBezTo>
                    <a:pt x="2314" y="180"/>
                    <a:pt x="2362" y="180"/>
                    <a:pt x="2362" y="180"/>
                  </a:cubicBezTo>
                  <a:lnTo>
                    <a:pt x="2362" y="180"/>
                  </a:lnTo>
                  <a:lnTo>
                    <a:pt x="1037" y="1024"/>
                  </a:lnTo>
                  <a:cubicBezTo>
                    <a:pt x="507" y="1374"/>
                    <a:pt x="1" y="1458"/>
                    <a:pt x="242" y="1819"/>
                  </a:cubicBezTo>
                  <a:cubicBezTo>
                    <a:pt x="394" y="2056"/>
                    <a:pt x="1359" y="2099"/>
                    <a:pt x="2189" y="2099"/>
                  </a:cubicBezTo>
                  <a:cubicBezTo>
                    <a:pt x="2673" y="2099"/>
                    <a:pt x="3110" y="2084"/>
                    <a:pt x="3314" y="2084"/>
                  </a:cubicBezTo>
                  <a:cubicBezTo>
                    <a:pt x="3868" y="2084"/>
                    <a:pt x="4507" y="1880"/>
                    <a:pt x="4556" y="1639"/>
                  </a:cubicBezTo>
                  <a:cubicBezTo>
                    <a:pt x="4604" y="1446"/>
                    <a:pt x="4471" y="892"/>
                    <a:pt x="4423" y="506"/>
                  </a:cubicBezTo>
                  <a:cubicBezTo>
                    <a:pt x="4326" y="542"/>
                    <a:pt x="4206" y="566"/>
                    <a:pt x="4085" y="578"/>
                  </a:cubicBezTo>
                  <a:cubicBezTo>
                    <a:pt x="4046" y="581"/>
                    <a:pt x="4006" y="582"/>
                    <a:pt x="3965" y="582"/>
                  </a:cubicBezTo>
                  <a:cubicBezTo>
                    <a:pt x="3601" y="582"/>
                    <a:pt x="3230" y="494"/>
                    <a:pt x="3230" y="494"/>
                  </a:cubicBezTo>
                  <a:cubicBezTo>
                    <a:pt x="3230" y="494"/>
                    <a:pt x="3230" y="362"/>
                    <a:pt x="3158" y="180"/>
                  </a:cubicBezTo>
                  <a:cubicBezTo>
                    <a:pt x="3073" y="0"/>
                    <a:pt x="2676" y="0"/>
                    <a:pt x="26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2" name="Google Shape;752;p56"/>
            <p:cNvSpPr/>
            <p:nvPr/>
          </p:nvSpPr>
          <p:spPr>
            <a:xfrm flipH="1">
              <a:off x="2096331" y="1153224"/>
              <a:ext cx="394252" cy="429858"/>
            </a:xfrm>
            <a:custGeom>
              <a:rect b="b" l="l" r="r" t="t"/>
              <a:pathLst>
                <a:path extrusionOk="0" h="4310" w="3953">
                  <a:moveTo>
                    <a:pt x="1578" y="1"/>
                  </a:moveTo>
                  <a:cubicBezTo>
                    <a:pt x="984" y="1"/>
                    <a:pt x="383" y="211"/>
                    <a:pt x="0" y="477"/>
                  </a:cubicBezTo>
                  <a:cubicBezTo>
                    <a:pt x="96" y="488"/>
                    <a:pt x="205" y="536"/>
                    <a:pt x="302" y="645"/>
                  </a:cubicBezTo>
                  <a:cubicBezTo>
                    <a:pt x="687" y="1067"/>
                    <a:pt x="482" y="1826"/>
                    <a:pt x="832" y="2175"/>
                  </a:cubicBezTo>
                  <a:cubicBezTo>
                    <a:pt x="1057" y="2401"/>
                    <a:pt x="1207" y="2441"/>
                    <a:pt x="1285" y="2441"/>
                  </a:cubicBezTo>
                  <a:cubicBezTo>
                    <a:pt x="1328" y="2441"/>
                    <a:pt x="1350" y="2429"/>
                    <a:pt x="1350" y="2429"/>
                  </a:cubicBezTo>
                  <a:cubicBezTo>
                    <a:pt x="1350" y="2429"/>
                    <a:pt x="1521" y="2145"/>
                    <a:pt x="1685" y="2145"/>
                  </a:cubicBezTo>
                  <a:cubicBezTo>
                    <a:pt x="1767" y="2145"/>
                    <a:pt x="1848" y="2216"/>
                    <a:pt x="1904" y="2429"/>
                  </a:cubicBezTo>
                  <a:cubicBezTo>
                    <a:pt x="2085" y="3055"/>
                    <a:pt x="1844" y="3332"/>
                    <a:pt x="1663" y="3404"/>
                  </a:cubicBezTo>
                  <a:cubicBezTo>
                    <a:pt x="1494" y="3465"/>
                    <a:pt x="1277" y="3501"/>
                    <a:pt x="1277" y="3501"/>
                  </a:cubicBezTo>
                  <a:cubicBezTo>
                    <a:pt x="1277" y="3501"/>
                    <a:pt x="2191" y="4309"/>
                    <a:pt x="2714" y="4309"/>
                  </a:cubicBezTo>
                  <a:cubicBezTo>
                    <a:pt x="2721" y="4309"/>
                    <a:pt x="2729" y="4309"/>
                    <a:pt x="2736" y="4309"/>
                  </a:cubicBezTo>
                  <a:cubicBezTo>
                    <a:pt x="2736" y="4309"/>
                    <a:pt x="3748" y="3465"/>
                    <a:pt x="3856" y="2597"/>
                  </a:cubicBezTo>
                  <a:cubicBezTo>
                    <a:pt x="3953" y="1717"/>
                    <a:pt x="3459" y="718"/>
                    <a:pt x="2507" y="211"/>
                  </a:cubicBezTo>
                  <a:cubicBezTo>
                    <a:pt x="2223" y="63"/>
                    <a:pt x="1901" y="1"/>
                    <a:pt x="15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3" name="Google Shape;753;p56"/>
            <p:cNvSpPr/>
            <p:nvPr/>
          </p:nvSpPr>
          <p:spPr>
            <a:xfrm flipH="1">
              <a:off x="2918346" y="1615294"/>
              <a:ext cx="210441" cy="251332"/>
            </a:xfrm>
            <a:custGeom>
              <a:rect b="b" l="l" r="r" t="t"/>
              <a:pathLst>
                <a:path extrusionOk="0" h="2520" w="2110">
                  <a:moveTo>
                    <a:pt x="1940" y="0"/>
                  </a:moveTo>
                  <a:lnTo>
                    <a:pt x="603" y="85"/>
                  </a:lnTo>
                  <a:lnTo>
                    <a:pt x="1" y="1290"/>
                  </a:lnTo>
                  <a:lnTo>
                    <a:pt x="748" y="2411"/>
                  </a:lnTo>
                  <a:lnTo>
                    <a:pt x="917" y="2519"/>
                  </a:lnTo>
                  <a:lnTo>
                    <a:pt x="2109" y="109"/>
                  </a:lnTo>
                  <a:lnTo>
                    <a:pt x="194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4" name="Google Shape;754;p56"/>
            <p:cNvSpPr/>
            <p:nvPr/>
          </p:nvSpPr>
          <p:spPr>
            <a:xfrm flipH="1">
              <a:off x="2843844" y="1626165"/>
              <a:ext cx="268088" cy="240461"/>
            </a:xfrm>
            <a:custGeom>
              <a:rect b="b" l="l" r="r" t="t"/>
              <a:pathLst>
                <a:path extrusionOk="0" h="2411" w="2688">
                  <a:moveTo>
                    <a:pt x="1940" y="0"/>
                  </a:moveTo>
                  <a:lnTo>
                    <a:pt x="590" y="84"/>
                  </a:lnTo>
                  <a:lnTo>
                    <a:pt x="0" y="1289"/>
                  </a:lnTo>
                  <a:lnTo>
                    <a:pt x="748" y="2410"/>
                  </a:lnTo>
                  <a:lnTo>
                    <a:pt x="2085" y="2326"/>
                  </a:lnTo>
                  <a:lnTo>
                    <a:pt x="2687" y="1121"/>
                  </a:lnTo>
                  <a:lnTo>
                    <a:pt x="194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5" name="Google Shape;755;p56"/>
            <p:cNvSpPr/>
            <p:nvPr/>
          </p:nvSpPr>
          <p:spPr>
            <a:xfrm flipH="1">
              <a:off x="1937653" y="1906917"/>
              <a:ext cx="272875" cy="1056992"/>
            </a:xfrm>
            <a:custGeom>
              <a:rect b="b" l="l" r="r" t="t"/>
              <a:pathLst>
                <a:path extrusionOk="0" h="10598" w="2736">
                  <a:moveTo>
                    <a:pt x="1380" y="1"/>
                  </a:moveTo>
                  <a:cubicBezTo>
                    <a:pt x="1017" y="1"/>
                    <a:pt x="603" y="228"/>
                    <a:pt x="446" y="716"/>
                  </a:cubicBezTo>
                  <a:cubicBezTo>
                    <a:pt x="169" y="1524"/>
                    <a:pt x="193" y="3090"/>
                    <a:pt x="193" y="3090"/>
                  </a:cubicBezTo>
                  <a:cubicBezTo>
                    <a:pt x="97" y="3801"/>
                    <a:pt x="36" y="5367"/>
                    <a:pt x="12" y="6320"/>
                  </a:cubicBezTo>
                  <a:cubicBezTo>
                    <a:pt x="0" y="7163"/>
                    <a:pt x="181" y="8007"/>
                    <a:pt x="579" y="8609"/>
                  </a:cubicBezTo>
                  <a:cubicBezTo>
                    <a:pt x="1145" y="9464"/>
                    <a:pt x="1422" y="10597"/>
                    <a:pt x="1591" y="10597"/>
                  </a:cubicBezTo>
                  <a:cubicBezTo>
                    <a:pt x="1771" y="10597"/>
                    <a:pt x="2687" y="10477"/>
                    <a:pt x="2687" y="10477"/>
                  </a:cubicBezTo>
                  <a:cubicBezTo>
                    <a:pt x="2687" y="10477"/>
                    <a:pt x="2735" y="10380"/>
                    <a:pt x="2398" y="9633"/>
                  </a:cubicBezTo>
                  <a:cubicBezTo>
                    <a:pt x="2277" y="9368"/>
                    <a:pt x="2073" y="8730"/>
                    <a:pt x="2073" y="8235"/>
                  </a:cubicBezTo>
                  <a:cubicBezTo>
                    <a:pt x="2073" y="7753"/>
                    <a:pt x="1519" y="6500"/>
                    <a:pt x="1519" y="6211"/>
                  </a:cubicBezTo>
                  <a:cubicBezTo>
                    <a:pt x="1519" y="6079"/>
                    <a:pt x="1699" y="3921"/>
                    <a:pt x="1916" y="2946"/>
                  </a:cubicBezTo>
                  <a:cubicBezTo>
                    <a:pt x="2229" y="1921"/>
                    <a:pt x="2205" y="801"/>
                    <a:pt x="1952" y="306"/>
                  </a:cubicBezTo>
                  <a:cubicBezTo>
                    <a:pt x="1850" y="106"/>
                    <a:pt x="1627" y="1"/>
                    <a:pt x="1380" y="1"/>
                  </a:cubicBezTo>
                  <a:close/>
                </a:path>
              </a:pathLst>
            </a:custGeom>
            <a:solidFill>
              <a:srgbClr val="F0B696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6" name="Google Shape;756;p56"/>
            <p:cNvSpPr/>
            <p:nvPr/>
          </p:nvSpPr>
          <p:spPr>
            <a:xfrm flipH="1">
              <a:off x="1904042" y="2913337"/>
              <a:ext cx="131052" cy="129855"/>
            </a:xfrm>
            <a:custGeom>
              <a:rect b="b" l="l" r="r" t="t"/>
              <a:pathLst>
                <a:path extrusionOk="0" h="1302" w="1314">
                  <a:moveTo>
                    <a:pt x="996" y="1"/>
                  </a:moveTo>
                  <a:cubicBezTo>
                    <a:pt x="797" y="1"/>
                    <a:pt x="543" y="48"/>
                    <a:pt x="398" y="48"/>
                  </a:cubicBezTo>
                  <a:cubicBezTo>
                    <a:pt x="318" y="48"/>
                    <a:pt x="246" y="44"/>
                    <a:pt x="187" y="44"/>
                  </a:cubicBezTo>
                  <a:cubicBezTo>
                    <a:pt x="68" y="44"/>
                    <a:pt x="0" y="60"/>
                    <a:pt x="25" y="157"/>
                  </a:cubicBezTo>
                  <a:cubicBezTo>
                    <a:pt x="60" y="289"/>
                    <a:pt x="542" y="326"/>
                    <a:pt x="542" y="326"/>
                  </a:cubicBezTo>
                  <a:lnTo>
                    <a:pt x="724" y="398"/>
                  </a:lnTo>
                  <a:lnTo>
                    <a:pt x="1133" y="1301"/>
                  </a:lnTo>
                  <a:cubicBezTo>
                    <a:pt x="1133" y="1301"/>
                    <a:pt x="1314" y="326"/>
                    <a:pt x="1278" y="120"/>
                  </a:cubicBezTo>
                  <a:cubicBezTo>
                    <a:pt x="1262" y="28"/>
                    <a:pt x="1145" y="1"/>
                    <a:pt x="996" y="1"/>
                  </a:cubicBezTo>
                  <a:close/>
                </a:path>
              </a:pathLst>
            </a:custGeom>
            <a:solidFill>
              <a:srgbClr val="F0B696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7" name="Google Shape;757;p56"/>
            <p:cNvSpPr/>
            <p:nvPr/>
          </p:nvSpPr>
          <p:spPr>
            <a:xfrm flipH="1">
              <a:off x="1801814" y="2974674"/>
              <a:ext cx="359545" cy="48172"/>
            </a:xfrm>
            <a:custGeom>
              <a:rect b="b" l="l" r="r" t="t"/>
              <a:pathLst>
                <a:path extrusionOk="0" h="483" w="3605">
                  <a:moveTo>
                    <a:pt x="1" y="0"/>
                  </a:moveTo>
                  <a:lnTo>
                    <a:pt x="1" y="482"/>
                  </a:lnTo>
                  <a:lnTo>
                    <a:pt x="3604" y="482"/>
                  </a:lnTo>
                  <a:lnTo>
                    <a:pt x="360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8" name="Google Shape;758;p56"/>
            <p:cNvSpPr/>
            <p:nvPr/>
          </p:nvSpPr>
          <p:spPr>
            <a:xfrm flipH="1">
              <a:off x="1669665" y="2866462"/>
              <a:ext cx="157581" cy="257316"/>
            </a:xfrm>
            <a:custGeom>
              <a:rect b="b" l="l" r="r" t="t"/>
              <a:pathLst>
                <a:path extrusionOk="0" h="2580" w="1580">
                  <a:moveTo>
                    <a:pt x="1" y="0"/>
                  </a:moveTo>
                  <a:lnTo>
                    <a:pt x="1" y="2579"/>
                  </a:lnTo>
                  <a:lnTo>
                    <a:pt x="1580" y="2579"/>
                  </a:lnTo>
                  <a:lnTo>
                    <a:pt x="158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9" name="Google Shape;759;p56"/>
            <p:cNvSpPr/>
            <p:nvPr/>
          </p:nvSpPr>
          <p:spPr>
            <a:xfrm flipH="1">
              <a:off x="2153978" y="2866462"/>
              <a:ext cx="156384" cy="257316"/>
            </a:xfrm>
            <a:custGeom>
              <a:rect b="b" l="l" r="r" t="t"/>
              <a:pathLst>
                <a:path extrusionOk="0" h="2580" w="1568">
                  <a:moveTo>
                    <a:pt x="1" y="0"/>
                  </a:moveTo>
                  <a:lnTo>
                    <a:pt x="1" y="2579"/>
                  </a:lnTo>
                  <a:lnTo>
                    <a:pt x="1567" y="2579"/>
                  </a:lnTo>
                  <a:lnTo>
                    <a:pt x="156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0" name="Google Shape;760;p56"/>
            <p:cNvSpPr/>
            <p:nvPr/>
          </p:nvSpPr>
          <p:spPr>
            <a:xfrm flipH="1">
              <a:off x="1905239" y="2923909"/>
              <a:ext cx="189895" cy="130154"/>
            </a:xfrm>
            <a:custGeom>
              <a:rect b="b" l="l" r="r" t="t"/>
              <a:pathLst>
                <a:path extrusionOk="0" h="1305" w="1904">
                  <a:moveTo>
                    <a:pt x="273" y="1"/>
                  </a:moveTo>
                  <a:cubicBezTo>
                    <a:pt x="175" y="1"/>
                    <a:pt x="80" y="33"/>
                    <a:pt x="0" y="123"/>
                  </a:cubicBezTo>
                  <a:lnTo>
                    <a:pt x="204" y="1087"/>
                  </a:lnTo>
                  <a:cubicBezTo>
                    <a:pt x="229" y="1208"/>
                    <a:pt x="349" y="1304"/>
                    <a:pt x="482" y="1304"/>
                  </a:cubicBezTo>
                  <a:cubicBezTo>
                    <a:pt x="723" y="1280"/>
                    <a:pt x="1109" y="1268"/>
                    <a:pt x="1326" y="1244"/>
                  </a:cubicBezTo>
                  <a:cubicBezTo>
                    <a:pt x="1389" y="1237"/>
                    <a:pt x="1445" y="1235"/>
                    <a:pt x="1494" y="1235"/>
                  </a:cubicBezTo>
                  <a:cubicBezTo>
                    <a:pt x="1548" y="1235"/>
                    <a:pt x="1594" y="1238"/>
                    <a:pt x="1633" y="1238"/>
                  </a:cubicBezTo>
                  <a:cubicBezTo>
                    <a:pt x="1748" y="1238"/>
                    <a:pt x="1797" y="1218"/>
                    <a:pt x="1819" y="1063"/>
                  </a:cubicBezTo>
                  <a:cubicBezTo>
                    <a:pt x="1832" y="943"/>
                    <a:pt x="1867" y="702"/>
                    <a:pt x="1880" y="509"/>
                  </a:cubicBezTo>
                  <a:cubicBezTo>
                    <a:pt x="1903" y="334"/>
                    <a:pt x="1769" y="171"/>
                    <a:pt x="1597" y="171"/>
                  </a:cubicBezTo>
                  <a:cubicBezTo>
                    <a:pt x="1591" y="171"/>
                    <a:pt x="1585" y="171"/>
                    <a:pt x="1578" y="172"/>
                  </a:cubicBezTo>
                  <a:cubicBezTo>
                    <a:pt x="1302" y="183"/>
                    <a:pt x="952" y="196"/>
                    <a:pt x="879" y="196"/>
                  </a:cubicBezTo>
                  <a:cubicBezTo>
                    <a:pt x="776" y="196"/>
                    <a:pt x="515" y="1"/>
                    <a:pt x="273" y="1"/>
                  </a:cubicBezTo>
                  <a:close/>
                </a:path>
              </a:pathLst>
            </a:custGeom>
            <a:solidFill>
              <a:srgbClr val="F0B696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4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Google Shape;765;p57"/>
          <p:cNvSpPr txBox="1"/>
          <p:nvPr>
            <p:ph type="title"/>
          </p:nvPr>
        </p:nvSpPr>
        <p:spPr>
          <a:xfrm>
            <a:off x="2223600" y="2521741"/>
            <a:ext cx="4696800" cy="768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/>
              <a:t>MOBILE APP</a:t>
            </a:r>
            <a:endParaRPr sz="6000"/>
          </a:p>
        </p:txBody>
      </p:sp>
      <p:sp>
        <p:nvSpPr>
          <p:cNvPr id="766" name="Google Shape;766;p57"/>
          <p:cNvSpPr txBox="1"/>
          <p:nvPr>
            <p:ph idx="6" type="title"/>
          </p:nvPr>
        </p:nvSpPr>
        <p:spPr>
          <a:xfrm>
            <a:off x="720000" y="13594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/>
              <a:t>OUR WINNER…</a:t>
            </a:r>
            <a:endParaRPr sz="4500"/>
          </a:p>
        </p:txBody>
      </p:sp>
      <p:sp>
        <p:nvSpPr>
          <p:cNvPr id="767" name="Google Shape;767;p57"/>
          <p:cNvSpPr/>
          <p:nvPr/>
        </p:nvSpPr>
        <p:spPr>
          <a:xfrm flipH="1" rot="-2700000">
            <a:off x="8608261" y="1148748"/>
            <a:ext cx="306732" cy="241713"/>
          </a:xfrm>
          <a:custGeom>
            <a:rect b="b" l="l" r="r" t="t"/>
            <a:pathLst>
              <a:path extrusionOk="0" h="5390" w="5736">
                <a:moveTo>
                  <a:pt x="2327" y="0"/>
                </a:moveTo>
                <a:cubicBezTo>
                  <a:pt x="1872" y="0"/>
                  <a:pt x="1427" y="134"/>
                  <a:pt x="1043" y="452"/>
                </a:cubicBezTo>
                <a:cubicBezTo>
                  <a:pt x="775" y="669"/>
                  <a:pt x="610" y="947"/>
                  <a:pt x="506" y="1267"/>
                </a:cubicBezTo>
                <a:cubicBezTo>
                  <a:pt x="32" y="2134"/>
                  <a:pt x="1" y="3361"/>
                  <a:pt x="424" y="4145"/>
                </a:cubicBezTo>
                <a:cubicBezTo>
                  <a:pt x="881" y="4994"/>
                  <a:pt x="1728" y="5389"/>
                  <a:pt x="2600" y="5389"/>
                </a:cubicBezTo>
                <a:cubicBezTo>
                  <a:pt x="3223" y="5389"/>
                  <a:pt x="3859" y="5188"/>
                  <a:pt x="4374" y="4805"/>
                </a:cubicBezTo>
                <a:cubicBezTo>
                  <a:pt x="5664" y="3836"/>
                  <a:pt x="5736" y="2134"/>
                  <a:pt x="4612" y="1030"/>
                </a:cubicBezTo>
                <a:cubicBezTo>
                  <a:pt x="4019" y="444"/>
                  <a:pt x="3156" y="0"/>
                  <a:pt x="2327" y="0"/>
                </a:cubicBezTo>
                <a:close/>
              </a:path>
            </a:pathLst>
          </a:custGeom>
          <a:solidFill>
            <a:schemeClr val="lt1"/>
          </a:solidFill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accent1"/>
              </a:solidFill>
              <a:latin typeface="Anton"/>
              <a:ea typeface="Anton"/>
              <a:cs typeface="Anton"/>
              <a:sym typeface="Anton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40"/>
          <p:cNvSpPr txBox="1"/>
          <p:nvPr/>
        </p:nvSpPr>
        <p:spPr>
          <a:xfrm>
            <a:off x="720000" y="22237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Our Team</a:t>
            </a:r>
            <a:endParaRPr b="1" sz="35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11" name="Google Shape;411;p40"/>
          <p:cNvSpPr txBox="1"/>
          <p:nvPr/>
        </p:nvSpPr>
        <p:spPr>
          <a:xfrm>
            <a:off x="1225650" y="2065223"/>
            <a:ext cx="2833800" cy="45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1C3F4C"/>
                </a:solidFill>
                <a:latin typeface="Work Sans"/>
                <a:ea typeface="Work Sans"/>
                <a:cs typeface="Work Sans"/>
                <a:sym typeface="Work Sans"/>
              </a:rPr>
              <a:t>Junior</a:t>
            </a:r>
            <a:endParaRPr sz="1100">
              <a:solidFill>
                <a:srgbClr val="1C3F4C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1C3F4C"/>
                </a:solidFill>
                <a:latin typeface="Work Sans"/>
                <a:ea typeface="Work Sans"/>
                <a:cs typeface="Work Sans"/>
                <a:sym typeface="Work Sans"/>
              </a:rPr>
              <a:t>Computer Science</a:t>
            </a:r>
            <a:endParaRPr sz="1100">
              <a:solidFill>
                <a:srgbClr val="1C3F4C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1C3F4C"/>
                </a:solidFill>
                <a:latin typeface="Work Sans"/>
                <a:ea typeface="Work Sans"/>
                <a:cs typeface="Work Sans"/>
                <a:sym typeface="Work Sans"/>
              </a:rPr>
              <a:t>Santa Cruz, Bolivia</a:t>
            </a:r>
            <a:endParaRPr sz="1100">
              <a:solidFill>
                <a:srgbClr val="1C3F4C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412" name="Google Shape;412;p40"/>
          <p:cNvSpPr txBox="1"/>
          <p:nvPr/>
        </p:nvSpPr>
        <p:spPr>
          <a:xfrm>
            <a:off x="1225650" y="1694425"/>
            <a:ext cx="2833800" cy="37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1C3F4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CHRISTELLE</a:t>
            </a:r>
            <a:endParaRPr sz="1800">
              <a:solidFill>
                <a:srgbClr val="1C3F4C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413" name="Google Shape;413;p40"/>
          <p:cNvSpPr txBox="1"/>
          <p:nvPr/>
        </p:nvSpPr>
        <p:spPr>
          <a:xfrm>
            <a:off x="5084575" y="2112200"/>
            <a:ext cx="2833800" cy="507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1C3F4C"/>
                </a:solidFill>
                <a:latin typeface="Work Sans"/>
                <a:ea typeface="Work Sans"/>
                <a:cs typeface="Work Sans"/>
                <a:sym typeface="Work Sans"/>
              </a:rPr>
              <a:t>Junior</a:t>
            </a:r>
            <a:endParaRPr sz="1100">
              <a:solidFill>
                <a:srgbClr val="1C3F4C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1C3F4C"/>
                </a:solidFill>
                <a:latin typeface="Work Sans"/>
                <a:ea typeface="Work Sans"/>
                <a:cs typeface="Work Sans"/>
                <a:sym typeface="Work Sans"/>
              </a:rPr>
              <a:t>Computer Science</a:t>
            </a:r>
            <a:endParaRPr sz="1100">
              <a:solidFill>
                <a:srgbClr val="1C3F4C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1C3F4C"/>
                </a:solidFill>
                <a:latin typeface="Work Sans"/>
                <a:ea typeface="Work Sans"/>
                <a:cs typeface="Work Sans"/>
                <a:sym typeface="Work Sans"/>
              </a:rPr>
              <a:t>Mountain View, CA</a:t>
            </a:r>
            <a:endParaRPr sz="1100">
              <a:solidFill>
                <a:srgbClr val="1C3F4C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1C3F4C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414" name="Google Shape;414;p40"/>
          <p:cNvSpPr txBox="1"/>
          <p:nvPr/>
        </p:nvSpPr>
        <p:spPr>
          <a:xfrm>
            <a:off x="5084573" y="1694425"/>
            <a:ext cx="2833800" cy="37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1C3F4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AKANSHYA</a:t>
            </a:r>
            <a:endParaRPr sz="1800">
              <a:solidFill>
                <a:srgbClr val="1C3F4C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415" name="Google Shape;415;p40"/>
          <p:cNvSpPr txBox="1"/>
          <p:nvPr/>
        </p:nvSpPr>
        <p:spPr>
          <a:xfrm>
            <a:off x="1225650" y="3527979"/>
            <a:ext cx="2833800" cy="37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1C3F4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ETHAN</a:t>
            </a:r>
            <a:endParaRPr sz="1800">
              <a:solidFill>
                <a:srgbClr val="1C3F4C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416" name="Google Shape;416;p40"/>
          <p:cNvSpPr txBox="1"/>
          <p:nvPr/>
        </p:nvSpPr>
        <p:spPr>
          <a:xfrm>
            <a:off x="5084573" y="3898777"/>
            <a:ext cx="2833800" cy="45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1C3F4C"/>
                </a:solidFill>
                <a:latin typeface="Work Sans"/>
                <a:ea typeface="Work Sans"/>
                <a:cs typeface="Work Sans"/>
                <a:sym typeface="Work Sans"/>
              </a:rPr>
              <a:t>Coterm</a:t>
            </a:r>
            <a:endParaRPr sz="1100">
              <a:solidFill>
                <a:srgbClr val="1C3F4C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1C3F4C"/>
                </a:solidFill>
                <a:latin typeface="Work Sans"/>
                <a:ea typeface="Work Sans"/>
                <a:cs typeface="Work Sans"/>
                <a:sym typeface="Work Sans"/>
              </a:rPr>
              <a:t>Computer Science</a:t>
            </a:r>
            <a:endParaRPr sz="1100">
              <a:solidFill>
                <a:srgbClr val="1C3F4C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1C3F4C"/>
                </a:solidFill>
                <a:latin typeface="Work Sans"/>
                <a:ea typeface="Work Sans"/>
                <a:cs typeface="Work Sans"/>
                <a:sym typeface="Work Sans"/>
              </a:rPr>
              <a:t>San Carlos, CA</a:t>
            </a:r>
            <a:endParaRPr sz="1100">
              <a:solidFill>
                <a:srgbClr val="1C3F4C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417" name="Google Shape;417;p40"/>
          <p:cNvSpPr txBox="1"/>
          <p:nvPr/>
        </p:nvSpPr>
        <p:spPr>
          <a:xfrm>
            <a:off x="5084573" y="3527979"/>
            <a:ext cx="2833800" cy="37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1C3F4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JAKE</a:t>
            </a:r>
            <a:endParaRPr sz="1800">
              <a:solidFill>
                <a:srgbClr val="1C3F4C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418" name="Google Shape;418;p40"/>
          <p:cNvPicPr preferRelativeResize="0"/>
          <p:nvPr/>
        </p:nvPicPr>
        <p:blipFill rotWithShape="1">
          <a:blip r:embed="rId3">
            <a:alphaModFix/>
          </a:blip>
          <a:srcRect b="16400" l="14352" r="14345" t="31050"/>
          <a:stretch/>
        </p:blipFill>
        <p:spPr>
          <a:xfrm>
            <a:off x="2234850" y="790375"/>
            <a:ext cx="815400" cy="801300"/>
          </a:xfrm>
          <a:prstGeom prst="flowChartConnector">
            <a:avLst/>
          </a:prstGeom>
          <a:noFill/>
          <a:ln>
            <a:noFill/>
          </a:ln>
        </p:spPr>
      </p:pic>
      <p:pic>
        <p:nvPicPr>
          <p:cNvPr id="419" name="Google Shape;419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093771" y="774103"/>
            <a:ext cx="815400" cy="8154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420" name="Google Shape;420;p40"/>
          <p:cNvPicPr preferRelativeResize="0"/>
          <p:nvPr/>
        </p:nvPicPr>
        <p:blipFill rotWithShape="1">
          <a:blip r:embed="rId5">
            <a:alphaModFix/>
          </a:blip>
          <a:srcRect b="33469" l="17434" r="12742" t="16821"/>
          <a:stretch/>
        </p:blipFill>
        <p:spPr>
          <a:xfrm>
            <a:off x="2234851" y="2666475"/>
            <a:ext cx="815400" cy="8154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421" name="Google Shape;421;p40"/>
          <p:cNvPicPr preferRelativeResize="0"/>
          <p:nvPr/>
        </p:nvPicPr>
        <p:blipFill rotWithShape="1">
          <a:blip r:embed="rId6">
            <a:alphaModFix/>
          </a:blip>
          <a:srcRect b="70480" l="26311" r="35616" t="4148"/>
          <a:stretch/>
        </p:blipFill>
        <p:spPr>
          <a:xfrm>
            <a:off x="6093775" y="2666475"/>
            <a:ext cx="815400" cy="8154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422" name="Google Shape;422;p40"/>
          <p:cNvSpPr txBox="1"/>
          <p:nvPr/>
        </p:nvSpPr>
        <p:spPr>
          <a:xfrm>
            <a:off x="1313525" y="3898798"/>
            <a:ext cx="2833800" cy="45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1C3F4C"/>
                </a:solidFill>
                <a:latin typeface="Work Sans"/>
                <a:ea typeface="Work Sans"/>
                <a:cs typeface="Work Sans"/>
                <a:sym typeface="Work Sans"/>
              </a:rPr>
              <a:t>Senior</a:t>
            </a:r>
            <a:endParaRPr sz="1100">
              <a:solidFill>
                <a:srgbClr val="1C3F4C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1C3F4C"/>
                </a:solidFill>
                <a:latin typeface="Work Sans"/>
                <a:ea typeface="Work Sans"/>
                <a:cs typeface="Work Sans"/>
                <a:sym typeface="Work Sans"/>
              </a:rPr>
              <a:t>Computer Science</a:t>
            </a:r>
            <a:endParaRPr sz="1100">
              <a:solidFill>
                <a:srgbClr val="1C3F4C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1C3F4C"/>
                </a:solidFill>
                <a:latin typeface="Work Sans"/>
                <a:ea typeface="Work Sans"/>
                <a:cs typeface="Work Sans"/>
                <a:sym typeface="Work Sans"/>
              </a:rPr>
              <a:t>Palo Alto, CA</a:t>
            </a:r>
            <a:endParaRPr sz="1100">
              <a:solidFill>
                <a:srgbClr val="1C3F4C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p58"/>
          <p:cNvSpPr/>
          <p:nvPr/>
        </p:nvSpPr>
        <p:spPr>
          <a:xfrm>
            <a:off x="1816784" y="1121575"/>
            <a:ext cx="1665672" cy="1416187"/>
          </a:xfrm>
          <a:custGeom>
            <a:rect b="b" l="l" r="r" t="t"/>
            <a:pathLst>
              <a:path extrusionOk="0" h="11979" w="14089">
                <a:moveTo>
                  <a:pt x="4285" y="0"/>
                </a:moveTo>
                <a:cubicBezTo>
                  <a:pt x="2217" y="0"/>
                  <a:pt x="1" y="1339"/>
                  <a:pt x="8" y="4986"/>
                </a:cubicBezTo>
                <a:cubicBezTo>
                  <a:pt x="19" y="11168"/>
                  <a:pt x="6059" y="11911"/>
                  <a:pt x="6059" y="11911"/>
                </a:cubicBezTo>
                <a:cubicBezTo>
                  <a:pt x="6402" y="11957"/>
                  <a:pt x="6742" y="11979"/>
                  <a:pt x="7075" y="11979"/>
                </a:cubicBezTo>
                <a:cubicBezTo>
                  <a:pt x="10960" y="11979"/>
                  <a:pt x="14088" y="8957"/>
                  <a:pt x="13585" y="4833"/>
                </a:cubicBezTo>
                <a:cubicBezTo>
                  <a:pt x="13039" y="355"/>
                  <a:pt x="8986" y="2692"/>
                  <a:pt x="7075" y="966"/>
                </a:cubicBezTo>
                <a:cubicBezTo>
                  <a:pt x="6414" y="369"/>
                  <a:pt x="5370" y="0"/>
                  <a:pt x="4285" y="0"/>
                </a:cubicBezTo>
                <a:close/>
              </a:path>
            </a:pathLst>
          </a:custGeom>
          <a:solidFill>
            <a:schemeClr val="lt1"/>
          </a:solidFill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3" name="Google Shape;773;p58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WHY MOBILE APP?</a:t>
            </a:r>
            <a:endParaRPr/>
          </a:p>
        </p:txBody>
      </p:sp>
      <p:sp>
        <p:nvSpPr>
          <p:cNvPr id="774" name="Google Shape;774;p58"/>
          <p:cNvSpPr txBox="1"/>
          <p:nvPr>
            <p:ph idx="2" type="title"/>
          </p:nvPr>
        </p:nvSpPr>
        <p:spPr>
          <a:xfrm>
            <a:off x="1215643" y="2667976"/>
            <a:ext cx="2762700" cy="60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AR</a:t>
            </a:r>
            <a:endParaRPr sz="2400"/>
          </a:p>
        </p:txBody>
      </p:sp>
      <p:sp>
        <p:nvSpPr>
          <p:cNvPr id="775" name="Google Shape;775;p58"/>
          <p:cNvSpPr txBox="1"/>
          <p:nvPr>
            <p:ph idx="3" type="title"/>
          </p:nvPr>
        </p:nvSpPr>
        <p:spPr>
          <a:xfrm>
            <a:off x="4989000" y="1169400"/>
            <a:ext cx="3357900" cy="57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96ABBC"/>
                </a:solidFill>
              </a:rPr>
              <a:t>MOBILE APP</a:t>
            </a:r>
            <a:endParaRPr sz="2400">
              <a:solidFill>
                <a:srgbClr val="96ABBC"/>
              </a:solidFill>
            </a:endParaRPr>
          </a:p>
        </p:txBody>
      </p:sp>
      <p:sp>
        <p:nvSpPr>
          <p:cNvPr id="776" name="Google Shape;776;p58"/>
          <p:cNvSpPr txBox="1"/>
          <p:nvPr>
            <p:ph idx="1" type="subTitle"/>
          </p:nvPr>
        </p:nvSpPr>
        <p:spPr>
          <a:xfrm>
            <a:off x="5363763" y="1952167"/>
            <a:ext cx="2625900" cy="1064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6ABBC"/>
                </a:solidFill>
              </a:rPr>
              <a:t>A mobile app can be just as innovative and fun for a user and could be </a:t>
            </a:r>
            <a:r>
              <a:rPr b="1" lang="en">
                <a:solidFill>
                  <a:srgbClr val="96ABBC"/>
                </a:solidFill>
                <a:latin typeface="Darker Grotesque"/>
                <a:ea typeface="Darker Grotesque"/>
                <a:cs typeface="Darker Grotesque"/>
                <a:sym typeface="Darker Grotesque"/>
              </a:rPr>
              <a:t>used at all times</a:t>
            </a:r>
            <a:r>
              <a:rPr lang="en">
                <a:solidFill>
                  <a:srgbClr val="96ABBC"/>
                </a:solidFill>
              </a:rPr>
              <a:t> despite internet connectivity. </a:t>
            </a:r>
            <a:r>
              <a:rPr b="1" lang="en">
                <a:solidFill>
                  <a:srgbClr val="96ABBC"/>
                </a:solidFill>
                <a:latin typeface="Darker Grotesque"/>
                <a:ea typeface="Darker Grotesque"/>
                <a:cs typeface="Darker Grotesque"/>
                <a:sym typeface="Darker Grotesque"/>
              </a:rPr>
              <a:t>Customization</a:t>
            </a:r>
            <a:r>
              <a:rPr lang="en">
                <a:solidFill>
                  <a:srgbClr val="96ABBC"/>
                </a:solidFill>
              </a:rPr>
              <a:t> and </a:t>
            </a:r>
            <a:r>
              <a:rPr b="1" lang="en">
                <a:solidFill>
                  <a:srgbClr val="96ABBC"/>
                </a:solidFill>
                <a:latin typeface="Darker Grotesque"/>
                <a:ea typeface="Darker Grotesque"/>
                <a:cs typeface="Darker Grotesque"/>
                <a:sym typeface="Darker Grotesque"/>
              </a:rPr>
              <a:t>preference changes</a:t>
            </a:r>
            <a:r>
              <a:rPr lang="en">
                <a:solidFill>
                  <a:srgbClr val="96ABBC"/>
                </a:solidFill>
              </a:rPr>
              <a:t> is yet another plus</a:t>
            </a:r>
            <a:endParaRPr>
              <a:solidFill>
                <a:srgbClr val="96ABBC"/>
              </a:solidFill>
            </a:endParaRPr>
          </a:p>
        </p:txBody>
      </p:sp>
      <p:sp>
        <p:nvSpPr>
          <p:cNvPr id="777" name="Google Shape;777;p58"/>
          <p:cNvSpPr txBox="1"/>
          <p:nvPr>
            <p:ph idx="4" type="subTitle"/>
          </p:nvPr>
        </p:nvSpPr>
        <p:spPr>
          <a:xfrm>
            <a:off x="1215625" y="3250947"/>
            <a:ext cx="2762700" cy="1119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Although AR could be a cool and fun platform, it comes with several ethical implications and could possible put people in </a:t>
            </a:r>
            <a:r>
              <a:rPr b="1" lang="en">
                <a:latin typeface="Darker Grotesque"/>
                <a:ea typeface="Darker Grotesque"/>
                <a:cs typeface="Darker Grotesque"/>
                <a:sym typeface="Darker Grotesque"/>
              </a:rPr>
              <a:t>danger </a:t>
            </a:r>
            <a:r>
              <a:rPr lang="en"/>
              <a:t>aside from it being </a:t>
            </a:r>
            <a:r>
              <a:rPr b="1" lang="en">
                <a:latin typeface="Darker Grotesque"/>
                <a:ea typeface="Darker Grotesque"/>
                <a:cs typeface="Darker Grotesque"/>
                <a:sym typeface="Darker Grotesque"/>
              </a:rPr>
              <a:t>costly</a:t>
            </a:r>
            <a:r>
              <a:rPr lang="en"/>
              <a:t>.</a:t>
            </a:r>
            <a:endParaRPr/>
          </a:p>
        </p:txBody>
      </p:sp>
      <p:grpSp>
        <p:nvGrpSpPr>
          <p:cNvPr id="778" name="Google Shape;778;p58"/>
          <p:cNvGrpSpPr/>
          <p:nvPr/>
        </p:nvGrpSpPr>
        <p:grpSpPr>
          <a:xfrm>
            <a:off x="2065855" y="1321794"/>
            <a:ext cx="1063381" cy="1043421"/>
            <a:chOff x="4794575" y="3585625"/>
            <a:chExt cx="1425444" cy="1398688"/>
          </a:xfrm>
        </p:grpSpPr>
        <p:sp>
          <p:nvSpPr>
            <p:cNvPr id="779" name="Google Shape;779;p58"/>
            <p:cNvSpPr/>
            <p:nvPr/>
          </p:nvSpPr>
          <p:spPr>
            <a:xfrm>
              <a:off x="4794575" y="3585625"/>
              <a:ext cx="1425444" cy="1398688"/>
            </a:xfrm>
            <a:custGeom>
              <a:rect b="b" l="l" r="r" t="t"/>
              <a:pathLst>
                <a:path extrusionOk="0" h="22792" w="23228">
                  <a:moveTo>
                    <a:pt x="6977" y="1"/>
                  </a:moveTo>
                  <a:cubicBezTo>
                    <a:pt x="3118" y="1"/>
                    <a:pt x="1" y="3118"/>
                    <a:pt x="1" y="6977"/>
                  </a:cubicBezTo>
                  <a:lnTo>
                    <a:pt x="1" y="15815"/>
                  </a:lnTo>
                  <a:cubicBezTo>
                    <a:pt x="1" y="19654"/>
                    <a:pt x="3118" y="22791"/>
                    <a:pt x="6977" y="22791"/>
                  </a:cubicBezTo>
                  <a:lnTo>
                    <a:pt x="16253" y="22791"/>
                  </a:lnTo>
                  <a:cubicBezTo>
                    <a:pt x="20110" y="22791"/>
                    <a:pt x="23228" y="19654"/>
                    <a:pt x="23228" y="15815"/>
                  </a:cubicBezTo>
                  <a:lnTo>
                    <a:pt x="23228" y="6977"/>
                  </a:lnTo>
                  <a:cubicBezTo>
                    <a:pt x="23228" y="3118"/>
                    <a:pt x="20110" y="1"/>
                    <a:pt x="1625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0" name="Google Shape;780;p58"/>
            <p:cNvSpPr/>
            <p:nvPr/>
          </p:nvSpPr>
          <p:spPr>
            <a:xfrm>
              <a:off x="4887916" y="3677862"/>
              <a:ext cx="1237660" cy="1214217"/>
            </a:xfrm>
            <a:custGeom>
              <a:rect b="b" l="l" r="r" t="t"/>
              <a:pathLst>
                <a:path extrusionOk="0" h="19786" w="20168">
                  <a:moveTo>
                    <a:pt x="6064" y="0"/>
                  </a:moveTo>
                  <a:cubicBezTo>
                    <a:pt x="2719" y="0"/>
                    <a:pt x="0" y="2717"/>
                    <a:pt x="0" y="6044"/>
                  </a:cubicBezTo>
                  <a:lnTo>
                    <a:pt x="0" y="13723"/>
                  </a:lnTo>
                  <a:cubicBezTo>
                    <a:pt x="0" y="17069"/>
                    <a:pt x="2719" y="19786"/>
                    <a:pt x="6064" y="19786"/>
                  </a:cubicBezTo>
                  <a:lnTo>
                    <a:pt x="14123" y="19786"/>
                  </a:lnTo>
                  <a:cubicBezTo>
                    <a:pt x="17469" y="19786"/>
                    <a:pt x="20168" y="17069"/>
                    <a:pt x="20168" y="13723"/>
                  </a:cubicBezTo>
                  <a:lnTo>
                    <a:pt x="20168" y="6044"/>
                  </a:lnTo>
                  <a:cubicBezTo>
                    <a:pt x="20168" y="2717"/>
                    <a:pt x="17469" y="0"/>
                    <a:pt x="141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1" name="Google Shape;781;p58"/>
            <p:cNvSpPr/>
            <p:nvPr/>
          </p:nvSpPr>
          <p:spPr>
            <a:xfrm>
              <a:off x="5040784" y="3937880"/>
              <a:ext cx="386063" cy="762921"/>
            </a:xfrm>
            <a:custGeom>
              <a:rect b="b" l="l" r="r" t="t"/>
              <a:pathLst>
                <a:path extrusionOk="0" h="12432" w="6291">
                  <a:moveTo>
                    <a:pt x="3155" y="1"/>
                  </a:moveTo>
                  <a:cubicBezTo>
                    <a:pt x="1407" y="1"/>
                    <a:pt x="0" y="1408"/>
                    <a:pt x="0" y="3138"/>
                  </a:cubicBezTo>
                  <a:lnTo>
                    <a:pt x="0" y="9296"/>
                  </a:lnTo>
                  <a:cubicBezTo>
                    <a:pt x="0" y="11025"/>
                    <a:pt x="1407" y="12432"/>
                    <a:pt x="3155" y="12432"/>
                  </a:cubicBezTo>
                  <a:cubicBezTo>
                    <a:pt x="4884" y="12432"/>
                    <a:pt x="6291" y="11025"/>
                    <a:pt x="6291" y="9296"/>
                  </a:cubicBezTo>
                  <a:lnTo>
                    <a:pt x="6291" y="3138"/>
                  </a:lnTo>
                  <a:cubicBezTo>
                    <a:pt x="6291" y="1408"/>
                    <a:pt x="4884" y="1"/>
                    <a:pt x="31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2" name="Google Shape;782;p58"/>
            <p:cNvSpPr/>
            <p:nvPr/>
          </p:nvSpPr>
          <p:spPr>
            <a:xfrm>
              <a:off x="5587759" y="3937880"/>
              <a:ext cx="385020" cy="762921"/>
            </a:xfrm>
            <a:custGeom>
              <a:rect b="b" l="l" r="r" t="t"/>
              <a:pathLst>
                <a:path extrusionOk="0" h="12432" w="6274">
                  <a:moveTo>
                    <a:pt x="3138" y="1"/>
                  </a:moveTo>
                  <a:cubicBezTo>
                    <a:pt x="1407" y="1"/>
                    <a:pt x="1" y="1408"/>
                    <a:pt x="1" y="3138"/>
                  </a:cubicBezTo>
                  <a:lnTo>
                    <a:pt x="1" y="9296"/>
                  </a:lnTo>
                  <a:cubicBezTo>
                    <a:pt x="1" y="11025"/>
                    <a:pt x="1407" y="12432"/>
                    <a:pt x="3138" y="12432"/>
                  </a:cubicBezTo>
                  <a:cubicBezTo>
                    <a:pt x="4886" y="12432"/>
                    <a:pt x="6273" y="11025"/>
                    <a:pt x="6273" y="9296"/>
                  </a:cubicBezTo>
                  <a:lnTo>
                    <a:pt x="6273" y="3138"/>
                  </a:lnTo>
                  <a:cubicBezTo>
                    <a:pt x="6273" y="1408"/>
                    <a:pt x="4886" y="1"/>
                    <a:pt x="31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3" name="Google Shape;783;p58"/>
            <p:cNvSpPr/>
            <p:nvPr/>
          </p:nvSpPr>
          <p:spPr>
            <a:xfrm>
              <a:off x="5212185" y="3757150"/>
              <a:ext cx="589128" cy="240376"/>
            </a:xfrm>
            <a:custGeom>
              <a:rect b="b" l="l" r="r" t="t"/>
              <a:pathLst>
                <a:path extrusionOk="0" h="3917" w="9600">
                  <a:moveTo>
                    <a:pt x="4828" y="323"/>
                  </a:moveTo>
                  <a:cubicBezTo>
                    <a:pt x="6445" y="323"/>
                    <a:pt x="7945" y="627"/>
                    <a:pt x="9258" y="1179"/>
                  </a:cubicBezTo>
                  <a:lnTo>
                    <a:pt x="8630" y="3592"/>
                  </a:lnTo>
                  <a:cubicBezTo>
                    <a:pt x="7527" y="3174"/>
                    <a:pt x="6216" y="2966"/>
                    <a:pt x="4810" y="2966"/>
                  </a:cubicBezTo>
                  <a:cubicBezTo>
                    <a:pt x="3384" y="2966"/>
                    <a:pt x="2091" y="3174"/>
                    <a:pt x="989" y="3592"/>
                  </a:cubicBezTo>
                  <a:lnTo>
                    <a:pt x="362" y="1197"/>
                  </a:lnTo>
                  <a:cubicBezTo>
                    <a:pt x="1693" y="647"/>
                    <a:pt x="3213" y="323"/>
                    <a:pt x="4828" y="323"/>
                  </a:cubicBezTo>
                  <a:close/>
                  <a:moveTo>
                    <a:pt x="4828" y="1"/>
                  </a:moveTo>
                  <a:cubicBezTo>
                    <a:pt x="3232" y="1"/>
                    <a:pt x="1635" y="323"/>
                    <a:pt x="228" y="913"/>
                  </a:cubicBezTo>
                  <a:cubicBezTo>
                    <a:pt x="76" y="969"/>
                    <a:pt x="0" y="1141"/>
                    <a:pt x="58" y="1273"/>
                  </a:cubicBezTo>
                  <a:lnTo>
                    <a:pt x="685" y="3688"/>
                  </a:lnTo>
                  <a:cubicBezTo>
                    <a:pt x="704" y="3764"/>
                    <a:pt x="761" y="3840"/>
                    <a:pt x="856" y="3878"/>
                  </a:cubicBezTo>
                  <a:cubicBezTo>
                    <a:pt x="894" y="3896"/>
                    <a:pt x="932" y="3916"/>
                    <a:pt x="989" y="3916"/>
                  </a:cubicBezTo>
                  <a:cubicBezTo>
                    <a:pt x="1027" y="3916"/>
                    <a:pt x="1065" y="3896"/>
                    <a:pt x="1103" y="3896"/>
                  </a:cubicBezTo>
                  <a:cubicBezTo>
                    <a:pt x="2149" y="3498"/>
                    <a:pt x="3441" y="3270"/>
                    <a:pt x="4810" y="3270"/>
                  </a:cubicBezTo>
                  <a:cubicBezTo>
                    <a:pt x="6178" y="3270"/>
                    <a:pt x="7451" y="3478"/>
                    <a:pt x="8516" y="3878"/>
                  </a:cubicBezTo>
                  <a:cubicBezTo>
                    <a:pt x="8554" y="3896"/>
                    <a:pt x="8592" y="3896"/>
                    <a:pt x="8630" y="3896"/>
                  </a:cubicBezTo>
                  <a:cubicBezTo>
                    <a:pt x="8668" y="3896"/>
                    <a:pt x="8725" y="3896"/>
                    <a:pt x="8763" y="3878"/>
                  </a:cubicBezTo>
                  <a:cubicBezTo>
                    <a:pt x="8839" y="3840"/>
                    <a:pt x="8896" y="3764"/>
                    <a:pt x="8934" y="3668"/>
                  </a:cubicBezTo>
                  <a:lnTo>
                    <a:pt x="9562" y="1255"/>
                  </a:lnTo>
                  <a:cubicBezTo>
                    <a:pt x="9600" y="1103"/>
                    <a:pt x="9524" y="951"/>
                    <a:pt x="9390" y="893"/>
                  </a:cubicBezTo>
                  <a:cubicBezTo>
                    <a:pt x="8003" y="305"/>
                    <a:pt x="6425" y="1"/>
                    <a:pt x="48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4" name="Google Shape;784;p58"/>
            <p:cNvSpPr/>
            <p:nvPr/>
          </p:nvSpPr>
          <p:spPr>
            <a:xfrm>
              <a:off x="5234401" y="3776911"/>
              <a:ext cx="545925" cy="200733"/>
            </a:xfrm>
            <a:custGeom>
              <a:rect b="b" l="l" r="r" t="t"/>
              <a:pathLst>
                <a:path extrusionOk="0" h="3271" w="8896">
                  <a:moveTo>
                    <a:pt x="4466" y="1"/>
                  </a:moveTo>
                  <a:cubicBezTo>
                    <a:pt x="2851" y="1"/>
                    <a:pt x="1331" y="325"/>
                    <a:pt x="0" y="875"/>
                  </a:cubicBezTo>
                  <a:lnTo>
                    <a:pt x="627" y="3270"/>
                  </a:lnTo>
                  <a:cubicBezTo>
                    <a:pt x="1729" y="2852"/>
                    <a:pt x="3022" y="2644"/>
                    <a:pt x="4448" y="2644"/>
                  </a:cubicBezTo>
                  <a:cubicBezTo>
                    <a:pt x="5854" y="2644"/>
                    <a:pt x="7165" y="2852"/>
                    <a:pt x="8268" y="3270"/>
                  </a:cubicBezTo>
                  <a:lnTo>
                    <a:pt x="8896" y="857"/>
                  </a:lnTo>
                  <a:cubicBezTo>
                    <a:pt x="7583" y="305"/>
                    <a:pt x="6083" y="1"/>
                    <a:pt x="44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5" name="Google Shape;785;p58"/>
            <p:cNvSpPr/>
            <p:nvPr/>
          </p:nvSpPr>
          <p:spPr>
            <a:xfrm>
              <a:off x="5763947" y="3848160"/>
              <a:ext cx="12826" cy="28045"/>
            </a:xfrm>
            <a:custGeom>
              <a:rect b="b" l="l" r="r" t="t"/>
              <a:pathLst>
                <a:path extrusionOk="0" h="457" w="209">
                  <a:moveTo>
                    <a:pt x="171" y="0"/>
                  </a:moveTo>
                  <a:lnTo>
                    <a:pt x="0" y="437"/>
                  </a:lnTo>
                  <a:lnTo>
                    <a:pt x="39" y="456"/>
                  </a:lnTo>
                  <a:lnTo>
                    <a:pt x="209" y="18"/>
                  </a:lnTo>
                  <a:lnTo>
                    <a:pt x="17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6" name="Google Shape;786;p58"/>
            <p:cNvSpPr/>
            <p:nvPr/>
          </p:nvSpPr>
          <p:spPr>
            <a:xfrm>
              <a:off x="5286809" y="3799126"/>
              <a:ext cx="440987" cy="61858"/>
            </a:xfrm>
            <a:custGeom>
              <a:rect b="b" l="l" r="r" t="t"/>
              <a:pathLst>
                <a:path extrusionOk="0" h="1008" w="7186">
                  <a:moveTo>
                    <a:pt x="3556" y="1"/>
                  </a:moveTo>
                  <a:lnTo>
                    <a:pt x="3556" y="475"/>
                  </a:lnTo>
                  <a:lnTo>
                    <a:pt x="3632" y="475"/>
                  </a:lnTo>
                  <a:lnTo>
                    <a:pt x="3612" y="1"/>
                  </a:lnTo>
                  <a:close/>
                  <a:moveTo>
                    <a:pt x="4448" y="19"/>
                  </a:moveTo>
                  <a:lnTo>
                    <a:pt x="4410" y="495"/>
                  </a:lnTo>
                  <a:lnTo>
                    <a:pt x="4486" y="495"/>
                  </a:lnTo>
                  <a:lnTo>
                    <a:pt x="4524" y="39"/>
                  </a:lnTo>
                  <a:lnTo>
                    <a:pt x="4448" y="19"/>
                  </a:lnTo>
                  <a:close/>
                  <a:moveTo>
                    <a:pt x="2644" y="39"/>
                  </a:moveTo>
                  <a:lnTo>
                    <a:pt x="2682" y="513"/>
                  </a:lnTo>
                  <a:lnTo>
                    <a:pt x="2758" y="495"/>
                  </a:lnTo>
                  <a:lnTo>
                    <a:pt x="2738" y="39"/>
                  </a:lnTo>
                  <a:close/>
                  <a:moveTo>
                    <a:pt x="5343" y="115"/>
                  </a:moveTo>
                  <a:lnTo>
                    <a:pt x="5285" y="589"/>
                  </a:lnTo>
                  <a:lnTo>
                    <a:pt x="5361" y="589"/>
                  </a:lnTo>
                  <a:lnTo>
                    <a:pt x="5419" y="133"/>
                  </a:lnTo>
                  <a:lnTo>
                    <a:pt x="5343" y="115"/>
                  </a:lnTo>
                  <a:close/>
                  <a:moveTo>
                    <a:pt x="1749" y="133"/>
                  </a:moveTo>
                  <a:lnTo>
                    <a:pt x="1825" y="609"/>
                  </a:lnTo>
                  <a:lnTo>
                    <a:pt x="1902" y="589"/>
                  </a:lnTo>
                  <a:lnTo>
                    <a:pt x="1845" y="133"/>
                  </a:lnTo>
                  <a:close/>
                  <a:moveTo>
                    <a:pt x="6235" y="285"/>
                  </a:moveTo>
                  <a:lnTo>
                    <a:pt x="6121" y="741"/>
                  </a:lnTo>
                  <a:lnTo>
                    <a:pt x="6197" y="761"/>
                  </a:lnTo>
                  <a:lnTo>
                    <a:pt x="6311" y="305"/>
                  </a:lnTo>
                  <a:lnTo>
                    <a:pt x="6235" y="285"/>
                  </a:lnTo>
                  <a:close/>
                  <a:moveTo>
                    <a:pt x="951" y="285"/>
                  </a:moveTo>
                  <a:lnTo>
                    <a:pt x="875" y="305"/>
                  </a:lnTo>
                  <a:lnTo>
                    <a:pt x="971" y="779"/>
                  </a:lnTo>
                  <a:lnTo>
                    <a:pt x="1047" y="761"/>
                  </a:lnTo>
                  <a:lnTo>
                    <a:pt x="951" y="285"/>
                  </a:lnTo>
                  <a:close/>
                  <a:moveTo>
                    <a:pt x="7109" y="513"/>
                  </a:moveTo>
                  <a:lnTo>
                    <a:pt x="6957" y="969"/>
                  </a:lnTo>
                  <a:lnTo>
                    <a:pt x="7033" y="989"/>
                  </a:lnTo>
                  <a:lnTo>
                    <a:pt x="7186" y="533"/>
                  </a:lnTo>
                  <a:lnTo>
                    <a:pt x="7109" y="513"/>
                  </a:lnTo>
                  <a:close/>
                  <a:moveTo>
                    <a:pt x="77" y="533"/>
                  </a:moveTo>
                  <a:lnTo>
                    <a:pt x="1" y="551"/>
                  </a:lnTo>
                  <a:lnTo>
                    <a:pt x="153" y="1007"/>
                  </a:lnTo>
                  <a:lnTo>
                    <a:pt x="229" y="969"/>
                  </a:lnTo>
                  <a:lnTo>
                    <a:pt x="77" y="533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7" name="Google Shape;787;p58"/>
            <p:cNvSpPr/>
            <p:nvPr/>
          </p:nvSpPr>
          <p:spPr>
            <a:xfrm>
              <a:off x="5236733" y="3850492"/>
              <a:ext cx="14053" cy="26818"/>
            </a:xfrm>
            <a:custGeom>
              <a:rect b="b" l="l" r="r" t="t"/>
              <a:pathLst>
                <a:path extrusionOk="0" h="437" w="229">
                  <a:moveTo>
                    <a:pt x="0" y="0"/>
                  </a:moveTo>
                  <a:lnTo>
                    <a:pt x="190" y="437"/>
                  </a:lnTo>
                  <a:lnTo>
                    <a:pt x="228" y="437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8" name="Google Shape;788;p58"/>
            <p:cNvSpPr/>
            <p:nvPr/>
          </p:nvSpPr>
          <p:spPr>
            <a:xfrm>
              <a:off x="5426790" y="3858592"/>
              <a:ext cx="75912" cy="77016"/>
            </a:xfrm>
            <a:custGeom>
              <a:rect b="b" l="l" r="r" t="t"/>
              <a:pathLst>
                <a:path extrusionOk="0" h="1255" w="1237">
                  <a:moveTo>
                    <a:pt x="1" y="0"/>
                  </a:moveTo>
                  <a:lnTo>
                    <a:pt x="667" y="1255"/>
                  </a:lnTo>
                  <a:lnTo>
                    <a:pt x="1237" y="9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9" name="Google Shape;789;p58"/>
            <p:cNvSpPr/>
            <p:nvPr/>
          </p:nvSpPr>
          <p:spPr>
            <a:xfrm>
              <a:off x="5447778" y="3902900"/>
              <a:ext cx="122612" cy="38600"/>
            </a:xfrm>
            <a:custGeom>
              <a:rect b="b" l="l" r="r" t="t"/>
              <a:pathLst>
                <a:path extrusionOk="0" h="629" w="1998">
                  <a:moveTo>
                    <a:pt x="989" y="1"/>
                  </a:moveTo>
                  <a:cubicBezTo>
                    <a:pt x="553" y="1"/>
                    <a:pt x="191" y="267"/>
                    <a:pt x="1" y="629"/>
                  </a:cubicBezTo>
                  <a:cubicBezTo>
                    <a:pt x="325" y="609"/>
                    <a:pt x="647" y="591"/>
                    <a:pt x="971" y="591"/>
                  </a:cubicBezTo>
                  <a:cubicBezTo>
                    <a:pt x="1313" y="591"/>
                    <a:pt x="1655" y="609"/>
                    <a:pt x="1997" y="629"/>
                  </a:cubicBezTo>
                  <a:cubicBezTo>
                    <a:pt x="1807" y="267"/>
                    <a:pt x="1427" y="1"/>
                    <a:pt x="98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90" name="Google Shape;790;p58"/>
          <p:cNvSpPr/>
          <p:nvPr/>
        </p:nvSpPr>
        <p:spPr>
          <a:xfrm>
            <a:off x="5885071" y="3380877"/>
            <a:ext cx="1583357" cy="1346200"/>
          </a:xfrm>
          <a:custGeom>
            <a:rect b="b" l="l" r="r" t="t"/>
            <a:pathLst>
              <a:path extrusionOk="0" h="11979" w="14089">
                <a:moveTo>
                  <a:pt x="4285" y="0"/>
                </a:moveTo>
                <a:cubicBezTo>
                  <a:pt x="2217" y="0"/>
                  <a:pt x="1" y="1339"/>
                  <a:pt x="8" y="4986"/>
                </a:cubicBezTo>
                <a:cubicBezTo>
                  <a:pt x="19" y="11168"/>
                  <a:pt x="6059" y="11911"/>
                  <a:pt x="6059" y="11911"/>
                </a:cubicBezTo>
                <a:cubicBezTo>
                  <a:pt x="6402" y="11957"/>
                  <a:pt x="6742" y="11979"/>
                  <a:pt x="7075" y="11979"/>
                </a:cubicBezTo>
                <a:cubicBezTo>
                  <a:pt x="10960" y="11979"/>
                  <a:pt x="14088" y="8957"/>
                  <a:pt x="13585" y="4833"/>
                </a:cubicBezTo>
                <a:cubicBezTo>
                  <a:pt x="13039" y="355"/>
                  <a:pt x="8986" y="2692"/>
                  <a:pt x="7075" y="966"/>
                </a:cubicBezTo>
                <a:cubicBezTo>
                  <a:pt x="6414" y="369"/>
                  <a:pt x="5370" y="0"/>
                  <a:pt x="4285" y="0"/>
                </a:cubicBezTo>
                <a:close/>
              </a:path>
            </a:pathLst>
          </a:custGeom>
          <a:solidFill>
            <a:schemeClr val="lt1"/>
          </a:solidFill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791" name="Google Shape;791;p58"/>
          <p:cNvGrpSpPr/>
          <p:nvPr/>
        </p:nvGrpSpPr>
        <p:grpSpPr>
          <a:xfrm>
            <a:off x="6171363" y="3521743"/>
            <a:ext cx="1010646" cy="1064370"/>
            <a:chOff x="4282325" y="3220865"/>
            <a:chExt cx="1228600" cy="1293909"/>
          </a:xfrm>
        </p:grpSpPr>
        <p:sp>
          <p:nvSpPr>
            <p:cNvPr id="792" name="Google Shape;792;p58"/>
            <p:cNvSpPr/>
            <p:nvPr/>
          </p:nvSpPr>
          <p:spPr>
            <a:xfrm>
              <a:off x="4282325" y="3301277"/>
              <a:ext cx="592408" cy="827894"/>
            </a:xfrm>
            <a:custGeom>
              <a:rect b="b" l="l" r="r" t="t"/>
              <a:pathLst>
                <a:path extrusionOk="0" h="14692" w="10513">
                  <a:moveTo>
                    <a:pt x="5285" y="0"/>
                  </a:moveTo>
                  <a:lnTo>
                    <a:pt x="1" y="2451"/>
                  </a:lnTo>
                  <a:lnTo>
                    <a:pt x="5647" y="14692"/>
                  </a:lnTo>
                  <a:lnTo>
                    <a:pt x="10513" y="11328"/>
                  </a:lnTo>
                  <a:lnTo>
                    <a:pt x="5285" y="0"/>
                  </a:lnTo>
                  <a:close/>
                </a:path>
              </a:pathLst>
            </a:custGeom>
            <a:solidFill>
              <a:srgbClr val="96ABB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3" name="Google Shape;793;p58"/>
            <p:cNvSpPr/>
            <p:nvPr/>
          </p:nvSpPr>
          <p:spPr>
            <a:xfrm>
              <a:off x="4917503" y="3301277"/>
              <a:ext cx="593422" cy="827894"/>
            </a:xfrm>
            <a:custGeom>
              <a:rect b="b" l="l" r="r" t="t"/>
              <a:pathLst>
                <a:path extrusionOk="0" h="14692" w="10531">
                  <a:moveTo>
                    <a:pt x="5227" y="0"/>
                  </a:moveTo>
                  <a:lnTo>
                    <a:pt x="1" y="11328"/>
                  </a:lnTo>
                  <a:lnTo>
                    <a:pt x="4885" y="14692"/>
                  </a:lnTo>
                  <a:lnTo>
                    <a:pt x="10531" y="2451"/>
                  </a:lnTo>
                  <a:lnTo>
                    <a:pt x="5227" y="0"/>
                  </a:lnTo>
                  <a:close/>
                </a:path>
              </a:pathLst>
            </a:custGeom>
            <a:solidFill>
              <a:srgbClr val="96ABB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4" name="Google Shape;794;p58"/>
            <p:cNvSpPr/>
            <p:nvPr/>
          </p:nvSpPr>
          <p:spPr>
            <a:xfrm>
              <a:off x="4282325" y="3220865"/>
              <a:ext cx="1228599" cy="218582"/>
            </a:xfrm>
            <a:custGeom>
              <a:rect b="b" l="l" r="r" t="t"/>
              <a:pathLst>
                <a:path extrusionOk="0" h="3879" w="21803">
                  <a:moveTo>
                    <a:pt x="4030" y="1"/>
                  </a:moveTo>
                  <a:lnTo>
                    <a:pt x="1" y="3878"/>
                  </a:lnTo>
                  <a:lnTo>
                    <a:pt x="21803" y="3878"/>
                  </a:lnTo>
                  <a:lnTo>
                    <a:pt x="17754" y="1"/>
                  </a:lnTo>
                  <a:close/>
                </a:path>
              </a:pathLst>
            </a:custGeom>
            <a:solidFill>
              <a:srgbClr val="96ABB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5" name="Google Shape;795;p58"/>
            <p:cNvSpPr/>
            <p:nvPr/>
          </p:nvSpPr>
          <p:spPr>
            <a:xfrm>
              <a:off x="4549086" y="3819641"/>
              <a:ext cx="695134" cy="695134"/>
            </a:xfrm>
            <a:custGeom>
              <a:rect b="b" l="l" r="r" t="t"/>
              <a:pathLst>
                <a:path extrusionOk="0" h="12336" w="12336">
                  <a:moveTo>
                    <a:pt x="6159" y="1"/>
                  </a:moveTo>
                  <a:cubicBezTo>
                    <a:pt x="2756" y="1"/>
                    <a:pt x="1" y="2756"/>
                    <a:pt x="1" y="6159"/>
                  </a:cubicBezTo>
                  <a:cubicBezTo>
                    <a:pt x="1" y="9561"/>
                    <a:pt x="2756" y="12336"/>
                    <a:pt x="6159" y="12336"/>
                  </a:cubicBezTo>
                  <a:cubicBezTo>
                    <a:pt x="9560" y="12336"/>
                    <a:pt x="12335" y="9561"/>
                    <a:pt x="12335" y="6159"/>
                  </a:cubicBezTo>
                  <a:cubicBezTo>
                    <a:pt x="12335" y="2756"/>
                    <a:pt x="9560" y="1"/>
                    <a:pt x="6159" y="1"/>
                  </a:cubicBezTo>
                  <a:close/>
                </a:path>
              </a:pathLst>
            </a:custGeom>
            <a:solidFill>
              <a:srgbClr val="96ABB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6" name="Google Shape;796;p58"/>
            <p:cNvSpPr/>
            <p:nvPr/>
          </p:nvSpPr>
          <p:spPr>
            <a:xfrm>
              <a:off x="4568358" y="3838913"/>
              <a:ext cx="655576" cy="655576"/>
            </a:xfrm>
            <a:custGeom>
              <a:rect b="b" l="l" r="r" t="t"/>
              <a:pathLst>
                <a:path extrusionOk="0" h="11634" w="11634">
                  <a:moveTo>
                    <a:pt x="5817" y="1"/>
                  </a:moveTo>
                  <a:cubicBezTo>
                    <a:pt x="2604" y="1"/>
                    <a:pt x="1" y="2604"/>
                    <a:pt x="1" y="5817"/>
                  </a:cubicBezTo>
                  <a:cubicBezTo>
                    <a:pt x="1" y="9028"/>
                    <a:pt x="2604" y="11633"/>
                    <a:pt x="5817" y="11633"/>
                  </a:cubicBezTo>
                  <a:cubicBezTo>
                    <a:pt x="9028" y="11633"/>
                    <a:pt x="11633" y="9028"/>
                    <a:pt x="11633" y="5817"/>
                  </a:cubicBezTo>
                  <a:cubicBezTo>
                    <a:pt x="11633" y="2604"/>
                    <a:pt x="9028" y="1"/>
                    <a:pt x="5817" y="1"/>
                  </a:cubicBezTo>
                  <a:close/>
                </a:path>
              </a:pathLst>
            </a:custGeom>
            <a:solidFill>
              <a:srgbClr val="96ABB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7" name="Google Shape;797;p58"/>
            <p:cNvSpPr/>
            <p:nvPr/>
          </p:nvSpPr>
          <p:spPr>
            <a:xfrm>
              <a:off x="4656208" y="3925635"/>
              <a:ext cx="480891" cy="482018"/>
            </a:xfrm>
            <a:custGeom>
              <a:rect b="b" l="l" r="r" t="t"/>
              <a:pathLst>
                <a:path extrusionOk="0" h="8554" w="8534">
                  <a:moveTo>
                    <a:pt x="4258" y="1"/>
                  </a:moveTo>
                  <a:cubicBezTo>
                    <a:pt x="1901" y="1"/>
                    <a:pt x="0" y="1921"/>
                    <a:pt x="0" y="4278"/>
                  </a:cubicBezTo>
                  <a:cubicBezTo>
                    <a:pt x="0" y="6635"/>
                    <a:pt x="1901" y="8554"/>
                    <a:pt x="4258" y="8554"/>
                  </a:cubicBezTo>
                  <a:cubicBezTo>
                    <a:pt x="6615" y="8554"/>
                    <a:pt x="8534" y="6635"/>
                    <a:pt x="8534" y="4278"/>
                  </a:cubicBezTo>
                  <a:cubicBezTo>
                    <a:pt x="8534" y="1921"/>
                    <a:pt x="6615" y="1"/>
                    <a:pt x="4258" y="1"/>
                  </a:cubicBezTo>
                  <a:close/>
                </a:path>
              </a:pathLst>
            </a:custGeom>
            <a:solidFill>
              <a:srgbClr val="96ABB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8" name="Google Shape;798;p58"/>
            <p:cNvSpPr/>
            <p:nvPr/>
          </p:nvSpPr>
          <p:spPr>
            <a:xfrm>
              <a:off x="4690468" y="3961023"/>
              <a:ext cx="412369" cy="412369"/>
            </a:xfrm>
            <a:custGeom>
              <a:rect b="b" l="l" r="r" t="t"/>
              <a:pathLst>
                <a:path extrusionOk="0" h="7318" w="7318">
                  <a:moveTo>
                    <a:pt x="3650" y="1"/>
                  </a:moveTo>
                  <a:cubicBezTo>
                    <a:pt x="1635" y="1"/>
                    <a:pt x="0" y="1635"/>
                    <a:pt x="0" y="3650"/>
                  </a:cubicBezTo>
                  <a:cubicBezTo>
                    <a:pt x="0" y="5665"/>
                    <a:pt x="1635" y="7318"/>
                    <a:pt x="3650" y="7318"/>
                  </a:cubicBezTo>
                  <a:cubicBezTo>
                    <a:pt x="5683" y="7318"/>
                    <a:pt x="7317" y="5665"/>
                    <a:pt x="7317" y="3650"/>
                  </a:cubicBezTo>
                  <a:cubicBezTo>
                    <a:pt x="7317" y="1635"/>
                    <a:pt x="5683" y="1"/>
                    <a:pt x="3650" y="1"/>
                  </a:cubicBezTo>
                  <a:close/>
                </a:path>
              </a:pathLst>
            </a:custGeom>
            <a:solidFill>
              <a:srgbClr val="96ABB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9" name="Google Shape;799;p58"/>
            <p:cNvSpPr/>
            <p:nvPr/>
          </p:nvSpPr>
          <p:spPr>
            <a:xfrm>
              <a:off x="4831851" y="4052028"/>
              <a:ext cx="92189" cy="273241"/>
            </a:xfrm>
            <a:custGeom>
              <a:rect b="b" l="l" r="r" t="t"/>
              <a:pathLst>
                <a:path extrusionOk="0" h="4849" w="1636">
                  <a:moveTo>
                    <a:pt x="1065" y="0"/>
                  </a:moveTo>
                  <a:lnTo>
                    <a:pt x="0" y="571"/>
                  </a:lnTo>
                  <a:lnTo>
                    <a:pt x="133" y="1065"/>
                  </a:lnTo>
                  <a:lnTo>
                    <a:pt x="969" y="609"/>
                  </a:lnTo>
                  <a:lnTo>
                    <a:pt x="989" y="609"/>
                  </a:lnTo>
                  <a:lnTo>
                    <a:pt x="989" y="4848"/>
                  </a:lnTo>
                  <a:lnTo>
                    <a:pt x="1635" y="4848"/>
                  </a:lnTo>
                  <a:lnTo>
                    <a:pt x="1635" y="0"/>
                  </a:lnTo>
                  <a:close/>
                </a:path>
              </a:pathLst>
            </a:custGeom>
            <a:solidFill>
              <a:srgbClr val="96ABB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3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Google Shape;804;p59"/>
          <p:cNvSpPr/>
          <p:nvPr/>
        </p:nvSpPr>
        <p:spPr>
          <a:xfrm>
            <a:off x="1816784" y="1121575"/>
            <a:ext cx="1665672" cy="1416187"/>
          </a:xfrm>
          <a:custGeom>
            <a:rect b="b" l="l" r="r" t="t"/>
            <a:pathLst>
              <a:path extrusionOk="0" h="11979" w="14089">
                <a:moveTo>
                  <a:pt x="4285" y="0"/>
                </a:moveTo>
                <a:cubicBezTo>
                  <a:pt x="2217" y="0"/>
                  <a:pt x="1" y="1339"/>
                  <a:pt x="8" y="4986"/>
                </a:cubicBezTo>
                <a:cubicBezTo>
                  <a:pt x="19" y="11168"/>
                  <a:pt x="6059" y="11911"/>
                  <a:pt x="6059" y="11911"/>
                </a:cubicBezTo>
                <a:cubicBezTo>
                  <a:pt x="6402" y="11957"/>
                  <a:pt x="6742" y="11979"/>
                  <a:pt x="7075" y="11979"/>
                </a:cubicBezTo>
                <a:cubicBezTo>
                  <a:pt x="10960" y="11979"/>
                  <a:pt x="14088" y="8957"/>
                  <a:pt x="13585" y="4833"/>
                </a:cubicBezTo>
                <a:cubicBezTo>
                  <a:pt x="13039" y="355"/>
                  <a:pt x="8986" y="2692"/>
                  <a:pt x="7075" y="966"/>
                </a:cubicBezTo>
                <a:cubicBezTo>
                  <a:pt x="6414" y="369"/>
                  <a:pt x="5370" y="0"/>
                  <a:pt x="4285" y="0"/>
                </a:cubicBezTo>
                <a:close/>
              </a:path>
            </a:pathLst>
          </a:custGeom>
          <a:solidFill>
            <a:schemeClr val="lt1"/>
          </a:solidFill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5" name="Google Shape;805;p59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WHY MOBILE APP?</a:t>
            </a:r>
            <a:endParaRPr/>
          </a:p>
        </p:txBody>
      </p:sp>
      <p:sp>
        <p:nvSpPr>
          <p:cNvPr id="806" name="Google Shape;806;p59"/>
          <p:cNvSpPr txBox="1"/>
          <p:nvPr>
            <p:ph idx="2" type="title"/>
          </p:nvPr>
        </p:nvSpPr>
        <p:spPr>
          <a:xfrm>
            <a:off x="1215643" y="2667976"/>
            <a:ext cx="2762700" cy="60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96ABBC"/>
                </a:solidFill>
              </a:rPr>
              <a:t>AR</a:t>
            </a:r>
            <a:endParaRPr sz="2400">
              <a:solidFill>
                <a:srgbClr val="96ABBC"/>
              </a:solidFill>
            </a:endParaRPr>
          </a:p>
        </p:txBody>
      </p:sp>
      <p:sp>
        <p:nvSpPr>
          <p:cNvPr id="807" name="Google Shape;807;p59"/>
          <p:cNvSpPr txBox="1"/>
          <p:nvPr>
            <p:ph idx="3" type="title"/>
          </p:nvPr>
        </p:nvSpPr>
        <p:spPr>
          <a:xfrm>
            <a:off x="4989000" y="1169400"/>
            <a:ext cx="3357900" cy="57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MOBILE APP</a:t>
            </a:r>
            <a:endParaRPr sz="2400"/>
          </a:p>
        </p:txBody>
      </p:sp>
      <p:sp>
        <p:nvSpPr>
          <p:cNvPr id="808" name="Google Shape;808;p59"/>
          <p:cNvSpPr txBox="1"/>
          <p:nvPr>
            <p:ph idx="1" type="subTitle"/>
          </p:nvPr>
        </p:nvSpPr>
        <p:spPr>
          <a:xfrm>
            <a:off x="5363763" y="1952167"/>
            <a:ext cx="2625900" cy="1064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mobile app can be just as innovative and fun for a user and could be </a:t>
            </a:r>
            <a:r>
              <a:rPr b="1" lang="en">
                <a:latin typeface="Darker Grotesque"/>
                <a:ea typeface="Darker Grotesque"/>
                <a:cs typeface="Darker Grotesque"/>
                <a:sym typeface="Darker Grotesque"/>
              </a:rPr>
              <a:t>used at all times</a:t>
            </a:r>
            <a:r>
              <a:rPr lang="en"/>
              <a:t> despite internet connectivity. </a:t>
            </a:r>
            <a:r>
              <a:rPr b="1" lang="en">
                <a:latin typeface="Darker Grotesque"/>
                <a:ea typeface="Darker Grotesque"/>
                <a:cs typeface="Darker Grotesque"/>
                <a:sym typeface="Darker Grotesque"/>
              </a:rPr>
              <a:t>Customization</a:t>
            </a:r>
            <a:r>
              <a:rPr lang="en"/>
              <a:t> and </a:t>
            </a:r>
            <a:r>
              <a:rPr b="1" lang="en">
                <a:latin typeface="Darker Grotesque"/>
                <a:ea typeface="Darker Grotesque"/>
                <a:cs typeface="Darker Grotesque"/>
                <a:sym typeface="Darker Grotesque"/>
              </a:rPr>
              <a:t>preference changes</a:t>
            </a:r>
            <a:r>
              <a:rPr lang="en"/>
              <a:t> is yet another plus</a:t>
            </a:r>
            <a:endParaRPr/>
          </a:p>
        </p:txBody>
      </p:sp>
      <p:sp>
        <p:nvSpPr>
          <p:cNvPr id="809" name="Google Shape;809;p59"/>
          <p:cNvSpPr txBox="1"/>
          <p:nvPr>
            <p:ph idx="4" type="subTitle"/>
          </p:nvPr>
        </p:nvSpPr>
        <p:spPr>
          <a:xfrm>
            <a:off x="1215625" y="3250947"/>
            <a:ext cx="2762700" cy="1119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6ABBC"/>
                </a:solidFill>
              </a:rPr>
              <a:t>Although AR could be a cool and fun platform, it comes with several ethical implications and could possible put people in </a:t>
            </a:r>
            <a:r>
              <a:rPr b="1" lang="en">
                <a:solidFill>
                  <a:srgbClr val="96ABBC"/>
                </a:solidFill>
                <a:latin typeface="Darker Grotesque"/>
                <a:ea typeface="Darker Grotesque"/>
                <a:cs typeface="Darker Grotesque"/>
                <a:sym typeface="Darker Grotesque"/>
              </a:rPr>
              <a:t>danger </a:t>
            </a:r>
            <a:r>
              <a:rPr lang="en">
                <a:solidFill>
                  <a:srgbClr val="96ABBC"/>
                </a:solidFill>
              </a:rPr>
              <a:t>aside from it being </a:t>
            </a:r>
            <a:r>
              <a:rPr b="1" lang="en">
                <a:solidFill>
                  <a:srgbClr val="96ABBC"/>
                </a:solidFill>
                <a:latin typeface="Darker Grotesque"/>
                <a:ea typeface="Darker Grotesque"/>
                <a:cs typeface="Darker Grotesque"/>
                <a:sym typeface="Darker Grotesque"/>
              </a:rPr>
              <a:t>costly</a:t>
            </a:r>
            <a:r>
              <a:rPr lang="en">
                <a:solidFill>
                  <a:srgbClr val="96ABBC"/>
                </a:solidFill>
              </a:rPr>
              <a:t>.</a:t>
            </a:r>
            <a:endParaRPr>
              <a:solidFill>
                <a:srgbClr val="96ABBC"/>
              </a:solidFill>
            </a:endParaRPr>
          </a:p>
        </p:txBody>
      </p:sp>
      <p:grpSp>
        <p:nvGrpSpPr>
          <p:cNvPr id="810" name="Google Shape;810;p59"/>
          <p:cNvGrpSpPr/>
          <p:nvPr/>
        </p:nvGrpSpPr>
        <p:grpSpPr>
          <a:xfrm>
            <a:off x="2065855" y="1321794"/>
            <a:ext cx="1063381" cy="1043421"/>
            <a:chOff x="4794575" y="3585625"/>
            <a:chExt cx="1425444" cy="1398688"/>
          </a:xfrm>
        </p:grpSpPr>
        <p:sp>
          <p:nvSpPr>
            <p:cNvPr id="811" name="Google Shape;811;p59"/>
            <p:cNvSpPr/>
            <p:nvPr/>
          </p:nvSpPr>
          <p:spPr>
            <a:xfrm>
              <a:off x="4794575" y="3585625"/>
              <a:ext cx="1425444" cy="1398688"/>
            </a:xfrm>
            <a:custGeom>
              <a:rect b="b" l="l" r="r" t="t"/>
              <a:pathLst>
                <a:path extrusionOk="0" h="22792" w="23228">
                  <a:moveTo>
                    <a:pt x="6977" y="1"/>
                  </a:moveTo>
                  <a:cubicBezTo>
                    <a:pt x="3118" y="1"/>
                    <a:pt x="1" y="3118"/>
                    <a:pt x="1" y="6977"/>
                  </a:cubicBezTo>
                  <a:lnTo>
                    <a:pt x="1" y="15815"/>
                  </a:lnTo>
                  <a:cubicBezTo>
                    <a:pt x="1" y="19654"/>
                    <a:pt x="3118" y="22791"/>
                    <a:pt x="6977" y="22791"/>
                  </a:cubicBezTo>
                  <a:lnTo>
                    <a:pt x="16253" y="22791"/>
                  </a:lnTo>
                  <a:cubicBezTo>
                    <a:pt x="20110" y="22791"/>
                    <a:pt x="23228" y="19654"/>
                    <a:pt x="23228" y="15815"/>
                  </a:cubicBezTo>
                  <a:lnTo>
                    <a:pt x="23228" y="6977"/>
                  </a:lnTo>
                  <a:cubicBezTo>
                    <a:pt x="23228" y="3118"/>
                    <a:pt x="20110" y="1"/>
                    <a:pt x="16253" y="1"/>
                  </a:cubicBezTo>
                  <a:close/>
                </a:path>
              </a:pathLst>
            </a:custGeom>
            <a:solidFill>
              <a:srgbClr val="96ABB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2" name="Google Shape;812;p59"/>
            <p:cNvSpPr/>
            <p:nvPr/>
          </p:nvSpPr>
          <p:spPr>
            <a:xfrm>
              <a:off x="4887916" y="3677862"/>
              <a:ext cx="1237660" cy="1214217"/>
            </a:xfrm>
            <a:custGeom>
              <a:rect b="b" l="l" r="r" t="t"/>
              <a:pathLst>
                <a:path extrusionOk="0" h="19786" w="20168">
                  <a:moveTo>
                    <a:pt x="6064" y="0"/>
                  </a:moveTo>
                  <a:cubicBezTo>
                    <a:pt x="2719" y="0"/>
                    <a:pt x="0" y="2717"/>
                    <a:pt x="0" y="6044"/>
                  </a:cubicBezTo>
                  <a:lnTo>
                    <a:pt x="0" y="13723"/>
                  </a:lnTo>
                  <a:cubicBezTo>
                    <a:pt x="0" y="17069"/>
                    <a:pt x="2719" y="19786"/>
                    <a:pt x="6064" y="19786"/>
                  </a:cubicBezTo>
                  <a:lnTo>
                    <a:pt x="14123" y="19786"/>
                  </a:lnTo>
                  <a:cubicBezTo>
                    <a:pt x="17469" y="19786"/>
                    <a:pt x="20168" y="17069"/>
                    <a:pt x="20168" y="13723"/>
                  </a:cubicBezTo>
                  <a:lnTo>
                    <a:pt x="20168" y="6044"/>
                  </a:lnTo>
                  <a:cubicBezTo>
                    <a:pt x="20168" y="2717"/>
                    <a:pt x="17469" y="0"/>
                    <a:pt x="14123" y="0"/>
                  </a:cubicBezTo>
                  <a:close/>
                </a:path>
              </a:pathLst>
            </a:custGeom>
            <a:solidFill>
              <a:srgbClr val="96ABB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3" name="Google Shape;813;p59"/>
            <p:cNvSpPr/>
            <p:nvPr/>
          </p:nvSpPr>
          <p:spPr>
            <a:xfrm>
              <a:off x="5040784" y="3937880"/>
              <a:ext cx="386063" cy="762921"/>
            </a:xfrm>
            <a:custGeom>
              <a:rect b="b" l="l" r="r" t="t"/>
              <a:pathLst>
                <a:path extrusionOk="0" h="12432" w="6291">
                  <a:moveTo>
                    <a:pt x="3155" y="1"/>
                  </a:moveTo>
                  <a:cubicBezTo>
                    <a:pt x="1407" y="1"/>
                    <a:pt x="0" y="1408"/>
                    <a:pt x="0" y="3138"/>
                  </a:cubicBezTo>
                  <a:lnTo>
                    <a:pt x="0" y="9296"/>
                  </a:lnTo>
                  <a:cubicBezTo>
                    <a:pt x="0" y="11025"/>
                    <a:pt x="1407" y="12432"/>
                    <a:pt x="3155" y="12432"/>
                  </a:cubicBezTo>
                  <a:cubicBezTo>
                    <a:pt x="4884" y="12432"/>
                    <a:pt x="6291" y="11025"/>
                    <a:pt x="6291" y="9296"/>
                  </a:cubicBezTo>
                  <a:lnTo>
                    <a:pt x="6291" y="3138"/>
                  </a:lnTo>
                  <a:cubicBezTo>
                    <a:pt x="6291" y="1408"/>
                    <a:pt x="4884" y="1"/>
                    <a:pt x="3155" y="1"/>
                  </a:cubicBezTo>
                  <a:close/>
                </a:path>
              </a:pathLst>
            </a:custGeom>
            <a:solidFill>
              <a:srgbClr val="96ABB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4" name="Google Shape;814;p59"/>
            <p:cNvSpPr/>
            <p:nvPr/>
          </p:nvSpPr>
          <p:spPr>
            <a:xfrm>
              <a:off x="5587759" y="3937880"/>
              <a:ext cx="385020" cy="762921"/>
            </a:xfrm>
            <a:custGeom>
              <a:rect b="b" l="l" r="r" t="t"/>
              <a:pathLst>
                <a:path extrusionOk="0" h="12432" w="6274">
                  <a:moveTo>
                    <a:pt x="3138" y="1"/>
                  </a:moveTo>
                  <a:cubicBezTo>
                    <a:pt x="1407" y="1"/>
                    <a:pt x="1" y="1408"/>
                    <a:pt x="1" y="3138"/>
                  </a:cubicBezTo>
                  <a:lnTo>
                    <a:pt x="1" y="9296"/>
                  </a:lnTo>
                  <a:cubicBezTo>
                    <a:pt x="1" y="11025"/>
                    <a:pt x="1407" y="12432"/>
                    <a:pt x="3138" y="12432"/>
                  </a:cubicBezTo>
                  <a:cubicBezTo>
                    <a:pt x="4886" y="12432"/>
                    <a:pt x="6273" y="11025"/>
                    <a:pt x="6273" y="9296"/>
                  </a:cubicBezTo>
                  <a:lnTo>
                    <a:pt x="6273" y="3138"/>
                  </a:lnTo>
                  <a:cubicBezTo>
                    <a:pt x="6273" y="1408"/>
                    <a:pt x="4886" y="1"/>
                    <a:pt x="3138" y="1"/>
                  </a:cubicBezTo>
                  <a:close/>
                </a:path>
              </a:pathLst>
            </a:custGeom>
            <a:solidFill>
              <a:srgbClr val="96ABB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5" name="Google Shape;815;p59"/>
            <p:cNvSpPr/>
            <p:nvPr/>
          </p:nvSpPr>
          <p:spPr>
            <a:xfrm>
              <a:off x="5212185" y="3757150"/>
              <a:ext cx="589128" cy="240376"/>
            </a:xfrm>
            <a:custGeom>
              <a:rect b="b" l="l" r="r" t="t"/>
              <a:pathLst>
                <a:path extrusionOk="0" h="3917" w="9600">
                  <a:moveTo>
                    <a:pt x="4828" y="323"/>
                  </a:moveTo>
                  <a:cubicBezTo>
                    <a:pt x="6445" y="323"/>
                    <a:pt x="7945" y="627"/>
                    <a:pt x="9258" y="1179"/>
                  </a:cubicBezTo>
                  <a:lnTo>
                    <a:pt x="8630" y="3592"/>
                  </a:lnTo>
                  <a:cubicBezTo>
                    <a:pt x="7527" y="3174"/>
                    <a:pt x="6216" y="2966"/>
                    <a:pt x="4810" y="2966"/>
                  </a:cubicBezTo>
                  <a:cubicBezTo>
                    <a:pt x="3384" y="2966"/>
                    <a:pt x="2091" y="3174"/>
                    <a:pt x="989" y="3592"/>
                  </a:cubicBezTo>
                  <a:lnTo>
                    <a:pt x="362" y="1197"/>
                  </a:lnTo>
                  <a:cubicBezTo>
                    <a:pt x="1693" y="647"/>
                    <a:pt x="3213" y="323"/>
                    <a:pt x="4828" y="323"/>
                  </a:cubicBezTo>
                  <a:close/>
                  <a:moveTo>
                    <a:pt x="4828" y="1"/>
                  </a:moveTo>
                  <a:cubicBezTo>
                    <a:pt x="3232" y="1"/>
                    <a:pt x="1635" y="323"/>
                    <a:pt x="228" y="913"/>
                  </a:cubicBezTo>
                  <a:cubicBezTo>
                    <a:pt x="76" y="969"/>
                    <a:pt x="0" y="1141"/>
                    <a:pt x="58" y="1273"/>
                  </a:cubicBezTo>
                  <a:lnTo>
                    <a:pt x="685" y="3688"/>
                  </a:lnTo>
                  <a:cubicBezTo>
                    <a:pt x="704" y="3764"/>
                    <a:pt x="761" y="3840"/>
                    <a:pt x="856" y="3878"/>
                  </a:cubicBezTo>
                  <a:cubicBezTo>
                    <a:pt x="894" y="3896"/>
                    <a:pt x="932" y="3916"/>
                    <a:pt x="989" y="3916"/>
                  </a:cubicBezTo>
                  <a:cubicBezTo>
                    <a:pt x="1027" y="3916"/>
                    <a:pt x="1065" y="3896"/>
                    <a:pt x="1103" y="3896"/>
                  </a:cubicBezTo>
                  <a:cubicBezTo>
                    <a:pt x="2149" y="3498"/>
                    <a:pt x="3441" y="3270"/>
                    <a:pt x="4810" y="3270"/>
                  </a:cubicBezTo>
                  <a:cubicBezTo>
                    <a:pt x="6178" y="3270"/>
                    <a:pt x="7451" y="3478"/>
                    <a:pt x="8516" y="3878"/>
                  </a:cubicBezTo>
                  <a:cubicBezTo>
                    <a:pt x="8554" y="3896"/>
                    <a:pt x="8592" y="3896"/>
                    <a:pt x="8630" y="3896"/>
                  </a:cubicBezTo>
                  <a:cubicBezTo>
                    <a:pt x="8668" y="3896"/>
                    <a:pt x="8725" y="3896"/>
                    <a:pt x="8763" y="3878"/>
                  </a:cubicBezTo>
                  <a:cubicBezTo>
                    <a:pt x="8839" y="3840"/>
                    <a:pt x="8896" y="3764"/>
                    <a:pt x="8934" y="3668"/>
                  </a:cubicBezTo>
                  <a:lnTo>
                    <a:pt x="9562" y="1255"/>
                  </a:lnTo>
                  <a:cubicBezTo>
                    <a:pt x="9600" y="1103"/>
                    <a:pt x="9524" y="951"/>
                    <a:pt x="9390" y="893"/>
                  </a:cubicBezTo>
                  <a:cubicBezTo>
                    <a:pt x="8003" y="305"/>
                    <a:pt x="6425" y="1"/>
                    <a:pt x="4828" y="1"/>
                  </a:cubicBezTo>
                  <a:close/>
                </a:path>
              </a:pathLst>
            </a:custGeom>
            <a:solidFill>
              <a:srgbClr val="96ABB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6" name="Google Shape;816;p59"/>
            <p:cNvSpPr/>
            <p:nvPr/>
          </p:nvSpPr>
          <p:spPr>
            <a:xfrm>
              <a:off x="5234401" y="3776911"/>
              <a:ext cx="545925" cy="200733"/>
            </a:xfrm>
            <a:custGeom>
              <a:rect b="b" l="l" r="r" t="t"/>
              <a:pathLst>
                <a:path extrusionOk="0" h="3271" w="8896">
                  <a:moveTo>
                    <a:pt x="4466" y="1"/>
                  </a:moveTo>
                  <a:cubicBezTo>
                    <a:pt x="2851" y="1"/>
                    <a:pt x="1331" y="325"/>
                    <a:pt x="0" y="875"/>
                  </a:cubicBezTo>
                  <a:lnTo>
                    <a:pt x="627" y="3270"/>
                  </a:lnTo>
                  <a:cubicBezTo>
                    <a:pt x="1729" y="2852"/>
                    <a:pt x="3022" y="2644"/>
                    <a:pt x="4448" y="2644"/>
                  </a:cubicBezTo>
                  <a:cubicBezTo>
                    <a:pt x="5854" y="2644"/>
                    <a:pt x="7165" y="2852"/>
                    <a:pt x="8268" y="3270"/>
                  </a:cubicBezTo>
                  <a:lnTo>
                    <a:pt x="8896" y="857"/>
                  </a:lnTo>
                  <a:cubicBezTo>
                    <a:pt x="7583" y="305"/>
                    <a:pt x="6083" y="1"/>
                    <a:pt x="4466" y="1"/>
                  </a:cubicBezTo>
                  <a:close/>
                </a:path>
              </a:pathLst>
            </a:custGeom>
            <a:solidFill>
              <a:srgbClr val="96ABB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7" name="Google Shape;817;p59"/>
            <p:cNvSpPr/>
            <p:nvPr/>
          </p:nvSpPr>
          <p:spPr>
            <a:xfrm>
              <a:off x="5763947" y="3848160"/>
              <a:ext cx="12826" cy="28045"/>
            </a:xfrm>
            <a:custGeom>
              <a:rect b="b" l="l" r="r" t="t"/>
              <a:pathLst>
                <a:path extrusionOk="0" h="457" w="209">
                  <a:moveTo>
                    <a:pt x="171" y="0"/>
                  </a:moveTo>
                  <a:lnTo>
                    <a:pt x="0" y="437"/>
                  </a:lnTo>
                  <a:lnTo>
                    <a:pt x="39" y="456"/>
                  </a:lnTo>
                  <a:lnTo>
                    <a:pt x="209" y="18"/>
                  </a:lnTo>
                  <a:lnTo>
                    <a:pt x="171" y="0"/>
                  </a:lnTo>
                  <a:close/>
                </a:path>
              </a:pathLst>
            </a:custGeom>
            <a:solidFill>
              <a:srgbClr val="96ABB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8" name="Google Shape;818;p59"/>
            <p:cNvSpPr/>
            <p:nvPr/>
          </p:nvSpPr>
          <p:spPr>
            <a:xfrm>
              <a:off x="5286809" y="3799126"/>
              <a:ext cx="440987" cy="61858"/>
            </a:xfrm>
            <a:custGeom>
              <a:rect b="b" l="l" r="r" t="t"/>
              <a:pathLst>
                <a:path extrusionOk="0" h="1008" w="7186">
                  <a:moveTo>
                    <a:pt x="3556" y="1"/>
                  </a:moveTo>
                  <a:lnTo>
                    <a:pt x="3556" y="475"/>
                  </a:lnTo>
                  <a:lnTo>
                    <a:pt x="3632" y="475"/>
                  </a:lnTo>
                  <a:lnTo>
                    <a:pt x="3612" y="1"/>
                  </a:lnTo>
                  <a:close/>
                  <a:moveTo>
                    <a:pt x="4448" y="19"/>
                  </a:moveTo>
                  <a:lnTo>
                    <a:pt x="4410" y="495"/>
                  </a:lnTo>
                  <a:lnTo>
                    <a:pt x="4486" y="495"/>
                  </a:lnTo>
                  <a:lnTo>
                    <a:pt x="4524" y="39"/>
                  </a:lnTo>
                  <a:lnTo>
                    <a:pt x="4448" y="19"/>
                  </a:lnTo>
                  <a:close/>
                  <a:moveTo>
                    <a:pt x="2644" y="39"/>
                  </a:moveTo>
                  <a:lnTo>
                    <a:pt x="2682" y="513"/>
                  </a:lnTo>
                  <a:lnTo>
                    <a:pt x="2758" y="495"/>
                  </a:lnTo>
                  <a:lnTo>
                    <a:pt x="2738" y="39"/>
                  </a:lnTo>
                  <a:close/>
                  <a:moveTo>
                    <a:pt x="5343" y="115"/>
                  </a:moveTo>
                  <a:lnTo>
                    <a:pt x="5285" y="589"/>
                  </a:lnTo>
                  <a:lnTo>
                    <a:pt x="5361" y="589"/>
                  </a:lnTo>
                  <a:lnTo>
                    <a:pt x="5419" y="133"/>
                  </a:lnTo>
                  <a:lnTo>
                    <a:pt x="5343" y="115"/>
                  </a:lnTo>
                  <a:close/>
                  <a:moveTo>
                    <a:pt x="1749" y="133"/>
                  </a:moveTo>
                  <a:lnTo>
                    <a:pt x="1825" y="609"/>
                  </a:lnTo>
                  <a:lnTo>
                    <a:pt x="1902" y="589"/>
                  </a:lnTo>
                  <a:lnTo>
                    <a:pt x="1845" y="133"/>
                  </a:lnTo>
                  <a:close/>
                  <a:moveTo>
                    <a:pt x="6235" y="285"/>
                  </a:moveTo>
                  <a:lnTo>
                    <a:pt x="6121" y="741"/>
                  </a:lnTo>
                  <a:lnTo>
                    <a:pt x="6197" y="761"/>
                  </a:lnTo>
                  <a:lnTo>
                    <a:pt x="6311" y="305"/>
                  </a:lnTo>
                  <a:lnTo>
                    <a:pt x="6235" y="285"/>
                  </a:lnTo>
                  <a:close/>
                  <a:moveTo>
                    <a:pt x="951" y="285"/>
                  </a:moveTo>
                  <a:lnTo>
                    <a:pt x="875" y="305"/>
                  </a:lnTo>
                  <a:lnTo>
                    <a:pt x="971" y="779"/>
                  </a:lnTo>
                  <a:lnTo>
                    <a:pt x="1047" y="761"/>
                  </a:lnTo>
                  <a:lnTo>
                    <a:pt x="951" y="285"/>
                  </a:lnTo>
                  <a:close/>
                  <a:moveTo>
                    <a:pt x="7109" y="513"/>
                  </a:moveTo>
                  <a:lnTo>
                    <a:pt x="6957" y="969"/>
                  </a:lnTo>
                  <a:lnTo>
                    <a:pt x="7033" y="989"/>
                  </a:lnTo>
                  <a:lnTo>
                    <a:pt x="7186" y="533"/>
                  </a:lnTo>
                  <a:lnTo>
                    <a:pt x="7109" y="513"/>
                  </a:lnTo>
                  <a:close/>
                  <a:moveTo>
                    <a:pt x="77" y="533"/>
                  </a:moveTo>
                  <a:lnTo>
                    <a:pt x="1" y="551"/>
                  </a:lnTo>
                  <a:lnTo>
                    <a:pt x="153" y="1007"/>
                  </a:lnTo>
                  <a:lnTo>
                    <a:pt x="229" y="969"/>
                  </a:lnTo>
                  <a:lnTo>
                    <a:pt x="77" y="533"/>
                  </a:lnTo>
                  <a:close/>
                </a:path>
              </a:pathLst>
            </a:custGeom>
            <a:solidFill>
              <a:srgbClr val="96ABB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9" name="Google Shape;819;p59"/>
            <p:cNvSpPr/>
            <p:nvPr/>
          </p:nvSpPr>
          <p:spPr>
            <a:xfrm>
              <a:off x="5236733" y="3850492"/>
              <a:ext cx="14053" cy="26818"/>
            </a:xfrm>
            <a:custGeom>
              <a:rect b="b" l="l" r="r" t="t"/>
              <a:pathLst>
                <a:path extrusionOk="0" h="437" w="229">
                  <a:moveTo>
                    <a:pt x="0" y="0"/>
                  </a:moveTo>
                  <a:lnTo>
                    <a:pt x="190" y="437"/>
                  </a:lnTo>
                  <a:lnTo>
                    <a:pt x="228" y="437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96ABB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0" name="Google Shape;820;p59"/>
            <p:cNvSpPr/>
            <p:nvPr/>
          </p:nvSpPr>
          <p:spPr>
            <a:xfrm>
              <a:off x="5426790" y="3858592"/>
              <a:ext cx="75912" cy="77016"/>
            </a:xfrm>
            <a:custGeom>
              <a:rect b="b" l="l" r="r" t="t"/>
              <a:pathLst>
                <a:path extrusionOk="0" h="1255" w="1237">
                  <a:moveTo>
                    <a:pt x="1" y="0"/>
                  </a:moveTo>
                  <a:lnTo>
                    <a:pt x="667" y="1255"/>
                  </a:lnTo>
                  <a:lnTo>
                    <a:pt x="1237" y="9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96ABB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1" name="Google Shape;821;p59"/>
            <p:cNvSpPr/>
            <p:nvPr/>
          </p:nvSpPr>
          <p:spPr>
            <a:xfrm>
              <a:off x="5447778" y="3902900"/>
              <a:ext cx="122612" cy="38600"/>
            </a:xfrm>
            <a:custGeom>
              <a:rect b="b" l="l" r="r" t="t"/>
              <a:pathLst>
                <a:path extrusionOk="0" h="629" w="1998">
                  <a:moveTo>
                    <a:pt x="989" y="1"/>
                  </a:moveTo>
                  <a:cubicBezTo>
                    <a:pt x="553" y="1"/>
                    <a:pt x="191" y="267"/>
                    <a:pt x="1" y="629"/>
                  </a:cubicBezTo>
                  <a:cubicBezTo>
                    <a:pt x="325" y="609"/>
                    <a:pt x="647" y="591"/>
                    <a:pt x="971" y="591"/>
                  </a:cubicBezTo>
                  <a:cubicBezTo>
                    <a:pt x="1313" y="591"/>
                    <a:pt x="1655" y="609"/>
                    <a:pt x="1997" y="629"/>
                  </a:cubicBezTo>
                  <a:cubicBezTo>
                    <a:pt x="1807" y="267"/>
                    <a:pt x="1427" y="1"/>
                    <a:pt x="989" y="1"/>
                  </a:cubicBezTo>
                  <a:close/>
                </a:path>
              </a:pathLst>
            </a:custGeom>
            <a:solidFill>
              <a:srgbClr val="96ABB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22" name="Google Shape;822;p59"/>
          <p:cNvSpPr/>
          <p:nvPr/>
        </p:nvSpPr>
        <p:spPr>
          <a:xfrm>
            <a:off x="5885071" y="3380877"/>
            <a:ext cx="1583357" cy="1346200"/>
          </a:xfrm>
          <a:custGeom>
            <a:rect b="b" l="l" r="r" t="t"/>
            <a:pathLst>
              <a:path extrusionOk="0" h="11979" w="14089">
                <a:moveTo>
                  <a:pt x="4285" y="0"/>
                </a:moveTo>
                <a:cubicBezTo>
                  <a:pt x="2217" y="0"/>
                  <a:pt x="1" y="1339"/>
                  <a:pt x="8" y="4986"/>
                </a:cubicBezTo>
                <a:cubicBezTo>
                  <a:pt x="19" y="11168"/>
                  <a:pt x="6059" y="11911"/>
                  <a:pt x="6059" y="11911"/>
                </a:cubicBezTo>
                <a:cubicBezTo>
                  <a:pt x="6402" y="11957"/>
                  <a:pt x="6742" y="11979"/>
                  <a:pt x="7075" y="11979"/>
                </a:cubicBezTo>
                <a:cubicBezTo>
                  <a:pt x="10960" y="11979"/>
                  <a:pt x="14088" y="8957"/>
                  <a:pt x="13585" y="4833"/>
                </a:cubicBezTo>
                <a:cubicBezTo>
                  <a:pt x="13039" y="355"/>
                  <a:pt x="8986" y="2692"/>
                  <a:pt x="7075" y="966"/>
                </a:cubicBezTo>
                <a:cubicBezTo>
                  <a:pt x="6414" y="369"/>
                  <a:pt x="5370" y="0"/>
                  <a:pt x="4285" y="0"/>
                </a:cubicBezTo>
                <a:close/>
              </a:path>
            </a:pathLst>
          </a:custGeom>
          <a:solidFill>
            <a:schemeClr val="lt1"/>
          </a:solidFill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823" name="Google Shape;823;p59"/>
          <p:cNvGrpSpPr/>
          <p:nvPr/>
        </p:nvGrpSpPr>
        <p:grpSpPr>
          <a:xfrm>
            <a:off x="6171363" y="3521743"/>
            <a:ext cx="1010646" cy="1064370"/>
            <a:chOff x="4282325" y="3220865"/>
            <a:chExt cx="1228600" cy="1293909"/>
          </a:xfrm>
        </p:grpSpPr>
        <p:sp>
          <p:nvSpPr>
            <p:cNvPr id="824" name="Google Shape;824;p59"/>
            <p:cNvSpPr/>
            <p:nvPr/>
          </p:nvSpPr>
          <p:spPr>
            <a:xfrm>
              <a:off x="4282325" y="3301277"/>
              <a:ext cx="592408" cy="827894"/>
            </a:xfrm>
            <a:custGeom>
              <a:rect b="b" l="l" r="r" t="t"/>
              <a:pathLst>
                <a:path extrusionOk="0" h="14692" w="10513">
                  <a:moveTo>
                    <a:pt x="5285" y="0"/>
                  </a:moveTo>
                  <a:lnTo>
                    <a:pt x="1" y="2451"/>
                  </a:lnTo>
                  <a:lnTo>
                    <a:pt x="5647" y="14692"/>
                  </a:lnTo>
                  <a:lnTo>
                    <a:pt x="10513" y="11328"/>
                  </a:lnTo>
                  <a:lnTo>
                    <a:pt x="528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5" name="Google Shape;825;p59"/>
            <p:cNvSpPr/>
            <p:nvPr/>
          </p:nvSpPr>
          <p:spPr>
            <a:xfrm>
              <a:off x="4917503" y="3301277"/>
              <a:ext cx="593422" cy="827894"/>
            </a:xfrm>
            <a:custGeom>
              <a:rect b="b" l="l" r="r" t="t"/>
              <a:pathLst>
                <a:path extrusionOk="0" h="14692" w="10531">
                  <a:moveTo>
                    <a:pt x="5227" y="0"/>
                  </a:moveTo>
                  <a:lnTo>
                    <a:pt x="1" y="11328"/>
                  </a:lnTo>
                  <a:lnTo>
                    <a:pt x="4885" y="14692"/>
                  </a:lnTo>
                  <a:lnTo>
                    <a:pt x="10531" y="2451"/>
                  </a:lnTo>
                  <a:lnTo>
                    <a:pt x="522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6" name="Google Shape;826;p59"/>
            <p:cNvSpPr/>
            <p:nvPr/>
          </p:nvSpPr>
          <p:spPr>
            <a:xfrm>
              <a:off x="4282325" y="3220865"/>
              <a:ext cx="1228599" cy="218582"/>
            </a:xfrm>
            <a:custGeom>
              <a:rect b="b" l="l" r="r" t="t"/>
              <a:pathLst>
                <a:path extrusionOk="0" h="3879" w="21803">
                  <a:moveTo>
                    <a:pt x="4030" y="1"/>
                  </a:moveTo>
                  <a:lnTo>
                    <a:pt x="1" y="3878"/>
                  </a:lnTo>
                  <a:lnTo>
                    <a:pt x="21803" y="3878"/>
                  </a:lnTo>
                  <a:lnTo>
                    <a:pt x="1775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7" name="Google Shape;827;p59"/>
            <p:cNvSpPr/>
            <p:nvPr/>
          </p:nvSpPr>
          <p:spPr>
            <a:xfrm>
              <a:off x="4549086" y="3819641"/>
              <a:ext cx="695134" cy="695134"/>
            </a:xfrm>
            <a:custGeom>
              <a:rect b="b" l="l" r="r" t="t"/>
              <a:pathLst>
                <a:path extrusionOk="0" h="12336" w="12336">
                  <a:moveTo>
                    <a:pt x="6159" y="1"/>
                  </a:moveTo>
                  <a:cubicBezTo>
                    <a:pt x="2756" y="1"/>
                    <a:pt x="1" y="2756"/>
                    <a:pt x="1" y="6159"/>
                  </a:cubicBezTo>
                  <a:cubicBezTo>
                    <a:pt x="1" y="9561"/>
                    <a:pt x="2756" y="12336"/>
                    <a:pt x="6159" y="12336"/>
                  </a:cubicBezTo>
                  <a:cubicBezTo>
                    <a:pt x="9560" y="12336"/>
                    <a:pt x="12335" y="9561"/>
                    <a:pt x="12335" y="6159"/>
                  </a:cubicBezTo>
                  <a:cubicBezTo>
                    <a:pt x="12335" y="2756"/>
                    <a:pt x="9560" y="1"/>
                    <a:pt x="61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8" name="Google Shape;828;p59"/>
            <p:cNvSpPr/>
            <p:nvPr/>
          </p:nvSpPr>
          <p:spPr>
            <a:xfrm>
              <a:off x="4568358" y="3838913"/>
              <a:ext cx="655576" cy="655576"/>
            </a:xfrm>
            <a:custGeom>
              <a:rect b="b" l="l" r="r" t="t"/>
              <a:pathLst>
                <a:path extrusionOk="0" h="11634" w="11634">
                  <a:moveTo>
                    <a:pt x="5817" y="1"/>
                  </a:moveTo>
                  <a:cubicBezTo>
                    <a:pt x="2604" y="1"/>
                    <a:pt x="1" y="2604"/>
                    <a:pt x="1" y="5817"/>
                  </a:cubicBezTo>
                  <a:cubicBezTo>
                    <a:pt x="1" y="9028"/>
                    <a:pt x="2604" y="11633"/>
                    <a:pt x="5817" y="11633"/>
                  </a:cubicBezTo>
                  <a:cubicBezTo>
                    <a:pt x="9028" y="11633"/>
                    <a:pt x="11633" y="9028"/>
                    <a:pt x="11633" y="5817"/>
                  </a:cubicBezTo>
                  <a:cubicBezTo>
                    <a:pt x="11633" y="2604"/>
                    <a:pt x="9028" y="1"/>
                    <a:pt x="58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9" name="Google Shape;829;p59"/>
            <p:cNvSpPr/>
            <p:nvPr/>
          </p:nvSpPr>
          <p:spPr>
            <a:xfrm>
              <a:off x="4656208" y="3925635"/>
              <a:ext cx="480891" cy="482018"/>
            </a:xfrm>
            <a:custGeom>
              <a:rect b="b" l="l" r="r" t="t"/>
              <a:pathLst>
                <a:path extrusionOk="0" h="8554" w="8534">
                  <a:moveTo>
                    <a:pt x="4258" y="1"/>
                  </a:moveTo>
                  <a:cubicBezTo>
                    <a:pt x="1901" y="1"/>
                    <a:pt x="0" y="1921"/>
                    <a:pt x="0" y="4278"/>
                  </a:cubicBezTo>
                  <a:cubicBezTo>
                    <a:pt x="0" y="6635"/>
                    <a:pt x="1901" y="8554"/>
                    <a:pt x="4258" y="8554"/>
                  </a:cubicBezTo>
                  <a:cubicBezTo>
                    <a:pt x="6615" y="8554"/>
                    <a:pt x="8534" y="6635"/>
                    <a:pt x="8534" y="4278"/>
                  </a:cubicBezTo>
                  <a:cubicBezTo>
                    <a:pt x="8534" y="1921"/>
                    <a:pt x="6615" y="1"/>
                    <a:pt x="42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0" name="Google Shape;830;p59"/>
            <p:cNvSpPr/>
            <p:nvPr/>
          </p:nvSpPr>
          <p:spPr>
            <a:xfrm>
              <a:off x="4690468" y="3961023"/>
              <a:ext cx="412369" cy="412369"/>
            </a:xfrm>
            <a:custGeom>
              <a:rect b="b" l="l" r="r" t="t"/>
              <a:pathLst>
                <a:path extrusionOk="0" h="7318" w="7318">
                  <a:moveTo>
                    <a:pt x="3650" y="1"/>
                  </a:moveTo>
                  <a:cubicBezTo>
                    <a:pt x="1635" y="1"/>
                    <a:pt x="0" y="1635"/>
                    <a:pt x="0" y="3650"/>
                  </a:cubicBezTo>
                  <a:cubicBezTo>
                    <a:pt x="0" y="5665"/>
                    <a:pt x="1635" y="7318"/>
                    <a:pt x="3650" y="7318"/>
                  </a:cubicBezTo>
                  <a:cubicBezTo>
                    <a:pt x="5683" y="7318"/>
                    <a:pt x="7317" y="5665"/>
                    <a:pt x="7317" y="3650"/>
                  </a:cubicBezTo>
                  <a:cubicBezTo>
                    <a:pt x="7317" y="1635"/>
                    <a:pt x="5683" y="1"/>
                    <a:pt x="36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1" name="Google Shape;831;p59"/>
            <p:cNvSpPr/>
            <p:nvPr/>
          </p:nvSpPr>
          <p:spPr>
            <a:xfrm>
              <a:off x="4831851" y="4052028"/>
              <a:ext cx="92189" cy="273241"/>
            </a:xfrm>
            <a:custGeom>
              <a:rect b="b" l="l" r="r" t="t"/>
              <a:pathLst>
                <a:path extrusionOk="0" h="4849" w="1636">
                  <a:moveTo>
                    <a:pt x="1065" y="0"/>
                  </a:moveTo>
                  <a:lnTo>
                    <a:pt x="0" y="571"/>
                  </a:lnTo>
                  <a:lnTo>
                    <a:pt x="133" y="1065"/>
                  </a:lnTo>
                  <a:lnTo>
                    <a:pt x="969" y="609"/>
                  </a:lnTo>
                  <a:lnTo>
                    <a:pt x="989" y="609"/>
                  </a:lnTo>
                  <a:lnTo>
                    <a:pt x="989" y="4848"/>
                  </a:lnTo>
                  <a:lnTo>
                    <a:pt x="1635" y="4848"/>
                  </a:lnTo>
                  <a:lnTo>
                    <a:pt x="163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5" name="Shape 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6" name="Google Shape;836;p60"/>
          <p:cNvSpPr/>
          <p:nvPr/>
        </p:nvSpPr>
        <p:spPr>
          <a:xfrm rot="2488757">
            <a:off x="928704" y="1118833"/>
            <a:ext cx="3209301" cy="2728669"/>
          </a:xfrm>
          <a:custGeom>
            <a:rect b="b" l="l" r="r" t="t"/>
            <a:pathLst>
              <a:path extrusionOk="0" h="11979" w="14089">
                <a:moveTo>
                  <a:pt x="4285" y="0"/>
                </a:moveTo>
                <a:cubicBezTo>
                  <a:pt x="2217" y="0"/>
                  <a:pt x="1" y="1339"/>
                  <a:pt x="8" y="4986"/>
                </a:cubicBezTo>
                <a:cubicBezTo>
                  <a:pt x="19" y="11168"/>
                  <a:pt x="6059" y="11911"/>
                  <a:pt x="6059" y="11911"/>
                </a:cubicBezTo>
                <a:cubicBezTo>
                  <a:pt x="6402" y="11957"/>
                  <a:pt x="6742" y="11979"/>
                  <a:pt x="7075" y="11979"/>
                </a:cubicBezTo>
                <a:cubicBezTo>
                  <a:pt x="10960" y="11979"/>
                  <a:pt x="14088" y="8957"/>
                  <a:pt x="13585" y="4833"/>
                </a:cubicBezTo>
                <a:cubicBezTo>
                  <a:pt x="13039" y="355"/>
                  <a:pt x="8986" y="2692"/>
                  <a:pt x="7075" y="966"/>
                </a:cubicBezTo>
                <a:cubicBezTo>
                  <a:pt x="6414" y="369"/>
                  <a:pt x="5370" y="0"/>
                  <a:pt x="4285" y="0"/>
                </a:cubicBezTo>
                <a:close/>
              </a:path>
            </a:pathLst>
          </a:custGeom>
          <a:solidFill>
            <a:schemeClr val="lt1"/>
          </a:solidFill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7" name="Google Shape;837;p60"/>
          <p:cNvSpPr txBox="1"/>
          <p:nvPr>
            <p:ph type="title"/>
          </p:nvPr>
        </p:nvSpPr>
        <p:spPr>
          <a:xfrm>
            <a:off x="3360725" y="1604300"/>
            <a:ext cx="5067600" cy="1468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LOW-FI PROTOTYPE</a:t>
            </a:r>
            <a:endParaRPr/>
          </a:p>
        </p:txBody>
      </p:sp>
      <p:sp>
        <p:nvSpPr>
          <p:cNvPr id="838" name="Google Shape;838;p60"/>
          <p:cNvSpPr txBox="1"/>
          <p:nvPr>
            <p:ph idx="2" type="title"/>
          </p:nvPr>
        </p:nvSpPr>
        <p:spPr>
          <a:xfrm>
            <a:off x="7360200" y="740525"/>
            <a:ext cx="1068000" cy="77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cxnSp>
        <p:nvCxnSpPr>
          <p:cNvPr id="839" name="Google Shape;839;p60"/>
          <p:cNvCxnSpPr/>
          <p:nvPr/>
        </p:nvCxnSpPr>
        <p:spPr>
          <a:xfrm>
            <a:off x="7360200" y="3834964"/>
            <a:ext cx="991800" cy="0"/>
          </a:xfrm>
          <a:prstGeom prst="straightConnector1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840" name="Google Shape;840;p60"/>
          <p:cNvSpPr/>
          <p:nvPr/>
        </p:nvSpPr>
        <p:spPr>
          <a:xfrm rot="-4500371">
            <a:off x="463755" y="3154416"/>
            <a:ext cx="906312" cy="770604"/>
          </a:xfrm>
          <a:custGeom>
            <a:rect b="b" l="l" r="r" t="t"/>
            <a:pathLst>
              <a:path extrusionOk="0" h="11979" w="14089">
                <a:moveTo>
                  <a:pt x="4285" y="0"/>
                </a:moveTo>
                <a:cubicBezTo>
                  <a:pt x="2217" y="0"/>
                  <a:pt x="1" y="1339"/>
                  <a:pt x="8" y="4986"/>
                </a:cubicBezTo>
                <a:cubicBezTo>
                  <a:pt x="19" y="11168"/>
                  <a:pt x="6059" y="11911"/>
                  <a:pt x="6059" y="11911"/>
                </a:cubicBezTo>
                <a:cubicBezTo>
                  <a:pt x="6402" y="11957"/>
                  <a:pt x="6742" y="11979"/>
                  <a:pt x="7075" y="11979"/>
                </a:cubicBezTo>
                <a:cubicBezTo>
                  <a:pt x="10960" y="11979"/>
                  <a:pt x="14088" y="8957"/>
                  <a:pt x="13585" y="4833"/>
                </a:cubicBezTo>
                <a:cubicBezTo>
                  <a:pt x="13039" y="355"/>
                  <a:pt x="8986" y="2692"/>
                  <a:pt x="7075" y="966"/>
                </a:cubicBezTo>
                <a:cubicBezTo>
                  <a:pt x="6414" y="369"/>
                  <a:pt x="5370" y="0"/>
                  <a:pt x="4285" y="0"/>
                </a:cubicBezTo>
                <a:close/>
              </a:path>
            </a:pathLst>
          </a:cu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41" name="Google Shape;841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652087">
            <a:off x="1052998" y="368501"/>
            <a:ext cx="1267975" cy="12679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42" name="Google Shape;842;p60"/>
          <p:cNvGrpSpPr/>
          <p:nvPr/>
        </p:nvGrpSpPr>
        <p:grpSpPr>
          <a:xfrm>
            <a:off x="1669665" y="1153224"/>
            <a:ext cx="2136921" cy="2728840"/>
            <a:chOff x="1669665" y="1153224"/>
            <a:chExt cx="2136921" cy="2728840"/>
          </a:xfrm>
        </p:grpSpPr>
        <p:sp>
          <p:nvSpPr>
            <p:cNvPr id="843" name="Google Shape;843;p60"/>
            <p:cNvSpPr/>
            <p:nvPr/>
          </p:nvSpPr>
          <p:spPr>
            <a:xfrm flipH="1">
              <a:off x="1777778" y="1241589"/>
              <a:ext cx="466461" cy="1086713"/>
            </a:xfrm>
            <a:custGeom>
              <a:rect b="b" l="l" r="r" t="t"/>
              <a:pathLst>
                <a:path extrusionOk="0" h="10896" w="4677">
                  <a:moveTo>
                    <a:pt x="4676" y="9122"/>
                  </a:moveTo>
                  <a:cubicBezTo>
                    <a:pt x="4676" y="9122"/>
                    <a:pt x="4674" y="9126"/>
                    <a:pt x="4670" y="9133"/>
                  </a:cubicBezTo>
                  <a:lnTo>
                    <a:pt x="4670" y="9133"/>
                  </a:lnTo>
                  <a:cubicBezTo>
                    <a:pt x="4674" y="9126"/>
                    <a:pt x="4676" y="9122"/>
                    <a:pt x="4676" y="9122"/>
                  </a:cubicBezTo>
                  <a:close/>
                  <a:moveTo>
                    <a:pt x="724" y="0"/>
                  </a:moveTo>
                  <a:lnTo>
                    <a:pt x="868" y="1012"/>
                  </a:lnTo>
                  <a:cubicBezTo>
                    <a:pt x="868" y="1012"/>
                    <a:pt x="1013" y="2229"/>
                    <a:pt x="832" y="2965"/>
                  </a:cubicBezTo>
                  <a:cubicBezTo>
                    <a:pt x="663" y="3699"/>
                    <a:pt x="350" y="4073"/>
                    <a:pt x="170" y="5145"/>
                  </a:cubicBezTo>
                  <a:cubicBezTo>
                    <a:pt x="1" y="6230"/>
                    <a:pt x="133" y="7796"/>
                    <a:pt x="350" y="8845"/>
                  </a:cubicBezTo>
                  <a:cubicBezTo>
                    <a:pt x="539" y="9809"/>
                    <a:pt x="1675" y="10896"/>
                    <a:pt x="2587" y="10896"/>
                  </a:cubicBezTo>
                  <a:cubicBezTo>
                    <a:pt x="2667" y="10896"/>
                    <a:pt x="2745" y="10887"/>
                    <a:pt x="2821" y="10870"/>
                  </a:cubicBezTo>
                  <a:cubicBezTo>
                    <a:pt x="3725" y="10675"/>
                    <a:pt x="4587" y="9271"/>
                    <a:pt x="4670" y="9133"/>
                  </a:cubicBezTo>
                  <a:lnTo>
                    <a:pt x="4670" y="9133"/>
                  </a:lnTo>
                  <a:cubicBezTo>
                    <a:pt x="4644" y="9174"/>
                    <a:pt x="4536" y="9319"/>
                    <a:pt x="4315" y="9319"/>
                  </a:cubicBezTo>
                  <a:cubicBezTo>
                    <a:pt x="4179" y="9319"/>
                    <a:pt x="4001" y="9264"/>
                    <a:pt x="3772" y="9098"/>
                  </a:cubicBezTo>
                  <a:cubicBezTo>
                    <a:pt x="3110" y="8604"/>
                    <a:pt x="3664" y="7592"/>
                    <a:pt x="3869" y="6194"/>
                  </a:cubicBezTo>
                  <a:cubicBezTo>
                    <a:pt x="4085" y="4796"/>
                    <a:pt x="4363" y="2374"/>
                    <a:pt x="3555" y="1434"/>
                  </a:cubicBezTo>
                  <a:cubicBezTo>
                    <a:pt x="2748" y="494"/>
                    <a:pt x="724" y="0"/>
                    <a:pt x="7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4" name="Google Shape;844;p60"/>
            <p:cNvSpPr/>
            <p:nvPr/>
          </p:nvSpPr>
          <p:spPr>
            <a:xfrm flipH="1">
              <a:off x="1733395" y="2656122"/>
              <a:ext cx="1461517" cy="1225943"/>
            </a:xfrm>
            <a:custGeom>
              <a:rect b="b" l="l" r="r" t="t"/>
              <a:pathLst>
                <a:path extrusionOk="0" h="12292" w="14654">
                  <a:moveTo>
                    <a:pt x="7327" y="0"/>
                  </a:moveTo>
                  <a:cubicBezTo>
                    <a:pt x="3291" y="0"/>
                    <a:pt x="0" y="2760"/>
                    <a:pt x="0" y="6146"/>
                  </a:cubicBezTo>
                  <a:cubicBezTo>
                    <a:pt x="0" y="9533"/>
                    <a:pt x="3291" y="12292"/>
                    <a:pt x="7327" y="12292"/>
                  </a:cubicBezTo>
                  <a:cubicBezTo>
                    <a:pt x="11376" y="12292"/>
                    <a:pt x="14654" y="9533"/>
                    <a:pt x="14654" y="6146"/>
                  </a:cubicBezTo>
                  <a:cubicBezTo>
                    <a:pt x="14654" y="2760"/>
                    <a:pt x="11376" y="0"/>
                    <a:pt x="73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5" name="Google Shape;845;p60"/>
            <p:cNvSpPr/>
            <p:nvPr/>
          </p:nvSpPr>
          <p:spPr>
            <a:xfrm flipH="1">
              <a:off x="2964025" y="1576797"/>
              <a:ext cx="210441" cy="252529"/>
            </a:xfrm>
            <a:custGeom>
              <a:rect b="b" l="l" r="r" t="t"/>
              <a:pathLst>
                <a:path extrusionOk="0" h="2532" w="2110">
                  <a:moveTo>
                    <a:pt x="1940" y="1"/>
                  </a:moveTo>
                  <a:lnTo>
                    <a:pt x="603" y="97"/>
                  </a:lnTo>
                  <a:lnTo>
                    <a:pt x="1" y="1302"/>
                  </a:lnTo>
                  <a:lnTo>
                    <a:pt x="748" y="2423"/>
                  </a:lnTo>
                  <a:lnTo>
                    <a:pt x="917" y="2531"/>
                  </a:lnTo>
                  <a:lnTo>
                    <a:pt x="2109" y="110"/>
                  </a:lnTo>
                  <a:lnTo>
                    <a:pt x="194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6" name="Google Shape;846;p60"/>
            <p:cNvSpPr/>
            <p:nvPr/>
          </p:nvSpPr>
          <p:spPr>
            <a:xfrm flipH="1">
              <a:off x="2889523" y="1587668"/>
              <a:ext cx="268088" cy="241658"/>
            </a:xfrm>
            <a:custGeom>
              <a:rect b="b" l="l" r="r" t="t"/>
              <a:pathLst>
                <a:path extrusionOk="0" h="2423" w="2688">
                  <a:moveTo>
                    <a:pt x="1940" y="1"/>
                  </a:moveTo>
                  <a:lnTo>
                    <a:pt x="591" y="97"/>
                  </a:lnTo>
                  <a:lnTo>
                    <a:pt x="1" y="1302"/>
                  </a:lnTo>
                  <a:lnTo>
                    <a:pt x="748" y="2422"/>
                  </a:lnTo>
                  <a:lnTo>
                    <a:pt x="2085" y="2326"/>
                  </a:lnTo>
                  <a:lnTo>
                    <a:pt x="2687" y="1121"/>
                  </a:lnTo>
                  <a:lnTo>
                    <a:pt x="194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7" name="Google Shape;847;p60"/>
            <p:cNvSpPr/>
            <p:nvPr/>
          </p:nvSpPr>
          <p:spPr>
            <a:xfrm flipH="1">
              <a:off x="2627519" y="1595547"/>
              <a:ext cx="518024" cy="775839"/>
            </a:xfrm>
            <a:custGeom>
              <a:rect b="b" l="l" r="r" t="t"/>
              <a:pathLst>
                <a:path extrusionOk="0" h="7779" w="5194">
                  <a:moveTo>
                    <a:pt x="1268" y="0"/>
                  </a:moveTo>
                  <a:cubicBezTo>
                    <a:pt x="1117" y="0"/>
                    <a:pt x="875" y="110"/>
                    <a:pt x="554" y="391"/>
                  </a:cubicBezTo>
                  <a:cubicBezTo>
                    <a:pt x="156" y="741"/>
                    <a:pt x="0" y="1079"/>
                    <a:pt x="180" y="1512"/>
                  </a:cubicBezTo>
                  <a:cubicBezTo>
                    <a:pt x="373" y="1934"/>
                    <a:pt x="771" y="2368"/>
                    <a:pt x="723" y="3055"/>
                  </a:cubicBezTo>
                  <a:cubicBezTo>
                    <a:pt x="662" y="3754"/>
                    <a:pt x="686" y="6175"/>
                    <a:pt x="927" y="6983"/>
                  </a:cubicBezTo>
                  <a:cubicBezTo>
                    <a:pt x="1168" y="7779"/>
                    <a:pt x="1144" y="7779"/>
                    <a:pt x="1470" y="7779"/>
                  </a:cubicBezTo>
                  <a:cubicBezTo>
                    <a:pt x="1783" y="7779"/>
                    <a:pt x="2723" y="7381"/>
                    <a:pt x="3699" y="6874"/>
                  </a:cubicBezTo>
                  <a:cubicBezTo>
                    <a:pt x="4687" y="6368"/>
                    <a:pt x="5121" y="5621"/>
                    <a:pt x="5121" y="5621"/>
                  </a:cubicBezTo>
                  <a:lnTo>
                    <a:pt x="5193" y="1826"/>
                  </a:lnTo>
                  <a:lnTo>
                    <a:pt x="5193" y="1826"/>
                  </a:lnTo>
                  <a:cubicBezTo>
                    <a:pt x="5193" y="1826"/>
                    <a:pt x="4796" y="2236"/>
                    <a:pt x="4350" y="3055"/>
                  </a:cubicBezTo>
                  <a:cubicBezTo>
                    <a:pt x="3892" y="3886"/>
                    <a:pt x="2748" y="5031"/>
                    <a:pt x="2531" y="5272"/>
                  </a:cubicBezTo>
                  <a:cubicBezTo>
                    <a:pt x="2314" y="5513"/>
                    <a:pt x="2157" y="5561"/>
                    <a:pt x="2157" y="5561"/>
                  </a:cubicBezTo>
                  <a:cubicBezTo>
                    <a:pt x="2157" y="5561"/>
                    <a:pt x="1783" y="4464"/>
                    <a:pt x="1675" y="3754"/>
                  </a:cubicBezTo>
                  <a:cubicBezTo>
                    <a:pt x="1567" y="3031"/>
                    <a:pt x="1409" y="1620"/>
                    <a:pt x="1409" y="1620"/>
                  </a:cubicBezTo>
                  <a:lnTo>
                    <a:pt x="1832" y="765"/>
                  </a:lnTo>
                  <a:cubicBezTo>
                    <a:pt x="1832" y="765"/>
                    <a:pt x="1494" y="66"/>
                    <a:pt x="1361" y="18"/>
                  </a:cubicBezTo>
                  <a:cubicBezTo>
                    <a:pt x="1336" y="6"/>
                    <a:pt x="1305" y="0"/>
                    <a:pt x="1268" y="0"/>
                  </a:cubicBezTo>
                  <a:close/>
                </a:path>
              </a:pathLst>
            </a:custGeom>
            <a:solidFill>
              <a:srgbClr val="E3A485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8" name="Google Shape;848;p60"/>
            <p:cNvSpPr/>
            <p:nvPr/>
          </p:nvSpPr>
          <p:spPr>
            <a:xfrm flipH="1">
              <a:off x="2042174" y="1733978"/>
              <a:ext cx="1764412" cy="2022227"/>
            </a:xfrm>
            <a:custGeom>
              <a:rect b="b" l="l" r="r" t="t"/>
              <a:pathLst>
                <a:path extrusionOk="0" h="20276" w="17691">
                  <a:moveTo>
                    <a:pt x="14722" y="0"/>
                  </a:moveTo>
                  <a:cubicBezTo>
                    <a:pt x="14259" y="0"/>
                    <a:pt x="13858" y="76"/>
                    <a:pt x="13858" y="76"/>
                  </a:cubicBezTo>
                  <a:cubicBezTo>
                    <a:pt x="13858" y="76"/>
                    <a:pt x="13582" y="24"/>
                    <a:pt x="13215" y="24"/>
                  </a:cubicBezTo>
                  <a:cubicBezTo>
                    <a:pt x="12999" y="24"/>
                    <a:pt x="12750" y="42"/>
                    <a:pt x="12509" y="100"/>
                  </a:cubicBezTo>
                  <a:cubicBezTo>
                    <a:pt x="11845" y="269"/>
                    <a:pt x="11496" y="690"/>
                    <a:pt x="11363" y="1462"/>
                  </a:cubicBezTo>
                  <a:cubicBezTo>
                    <a:pt x="11231" y="2221"/>
                    <a:pt x="10749" y="3173"/>
                    <a:pt x="11074" y="3896"/>
                  </a:cubicBezTo>
                  <a:cubicBezTo>
                    <a:pt x="11387" y="4607"/>
                    <a:pt x="11677" y="5162"/>
                    <a:pt x="11713" y="5752"/>
                  </a:cubicBezTo>
                  <a:cubicBezTo>
                    <a:pt x="11737" y="6330"/>
                    <a:pt x="11653" y="7342"/>
                    <a:pt x="11628" y="7415"/>
                  </a:cubicBezTo>
                  <a:cubicBezTo>
                    <a:pt x="11604" y="7499"/>
                    <a:pt x="11448" y="7740"/>
                    <a:pt x="11448" y="7740"/>
                  </a:cubicBezTo>
                  <a:cubicBezTo>
                    <a:pt x="11448" y="7740"/>
                    <a:pt x="11419" y="7943"/>
                    <a:pt x="10960" y="7943"/>
                  </a:cubicBezTo>
                  <a:cubicBezTo>
                    <a:pt x="10756" y="7943"/>
                    <a:pt x="10469" y="7903"/>
                    <a:pt x="10062" y="7789"/>
                  </a:cubicBezTo>
                  <a:cubicBezTo>
                    <a:pt x="9501" y="7630"/>
                    <a:pt x="8875" y="7558"/>
                    <a:pt x="8207" y="7558"/>
                  </a:cubicBezTo>
                  <a:cubicBezTo>
                    <a:pt x="7297" y="7558"/>
                    <a:pt x="6310" y="7692"/>
                    <a:pt x="5302" y="7921"/>
                  </a:cubicBezTo>
                  <a:cubicBezTo>
                    <a:pt x="3555" y="8319"/>
                    <a:pt x="2627" y="8632"/>
                    <a:pt x="2542" y="9222"/>
                  </a:cubicBezTo>
                  <a:cubicBezTo>
                    <a:pt x="2459" y="9800"/>
                    <a:pt x="2459" y="13404"/>
                    <a:pt x="2627" y="14465"/>
                  </a:cubicBezTo>
                  <a:cubicBezTo>
                    <a:pt x="2783" y="15525"/>
                    <a:pt x="2567" y="16609"/>
                    <a:pt x="2567" y="16609"/>
                  </a:cubicBezTo>
                  <a:cubicBezTo>
                    <a:pt x="2567" y="16609"/>
                    <a:pt x="1904" y="17092"/>
                    <a:pt x="1169" y="17381"/>
                  </a:cubicBezTo>
                  <a:cubicBezTo>
                    <a:pt x="422" y="17670"/>
                    <a:pt x="0" y="17826"/>
                    <a:pt x="132" y="18091"/>
                  </a:cubicBezTo>
                  <a:cubicBezTo>
                    <a:pt x="265" y="18356"/>
                    <a:pt x="772" y="18405"/>
                    <a:pt x="1398" y="18405"/>
                  </a:cubicBezTo>
                  <a:cubicBezTo>
                    <a:pt x="2036" y="18405"/>
                    <a:pt x="2916" y="18356"/>
                    <a:pt x="2916" y="18356"/>
                  </a:cubicBezTo>
                  <a:lnTo>
                    <a:pt x="2916" y="18356"/>
                  </a:lnTo>
                  <a:lnTo>
                    <a:pt x="1591" y="19200"/>
                  </a:lnTo>
                  <a:cubicBezTo>
                    <a:pt x="1061" y="19550"/>
                    <a:pt x="555" y="19634"/>
                    <a:pt x="796" y="19995"/>
                  </a:cubicBezTo>
                  <a:cubicBezTo>
                    <a:pt x="948" y="20232"/>
                    <a:pt x="1913" y="20275"/>
                    <a:pt x="2743" y="20275"/>
                  </a:cubicBezTo>
                  <a:cubicBezTo>
                    <a:pt x="3227" y="20275"/>
                    <a:pt x="3664" y="20260"/>
                    <a:pt x="3868" y="20260"/>
                  </a:cubicBezTo>
                  <a:cubicBezTo>
                    <a:pt x="4422" y="20260"/>
                    <a:pt x="5061" y="20056"/>
                    <a:pt x="5110" y="19815"/>
                  </a:cubicBezTo>
                  <a:cubicBezTo>
                    <a:pt x="5169" y="19574"/>
                    <a:pt x="4953" y="18754"/>
                    <a:pt x="4953" y="18441"/>
                  </a:cubicBezTo>
                  <a:cubicBezTo>
                    <a:pt x="4953" y="18115"/>
                    <a:pt x="4869" y="16717"/>
                    <a:pt x="5194" y="16079"/>
                  </a:cubicBezTo>
                  <a:cubicBezTo>
                    <a:pt x="5507" y="15440"/>
                    <a:pt x="5989" y="13584"/>
                    <a:pt x="5965" y="12874"/>
                  </a:cubicBezTo>
                  <a:cubicBezTo>
                    <a:pt x="5929" y="12162"/>
                    <a:pt x="5881" y="11705"/>
                    <a:pt x="5881" y="11704"/>
                  </a:cubicBezTo>
                  <a:lnTo>
                    <a:pt x="5881" y="11704"/>
                  </a:lnTo>
                  <a:cubicBezTo>
                    <a:pt x="5881" y="11705"/>
                    <a:pt x="8929" y="12127"/>
                    <a:pt x="10123" y="12561"/>
                  </a:cubicBezTo>
                  <a:cubicBezTo>
                    <a:pt x="10851" y="12818"/>
                    <a:pt x="12117" y="13044"/>
                    <a:pt x="13279" y="13044"/>
                  </a:cubicBezTo>
                  <a:cubicBezTo>
                    <a:pt x="14021" y="13044"/>
                    <a:pt x="14720" y="12951"/>
                    <a:pt x="15208" y="12717"/>
                  </a:cubicBezTo>
                  <a:cubicBezTo>
                    <a:pt x="16449" y="12103"/>
                    <a:pt x="16955" y="11367"/>
                    <a:pt x="16762" y="10307"/>
                  </a:cubicBezTo>
                  <a:cubicBezTo>
                    <a:pt x="16582" y="9246"/>
                    <a:pt x="16076" y="8560"/>
                    <a:pt x="16208" y="7307"/>
                  </a:cubicBezTo>
                  <a:cubicBezTo>
                    <a:pt x="16341" y="6065"/>
                    <a:pt x="16341" y="4848"/>
                    <a:pt x="16666" y="4233"/>
                  </a:cubicBezTo>
                  <a:cubicBezTo>
                    <a:pt x="16979" y="3631"/>
                    <a:pt x="17690" y="2546"/>
                    <a:pt x="17642" y="1823"/>
                  </a:cubicBezTo>
                  <a:cubicBezTo>
                    <a:pt x="17594" y="1113"/>
                    <a:pt x="16268" y="401"/>
                    <a:pt x="15605" y="136"/>
                  </a:cubicBezTo>
                  <a:cubicBezTo>
                    <a:pt x="15345" y="32"/>
                    <a:pt x="15021" y="0"/>
                    <a:pt x="14722" y="0"/>
                  </a:cubicBezTo>
                  <a:close/>
                </a:path>
              </a:pathLst>
            </a:custGeom>
            <a:solidFill>
              <a:srgbClr val="F0B696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9" name="Google Shape;849;p60"/>
            <p:cNvSpPr/>
            <p:nvPr/>
          </p:nvSpPr>
          <p:spPr>
            <a:xfrm flipH="1">
              <a:off x="3436369" y="2614034"/>
              <a:ext cx="370216" cy="955561"/>
            </a:xfrm>
            <a:custGeom>
              <a:rect b="b" l="l" r="r" t="t"/>
              <a:pathLst>
                <a:path extrusionOk="0" h="9581" w="3712">
                  <a:moveTo>
                    <a:pt x="2772" y="1"/>
                  </a:moveTo>
                  <a:cubicBezTo>
                    <a:pt x="2639" y="121"/>
                    <a:pt x="2567" y="242"/>
                    <a:pt x="2542" y="398"/>
                  </a:cubicBezTo>
                  <a:cubicBezTo>
                    <a:pt x="2459" y="976"/>
                    <a:pt x="2459" y="4580"/>
                    <a:pt x="2627" y="5641"/>
                  </a:cubicBezTo>
                  <a:cubicBezTo>
                    <a:pt x="2783" y="6701"/>
                    <a:pt x="2567" y="7785"/>
                    <a:pt x="2567" y="7785"/>
                  </a:cubicBezTo>
                  <a:cubicBezTo>
                    <a:pt x="2567" y="7785"/>
                    <a:pt x="1904" y="8268"/>
                    <a:pt x="1169" y="8557"/>
                  </a:cubicBezTo>
                  <a:cubicBezTo>
                    <a:pt x="422" y="8846"/>
                    <a:pt x="0" y="9002"/>
                    <a:pt x="132" y="9267"/>
                  </a:cubicBezTo>
                  <a:cubicBezTo>
                    <a:pt x="265" y="9532"/>
                    <a:pt x="772" y="9581"/>
                    <a:pt x="1398" y="9581"/>
                  </a:cubicBezTo>
                  <a:cubicBezTo>
                    <a:pt x="1940" y="9581"/>
                    <a:pt x="2651" y="9545"/>
                    <a:pt x="2856" y="9532"/>
                  </a:cubicBezTo>
                  <a:cubicBezTo>
                    <a:pt x="2976" y="9497"/>
                    <a:pt x="3230" y="9412"/>
                    <a:pt x="3230" y="9352"/>
                  </a:cubicBezTo>
                  <a:cubicBezTo>
                    <a:pt x="3230" y="9267"/>
                    <a:pt x="3447" y="7363"/>
                    <a:pt x="3471" y="5507"/>
                  </a:cubicBezTo>
                  <a:cubicBezTo>
                    <a:pt x="3495" y="3652"/>
                    <a:pt x="3712" y="1507"/>
                    <a:pt x="3712" y="1507"/>
                  </a:cubicBezTo>
                  <a:lnTo>
                    <a:pt x="3471" y="555"/>
                  </a:lnTo>
                  <a:cubicBezTo>
                    <a:pt x="3471" y="555"/>
                    <a:pt x="3121" y="218"/>
                    <a:pt x="2772" y="1"/>
                  </a:cubicBezTo>
                  <a:close/>
                </a:path>
              </a:pathLst>
            </a:custGeom>
            <a:solidFill>
              <a:srgbClr val="E3A485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0" name="Google Shape;850;p60"/>
            <p:cNvSpPr/>
            <p:nvPr/>
          </p:nvSpPr>
          <p:spPr>
            <a:xfrm flipH="1">
              <a:off x="3478458" y="3390467"/>
              <a:ext cx="328128" cy="179124"/>
            </a:xfrm>
            <a:custGeom>
              <a:rect b="b" l="l" r="r" t="t"/>
              <a:pathLst>
                <a:path extrusionOk="0" h="1796" w="3290">
                  <a:moveTo>
                    <a:pt x="2567" y="0"/>
                  </a:moveTo>
                  <a:cubicBezTo>
                    <a:pt x="2567" y="0"/>
                    <a:pt x="1904" y="483"/>
                    <a:pt x="1169" y="772"/>
                  </a:cubicBezTo>
                  <a:cubicBezTo>
                    <a:pt x="422" y="1061"/>
                    <a:pt x="0" y="1217"/>
                    <a:pt x="132" y="1482"/>
                  </a:cubicBezTo>
                  <a:cubicBezTo>
                    <a:pt x="265" y="1747"/>
                    <a:pt x="772" y="1796"/>
                    <a:pt x="1398" y="1796"/>
                  </a:cubicBezTo>
                  <a:cubicBezTo>
                    <a:pt x="1940" y="1796"/>
                    <a:pt x="2651" y="1760"/>
                    <a:pt x="2856" y="1747"/>
                  </a:cubicBezTo>
                  <a:cubicBezTo>
                    <a:pt x="2976" y="1712"/>
                    <a:pt x="3230" y="1627"/>
                    <a:pt x="3230" y="1567"/>
                  </a:cubicBezTo>
                  <a:cubicBezTo>
                    <a:pt x="3230" y="1530"/>
                    <a:pt x="3254" y="1278"/>
                    <a:pt x="3290" y="880"/>
                  </a:cubicBezTo>
                  <a:lnTo>
                    <a:pt x="3182" y="880"/>
                  </a:lnTo>
                  <a:cubicBezTo>
                    <a:pt x="3182" y="880"/>
                    <a:pt x="3097" y="687"/>
                    <a:pt x="2965" y="349"/>
                  </a:cubicBezTo>
                  <a:cubicBezTo>
                    <a:pt x="2832" y="0"/>
                    <a:pt x="2567" y="0"/>
                    <a:pt x="25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1" name="Google Shape;851;p60"/>
            <p:cNvSpPr/>
            <p:nvPr/>
          </p:nvSpPr>
          <p:spPr>
            <a:xfrm flipH="1">
              <a:off x="2115579" y="2444586"/>
              <a:ext cx="1438677" cy="590331"/>
            </a:xfrm>
            <a:custGeom>
              <a:rect b="b" l="l" r="r" t="t"/>
              <a:pathLst>
                <a:path extrusionOk="0" h="5919" w="14425">
                  <a:moveTo>
                    <a:pt x="9135" y="0"/>
                  </a:moveTo>
                  <a:cubicBezTo>
                    <a:pt x="9123" y="157"/>
                    <a:pt x="9111" y="265"/>
                    <a:pt x="9098" y="290"/>
                  </a:cubicBezTo>
                  <a:cubicBezTo>
                    <a:pt x="9074" y="374"/>
                    <a:pt x="8918" y="615"/>
                    <a:pt x="8918" y="615"/>
                  </a:cubicBezTo>
                  <a:cubicBezTo>
                    <a:pt x="8918" y="615"/>
                    <a:pt x="8889" y="818"/>
                    <a:pt x="8430" y="818"/>
                  </a:cubicBezTo>
                  <a:cubicBezTo>
                    <a:pt x="8226" y="818"/>
                    <a:pt x="7939" y="778"/>
                    <a:pt x="7532" y="664"/>
                  </a:cubicBezTo>
                  <a:cubicBezTo>
                    <a:pt x="6971" y="505"/>
                    <a:pt x="6345" y="433"/>
                    <a:pt x="5677" y="433"/>
                  </a:cubicBezTo>
                  <a:cubicBezTo>
                    <a:pt x="4767" y="433"/>
                    <a:pt x="3780" y="567"/>
                    <a:pt x="2772" y="796"/>
                  </a:cubicBezTo>
                  <a:cubicBezTo>
                    <a:pt x="1025" y="1194"/>
                    <a:pt x="97" y="1507"/>
                    <a:pt x="12" y="2097"/>
                  </a:cubicBezTo>
                  <a:cubicBezTo>
                    <a:pt x="12" y="2121"/>
                    <a:pt x="1" y="2158"/>
                    <a:pt x="1" y="2193"/>
                  </a:cubicBezTo>
                  <a:cubicBezTo>
                    <a:pt x="97" y="2327"/>
                    <a:pt x="205" y="2483"/>
                    <a:pt x="326" y="2627"/>
                  </a:cubicBezTo>
                  <a:cubicBezTo>
                    <a:pt x="700" y="3050"/>
                    <a:pt x="1182" y="3206"/>
                    <a:pt x="1182" y="3206"/>
                  </a:cubicBezTo>
                  <a:cubicBezTo>
                    <a:pt x="1254" y="3580"/>
                    <a:pt x="1760" y="4737"/>
                    <a:pt x="2507" y="4737"/>
                  </a:cubicBezTo>
                  <a:cubicBezTo>
                    <a:pt x="3242" y="4737"/>
                    <a:pt x="3351" y="4579"/>
                    <a:pt x="3351" y="4579"/>
                  </a:cubicBezTo>
                  <a:cubicBezTo>
                    <a:pt x="3351" y="4579"/>
                    <a:pt x="6399" y="5002"/>
                    <a:pt x="7593" y="5436"/>
                  </a:cubicBezTo>
                  <a:cubicBezTo>
                    <a:pt x="8321" y="5693"/>
                    <a:pt x="9587" y="5919"/>
                    <a:pt x="10749" y="5919"/>
                  </a:cubicBezTo>
                  <a:cubicBezTo>
                    <a:pt x="11491" y="5919"/>
                    <a:pt x="12190" y="5826"/>
                    <a:pt x="12678" y="5592"/>
                  </a:cubicBezTo>
                  <a:cubicBezTo>
                    <a:pt x="13919" y="4978"/>
                    <a:pt x="14425" y="4242"/>
                    <a:pt x="14232" y="3182"/>
                  </a:cubicBezTo>
                  <a:cubicBezTo>
                    <a:pt x="14160" y="2736"/>
                    <a:pt x="14028" y="2362"/>
                    <a:pt x="13907" y="1977"/>
                  </a:cubicBezTo>
                  <a:cubicBezTo>
                    <a:pt x="13748" y="1986"/>
                    <a:pt x="13569" y="1992"/>
                    <a:pt x="13379" y="1992"/>
                  </a:cubicBezTo>
                  <a:cubicBezTo>
                    <a:pt x="12604" y="1992"/>
                    <a:pt x="11625" y="1889"/>
                    <a:pt x="10870" y="1483"/>
                  </a:cubicBezTo>
                  <a:cubicBezTo>
                    <a:pt x="9942" y="977"/>
                    <a:pt x="9400" y="374"/>
                    <a:pt x="9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2" name="Google Shape;852;p60"/>
            <p:cNvSpPr/>
            <p:nvPr/>
          </p:nvSpPr>
          <p:spPr>
            <a:xfrm flipH="1">
              <a:off x="2476121" y="2392923"/>
              <a:ext cx="1080529" cy="371413"/>
            </a:xfrm>
            <a:custGeom>
              <a:rect b="b" l="l" r="r" t="t"/>
              <a:pathLst>
                <a:path extrusionOk="0" h="3724" w="10834">
                  <a:moveTo>
                    <a:pt x="9195" y="1"/>
                  </a:moveTo>
                  <a:cubicBezTo>
                    <a:pt x="9171" y="410"/>
                    <a:pt x="9135" y="759"/>
                    <a:pt x="9122" y="808"/>
                  </a:cubicBezTo>
                  <a:cubicBezTo>
                    <a:pt x="9098" y="892"/>
                    <a:pt x="8942" y="1133"/>
                    <a:pt x="8942" y="1133"/>
                  </a:cubicBezTo>
                  <a:cubicBezTo>
                    <a:pt x="8942" y="1133"/>
                    <a:pt x="8913" y="1336"/>
                    <a:pt x="8454" y="1336"/>
                  </a:cubicBezTo>
                  <a:cubicBezTo>
                    <a:pt x="8250" y="1336"/>
                    <a:pt x="7963" y="1296"/>
                    <a:pt x="7556" y="1182"/>
                  </a:cubicBezTo>
                  <a:cubicBezTo>
                    <a:pt x="6995" y="1023"/>
                    <a:pt x="6369" y="951"/>
                    <a:pt x="5701" y="951"/>
                  </a:cubicBezTo>
                  <a:cubicBezTo>
                    <a:pt x="4791" y="951"/>
                    <a:pt x="3804" y="1085"/>
                    <a:pt x="2796" y="1314"/>
                  </a:cubicBezTo>
                  <a:cubicBezTo>
                    <a:pt x="1049" y="1712"/>
                    <a:pt x="121" y="2025"/>
                    <a:pt x="36" y="2615"/>
                  </a:cubicBezTo>
                  <a:cubicBezTo>
                    <a:pt x="25" y="2724"/>
                    <a:pt x="12" y="2965"/>
                    <a:pt x="1" y="3278"/>
                  </a:cubicBezTo>
                  <a:cubicBezTo>
                    <a:pt x="350" y="3519"/>
                    <a:pt x="772" y="3724"/>
                    <a:pt x="1206" y="3724"/>
                  </a:cubicBezTo>
                  <a:cubicBezTo>
                    <a:pt x="1206" y="3724"/>
                    <a:pt x="1736" y="2663"/>
                    <a:pt x="3073" y="2663"/>
                  </a:cubicBezTo>
                  <a:cubicBezTo>
                    <a:pt x="4411" y="2663"/>
                    <a:pt x="10075" y="2772"/>
                    <a:pt x="10075" y="2772"/>
                  </a:cubicBezTo>
                  <a:lnTo>
                    <a:pt x="10834" y="1049"/>
                  </a:lnTo>
                  <a:cubicBezTo>
                    <a:pt x="10834" y="1049"/>
                    <a:pt x="9942" y="410"/>
                    <a:pt x="91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3" name="Google Shape;853;p60"/>
            <p:cNvSpPr/>
            <p:nvPr/>
          </p:nvSpPr>
          <p:spPr>
            <a:xfrm flipH="1">
              <a:off x="1971363" y="1733978"/>
              <a:ext cx="763172" cy="1041233"/>
            </a:xfrm>
            <a:custGeom>
              <a:rect b="b" l="l" r="r" t="t"/>
              <a:pathLst>
                <a:path extrusionOk="0" h="10440" w="7652">
                  <a:moveTo>
                    <a:pt x="3973" y="0"/>
                  </a:moveTo>
                  <a:cubicBezTo>
                    <a:pt x="3510" y="0"/>
                    <a:pt x="3109" y="76"/>
                    <a:pt x="3109" y="76"/>
                  </a:cubicBezTo>
                  <a:cubicBezTo>
                    <a:pt x="3109" y="76"/>
                    <a:pt x="2833" y="24"/>
                    <a:pt x="2466" y="24"/>
                  </a:cubicBezTo>
                  <a:cubicBezTo>
                    <a:pt x="2250" y="24"/>
                    <a:pt x="2001" y="42"/>
                    <a:pt x="1760" y="100"/>
                  </a:cubicBezTo>
                  <a:cubicBezTo>
                    <a:pt x="1096" y="269"/>
                    <a:pt x="747" y="690"/>
                    <a:pt x="614" y="1462"/>
                  </a:cubicBezTo>
                  <a:cubicBezTo>
                    <a:pt x="482" y="2221"/>
                    <a:pt x="0" y="3173"/>
                    <a:pt x="325" y="3896"/>
                  </a:cubicBezTo>
                  <a:cubicBezTo>
                    <a:pt x="638" y="4607"/>
                    <a:pt x="928" y="5162"/>
                    <a:pt x="964" y="5752"/>
                  </a:cubicBezTo>
                  <a:cubicBezTo>
                    <a:pt x="988" y="6330"/>
                    <a:pt x="904" y="7342"/>
                    <a:pt x="879" y="7415"/>
                  </a:cubicBezTo>
                  <a:cubicBezTo>
                    <a:pt x="855" y="7499"/>
                    <a:pt x="699" y="7740"/>
                    <a:pt x="699" y="7740"/>
                  </a:cubicBezTo>
                  <a:lnTo>
                    <a:pt x="687" y="7740"/>
                  </a:lnTo>
                  <a:cubicBezTo>
                    <a:pt x="892" y="8150"/>
                    <a:pt x="1337" y="9005"/>
                    <a:pt x="1832" y="9379"/>
                  </a:cubicBezTo>
                  <a:cubicBezTo>
                    <a:pt x="1832" y="9379"/>
                    <a:pt x="2579" y="9379"/>
                    <a:pt x="3109" y="9849"/>
                  </a:cubicBezTo>
                  <a:cubicBezTo>
                    <a:pt x="3640" y="10331"/>
                    <a:pt x="4302" y="10440"/>
                    <a:pt x="5013" y="10440"/>
                  </a:cubicBezTo>
                  <a:cubicBezTo>
                    <a:pt x="5327" y="10440"/>
                    <a:pt x="5688" y="10355"/>
                    <a:pt x="6013" y="10258"/>
                  </a:cubicBezTo>
                  <a:cubicBezTo>
                    <a:pt x="5833" y="9318"/>
                    <a:pt x="5410" y="8656"/>
                    <a:pt x="5447" y="7620"/>
                  </a:cubicBezTo>
                  <a:cubicBezTo>
                    <a:pt x="5459" y="7596"/>
                    <a:pt x="5471" y="7572"/>
                    <a:pt x="5471" y="7559"/>
                  </a:cubicBezTo>
                  <a:cubicBezTo>
                    <a:pt x="5543" y="7258"/>
                    <a:pt x="6893" y="5703"/>
                    <a:pt x="7025" y="5173"/>
                  </a:cubicBezTo>
                  <a:cubicBezTo>
                    <a:pt x="7158" y="4631"/>
                    <a:pt x="7652" y="2980"/>
                    <a:pt x="7206" y="2040"/>
                  </a:cubicBezTo>
                  <a:cubicBezTo>
                    <a:pt x="6760" y="1100"/>
                    <a:pt x="6194" y="872"/>
                    <a:pt x="6194" y="872"/>
                  </a:cubicBezTo>
                  <a:lnTo>
                    <a:pt x="6194" y="883"/>
                  </a:lnTo>
                  <a:cubicBezTo>
                    <a:pt x="5748" y="546"/>
                    <a:pt x="5206" y="269"/>
                    <a:pt x="4856" y="136"/>
                  </a:cubicBezTo>
                  <a:cubicBezTo>
                    <a:pt x="4596" y="32"/>
                    <a:pt x="4272" y="0"/>
                    <a:pt x="39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4" name="Google Shape;854;p60"/>
            <p:cNvSpPr/>
            <p:nvPr/>
          </p:nvSpPr>
          <p:spPr>
            <a:xfrm flipH="1">
              <a:off x="2129942" y="1153324"/>
              <a:ext cx="494087" cy="923446"/>
            </a:xfrm>
            <a:custGeom>
              <a:rect b="b" l="l" r="r" t="t"/>
              <a:pathLst>
                <a:path extrusionOk="0" h="9259" w="4954">
                  <a:moveTo>
                    <a:pt x="2927" y="1"/>
                  </a:moveTo>
                  <a:cubicBezTo>
                    <a:pt x="2152" y="1"/>
                    <a:pt x="1359" y="359"/>
                    <a:pt x="1061" y="717"/>
                  </a:cubicBezTo>
                  <a:cubicBezTo>
                    <a:pt x="639" y="1210"/>
                    <a:pt x="687" y="2198"/>
                    <a:pt x="579" y="2404"/>
                  </a:cubicBezTo>
                  <a:cubicBezTo>
                    <a:pt x="483" y="2621"/>
                    <a:pt x="1" y="2958"/>
                    <a:pt x="49" y="3090"/>
                  </a:cubicBezTo>
                  <a:cubicBezTo>
                    <a:pt x="109" y="3223"/>
                    <a:pt x="446" y="3416"/>
                    <a:pt x="446" y="3416"/>
                  </a:cubicBezTo>
                  <a:cubicBezTo>
                    <a:pt x="446" y="3416"/>
                    <a:pt x="579" y="3994"/>
                    <a:pt x="639" y="4235"/>
                  </a:cubicBezTo>
                  <a:cubicBezTo>
                    <a:pt x="687" y="4476"/>
                    <a:pt x="844" y="4790"/>
                    <a:pt x="1037" y="4790"/>
                  </a:cubicBezTo>
                  <a:cubicBezTo>
                    <a:pt x="1218" y="4790"/>
                    <a:pt x="1784" y="4669"/>
                    <a:pt x="1784" y="4669"/>
                  </a:cubicBezTo>
                  <a:lnTo>
                    <a:pt x="1784" y="4669"/>
                  </a:lnTo>
                  <a:cubicBezTo>
                    <a:pt x="1784" y="4669"/>
                    <a:pt x="1833" y="5489"/>
                    <a:pt x="1675" y="5826"/>
                  </a:cubicBezTo>
                  <a:cubicBezTo>
                    <a:pt x="1471" y="6271"/>
                    <a:pt x="387" y="8971"/>
                    <a:pt x="856" y="9236"/>
                  </a:cubicBezTo>
                  <a:cubicBezTo>
                    <a:pt x="885" y="9251"/>
                    <a:pt x="919" y="9259"/>
                    <a:pt x="958" y="9259"/>
                  </a:cubicBezTo>
                  <a:cubicBezTo>
                    <a:pt x="1572" y="9259"/>
                    <a:pt x="3385" y="7389"/>
                    <a:pt x="3929" y="6959"/>
                  </a:cubicBezTo>
                  <a:cubicBezTo>
                    <a:pt x="4508" y="6512"/>
                    <a:pt x="3748" y="5958"/>
                    <a:pt x="3748" y="5958"/>
                  </a:cubicBezTo>
                  <a:cubicBezTo>
                    <a:pt x="3748" y="5958"/>
                    <a:pt x="3483" y="5946"/>
                    <a:pt x="3592" y="5283"/>
                  </a:cubicBezTo>
                  <a:cubicBezTo>
                    <a:pt x="3700" y="4621"/>
                    <a:pt x="4074" y="4308"/>
                    <a:pt x="4074" y="4308"/>
                  </a:cubicBezTo>
                  <a:cubicBezTo>
                    <a:pt x="4074" y="4308"/>
                    <a:pt x="4736" y="3283"/>
                    <a:pt x="4845" y="2404"/>
                  </a:cubicBezTo>
                  <a:cubicBezTo>
                    <a:pt x="4953" y="1536"/>
                    <a:pt x="4797" y="717"/>
                    <a:pt x="3845" y="210"/>
                  </a:cubicBezTo>
                  <a:cubicBezTo>
                    <a:pt x="3566" y="62"/>
                    <a:pt x="3248" y="1"/>
                    <a:pt x="2927" y="1"/>
                  </a:cubicBezTo>
                  <a:close/>
                </a:path>
              </a:pathLst>
            </a:custGeom>
            <a:solidFill>
              <a:srgbClr val="F0B696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5" name="Google Shape;855;p60"/>
            <p:cNvSpPr/>
            <p:nvPr/>
          </p:nvSpPr>
          <p:spPr>
            <a:xfrm flipH="1">
              <a:off x="3292153" y="3546751"/>
              <a:ext cx="459180" cy="209443"/>
            </a:xfrm>
            <a:custGeom>
              <a:rect b="b" l="l" r="r" t="t"/>
              <a:pathLst>
                <a:path extrusionOk="0" h="2100" w="4604">
                  <a:moveTo>
                    <a:pt x="2676" y="0"/>
                  </a:moveTo>
                  <a:lnTo>
                    <a:pt x="2242" y="193"/>
                  </a:lnTo>
                  <a:cubicBezTo>
                    <a:pt x="2314" y="180"/>
                    <a:pt x="2362" y="180"/>
                    <a:pt x="2362" y="180"/>
                  </a:cubicBezTo>
                  <a:lnTo>
                    <a:pt x="2362" y="180"/>
                  </a:lnTo>
                  <a:lnTo>
                    <a:pt x="1037" y="1024"/>
                  </a:lnTo>
                  <a:cubicBezTo>
                    <a:pt x="507" y="1374"/>
                    <a:pt x="1" y="1458"/>
                    <a:pt x="242" y="1819"/>
                  </a:cubicBezTo>
                  <a:cubicBezTo>
                    <a:pt x="394" y="2056"/>
                    <a:pt x="1359" y="2099"/>
                    <a:pt x="2189" y="2099"/>
                  </a:cubicBezTo>
                  <a:cubicBezTo>
                    <a:pt x="2673" y="2099"/>
                    <a:pt x="3110" y="2084"/>
                    <a:pt x="3314" y="2084"/>
                  </a:cubicBezTo>
                  <a:cubicBezTo>
                    <a:pt x="3868" y="2084"/>
                    <a:pt x="4507" y="1880"/>
                    <a:pt x="4556" y="1639"/>
                  </a:cubicBezTo>
                  <a:cubicBezTo>
                    <a:pt x="4604" y="1446"/>
                    <a:pt x="4471" y="892"/>
                    <a:pt x="4423" y="506"/>
                  </a:cubicBezTo>
                  <a:cubicBezTo>
                    <a:pt x="4326" y="542"/>
                    <a:pt x="4206" y="566"/>
                    <a:pt x="4085" y="578"/>
                  </a:cubicBezTo>
                  <a:cubicBezTo>
                    <a:pt x="4046" y="581"/>
                    <a:pt x="4006" y="582"/>
                    <a:pt x="3965" y="582"/>
                  </a:cubicBezTo>
                  <a:cubicBezTo>
                    <a:pt x="3601" y="582"/>
                    <a:pt x="3230" y="494"/>
                    <a:pt x="3230" y="494"/>
                  </a:cubicBezTo>
                  <a:cubicBezTo>
                    <a:pt x="3230" y="494"/>
                    <a:pt x="3230" y="362"/>
                    <a:pt x="3158" y="180"/>
                  </a:cubicBezTo>
                  <a:cubicBezTo>
                    <a:pt x="3073" y="0"/>
                    <a:pt x="2676" y="0"/>
                    <a:pt x="26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6" name="Google Shape;856;p60"/>
            <p:cNvSpPr/>
            <p:nvPr/>
          </p:nvSpPr>
          <p:spPr>
            <a:xfrm flipH="1">
              <a:off x="2096331" y="1153224"/>
              <a:ext cx="394252" cy="429858"/>
            </a:xfrm>
            <a:custGeom>
              <a:rect b="b" l="l" r="r" t="t"/>
              <a:pathLst>
                <a:path extrusionOk="0" h="4310" w="3953">
                  <a:moveTo>
                    <a:pt x="1578" y="1"/>
                  </a:moveTo>
                  <a:cubicBezTo>
                    <a:pt x="984" y="1"/>
                    <a:pt x="383" y="211"/>
                    <a:pt x="0" y="477"/>
                  </a:cubicBezTo>
                  <a:cubicBezTo>
                    <a:pt x="96" y="488"/>
                    <a:pt x="205" y="536"/>
                    <a:pt x="302" y="645"/>
                  </a:cubicBezTo>
                  <a:cubicBezTo>
                    <a:pt x="687" y="1067"/>
                    <a:pt x="482" y="1826"/>
                    <a:pt x="832" y="2175"/>
                  </a:cubicBezTo>
                  <a:cubicBezTo>
                    <a:pt x="1057" y="2401"/>
                    <a:pt x="1207" y="2441"/>
                    <a:pt x="1285" y="2441"/>
                  </a:cubicBezTo>
                  <a:cubicBezTo>
                    <a:pt x="1328" y="2441"/>
                    <a:pt x="1350" y="2429"/>
                    <a:pt x="1350" y="2429"/>
                  </a:cubicBezTo>
                  <a:cubicBezTo>
                    <a:pt x="1350" y="2429"/>
                    <a:pt x="1521" y="2145"/>
                    <a:pt x="1685" y="2145"/>
                  </a:cubicBezTo>
                  <a:cubicBezTo>
                    <a:pt x="1767" y="2145"/>
                    <a:pt x="1848" y="2216"/>
                    <a:pt x="1904" y="2429"/>
                  </a:cubicBezTo>
                  <a:cubicBezTo>
                    <a:pt x="2085" y="3055"/>
                    <a:pt x="1844" y="3332"/>
                    <a:pt x="1663" y="3404"/>
                  </a:cubicBezTo>
                  <a:cubicBezTo>
                    <a:pt x="1494" y="3465"/>
                    <a:pt x="1277" y="3501"/>
                    <a:pt x="1277" y="3501"/>
                  </a:cubicBezTo>
                  <a:cubicBezTo>
                    <a:pt x="1277" y="3501"/>
                    <a:pt x="2191" y="4309"/>
                    <a:pt x="2714" y="4309"/>
                  </a:cubicBezTo>
                  <a:cubicBezTo>
                    <a:pt x="2721" y="4309"/>
                    <a:pt x="2729" y="4309"/>
                    <a:pt x="2736" y="4309"/>
                  </a:cubicBezTo>
                  <a:cubicBezTo>
                    <a:pt x="2736" y="4309"/>
                    <a:pt x="3748" y="3465"/>
                    <a:pt x="3856" y="2597"/>
                  </a:cubicBezTo>
                  <a:cubicBezTo>
                    <a:pt x="3953" y="1717"/>
                    <a:pt x="3459" y="718"/>
                    <a:pt x="2507" y="211"/>
                  </a:cubicBezTo>
                  <a:cubicBezTo>
                    <a:pt x="2223" y="63"/>
                    <a:pt x="1901" y="1"/>
                    <a:pt x="15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7" name="Google Shape;857;p60"/>
            <p:cNvSpPr/>
            <p:nvPr/>
          </p:nvSpPr>
          <p:spPr>
            <a:xfrm flipH="1">
              <a:off x="2918346" y="1615294"/>
              <a:ext cx="210441" cy="251332"/>
            </a:xfrm>
            <a:custGeom>
              <a:rect b="b" l="l" r="r" t="t"/>
              <a:pathLst>
                <a:path extrusionOk="0" h="2520" w="2110">
                  <a:moveTo>
                    <a:pt x="1940" y="0"/>
                  </a:moveTo>
                  <a:lnTo>
                    <a:pt x="603" y="85"/>
                  </a:lnTo>
                  <a:lnTo>
                    <a:pt x="1" y="1290"/>
                  </a:lnTo>
                  <a:lnTo>
                    <a:pt x="748" y="2411"/>
                  </a:lnTo>
                  <a:lnTo>
                    <a:pt x="917" y="2519"/>
                  </a:lnTo>
                  <a:lnTo>
                    <a:pt x="2109" y="109"/>
                  </a:lnTo>
                  <a:lnTo>
                    <a:pt x="194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8" name="Google Shape;858;p60"/>
            <p:cNvSpPr/>
            <p:nvPr/>
          </p:nvSpPr>
          <p:spPr>
            <a:xfrm flipH="1">
              <a:off x="2843844" y="1626165"/>
              <a:ext cx="268088" cy="240461"/>
            </a:xfrm>
            <a:custGeom>
              <a:rect b="b" l="l" r="r" t="t"/>
              <a:pathLst>
                <a:path extrusionOk="0" h="2411" w="2688">
                  <a:moveTo>
                    <a:pt x="1940" y="0"/>
                  </a:moveTo>
                  <a:lnTo>
                    <a:pt x="590" y="84"/>
                  </a:lnTo>
                  <a:lnTo>
                    <a:pt x="0" y="1289"/>
                  </a:lnTo>
                  <a:lnTo>
                    <a:pt x="748" y="2410"/>
                  </a:lnTo>
                  <a:lnTo>
                    <a:pt x="2085" y="2326"/>
                  </a:lnTo>
                  <a:lnTo>
                    <a:pt x="2687" y="1121"/>
                  </a:lnTo>
                  <a:lnTo>
                    <a:pt x="194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9" name="Google Shape;859;p60"/>
            <p:cNvSpPr/>
            <p:nvPr/>
          </p:nvSpPr>
          <p:spPr>
            <a:xfrm flipH="1">
              <a:off x="1937653" y="1906917"/>
              <a:ext cx="272875" cy="1056992"/>
            </a:xfrm>
            <a:custGeom>
              <a:rect b="b" l="l" r="r" t="t"/>
              <a:pathLst>
                <a:path extrusionOk="0" h="10598" w="2736">
                  <a:moveTo>
                    <a:pt x="1380" y="1"/>
                  </a:moveTo>
                  <a:cubicBezTo>
                    <a:pt x="1017" y="1"/>
                    <a:pt x="603" y="228"/>
                    <a:pt x="446" y="716"/>
                  </a:cubicBezTo>
                  <a:cubicBezTo>
                    <a:pt x="169" y="1524"/>
                    <a:pt x="193" y="3090"/>
                    <a:pt x="193" y="3090"/>
                  </a:cubicBezTo>
                  <a:cubicBezTo>
                    <a:pt x="97" y="3801"/>
                    <a:pt x="36" y="5367"/>
                    <a:pt x="12" y="6320"/>
                  </a:cubicBezTo>
                  <a:cubicBezTo>
                    <a:pt x="0" y="7163"/>
                    <a:pt x="181" y="8007"/>
                    <a:pt x="579" y="8609"/>
                  </a:cubicBezTo>
                  <a:cubicBezTo>
                    <a:pt x="1145" y="9464"/>
                    <a:pt x="1422" y="10597"/>
                    <a:pt x="1591" y="10597"/>
                  </a:cubicBezTo>
                  <a:cubicBezTo>
                    <a:pt x="1771" y="10597"/>
                    <a:pt x="2687" y="10477"/>
                    <a:pt x="2687" y="10477"/>
                  </a:cubicBezTo>
                  <a:cubicBezTo>
                    <a:pt x="2687" y="10477"/>
                    <a:pt x="2735" y="10380"/>
                    <a:pt x="2398" y="9633"/>
                  </a:cubicBezTo>
                  <a:cubicBezTo>
                    <a:pt x="2277" y="9368"/>
                    <a:pt x="2073" y="8730"/>
                    <a:pt x="2073" y="8235"/>
                  </a:cubicBezTo>
                  <a:cubicBezTo>
                    <a:pt x="2073" y="7753"/>
                    <a:pt x="1519" y="6500"/>
                    <a:pt x="1519" y="6211"/>
                  </a:cubicBezTo>
                  <a:cubicBezTo>
                    <a:pt x="1519" y="6079"/>
                    <a:pt x="1699" y="3921"/>
                    <a:pt x="1916" y="2946"/>
                  </a:cubicBezTo>
                  <a:cubicBezTo>
                    <a:pt x="2229" y="1921"/>
                    <a:pt x="2205" y="801"/>
                    <a:pt x="1952" y="306"/>
                  </a:cubicBezTo>
                  <a:cubicBezTo>
                    <a:pt x="1850" y="106"/>
                    <a:pt x="1627" y="1"/>
                    <a:pt x="1380" y="1"/>
                  </a:cubicBezTo>
                  <a:close/>
                </a:path>
              </a:pathLst>
            </a:custGeom>
            <a:solidFill>
              <a:srgbClr val="F0B696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0" name="Google Shape;860;p60"/>
            <p:cNvSpPr/>
            <p:nvPr/>
          </p:nvSpPr>
          <p:spPr>
            <a:xfrm flipH="1">
              <a:off x="1904042" y="2913337"/>
              <a:ext cx="131052" cy="129855"/>
            </a:xfrm>
            <a:custGeom>
              <a:rect b="b" l="l" r="r" t="t"/>
              <a:pathLst>
                <a:path extrusionOk="0" h="1302" w="1314">
                  <a:moveTo>
                    <a:pt x="996" y="1"/>
                  </a:moveTo>
                  <a:cubicBezTo>
                    <a:pt x="797" y="1"/>
                    <a:pt x="543" y="48"/>
                    <a:pt x="398" y="48"/>
                  </a:cubicBezTo>
                  <a:cubicBezTo>
                    <a:pt x="318" y="48"/>
                    <a:pt x="246" y="44"/>
                    <a:pt x="187" y="44"/>
                  </a:cubicBezTo>
                  <a:cubicBezTo>
                    <a:pt x="68" y="44"/>
                    <a:pt x="0" y="60"/>
                    <a:pt x="25" y="157"/>
                  </a:cubicBezTo>
                  <a:cubicBezTo>
                    <a:pt x="60" y="289"/>
                    <a:pt x="542" y="326"/>
                    <a:pt x="542" y="326"/>
                  </a:cubicBezTo>
                  <a:lnTo>
                    <a:pt x="724" y="398"/>
                  </a:lnTo>
                  <a:lnTo>
                    <a:pt x="1133" y="1301"/>
                  </a:lnTo>
                  <a:cubicBezTo>
                    <a:pt x="1133" y="1301"/>
                    <a:pt x="1314" y="326"/>
                    <a:pt x="1278" y="120"/>
                  </a:cubicBezTo>
                  <a:cubicBezTo>
                    <a:pt x="1262" y="28"/>
                    <a:pt x="1145" y="1"/>
                    <a:pt x="996" y="1"/>
                  </a:cubicBezTo>
                  <a:close/>
                </a:path>
              </a:pathLst>
            </a:custGeom>
            <a:solidFill>
              <a:srgbClr val="F0B696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1" name="Google Shape;861;p60"/>
            <p:cNvSpPr/>
            <p:nvPr/>
          </p:nvSpPr>
          <p:spPr>
            <a:xfrm flipH="1">
              <a:off x="1801814" y="2974674"/>
              <a:ext cx="359545" cy="48172"/>
            </a:xfrm>
            <a:custGeom>
              <a:rect b="b" l="l" r="r" t="t"/>
              <a:pathLst>
                <a:path extrusionOk="0" h="483" w="3605">
                  <a:moveTo>
                    <a:pt x="1" y="0"/>
                  </a:moveTo>
                  <a:lnTo>
                    <a:pt x="1" y="482"/>
                  </a:lnTo>
                  <a:lnTo>
                    <a:pt x="3604" y="482"/>
                  </a:lnTo>
                  <a:lnTo>
                    <a:pt x="360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2" name="Google Shape;862;p60"/>
            <p:cNvSpPr/>
            <p:nvPr/>
          </p:nvSpPr>
          <p:spPr>
            <a:xfrm flipH="1">
              <a:off x="1669665" y="2866462"/>
              <a:ext cx="157581" cy="257316"/>
            </a:xfrm>
            <a:custGeom>
              <a:rect b="b" l="l" r="r" t="t"/>
              <a:pathLst>
                <a:path extrusionOk="0" h="2580" w="1580">
                  <a:moveTo>
                    <a:pt x="1" y="0"/>
                  </a:moveTo>
                  <a:lnTo>
                    <a:pt x="1" y="2579"/>
                  </a:lnTo>
                  <a:lnTo>
                    <a:pt x="1580" y="2579"/>
                  </a:lnTo>
                  <a:lnTo>
                    <a:pt x="158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3" name="Google Shape;863;p60"/>
            <p:cNvSpPr/>
            <p:nvPr/>
          </p:nvSpPr>
          <p:spPr>
            <a:xfrm flipH="1">
              <a:off x="2153978" y="2866462"/>
              <a:ext cx="156384" cy="257316"/>
            </a:xfrm>
            <a:custGeom>
              <a:rect b="b" l="l" r="r" t="t"/>
              <a:pathLst>
                <a:path extrusionOk="0" h="2580" w="1568">
                  <a:moveTo>
                    <a:pt x="1" y="0"/>
                  </a:moveTo>
                  <a:lnTo>
                    <a:pt x="1" y="2579"/>
                  </a:lnTo>
                  <a:lnTo>
                    <a:pt x="1567" y="2579"/>
                  </a:lnTo>
                  <a:lnTo>
                    <a:pt x="156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4" name="Google Shape;864;p60"/>
            <p:cNvSpPr/>
            <p:nvPr/>
          </p:nvSpPr>
          <p:spPr>
            <a:xfrm flipH="1">
              <a:off x="1905239" y="2923909"/>
              <a:ext cx="189895" cy="130154"/>
            </a:xfrm>
            <a:custGeom>
              <a:rect b="b" l="l" r="r" t="t"/>
              <a:pathLst>
                <a:path extrusionOk="0" h="1305" w="1904">
                  <a:moveTo>
                    <a:pt x="273" y="1"/>
                  </a:moveTo>
                  <a:cubicBezTo>
                    <a:pt x="175" y="1"/>
                    <a:pt x="80" y="33"/>
                    <a:pt x="0" y="123"/>
                  </a:cubicBezTo>
                  <a:lnTo>
                    <a:pt x="204" y="1087"/>
                  </a:lnTo>
                  <a:cubicBezTo>
                    <a:pt x="229" y="1208"/>
                    <a:pt x="349" y="1304"/>
                    <a:pt x="482" y="1304"/>
                  </a:cubicBezTo>
                  <a:cubicBezTo>
                    <a:pt x="723" y="1280"/>
                    <a:pt x="1109" y="1268"/>
                    <a:pt x="1326" y="1244"/>
                  </a:cubicBezTo>
                  <a:cubicBezTo>
                    <a:pt x="1389" y="1237"/>
                    <a:pt x="1445" y="1235"/>
                    <a:pt x="1494" y="1235"/>
                  </a:cubicBezTo>
                  <a:cubicBezTo>
                    <a:pt x="1548" y="1235"/>
                    <a:pt x="1594" y="1238"/>
                    <a:pt x="1633" y="1238"/>
                  </a:cubicBezTo>
                  <a:cubicBezTo>
                    <a:pt x="1748" y="1238"/>
                    <a:pt x="1797" y="1218"/>
                    <a:pt x="1819" y="1063"/>
                  </a:cubicBezTo>
                  <a:cubicBezTo>
                    <a:pt x="1832" y="943"/>
                    <a:pt x="1867" y="702"/>
                    <a:pt x="1880" y="509"/>
                  </a:cubicBezTo>
                  <a:cubicBezTo>
                    <a:pt x="1903" y="334"/>
                    <a:pt x="1769" y="171"/>
                    <a:pt x="1597" y="171"/>
                  </a:cubicBezTo>
                  <a:cubicBezTo>
                    <a:pt x="1591" y="171"/>
                    <a:pt x="1585" y="171"/>
                    <a:pt x="1578" y="172"/>
                  </a:cubicBezTo>
                  <a:cubicBezTo>
                    <a:pt x="1302" y="183"/>
                    <a:pt x="952" y="196"/>
                    <a:pt x="879" y="196"/>
                  </a:cubicBezTo>
                  <a:cubicBezTo>
                    <a:pt x="776" y="196"/>
                    <a:pt x="515" y="1"/>
                    <a:pt x="273" y="1"/>
                  </a:cubicBezTo>
                  <a:close/>
                </a:path>
              </a:pathLst>
            </a:custGeom>
            <a:solidFill>
              <a:srgbClr val="F0B696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8" name="Shape 8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9" name="Google Shape;869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6200" y="152400"/>
            <a:ext cx="6451599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3" name="Shape 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4" name="Google Shape;874;p62"/>
          <p:cNvSpPr txBox="1"/>
          <p:nvPr>
            <p:ph type="title"/>
          </p:nvPr>
        </p:nvSpPr>
        <p:spPr>
          <a:xfrm>
            <a:off x="4807150" y="1711250"/>
            <a:ext cx="3621000" cy="86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Tap to click</a:t>
            </a:r>
            <a:endParaRPr/>
          </a:p>
        </p:txBody>
      </p:sp>
      <p:sp>
        <p:nvSpPr>
          <p:cNvPr id="875" name="Google Shape;875;p62"/>
          <p:cNvSpPr txBox="1"/>
          <p:nvPr>
            <p:ph idx="1" type="subTitle"/>
          </p:nvPr>
        </p:nvSpPr>
        <p:spPr>
          <a:xfrm>
            <a:off x="5191325" y="2419350"/>
            <a:ext cx="3237000" cy="1080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Tap to click on icons and menu items</a:t>
            </a:r>
            <a:endParaRPr/>
          </a:p>
        </p:txBody>
      </p:sp>
      <p:pic>
        <p:nvPicPr>
          <p:cNvPr id="876" name="Google Shape;876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4900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0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1" name="Google Shape;881;p63"/>
          <p:cNvSpPr txBox="1"/>
          <p:nvPr>
            <p:ph type="title"/>
          </p:nvPr>
        </p:nvSpPr>
        <p:spPr>
          <a:xfrm>
            <a:off x="4807150" y="1711250"/>
            <a:ext cx="3621000" cy="86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Scroll</a:t>
            </a:r>
            <a:endParaRPr/>
          </a:p>
        </p:txBody>
      </p:sp>
      <p:sp>
        <p:nvSpPr>
          <p:cNvPr id="882" name="Google Shape;882;p63"/>
          <p:cNvSpPr txBox="1"/>
          <p:nvPr>
            <p:ph idx="1" type="subTitle"/>
          </p:nvPr>
        </p:nvSpPr>
        <p:spPr>
          <a:xfrm>
            <a:off x="5191325" y="2419350"/>
            <a:ext cx="3237000" cy="1080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Scroll through menus</a:t>
            </a:r>
            <a:endParaRPr/>
          </a:p>
        </p:txBody>
      </p:sp>
      <p:pic>
        <p:nvPicPr>
          <p:cNvPr id="883" name="Google Shape;883;p6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44900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7" name="Shape 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" name="Google Shape;888;p64"/>
          <p:cNvSpPr txBox="1"/>
          <p:nvPr>
            <p:ph type="title"/>
          </p:nvPr>
        </p:nvSpPr>
        <p:spPr>
          <a:xfrm>
            <a:off x="720000" y="7805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Sign Up/Log In</a:t>
            </a:r>
            <a:endParaRPr/>
          </a:p>
        </p:txBody>
      </p:sp>
      <p:pic>
        <p:nvPicPr>
          <p:cNvPr id="889" name="Google Shape;889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28250" y="731250"/>
            <a:ext cx="3064674" cy="4259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3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" name="Google Shape;894;p65"/>
          <p:cNvSpPr txBox="1"/>
          <p:nvPr>
            <p:ph type="title"/>
          </p:nvPr>
        </p:nvSpPr>
        <p:spPr>
          <a:xfrm>
            <a:off x="720000" y="2538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User</a:t>
            </a:r>
            <a:endParaRPr/>
          </a:p>
        </p:txBody>
      </p:sp>
      <p:pic>
        <p:nvPicPr>
          <p:cNvPr id="895" name="Google Shape;895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58875" y="826525"/>
            <a:ext cx="5869224" cy="40767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9" name="Shape 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" name="Google Shape;900;p66"/>
          <p:cNvSpPr txBox="1"/>
          <p:nvPr>
            <p:ph type="title"/>
          </p:nvPr>
        </p:nvSpPr>
        <p:spPr>
          <a:xfrm>
            <a:off x="720000" y="2926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Calendar</a:t>
            </a:r>
            <a:endParaRPr/>
          </a:p>
        </p:txBody>
      </p:sp>
      <p:pic>
        <p:nvPicPr>
          <p:cNvPr id="901" name="Google Shape;901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9438" y="916325"/>
            <a:ext cx="8025129" cy="3973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5" name="Shape 9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6" name="Google Shape;906;p67"/>
          <p:cNvSpPr txBox="1"/>
          <p:nvPr>
            <p:ph type="title"/>
          </p:nvPr>
        </p:nvSpPr>
        <p:spPr>
          <a:xfrm>
            <a:off x="1844700" y="371000"/>
            <a:ext cx="5454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Workout with Buddy</a:t>
            </a:r>
            <a:endParaRPr/>
          </a:p>
        </p:txBody>
      </p:sp>
      <p:pic>
        <p:nvPicPr>
          <p:cNvPr id="907" name="Google Shape;907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2888" y="1031575"/>
            <a:ext cx="8938225" cy="3775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41"/>
          <p:cNvSpPr/>
          <p:nvPr/>
        </p:nvSpPr>
        <p:spPr>
          <a:xfrm>
            <a:off x="713224" y="1050175"/>
            <a:ext cx="3048870" cy="2864960"/>
          </a:xfrm>
          <a:custGeom>
            <a:rect b="b" l="l" r="r" t="t"/>
            <a:pathLst>
              <a:path extrusionOk="0" h="5390" w="5736">
                <a:moveTo>
                  <a:pt x="2327" y="0"/>
                </a:moveTo>
                <a:cubicBezTo>
                  <a:pt x="1872" y="0"/>
                  <a:pt x="1427" y="134"/>
                  <a:pt x="1043" y="452"/>
                </a:cubicBezTo>
                <a:cubicBezTo>
                  <a:pt x="775" y="669"/>
                  <a:pt x="610" y="947"/>
                  <a:pt x="506" y="1267"/>
                </a:cubicBezTo>
                <a:cubicBezTo>
                  <a:pt x="32" y="2134"/>
                  <a:pt x="1" y="3361"/>
                  <a:pt x="424" y="4145"/>
                </a:cubicBezTo>
                <a:cubicBezTo>
                  <a:pt x="881" y="4994"/>
                  <a:pt x="1728" y="5389"/>
                  <a:pt x="2600" y="5389"/>
                </a:cubicBezTo>
                <a:cubicBezTo>
                  <a:pt x="3223" y="5389"/>
                  <a:pt x="3859" y="5188"/>
                  <a:pt x="4374" y="4805"/>
                </a:cubicBezTo>
                <a:cubicBezTo>
                  <a:pt x="5664" y="3836"/>
                  <a:pt x="5736" y="2134"/>
                  <a:pt x="4612" y="1030"/>
                </a:cubicBezTo>
                <a:cubicBezTo>
                  <a:pt x="4019" y="444"/>
                  <a:pt x="3156" y="0"/>
                  <a:pt x="2327" y="0"/>
                </a:cubicBezTo>
                <a:close/>
              </a:path>
            </a:pathLst>
          </a:custGeom>
          <a:solidFill>
            <a:schemeClr val="lt1"/>
          </a:solidFill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8" name="Google Shape;428;p41"/>
          <p:cNvSpPr txBox="1"/>
          <p:nvPr>
            <p:ph type="title"/>
          </p:nvPr>
        </p:nvSpPr>
        <p:spPr>
          <a:xfrm>
            <a:off x="4572000" y="1462975"/>
            <a:ext cx="38520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FitBud</a:t>
            </a:r>
            <a:endParaRPr/>
          </a:p>
        </p:txBody>
      </p:sp>
      <p:sp>
        <p:nvSpPr>
          <p:cNvPr id="429" name="Google Shape;429;p41"/>
          <p:cNvSpPr txBox="1"/>
          <p:nvPr>
            <p:ph idx="1" type="subTitle"/>
          </p:nvPr>
        </p:nvSpPr>
        <p:spPr>
          <a:xfrm>
            <a:off x="4572000" y="2457175"/>
            <a:ext cx="3852000" cy="1222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400"/>
              <a:t>Your new pal, here to make fitness </a:t>
            </a:r>
            <a:r>
              <a:rPr b="1" lang="en" sz="2400">
                <a:latin typeface="Darker Grotesque"/>
                <a:ea typeface="Darker Grotesque"/>
                <a:cs typeface="Darker Grotesque"/>
                <a:sym typeface="Darker Grotesque"/>
              </a:rPr>
              <a:t>fun </a:t>
            </a:r>
            <a:r>
              <a:rPr lang="en" sz="2400"/>
              <a:t>and </a:t>
            </a:r>
            <a:r>
              <a:rPr b="1" lang="en" sz="2400">
                <a:latin typeface="Darker Grotesque"/>
                <a:ea typeface="Darker Grotesque"/>
                <a:cs typeface="Darker Grotesque"/>
                <a:sym typeface="Darker Grotesque"/>
              </a:rPr>
              <a:t>easy</a:t>
            </a:r>
            <a:endParaRPr b="1" sz="2400">
              <a:latin typeface="Darker Grotesque"/>
              <a:ea typeface="Darker Grotesque"/>
              <a:cs typeface="Darker Grotesque"/>
              <a:sym typeface="Darker Grotesque"/>
            </a:endParaRPr>
          </a:p>
        </p:txBody>
      </p:sp>
      <p:grpSp>
        <p:nvGrpSpPr>
          <p:cNvPr id="430" name="Google Shape;430;p41"/>
          <p:cNvGrpSpPr/>
          <p:nvPr/>
        </p:nvGrpSpPr>
        <p:grpSpPr>
          <a:xfrm>
            <a:off x="1430129" y="1346812"/>
            <a:ext cx="1957593" cy="2746516"/>
            <a:chOff x="5788120" y="1580511"/>
            <a:chExt cx="1236244" cy="1734459"/>
          </a:xfrm>
        </p:grpSpPr>
        <p:sp>
          <p:nvSpPr>
            <p:cNvPr id="431" name="Google Shape;431;p41"/>
            <p:cNvSpPr/>
            <p:nvPr/>
          </p:nvSpPr>
          <p:spPr>
            <a:xfrm>
              <a:off x="5963860" y="2238447"/>
              <a:ext cx="360719" cy="250169"/>
            </a:xfrm>
            <a:custGeom>
              <a:rect b="b" l="l" r="r" t="t"/>
              <a:pathLst>
                <a:path extrusionOk="0" h="3929" w="5665">
                  <a:moveTo>
                    <a:pt x="1760" y="0"/>
                  </a:moveTo>
                  <a:lnTo>
                    <a:pt x="1" y="2302"/>
                  </a:lnTo>
                  <a:cubicBezTo>
                    <a:pt x="136" y="2281"/>
                    <a:pt x="271" y="2272"/>
                    <a:pt x="405" y="2272"/>
                  </a:cubicBezTo>
                  <a:cubicBezTo>
                    <a:pt x="2185" y="2272"/>
                    <a:pt x="3820" y="3929"/>
                    <a:pt x="3820" y="3929"/>
                  </a:cubicBezTo>
                  <a:lnTo>
                    <a:pt x="5664" y="2555"/>
                  </a:lnTo>
                  <a:lnTo>
                    <a:pt x="1760" y="0"/>
                  </a:lnTo>
                  <a:close/>
                </a:path>
              </a:pathLst>
            </a:custGeom>
            <a:solidFill>
              <a:srgbClr val="B0503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2" name="Google Shape;432;p41"/>
            <p:cNvSpPr/>
            <p:nvPr/>
          </p:nvSpPr>
          <p:spPr>
            <a:xfrm>
              <a:off x="6058988" y="2310589"/>
              <a:ext cx="265588" cy="178028"/>
            </a:xfrm>
            <a:custGeom>
              <a:rect b="b" l="l" r="r" t="t"/>
              <a:pathLst>
                <a:path extrusionOk="0" h="2796" w="4171">
                  <a:moveTo>
                    <a:pt x="1326" y="0"/>
                  </a:moveTo>
                  <a:lnTo>
                    <a:pt x="1" y="1326"/>
                  </a:lnTo>
                  <a:cubicBezTo>
                    <a:pt x="1302" y="1760"/>
                    <a:pt x="2326" y="2796"/>
                    <a:pt x="2326" y="2796"/>
                  </a:cubicBezTo>
                  <a:lnTo>
                    <a:pt x="4170" y="1422"/>
                  </a:lnTo>
                  <a:lnTo>
                    <a:pt x="2254" y="169"/>
                  </a:lnTo>
                  <a:lnTo>
                    <a:pt x="1326" y="0"/>
                  </a:lnTo>
                  <a:close/>
                </a:path>
              </a:pathLst>
            </a:custGeom>
            <a:solidFill>
              <a:srgbClr val="873C2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3" name="Google Shape;433;p41"/>
            <p:cNvSpPr/>
            <p:nvPr/>
          </p:nvSpPr>
          <p:spPr>
            <a:xfrm>
              <a:off x="6290761" y="1988275"/>
              <a:ext cx="695204" cy="329250"/>
            </a:xfrm>
            <a:custGeom>
              <a:rect b="b" l="l" r="r" t="t"/>
              <a:pathLst>
                <a:path extrusionOk="0" h="5171" w="10918">
                  <a:moveTo>
                    <a:pt x="1856" y="1"/>
                  </a:moveTo>
                  <a:cubicBezTo>
                    <a:pt x="1856" y="1"/>
                    <a:pt x="0" y="917"/>
                    <a:pt x="2362" y="2724"/>
                  </a:cubicBezTo>
                  <a:cubicBezTo>
                    <a:pt x="4735" y="4544"/>
                    <a:pt x="7134" y="5170"/>
                    <a:pt x="7134" y="5170"/>
                  </a:cubicBezTo>
                  <a:cubicBezTo>
                    <a:pt x="8676" y="4508"/>
                    <a:pt x="10918" y="2109"/>
                    <a:pt x="10918" y="2109"/>
                  </a:cubicBezTo>
                  <a:lnTo>
                    <a:pt x="10918" y="2109"/>
                  </a:lnTo>
                  <a:lnTo>
                    <a:pt x="6278" y="2773"/>
                  </a:lnTo>
                  <a:lnTo>
                    <a:pt x="4820" y="1977"/>
                  </a:lnTo>
                  <a:cubicBezTo>
                    <a:pt x="4398" y="1736"/>
                    <a:pt x="4001" y="1434"/>
                    <a:pt x="3687" y="1061"/>
                  </a:cubicBezTo>
                  <a:cubicBezTo>
                    <a:pt x="2952" y="242"/>
                    <a:pt x="1856" y="1"/>
                    <a:pt x="1856" y="1"/>
                  </a:cubicBezTo>
                  <a:close/>
                </a:path>
              </a:pathLst>
            </a:custGeom>
            <a:solidFill>
              <a:srgbClr val="873C2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4" name="Google Shape;434;p41"/>
            <p:cNvSpPr/>
            <p:nvPr/>
          </p:nvSpPr>
          <p:spPr>
            <a:xfrm>
              <a:off x="6075862" y="1923010"/>
              <a:ext cx="380649" cy="478180"/>
            </a:xfrm>
            <a:custGeom>
              <a:rect b="b" l="l" r="r" t="t"/>
              <a:pathLst>
                <a:path extrusionOk="0" h="7510" w="5978">
                  <a:moveTo>
                    <a:pt x="3630" y="1"/>
                  </a:moveTo>
                  <a:cubicBezTo>
                    <a:pt x="3135" y="1"/>
                    <a:pt x="2610" y="215"/>
                    <a:pt x="2194" y="881"/>
                  </a:cubicBezTo>
                  <a:cubicBezTo>
                    <a:pt x="1182" y="2520"/>
                    <a:pt x="1" y="4954"/>
                    <a:pt x="1" y="4954"/>
                  </a:cubicBezTo>
                  <a:cubicBezTo>
                    <a:pt x="1" y="4954"/>
                    <a:pt x="121" y="6051"/>
                    <a:pt x="3905" y="7509"/>
                  </a:cubicBezTo>
                  <a:cubicBezTo>
                    <a:pt x="3905" y="7509"/>
                    <a:pt x="4411" y="7196"/>
                    <a:pt x="4953" y="6894"/>
                  </a:cubicBezTo>
                  <a:cubicBezTo>
                    <a:pt x="5592" y="6533"/>
                    <a:pt x="5978" y="5858"/>
                    <a:pt x="5978" y="5135"/>
                  </a:cubicBezTo>
                  <a:lnTo>
                    <a:pt x="5978" y="4484"/>
                  </a:lnTo>
                  <a:cubicBezTo>
                    <a:pt x="5978" y="4388"/>
                    <a:pt x="5978" y="4291"/>
                    <a:pt x="5965" y="4195"/>
                  </a:cubicBezTo>
                  <a:cubicBezTo>
                    <a:pt x="5869" y="3544"/>
                    <a:pt x="5472" y="881"/>
                    <a:pt x="5194" y="628"/>
                  </a:cubicBezTo>
                  <a:cubicBezTo>
                    <a:pt x="5016" y="456"/>
                    <a:pt x="4353" y="1"/>
                    <a:pt x="36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5" name="Google Shape;435;p41"/>
            <p:cNvSpPr/>
            <p:nvPr/>
          </p:nvSpPr>
          <p:spPr>
            <a:xfrm>
              <a:off x="6143420" y="1949116"/>
              <a:ext cx="313090" cy="452075"/>
            </a:xfrm>
            <a:custGeom>
              <a:rect b="b" l="l" r="r" t="t"/>
              <a:pathLst>
                <a:path extrusionOk="0" h="7100" w="4917">
                  <a:moveTo>
                    <a:pt x="3844" y="1"/>
                  </a:moveTo>
                  <a:lnTo>
                    <a:pt x="2711" y="1893"/>
                  </a:lnTo>
                  <a:lnTo>
                    <a:pt x="1567" y="3990"/>
                  </a:lnTo>
                  <a:lnTo>
                    <a:pt x="0" y="5677"/>
                  </a:lnTo>
                  <a:cubicBezTo>
                    <a:pt x="566" y="6087"/>
                    <a:pt x="1458" y="6569"/>
                    <a:pt x="2844" y="7099"/>
                  </a:cubicBezTo>
                  <a:cubicBezTo>
                    <a:pt x="2844" y="7099"/>
                    <a:pt x="3350" y="6786"/>
                    <a:pt x="3892" y="6484"/>
                  </a:cubicBezTo>
                  <a:cubicBezTo>
                    <a:pt x="4531" y="6123"/>
                    <a:pt x="4917" y="5448"/>
                    <a:pt x="4917" y="4725"/>
                  </a:cubicBezTo>
                  <a:lnTo>
                    <a:pt x="4917" y="4074"/>
                  </a:lnTo>
                  <a:cubicBezTo>
                    <a:pt x="4917" y="3978"/>
                    <a:pt x="4917" y="3881"/>
                    <a:pt x="4904" y="3785"/>
                  </a:cubicBezTo>
                  <a:cubicBezTo>
                    <a:pt x="4808" y="3134"/>
                    <a:pt x="4411" y="471"/>
                    <a:pt x="4133" y="218"/>
                  </a:cubicBezTo>
                  <a:cubicBezTo>
                    <a:pt x="4085" y="170"/>
                    <a:pt x="3977" y="86"/>
                    <a:pt x="38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6" name="Google Shape;436;p41"/>
            <p:cNvSpPr/>
            <p:nvPr/>
          </p:nvSpPr>
          <p:spPr>
            <a:xfrm>
              <a:off x="6101204" y="1934917"/>
              <a:ext cx="923160" cy="355038"/>
            </a:xfrm>
            <a:custGeom>
              <a:rect b="b" l="l" r="r" t="t"/>
              <a:pathLst>
                <a:path extrusionOk="0" h="5576" w="14498">
                  <a:moveTo>
                    <a:pt x="2893" y="0"/>
                  </a:moveTo>
                  <a:cubicBezTo>
                    <a:pt x="2430" y="0"/>
                    <a:pt x="2033" y="353"/>
                    <a:pt x="1796" y="694"/>
                  </a:cubicBezTo>
                  <a:cubicBezTo>
                    <a:pt x="1374" y="1321"/>
                    <a:pt x="0" y="3635"/>
                    <a:pt x="1459" y="4093"/>
                  </a:cubicBezTo>
                  <a:cubicBezTo>
                    <a:pt x="1723" y="4178"/>
                    <a:pt x="1992" y="4213"/>
                    <a:pt x="2255" y="4213"/>
                  </a:cubicBezTo>
                  <a:cubicBezTo>
                    <a:pt x="3445" y="4213"/>
                    <a:pt x="4519" y="3502"/>
                    <a:pt x="4519" y="3502"/>
                  </a:cubicBezTo>
                  <a:cubicBezTo>
                    <a:pt x="6555" y="4912"/>
                    <a:pt x="9050" y="5442"/>
                    <a:pt x="9689" y="5563"/>
                  </a:cubicBezTo>
                  <a:cubicBezTo>
                    <a:pt x="9725" y="5572"/>
                    <a:pt x="9761" y="5576"/>
                    <a:pt x="9798" y="5576"/>
                  </a:cubicBezTo>
                  <a:cubicBezTo>
                    <a:pt x="9858" y="5576"/>
                    <a:pt x="9918" y="5565"/>
                    <a:pt x="9978" y="5550"/>
                  </a:cubicBezTo>
                  <a:cubicBezTo>
                    <a:pt x="11629" y="4984"/>
                    <a:pt x="13280" y="3526"/>
                    <a:pt x="13895" y="2947"/>
                  </a:cubicBezTo>
                  <a:cubicBezTo>
                    <a:pt x="14063" y="2791"/>
                    <a:pt x="14171" y="2586"/>
                    <a:pt x="14220" y="2369"/>
                  </a:cubicBezTo>
                  <a:lnTo>
                    <a:pt x="14497" y="1019"/>
                  </a:lnTo>
                  <a:cubicBezTo>
                    <a:pt x="14497" y="706"/>
                    <a:pt x="13424" y="333"/>
                    <a:pt x="13003" y="200"/>
                  </a:cubicBezTo>
                  <a:cubicBezTo>
                    <a:pt x="12992" y="196"/>
                    <a:pt x="12981" y="194"/>
                    <a:pt x="12971" y="194"/>
                  </a:cubicBezTo>
                  <a:cubicBezTo>
                    <a:pt x="12911" y="194"/>
                    <a:pt x="12858" y="249"/>
                    <a:pt x="12858" y="320"/>
                  </a:cubicBezTo>
                  <a:lnTo>
                    <a:pt x="12858" y="839"/>
                  </a:lnTo>
                  <a:lnTo>
                    <a:pt x="12629" y="1345"/>
                  </a:lnTo>
                  <a:lnTo>
                    <a:pt x="12629" y="1032"/>
                  </a:lnTo>
                  <a:cubicBezTo>
                    <a:pt x="12749" y="682"/>
                    <a:pt x="12666" y="465"/>
                    <a:pt x="12593" y="369"/>
                  </a:cubicBezTo>
                  <a:cubicBezTo>
                    <a:pt x="12583" y="348"/>
                    <a:pt x="12563" y="338"/>
                    <a:pt x="12542" y="338"/>
                  </a:cubicBezTo>
                  <a:cubicBezTo>
                    <a:pt x="12515" y="338"/>
                    <a:pt x="12486" y="354"/>
                    <a:pt x="12473" y="381"/>
                  </a:cubicBezTo>
                  <a:lnTo>
                    <a:pt x="12195" y="947"/>
                  </a:lnTo>
                  <a:cubicBezTo>
                    <a:pt x="12184" y="959"/>
                    <a:pt x="12184" y="984"/>
                    <a:pt x="12184" y="1008"/>
                  </a:cubicBezTo>
                  <a:lnTo>
                    <a:pt x="12497" y="2610"/>
                  </a:lnTo>
                  <a:lnTo>
                    <a:pt x="9255" y="3611"/>
                  </a:lnTo>
                  <a:lnTo>
                    <a:pt x="7182" y="2634"/>
                  </a:lnTo>
                  <a:cubicBezTo>
                    <a:pt x="6845" y="2478"/>
                    <a:pt x="6520" y="2248"/>
                    <a:pt x="6255" y="1983"/>
                  </a:cubicBezTo>
                  <a:cubicBezTo>
                    <a:pt x="5278" y="1056"/>
                    <a:pt x="4134" y="947"/>
                    <a:pt x="4134" y="947"/>
                  </a:cubicBezTo>
                  <a:cubicBezTo>
                    <a:pt x="3712" y="245"/>
                    <a:pt x="3280" y="0"/>
                    <a:pt x="2893" y="0"/>
                  </a:cubicBezTo>
                  <a:close/>
                </a:path>
              </a:pathLst>
            </a:custGeom>
            <a:solidFill>
              <a:srgbClr val="B0503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7" name="Google Shape;437;p41"/>
            <p:cNvSpPr/>
            <p:nvPr/>
          </p:nvSpPr>
          <p:spPr>
            <a:xfrm>
              <a:off x="6243133" y="2115940"/>
              <a:ext cx="145879" cy="87295"/>
            </a:xfrm>
            <a:custGeom>
              <a:rect b="b" l="l" r="r" t="t"/>
              <a:pathLst>
                <a:path extrusionOk="0" h="1371" w="2291">
                  <a:moveTo>
                    <a:pt x="1281" y="1"/>
                  </a:moveTo>
                  <a:cubicBezTo>
                    <a:pt x="1182" y="1"/>
                    <a:pt x="1083" y="44"/>
                    <a:pt x="1013" y="128"/>
                  </a:cubicBezTo>
                  <a:lnTo>
                    <a:pt x="1" y="1370"/>
                  </a:lnTo>
                  <a:cubicBezTo>
                    <a:pt x="1206" y="1370"/>
                    <a:pt x="2290" y="659"/>
                    <a:pt x="2290" y="659"/>
                  </a:cubicBezTo>
                  <a:cubicBezTo>
                    <a:pt x="2025" y="478"/>
                    <a:pt x="1483" y="69"/>
                    <a:pt x="1483" y="69"/>
                  </a:cubicBezTo>
                  <a:cubicBezTo>
                    <a:pt x="1422" y="23"/>
                    <a:pt x="1351" y="1"/>
                    <a:pt x="1281" y="1"/>
                  </a:cubicBezTo>
                  <a:close/>
                </a:path>
              </a:pathLst>
            </a:custGeom>
            <a:solidFill>
              <a:srgbClr val="873C2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8" name="Google Shape;438;p41"/>
            <p:cNvSpPr/>
            <p:nvPr/>
          </p:nvSpPr>
          <p:spPr>
            <a:xfrm>
              <a:off x="6301458" y="1775733"/>
              <a:ext cx="214139" cy="187261"/>
            </a:xfrm>
            <a:custGeom>
              <a:rect b="b" l="l" r="r" t="t"/>
              <a:pathLst>
                <a:path extrusionOk="0" h="2941" w="3363">
                  <a:moveTo>
                    <a:pt x="1338" y="1"/>
                  </a:moveTo>
                  <a:cubicBezTo>
                    <a:pt x="1338" y="1"/>
                    <a:pt x="435" y="1531"/>
                    <a:pt x="1" y="2314"/>
                  </a:cubicBezTo>
                  <a:cubicBezTo>
                    <a:pt x="27" y="2313"/>
                    <a:pt x="54" y="2312"/>
                    <a:pt x="80" y="2312"/>
                  </a:cubicBezTo>
                  <a:cubicBezTo>
                    <a:pt x="798" y="2312"/>
                    <a:pt x="1465" y="2767"/>
                    <a:pt x="1651" y="2941"/>
                  </a:cubicBezTo>
                  <a:cubicBezTo>
                    <a:pt x="1712" y="2881"/>
                    <a:pt x="1760" y="2809"/>
                    <a:pt x="1796" y="2748"/>
                  </a:cubicBezTo>
                  <a:cubicBezTo>
                    <a:pt x="2446" y="1495"/>
                    <a:pt x="3362" y="1"/>
                    <a:pt x="3362" y="1"/>
                  </a:cubicBezTo>
                  <a:close/>
                </a:path>
              </a:pathLst>
            </a:custGeom>
            <a:solidFill>
              <a:srgbClr val="B0503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9" name="Google Shape;439;p41"/>
            <p:cNvSpPr/>
            <p:nvPr/>
          </p:nvSpPr>
          <p:spPr>
            <a:xfrm>
              <a:off x="6301458" y="1775733"/>
              <a:ext cx="214139" cy="151986"/>
            </a:xfrm>
            <a:custGeom>
              <a:rect b="b" l="l" r="r" t="t"/>
              <a:pathLst>
                <a:path extrusionOk="0" h="2387" w="3363">
                  <a:moveTo>
                    <a:pt x="1338" y="1"/>
                  </a:moveTo>
                  <a:cubicBezTo>
                    <a:pt x="1338" y="1"/>
                    <a:pt x="435" y="1531"/>
                    <a:pt x="1" y="2314"/>
                  </a:cubicBezTo>
                  <a:cubicBezTo>
                    <a:pt x="27" y="2313"/>
                    <a:pt x="53" y="2312"/>
                    <a:pt x="80" y="2312"/>
                  </a:cubicBezTo>
                  <a:cubicBezTo>
                    <a:pt x="258" y="2312"/>
                    <a:pt x="435" y="2344"/>
                    <a:pt x="603" y="2387"/>
                  </a:cubicBezTo>
                  <a:cubicBezTo>
                    <a:pt x="1073" y="1772"/>
                    <a:pt x="1929" y="1567"/>
                    <a:pt x="2435" y="1567"/>
                  </a:cubicBezTo>
                  <a:cubicBezTo>
                    <a:pt x="2928" y="712"/>
                    <a:pt x="3362" y="1"/>
                    <a:pt x="3362" y="1"/>
                  </a:cubicBezTo>
                  <a:close/>
                </a:path>
              </a:pathLst>
            </a:custGeom>
            <a:solidFill>
              <a:srgbClr val="873C2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0" name="Google Shape;440;p41"/>
            <p:cNvSpPr/>
            <p:nvPr/>
          </p:nvSpPr>
          <p:spPr>
            <a:xfrm>
              <a:off x="6357427" y="1595538"/>
              <a:ext cx="214967" cy="222472"/>
            </a:xfrm>
            <a:custGeom>
              <a:rect b="b" l="l" r="r" t="t"/>
              <a:pathLst>
                <a:path extrusionOk="0" h="3494" w="3376">
                  <a:moveTo>
                    <a:pt x="1781" y="0"/>
                  </a:moveTo>
                  <a:cubicBezTo>
                    <a:pt x="696" y="0"/>
                    <a:pt x="1" y="710"/>
                    <a:pt x="1" y="1759"/>
                  </a:cubicBezTo>
                  <a:cubicBezTo>
                    <a:pt x="1" y="2710"/>
                    <a:pt x="761" y="3494"/>
                    <a:pt x="1688" y="3494"/>
                  </a:cubicBezTo>
                  <a:cubicBezTo>
                    <a:pt x="2616" y="3494"/>
                    <a:pt x="3375" y="2710"/>
                    <a:pt x="3375" y="1759"/>
                  </a:cubicBezTo>
                  <a:cubicBezTo>
                    <a:pt x="3375" y="734"/>
                    <a:pt x="2930" y="96"/>
                    <a:pt x="2014" y="11"/>
                  </a:cubicBezTo>
                  <a:cubicBezTo>
                    <a:pt x="1934" y="4"/>
                    <a:pt x="1857" y="0"/>
                    <a:pt x="1781" y="0"/>
                  </a:cubicBezTo>
                  <a:close/>
                </a:path>
              </a:pathLst>
            </a:custGeom>
            <a:solidFill>
              <a:srgbClr val="B0503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1" name="Google Shape;441;p41"/>
            <p:cNvSpPr/>
            <p:nvPr/>
          </p:nvSpPr>
          <p:spPr>
            <a:xfrm>
              <a:off x="6359783" y="1699707"/>
              <a:ext cx="211847" cy="118304"/>
            </a:xfrm>
            <a:custGeom>
              <a:rect b="b" l="l" r="r" t="t"/>
              <a:pathLst>
                <a:path extrusionOk="0" h="1858" w="3327">
                  <a:moveTo>
                    <a:pt x="1206" y="1"/>
                  </a:moveTo>
                  <a:cubicBezTo>
                    <a:pt x="1005" y="1"/>
                    <a:pt x="789" y="105"/>
                    <a:pt x="675" y="364"/>
                  </a:cubicBezTo>
                  <a:cubicBezTo>
                    <a:pt x="563" y="600"/>
                    <a:pt x="407" y="698"/>
                    <a:pt x="271" y="698"/>
                  </a:cubicBezTo>
                  <a:cubicBezTo>
                    <a:pt x="144" y="698"/>
                    <a:pt x="36" y="611"/>
                    <a:pt x="1" y="471"/>
                  </a:cubicBezTo>
                  <a:lnTo>
                    <a:pt x="1" y="471"/>
                  </a:lnTo>
                  <a:cubicBezTo>
                    <a:pt x="169" y="1267"/>
                    <a:pt x="844" y="1858"/>
                    <a:pt x="1651" y="1858"/>
                  </a:cubicBezTo>
                  <a:cubicBezTo>
                    <a:pt x="2543" y="1858"/>
                    <a:pt x="3278" y="1135"/>
                    <a:pt x="3326" y="219"/>
                  </a:cubicBezTo>
                  <a:lnTo>
                    <a:pt x="1627" y="219"/>
                  </a:lnTo>
                  <a:cubicBezTo>
                    <a:pt x="1558" y="87"/>
                    <a:pt x="1388" y="1"/>
                    <a:pt x="1206" y="1"/>
                  </a:cubicBezTo>
                  <a:close/>
                </a:path>
              </a:pathLst>
            </a:custGeom>
            <a:solidFill>
              <a:srgbClr val="873C2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2" name="Google Shape;442;p41"/>
            <p:cNvSpPr/>
            <p:nvPr/>
          </p:nvSpPr>
          <p:spPr>
            <a:xfrm>
              <a:off x="6441095" y="1751155"/>
              <a:ext cx="98314" cy="111363"/>
            </a:xfrm>
            <a:custGeom>
              <a:rect b="b" l="l" r="r" t="t"/>
              <a:pathLst>
                <a:path extrusionOk="0" h="1749" w="1544">
                  <a:moveTo>
                    <a:pt x="1" y="1"/>
                  </a:moveTo>
                  <a:lnTo>
                    <a:pt x="1" y="1254"/>
                  </a:lnTo>
                  <a:cubicBezTo>
                    <a:pt x="1" y="1532"/>
                    <a:pt x="205" y="1749"/>
                    <a:pt x="435" y="1749"/>
                  </a:cubicBezTo>
                  <a:lnTo>
                    <a:pt x="1543" y="1749"/>
                  </a:lnTo>
                  <a:lnTo>
                    <a:pt x="1543" y="1"/>
                  </a:lnTo>
                  <a:close/>
                </a:path>
              </a:pathLst>
            </a:custGeom>
            <a:solidFill>
              <a:srgbClr val="873C2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3" name="Google Shape;443;p41"/>
            <p:cNvSpPr/>
            <p:nvPr/>
          </p:nvSpPr>
          <p:spPr>
            <a:xfrm>
              <a:off x="6425749" y="1709195"/>
              <a:ext cx="59918" cy="59470"/>
            </a:xfrm>
            <a:custGeom>
              <a:rect b="b" l="l" r="r" t="t"/>
              <a:pathLst>
                <a:path extrusionOk="0" h="934" w="941">
                  <a:moveTo>
                    <a:pt x="469" y="1"/>
                  </a:moveTo>
                  <a:cubicBezTo>
                    <a:pt x="442" y="1"/>
                    <a:pt x="414" y="4"/>
                    <a:pt x="386" y="9"/>
                  </a:cubicBezTo>
                  <a:cubicBezTo>
                    <a:pt x="157" y="46"/>
                    <a:pt x="1" y="287"/>
                    <a:pt x="49" y="539"/>
                  </a:cubicBezTo>
                  <a:cubicBezTo>
                    <a:pt x="92" y="774"/>
                    <a:pt x="276" y="933"/>
                    <a:pt x="477" y="933"/>
                  </a:cubicBezTo>
                  <a:cubicBezTo>
                    <a:pt x="503" y="933"/>
                    <a:pt x="529" y="931"/>
                    <a:pt x="555" y="925"/>
                  </a:cubicBezTo>
                  <a:cubicBezTo>
                    <a:pt x="796" y="889"/>
                    <a:pt x="941" y="648"/>
                    <a:pt x="904" y="395"/>
                  </a:cubicBezTo>
                  <a:cubicBezTo>
                    <a:pt x="862" y="160"/>
                    <a:pt x="678" y="1"/>
                    <a:pt x="469" y="1"/>
                  </a:cubicBezTo>
                  <a:close/>
                </a:path>
              </a:pathLst>
            </a:custGeom>
            <a:solidFill>
              <a:srgbClr val="B0503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4" name="Google Shape;444;p41"/>
            <p:cNvSpPr/>
            <p:nvPr/>
          </p:nvSpPr>
          <p:spPr>
            <a:xfrm>
              <a:off x="6459560" y="1603561"/>
              <a:ext cx="134291" cy="258956"/>
            </a:xfrm>
            <a:custGeom>
              <a:rect b="b" l="l" r="r" t="t"/>
              <a:pathLst>
                <a:path extrusionOk="0" h="4067" w="2109">
                  <a:moveTo>
                    <a:pt x="805" y="0"/>
                  </a:moveTo>
                  <a:cubicBezTo>
                    <a:pt x="785" y="0"/>
                    <a:pt x="766" y="2"/>
                    <a:pt x="747" y="5"/>
                  </a:cubicBezTo>
                  <a:cubicBezTo>
                    <a:pt x="12" y="138"/>
                    <a:pt x="0" y="934"/>
                    <a:pt x="84" y="1608"/>
                  </a:cubicBezTo>
                  <a:cubicBezTo>
                    <a:pt x="96" y="1729"/>
                    <a:pt x="156" y="2198"/>
                    <a:pt x="169" y="2319"/>
                  </a:cubicBezTo>
                  <a:cubicBezTo>
                    <a:pt x="265" y="3138"/>
                    <a:pt x="747" y="4067"/>
                    <a:pt x="1253" y="4067"/>
                  </a:cubicBezTo>
                  <a:cubicBezTo>
                    <a:pt x="1615" y="4067"/>
                    <a:pt x="1808" y="3693"/>
                    <a:pt x="1843" y="3199"/>
                  </a:cubicBezTo>
                  <a:cubicBezTo>
                    <a:pt x="1867" y="2813"/>
                    <a:pt x="1771" y="2415"/>
                    <a:pt x="1892" y="2415"/>
                  </a:cubicBezTo>
                  <a:lnTo>
                    <a:pt x="2025" y="2415"/>
                  </a:lnTo>
                  <a:cubicBezTo>
                    <a:pt x="2073" y="2415"/>
                    <a:pt x="2108" y="2380"/>
                    <a:pt x="2097" y="2331"/>
                  </a:cubicBezTo>
                  <a:cubicBezTo>
                    <a:pt x="2097" y="2295"/>
                    <a:pt x="1819" y="1898"/>
                    <a:pt x="1808" y="1861"/>
                  </a:cubicBezTo>
                  <a:cubicBezTo>
                    <a:pt x="1747" y="1753"/>
                    <a:pt x="1867" y="1729"/>
                    <a:pt x="1892" y="1524"/>
                  </a:cubicBezTo>
                  <a:cubicBezTo>
                    <a:pt x="1961" y="729"/>
                    <a:pt x="1237" y="0"/>
                    <a:pt x="805" y="0"/>
                  </a:cubicBezTo>
                  <a:close/>
                </a:path>
              </a:pathLst>
            </a:custGeom>
            <a:solidFill>
              <a:srgbClr val="B0503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5" name="Google Shape;445;p41"/>
            <p:cNvSpPr/>
            <p:nvPr/>
          </p:nvSpPr>
          <p:spPr>
            <a:xfrm>
              <a:off x="6303750" y="1580511"/>
              <a:ext cx="293478" cy="274492"/>
            </a:xfrm>
            <a:custGeom>
              <a:rect b="b" l="l" r="r" t="t"/>
              <a:pathLst>
                <a:path extrusionOk="0" h="4311" w="4609">
                  <a:moveTo>
                    <a:pt x="2604" y="0"/>
                  </a:moveTo>
                  <a:cubicBezTo>
                    <a:pt x="2401" y="0"/>
                    <a:pt x="2200" y="22"/>
                    <a:pt x="2013" y="66"/>
                  </a:cubicBezTo>
                  <a:cubicBezTo>
                    <a:pt x="1061" y="295"/>
                    <a:pt x="1230" y="838"/>
                    <a:pt x="615" y="1223"/>
                  </a:cubicBezTo>
                  <a:cubicBezTo>
                    <a:pt x="0" y="1609"/>
                    <a:pt x="447" y="2199"/>
                    <a:pt x="314" y="3031"/>
                  </a:cubicBezTo>
                  <a:cubicBezTo>
                    <a:pt x="182" y="3862"/>
                    <a:pt x="688" y="4127"/>
                    <a:pt x="688" y="4127"/>
                  </a:cubicBezTo>
                  <a:cubicBezTo>
                    <a:pt x="933" y="4257"/>
                    <a:pt x="1171" y="4311"/>
                    <a:pt x="1389" y="4311"/>
                  </a:cubicBezTo>
                  <a:cubicBezTo>
                    <a:pt x="2222" y="4311"/>
                    <a:pt x="2766" y="3529"/>
                    <a:pt x="2327" y="3224"/>
                  </a:cubicBezTo>
                  <a:cubicBezTo>
                    <a:pt x="1784" y="2838"/>
                    <a:pt x="1965" y="2560"/>
                    <a:pt x="1965" y="2560"/>
                  </a:cubicBezTo>
                  <a:cubicBezTo>
                    <a:pt x="2953" y="2477"/>
                    <a:pt x="2929" y="1705"/>
                    <a:pt x="2929" y="1705"/>
                  </a:cubicBezTo>
                  <a:lnTo>
                    <a:pt x="2929" y="1705"/>
                  </a:lnTo>
                  <a:cubicBezTo>
                    <a:pt x="2975" y="1709"/>
                    <a:pt x="3021" y="1711"/>
                    <a:pt x="3066" y="1711"/>
                  </a:cubicBezTo>
                  <a:cubicBezTo>
                    <a:pt x="3564" y="1711"/>
                    <a:pt x="3997" y="1478"/>
                    <a:pt x="4218" y="1235"/>
                  </a:cubicBezTo>
                  <a:cubicBezTo>
                    <a:pt x="4279" y="1355"/>
                    <a:pt x="4314" y="1476"/>
                    <a:pt x="4327" y="1609"/>
                  </a:cubicBezTo>
                  <a:cubicBezTo>
                    <a:pt x="4327" y="1610"/>
                    <a:pt x="4328" y="1610"/>
                    <a:pt x="4328" y="1610"/>
                  </a:cubicBezTo>
                  <a:cubicBezTo>
                    <a:pt x="4353" y="1610"/>
                    <a:pt x="4609" y="1174"/>
                    <a:pt x="4339" y="705"/>
                  </a:cubicBezTo>
                  <a:cubicBezTo>
                    <a:pt x="4085" y="272"/>
                    <a:pt x="3330" y="0"/>
                    <a:pt x="26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6" name="Google Shape;446;p41"/>
            <p:cNvSpPr/>
            <p:nvPr/>
          </p:nvSpPr>
          <p:spPr>
            <a:xfrm>
              <a:off x="5919415" y="1588470"/>
              <a:ext cx="491889" cy="497537"/>
            </a:xfrm>
            <a:custGeom>
              <a:rect b="b" l="l" r="r" t="t"/>
              <a:pathLst>
                <a:path extrusionOk="0" h="7814" w="7725">
                  <a:moveTo>
                    <a:pt x="6578" y="0"/>
                  </a:moveTo>
                  <a:cubicBezTo>
                    <a:pt x="6057" y="0"/>
                    <a:pt x="5507" y="672"/>
                    <a:pt x="5722" y="856"/>
                  </a:cubicBezTo>
                  <a:lnTo>
                    <a:pt x="5722" y="856"/>
                  </a:lnTo>
                  <a:cubicBezTo>
                    <a:pt x="5514" y="680"/>
                    <a:pt x="5280" y="603"/>
                    <a:pt x="5052" y="603"/>
                  </a:cubicBezTo>
                  <a:cubicBezTo>
                    <a:pt x="4381" y="603"/>
                    <a:pt x="3763" y="1270"/>
                    <a:pt x="4024" y="2026"/>
                  </a:cubicBezTo>
                  <a:cubicBezTo>
                    <a:pt x="4362" y="2977"/>
                    <a:pt x="4181" y="3192"/>
                    <a:pt x="3787" y="3192"/>
                  </a:cubicBezTo>
                  <a:cubicBezTo>
                    <a:pt x="3463" y="3192"/>
                    <a:pt x="2995" y="3046"/>
                    <a:pt x="2552" y="3046"/>
                  </a:cubicBezTo>
                  <a:cubicBezTo>
                    <a:pt x="2054" y="3046"/>
                    <a:pt x="1588" y="3231"/>
                    <a:pt x="1397" y="4014"/>
                  </a:cubicBezTo>
                  <a:cubicBezTo>
                    <a:pt x="1260" y="4597"/>
                    <a:pt x="1579" y="5246"/>
                    <a:pt x="2106" y="5506"/>
                  </a:cubicBezTo>
                  <a:lnTo>
                    <a:pt x="2106" y="5506"/>
                  </a:lnTo>
                  <a:cubicBezTo>
                    <a:pt x="1976" y="5455"/>
                    <a:pt x="1848" y="5431"/>
                    <a:pt x="1726" y="5431"/>
                  </a:cubicBezTo>
                  <a:cubicBezTo>
                    <a:pt x="656" y="5431"/>
                    <a:pt x="0" y="7216"/>
                    <a:pt x="1987" y="7702"/>
                  </a:cubicBezTo>
                  <a:cubicBezTo>
                    <a:pt x="2305" y="7778"/>
                    <a:pt x="2629" y="7814"/>
                    <a:pt x="2951" y="7814"/>
                  </a:cubicBezTo>
                  <a:cubicBezTo>
                    <a:pt x="5415" y="7814"/>
                    <a:pt x="7725" y="5748"/>
                    <a:pt x="5519" y="4352"/>
                  </a:cubicBezTo>
                  <a:cubicBezTo>
                    <a:pt x="4842" y="3920"/>
                    <a:pt x="5159" y="3241"/>
                    <a:pt x="5911" y="3241"/>
                  </a:cubicBezTo>
                  <a:cubicBezTo>
                    <a:pt x="5936" y="3241"/>
                    <a:pt x="5962" y="3242"/>
                    <a:pt x="5988" y="3243"/>
                  </a:cubicBezTo>
                  <a:cubicBezTo>
                    <a:pt x="6410" y="2821"/>
                    <a:pt x="5157" y="2339"/>
                    <a:pt x="5591" y="1929"/>
                  </a:cubicBezTo>
                  <a:cubicBezTo>
                    <a:pt x="5771" y="1761"/>
                    <a:pt x="6157" y="1881"/>
                    <a:pt x="6229" y="1653"/>
                  </a:cubicBezTo>
                  <a:cubicBezTo>
                    <a:pt x="6266" y="1556"/>
                    <a:pt x="6229" y="1460"/>
                    <a:pt x="6253" y="1375"/>
                  </a:cubicBezTo>
                  <a:cubicBezTo>
                    <a:pt x="6326" y="1026"/>
                    <a:pt x="6856" y="1230"/>
                    <a:pt x="7073" y="1050"/>
                  </a:cubicBezTo>
                  <a:cubicBezTo>
                    <a:pt x="7254" y="881"/>
                    <a:pt x="7241" y="568"/>
                    <a:pt x="7121" y="363"/>
                  </a:cubicBezTo>
                  <a:cubicBezTo>
                    <a:pt x="6974" y="99"/>
                    <a:pt x="6778" y="0"/>
                    <a:pt x="65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7" name="Google Shape;447;p41"/>
            <p:cNvSpPr/>
            <p:nvPr/>
          </p:nvSpPr>
          <p:spPr>
            <a:xfrm>
              <a:off x="6205502" y="3167632"/>
              <a:ext cx="390710" cy="147338"/>
            </a:xfrm>
            <a:custGeom>
              <a:rect b="b" l="l" r="r" t="t"/>
              <a:pathLst>
                <a:path extrusionOk="0" h="2314" w="6136">
                  <a:moveTo>
                    <a:pt x="2785" y="0"/>
                  </a:moveTo>
                  <a:cubicBezTo>
                    <a:pt x="2339" y="0"/>
                    <a:pt x="1532" y="953"/>
                    <a:pt x="1134" y="953"/>
                  </a:cubicBezTo>
                  <a:cubicBezTo>
                    <a:pt x="724" y="953"/>
                    <a:pt x="1050" y="350"/>
                    <a:pt x="676" y="350"/>
                  </a:cubicBezTo>
                  <a:cubicBezTo>
                    <a:pt x="97" y="663"/>
                    <a:pt x="1" y="2314"/>
                    <a:pt x="1" y="2314"/>
                  </a:cubicBezTo>
                  <a:lnTo>
                    <a:pt x="6135" y="2314"/>
                  </a:lnTo>
                  <a:cubicBezTo>
                    <a:pt x="6135" y="1700"/>
                    <a:pt x="5520" y="1651"/>
                    <a:pt x="4532" y="1338"/>
                  </a:cubicBezTo>
                  <a:cubicBezTo>
                    <a:pt x="4170" y="1218"/>
                    <a:pt x="3255" y="0"/>
                    <a:pt x="27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8" name="Google Shape;448;p41"/>
            <p:cNvSpPr/>
            <p:nvPr/>
          </p:nvSpPr>
          <p:spPr>
            <a:xfrm>
              <a:off x="5858734" y="2383049"/>
              <a:ext cx="801923" cy="709439"/>
            </a:xfrm>
            <a:custGeom>
              <a:rect b="b" l="l" r="r" t="t"/>
              <a:pathLst>
                <a:path extrusionOk="0" h="11142" w="12594">
                  <a:moveTo>
                    <a:pt x="3149" y="1"/>
                  </a:moveTo>
                  <a:cubicBezTo>
                    <a:pt x="3025" y="1"/>
                    <a:pt x="2895" y="10"/>
                    <a:pt x="2760" y="31"/>
                  </a:cubicBezTo>
                  <a:lnTo>
                    <a:pt x="2338" y="440"/>
                  </a:lnTo>
                  <a:cubicBezTo>
                    <a:pt x="1591" y="1019"/>
                    <a:pt x="1109" y="1669"/>
                    <a:pt x="795" y="2309"/>
                  </a:cubicBezTo>
                  <a:cubicBezTo>
                    <a:pt x="0" y="3972"/>
                    <a:pt x="1229" y="5900"/>
                    <a:pt x="3073" y="5900"/>
                  </a:cubicBezTo>
                  <a:lnTo>
                    <a:pt x="9231" y="5900"/>
                  </a:lnTo>
                  <a:cubicBezTo>
                    <a:pt x="8086" y="6695"/>
                    <a:pt x="7098" y="9406"/>
                    <a:pt x="6556" y="11141"/>
                  </a:cubicBezTo>
                  <a:lnTo>
                    <a:pt x="8917" y="11141"/>
                  </a:lnTo>
                  <a:lnTo>
                    <a:pt x="12026" y="5707"/>
                  </a:lnTo>
                  <a:cubicBezTo>
                    <a:pt x="12593" y="4719"/>
                    <a:pt x="12099" y="3453"/>
                    <a:pt x="11003" y="3128"/>
                  </a:cubicBezTo>
                  <a:cubicBezTo>
                    <a:pt x="9050" y="2550"/>
                    <a:pt x="5471" y="1959"/>
                    <a:pt x="5471" y="1959"/>
                  </a:cubicBezTo>
                  <a:lnTo>
                    <a:pt x="5471" y="1658"/>
                  </a:lnTo>
                  <a:cubicBezTo>
                    <a:pt x="5471" y="1658"/>
                    <a:pt x="4794" y="1"/>
                    <a:pt x="31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9" name="Google Shape;449;p41"/>
            <p:cNvSpPr/>
            <p:nvPr/>
          </p:nvSpPr>
          <p:spPr>
            <a:xfrm>
              <a:off x="6248482" y="3092434"/>
              <a:ext cx="178099" cy="135877"/>
            </a:xfrm>
            <a:custGeom>
              <a:rect b="b" l="l" r="r" t="t"/>
              <a:pathLst>
                <a:path extrusionOk="0" h="2134" w="2797">
                  <a:moveTo>
                    <a:pt x="435" y="0"/>
                  </a:moveTo>
                  <a:cubicBezTo>
                    <a:pt x="158" y="892"/>
                    <a:pt x="1" y="1531"/>
                    <a:pt x="1" y="1531"/>
                  </a:cubicBezTo>
                  <a:cubicBezTo>
                    <a:pt x="375" y="1531"/>
                    <a:pt x="49" y="2134"/>
                    <a:pt x="459" y="2134"/>
                  </a:cubicBezTo>
                  <a:cubicBezTo>
                    <a:pt x="857" y="2134"/>
                    <a:pt x="1664" y="1181"/>
                    <a:pt x="2110" y="1181"/>
                  </a:cubicBezTo>
                  <a:lnTo>
                    <a:pt x="2796" y="0"/>
                  </a:lnTo>
                  <a:close/>
                </a:path>
              </a:pathLst>
            </a:custGeom>
            <a:solidFill>
              <a:srgbClr val="873C2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0" name="Google Shape;450;p41"/>
            <p:cNvSpPr/>
            <p:nvPr/>
          </p:nvSpPr>
          <p:spPr>
            <a:xfrm>
              <a:off x="6134951" y="3167632"/>
              <a:ext cx="390646" cy="147338"/>
            </a:xfrm>
            <a:custGeom>
              <a:rect b="b" l="l" r="r" t="t"/>
              <a:pathLst>
                <a:path extrusionOk="0" h="2314" w="6135">
                  <a:moveTo>
                    <a:pt x="2784" y="0"/>
                  </a:moveTo>
                  <a:cubicBezTo>
                    <a:pt x="2338" y="0"/>
                    <a:pt x="1531" y="953"/>
                    <a:pt x="1133" y="953"/>
                  </a:cubicBezTo>
                  <a:cubicBezTo>
                    <a:pt x="723" y="953"/>
                    <a:pt x="1049" y="350"/>
                    <a:pt x="675" y="350"/>
                  </a:cubicBezTo>
                  <a:cubicBezTo>
                    <a:pt x="97" y="663"/>
                    <a:pt x="0" y="2314"/>
                    <a:pt x="0" y="2314"/>
                  </a:cubicBezTo>
                  <a:lnTo>
                    <a:pt x="6134" y="2314"/>
                  </a:lnTo>
                  <a:cubicBezTo>
                    <a:pt x="6134" y="1700"/>
                    <a:pt x="5519" y="1651"/>
                    <a:pt x="4531" y="1338"/>
                  </a:cubicBezTo>
                  <a:cubicBezTo>
                    <a:pt x="4170" y="1218"/>
                    <a:pt x="3254" y="0"/>
                    <a:pt x="27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1" name="Google Shape;451;p41"/>
            <p:cNvSpPr/>
            <p:nvPr/>
          </p:nvSpPr>
          <p:spPr>
            <a:xfrm>
              <a:off x="5788120" y="2383049"/>
              <a:ext cx="802687" cy="709439"/>
            </a:xfrm>
            <a:custGeom>
              <a:rect b="b" l="l" r="r" t="t"/>
              <a:pathLst>
                <a:path extrusionOk="0" h="11142" w="12606">
                  <a:moveTo>
                    <a:pt x="3165" y="1"/>
                  </a:moveTo>
                  <a:cubicBezTo>
                    <a:pt x="3031" y="1"/>
                    <a:pt x="2896" y="10"/>
                    <a:pt x="2761" y="31"/>
                  </a:cubicBezTo>
                  <a:lnTo>
                    <a:pt x="2351" y="440"/>
                  </a:lnTo>
                  <a:cubicBezTo>
                    <a:pt x="1591" y="1019"/>
                    <a:pt x="1109" y="1669"/>
                    <a:pt x="808" y="2309"/>
                  </a:cubicBezTo>
                  <a:cubicBezTo>
                    <a:pt x="0" y="3972"/>
                    <a:pt x="1230" y="5900"/>
                    <a:pt x="3074" y="5900"/>
                  </a:cubicBezTo>
                  <a:lnTo>
                    <a:pt x="9231" y="5900"/>
                  </a:lnTo>
                  <a:cubicBezTo>
                    <a:pt x="8098" y="6695"/>
                    <a:pt x="7099" y="9406"/>
                    <a:pt x="6556" y="11141"/>
                  </a:cubicBezTo>
                  <a:lnTo>
                    <a:pt x="8918" y="11141"/>
                  </a:lnTo>
                  <a:lnTo>
                    <a:pt x="12027" y="5707"/>
                  </a:lnTo>
                  <a:cubicBezTo>
                    <a:pt x="12605" y="4719"/>
                    <a:pt x="12099" y="3453"/>
                    <a:pt x="11003" y="3128"/>
                  </a:cubicBezTo>
                  <a:cubicBezTo>
                    <a:pt x="9051" y="2550"/>
                    <a:pt x="6580" y="2212"/>
                    <a:pt x="6580" y="2212"/>
                  </a:cubicBezTo>
                  <a:lnTo>
                    <a:pt x="6580" y="1658"/>
                  </a:lnTo>
                  <a:cubicBezTo>
                    <a:pt x="6580" y="1658"/>
                    <a:pt x="4945" y="1"/>
                    <a:pt x="316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2" name="Google Shape;452;p41"/>
            <p:cNvSpPr/>
            <p:nvPr/>
          </p:nvSpPr>
          <p:spPr>
            <a:xfrm>
              <a:off x="5950807" y="2394956"/>
              <a:ext cx="256356" cy="129000"/>
            </a:xfrm>
            <a:custGeom>
              <a:rect b="b" l="l" r="r" t="t"/>
              <a:pathLst>
                <a:path extrusionOk="0" h="2026" w="4026">
                  <a:moveTo>
                    <a:pt x="1700" y="1"/>
                  </a:moveTo>
                  <a:lnTo>
                    <a:pt x="0" y="1471"/>
                  </a:lnTo>
                  <a:cubicBezTo>
                    <a:pt x="771" y="1519"/>
                    <a:pt x="4025" y="2025"/>
                    <a:pt x="4025" y="2025"/>
                  </a:cubicBezTo>
                  <a:lnTo>
                    <a:pt x="4025" y="1471"/>
                  </a:lnTo>
                  <a:cubicBezTo>
                    <a:pt x="4025" y="1471"/>
                    <a:pt x="3001" y="435"/>
                    <a:pt x="1700" y="1"/>
                  </a:cubicBezTo>
                  <a:close/>
                </a:path>
              </a:pathLst>
            </a:custGeom>
            <a:solidFill>
              <a:srgbClr val="1A252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3" name="Google Shape;453;p41"/>
            <p:cNvSpPr/>
            <p:nvPr/>
          </p:nvSpPr>
          <p:spPr>
            <a:xfrm>
              <a:off x="6177931" y="3092434"/>
              <a:ext cx="178035" cy="135877"/>
            </a:xfrm>
            <a:custGeom>
              <a:rect b="b" l="l" r="r" t="t"/>
              <a:pathLst>
                <a:path extrusionOk="0" h="2134" w="2796">
                  <a:moveTo>
                    <a:pt x="434" y="0"/>
                  </a:moveTo>
                  <a:cubicBezTo>
                    <a:pt x="157" y="892"/>
                    <a:pt x="0" y="1531"/>
                    <a:pt x="0" y="1531"/>
                  </a:cubicBezTo>
                  <a:cubicBezTo>
                    <a:pt x="374" y="1531"/>
                    <a:pt x="48" y="2134"/>
                    <a:pt x="458" y="2134"/>
                  </a:cubicBezTo>
                  <a:cubicBezTo>
                    <a:pt x="856" y="2134"/>
                    <a:pt x="1663" y="1181"/>
                    <a:pt x="2109" y="1181"/>
                  </a:cubicBezTo>
                  <a:lnTo>
                    <a:pt x="2796" y="0"/>
                  </a:lnTo>
                  <a:close/>
                </a:path>
              </a:pathLst>
            </a:custGeom>
            <a:solidFill>
              <a:srgbClr val="B0503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454" name="Google Shape;454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9929799">
            <a:off x="7286898" y="3661875"/>
            <a:ext cx="1267975" cy="12679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55" name="Google Shape;455;p41"/>
          <p:cNvCxnSpPr/>
          <p:nvPr/>
        </p:nvCxnSpPr>
        <p:spPr>
          <a:xfrm>
            <a:off x="7356000" y="3679385"/>
            <a:ext cx="991800" cy="0"/>
          </a:xfrm>
          <a:prstGeom prst="straightConnector1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1" name="Shape 9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2" name="Google Shape;912;p68"/>
          <p:cNvSpPr txBox="1"/>
          <p:nvPr>
            <p:ph type="title"/>
          </p:nvPr>
        </p:nvSpPr>
        <p:spPr>
          <a:xfrm>
            <a:off x="720000" y="29507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Challenges</a:t>
            </a:r>
            <a:endParaRPr/>
          </a:p>
        </p:txBody>
      </p:sp>
      <p:pic>
        <p:nvPicPr>
          <p:cNvPr id="913" name="Google Shape;913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35075" y="867775"/>
            <a:ext cx="5925579" cy="3954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7" name="Shape 9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8" name="Google Shape;918;p69"/>
          <p:cNvSpPr txBox="1"/>
          <p:nvPr>
            <p:ph type="title"/>
          </p:nvPr>
        </p:nvSpPr>
        <p:spPr>
          <a:xfrm>
            <a:off x="720000" y="48190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Customization</a:t>
            </a:r>
            <a:endParaRPr/>
          </a:p>
        </p:txBody>
      </p:sp>
      <p:pic>
        <p:nvPicPr>
          <p:cNvPr id="919" name="Google Shape;919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0163" y="1594150"/>
            <a:ext cx="8903675" cy="3134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3" name="Shape 9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4" name="Google Shape;924;p70"/>
          <p:cNvSpPr txBox="1"/>
          <p:nvPr>
            <p:ph type="title"/>
          </p:nvPr>
        </p:nvSpPr>
        <p:spPr>
          <a:xfrm>
            <a:off x="168475" y="-258300"/>
            <a:ext cx="7166100" cy="2902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2"/>
                </a:solidFill>
              </a:rPr>
              <a:t>3 TASK FLOWS</a:t>
            </a:r>
            <a:endParaRPr>
              <a:solidFill>
                <a:schemeClr val="accent2"/>
              </a:solidFill>
            </a:endParaRPr>
          </a:p>
        </p:txBody>
      </p:sp>
      <p:sp>
        <p:nvSpPr>
          <p:cNvPr id="925" name="Google Shape;925;p70"/>
          <p:cNvSpPr txBox="1"/>
          <p:nvPr>
            <p:ph type="title"/>
          </p:nvPr>
        </p:nvSpPr>
        <p:spPr>
          <a:xfrm>
            <a:off x="2585725" y="3580825"/>
            <a:ext cx="6471600" cy="1468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/>
              <a:t>SIMPLE, MODERATE, COMPLEX</a:t>
            </a:r>
            <a:endParaRPr sz="440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9" name="Shape 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0" name="Google Shape;930;p71"/>
          <p:cNvSpPr txBox="1"/>
          <p:nvPr>
            <p:ph type="title"/>
          </p:nvPr>
        </p:nvSpPr>
        <p:spPr>
          <a:xfrm>
            <a:off x="339000" y="252130"/>
            <a:ext cx="3852000" cy="65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SIMPLE TASK</a:t>
            </a:r>
            <a:endParaRPr/>
          </a:p>
        </p:txBody>
      </p:sp>
      <p:sp>
        <p:nvSpPr>
          <p:cNvPr id="931" name="Google Shape;931;p71"/>
          <p:cNvSpPr txBox="1"/>
          <p:nvPr>
            <p:ph idx="1" type="subTitle"/>
          </p:nvPr>
        </p:nvSpPr>
        <p:spPr>
          <a:xfrm>
            <a:off x="339000" y="836775"/>
            <a:ext cx="3402600" cy="747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Create a workout plan in an environment accessible to me and schedule that works for me</a:t>
            </a:r>
            <a:endParaRPr/>
          </a:p>
        </p:txBody>
      </p:sp>
      <p:sp>
        <p:nvSpPr>
          <p:cNvPr id="932" name="Google Shape;932;p71"/>
          <p:cNvSpPr/>
          <p:nvPr/>
        </p:nvSpPr>
        <p:spPr>
          <a:xfrm>
            <a:off x="4613698" y="1169675"/>
            <a:ext cx="3772516" cy="3371012"/>
          </a:xfrm>
          <a:custGeom>
            <a:rect b="b" l="l" r="r" t="t"/>
            <a:pathLst>
              <a:path extrusionOk="0" h="46606" w="52157">
                <a:moveTo>
                  <a:pt x="17144" y="2389"/>
                </a:moveTo>
                <a:cubicBezTo>
                  <a:pt x="20959" y="2389"/>
                  <a:pt x="24629" y="3682"/>
                  <a:pt x="26953" y="5778"/>
                </a:cubicBezTo>
                <a:cubicBezTo>
                  <a:pt x="33720" y="11880"/>
                  <a:pt x="47995" y="3631"/>
                  <a:pt x="49914" y="19407"/>
                </a:cubicBezTo>
                <a:cubicBezTo>
                  <a:pt x="51681" y="33945"/>
                  <a:pt x="40661" y="44587"/>
                  <a:pt x="26995" y="44587"/>
                </a:cubicBezTo>
                <a:cubicBezTo>
                  <a:pt x="25814" y="44587"/>
                  <a:pt x="24613" y="44508"/>
                  <a:pt x="23399" y="44345"/>
                </a:cubicBezTo>
                <a:cubicBezTo>
                  <a:pt x="23399" y="44345"/>
                  <a:pt x="2111" y="41740"/>
                  <a:pt x="2073" y="19977"/>
                </a:cubicBezTo>
                <a:cubicBezTo>
                  <a:pt x="2035" y="7112"/>
                  <a:pt x="9854" y="2389"/>
                  <a:pt x="17144" y="2389"/>
                </a:cubicBezTo>
                <a:close/>
                <a:moveTo>
                  <a:pt x="1" y="0"/>
                </a:moveTo>
                <a:lnTo>
                  <a:pt x="1" y="46606"/>
                </a:lnTo>
                <a:lnTo>
                  <a:pt x="52157" y="46606"/>
                </a:lnTo>
                <a:lnTo>
                  <a:pt x="5215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3" name="Google Shape;933;p71"/>
          <p:cNvSpPr/>
          <p:nvPr/>
        </p:nvSpPr>
        <p:spPr>
          <a:xfrm rot="5400000">
            <a:off x="6040711" y="-1608988"/>
            <a:ext cx="4396366" cy="3468241"/>
          </a:xfrm>
          <a:custGeom>
            <a:rect b="b" l="l" r="r" t="t"/>
            <a:pathLst>
              <a:path extrusionOk="0" h="11487" w="14561">
                <a:moveTo>
                  <a:pt x="11926" y="1"/>
                </a:moveTo>
                <a:cubicBezTo>
                  <a:pt x="10902" y="1"/>
                  <a:pt x="9858" y="524"/>
                  <a:pt x="9405" y="1514"/>
                </a:cubicBezTo>
                <a:cubicBezTo>
                  <a:pt x="9143" y="2104"/>
                  <a:pt x="9099" y="2803"/>
                  <a:pt x="8651" y="3284"/>
                </a:cubicBezTo>
                <a:cubicBezTo>
                  <a:pt x="8294" y="3674"/>
                  <a:pt x="7764" y="3828"/>
                  <a:pt x="7216" y="3828"/>
                </a:cubicBezTo>
                <a:cubicBezTo>
                  <a:pt x="6858" y="3828"/>
                  <a:pt x="6492" y="3763"/>
                  <a:pt x="6160" y="3655"/>
                </a:cubicBezTo>
                <a:cubicBezTo>
                  <a:pt x="5309" y="3382"/>
                  <a:pt x="4544" y="2902"/>
                  <a:pt x="3660" y="2738"/>
                </a:cubicBezTo>
                <a:cubicBezTo>
                  <a:pt x="3515" y="2711"/>
                  <a:pt x="3372" y="2698"/>
                  <a:pt x="3233" y="2698"/>
                </a:cubicBezTo>
                <a:cubicBezTo>
                  <a:pt x="1900" y="2698"/>
                  <a:pt x="835" y="3867"/>
                  <a:pt x="459" y="5053"/>
                </a:cubicBezTo>
                <a:cubicBezTo>
                  <a:pt x="0" y="6506"/>
                  <a:pt x="437" y="8133"/>
                  <a:pt x="1431" y="9303"/>
                </a:cubicBezTo>
                <a:cubicBezTo>
                  <a:pt x="2414" y="10471"/>
                  <a:pt x="3922" y="11181"/>
                  <a:pt x="5473" y="11410"/>
                </a:cubicBezTo>
                <a:cubicBezTo>
                  <a:pt x="5821" y="11461"/>
                  <a:pt x="6174" y="11487"/>
                  <a:pt x="6529" y="11487"/>
                </a:cubicBezTo>
                <a:cubicBezTo>
                  <a:pt x="7934" y="11487"/>
                  <a:pt x="9348" y="11081"/>
                  <a:pt x="10420" y="10209"/>
                </a:cubicBezTo>
                <a:cubicBezTo>
                  <a:pt x="11153" y="9608"/>
                  <a:pt x="11687" y="8778"/>
                  <a:pt x="11917" y="7871"/>
                </a:cubicBezTo>
                <a:cubicBezTo>
                  <a:pt x="12102" y="7162"/>
                  <a:pt x="11971" y="6375"/>
                  <a:pt x="12201" y="5676"/>
                </a:cubicBezTo>
                <a:cubicBezTo>
                  <a:pt x="12442" y="4955"/>
                  <a:pt x="13206" y="4660"/>
                  <a:pt x="13697" y="4125"/>
                </a:cubicBezTo>
                <a:cubicBezTo>
                  <a:pt x="14265" y="3514"/>
                  <a:pt x="14561" y="2662"/>
                  <a:pt x="14386" y="1853"/>
                </a:cubicBezTo>
                <a:cubicBezTo>
                  <a:pt x="14353" y="1722"/>
                  <a:pt x="14320" y="1591"/>
                  <a:pt x="14265" y="1471"/>
                </a:cubicBezTo>
                <a:cubicBezTo>
                  <a:pt x="13855" y="475"/>
                  <a:pt x="12900" y="1"/>
                  <a:pt x="11926" y="1"/>
                </a:cubicBezTo>
                <a:close/>
              </a:path>
            </a:pathLst>
          </a:cu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4" name="Google Shape;934;p71"/>
          <p:cNvSpPr/>
          <p:nvPr/>
        </p:nvSpPr>
        <p:spPr>
          <a:xfrm flipH="1" rot="-684917">
            <a:off x="8013508" y="3903839"/>
            <a:ext cx="450783" cy="383279"/>
          </a:xfrm>
          <a:custGeom>
            <a:rect b="b" l="l" r="r" t="t"/>
            <a:pathLst>
              <a:path extrusionOk="0" h="11979" w="14089">
                <a:moveTo>
                  <a:pt x="4285" y="0"/>
                </a:moveTo>
                <a:cubicBezTo>
                  <a:pt x="2217" y="0"/>
                  <a:pt x="1" y="1339"/>
                  <a:pt x="8" y="4986"/>
                </a:cubicBezTo>
                <a:cubicBezTo>
                  <a:pt x="19" y="11168"/>
                  <a:pt x="6059" y="11911"/>
                  <a:pt x="6059" y="11911"/>
                </a:cubicBezTo>
                <a:cubicBezTo>
                  <a:pt x="6402" y="11957"/>
                  <a:pt x="6742" y="11979"/>
                  <a:pt x="7075" y="11979"/>
                </a:cubicBezTo>
                <a:cubicBezTo>
                  <a:pt x="10960" y="11979"/>
                  <a:pt x="14088" y="8957"/>
                  <a:pt x="13585" y="4833"/>
                </a:cubicBezTo>
                <a:cubicBezTo>
                  <a:pt x="13039" y="355"/>
                  <a:pt x="8986" y="2692"/>
                  <a:pt x="7075" y="966"/>
                </a:cubicBezTo>
                <a:cubicBezTo>
                  <a:pt x="6414" y="369"/>
                  <a:pt x="5370" y="0"/>
                  <a:pt x="4285" y="0"/>
                </a:cubicBezTo>
                <a:close/>
              </a:path>
            </a:pathLst>
          </a:cu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35" name="Google Shape;935;p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75900" y="1436575"/>
            <a:ext cx="6477624" cy="36626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9" name="Shape 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0" name="Google Shape;940;p72"/>
          <p:cNvSpPr txBox="1"/>
          <p:nvPr>
            <p:ph type="title"/>
          </p:nvPr>
        </p:nvSpPr>
        <p:spPr>
          <a:xfrm>
            <a:off x="339000" y="252130"/>
            <a:ext cx="3852000" cy="65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MODERATE </a:t>
            </a:r>
            <a:r>
              <a:rPr lang="en"/>
              <a:t>TASK</a:t>
            </a:r>
            <a:endParaRPr/>
          </a:p>
        </p:txBody>
      </p:sp>
      <p:sp>
        <p:nvSpPr>
          <p:cNvPr id="941" name="Google Shape;941;p72"/>
          <p:cNvSpPr txBox="1"/>
          <p:nvPr>
            <p:ph idx="1" type="subTitle"/>
          </p:nvPr>
        </p:nvSpPr>
        <p:spPr>
          <a:xfrm>
            <a:off x="339000" y="836775"/>
            <a:ext cx="3402600" cy="612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Have an accountability and reward system based on my commitment to fitness</a:t>
            </a:r>
            <a:endParaRPr/>
          </a:p>
        </p:txBody>
      </p:sp>
      <p:sp>
        <p:nvSpPr>
          <p:cNvPr id="942" name="Google Shape;942;p72"/>
          <p:cNvSpPr/>
          <p:nvPr/>
        </p:nvSpPr>
        <p:spPr>
          <a:xfrm>
            <a:off x="4613698" y="1169675"/>
            <a:ext cx="3772516" cy="3371012"/>
          </a:xfrm>
          <a:custGeom>
            <a:rect b="b" l="l" r="r" t="t"/>
            <a:pathLst>
              <a:path extrusionOk="0" h="46606" w="52157">
                <a:moveTo>
                  <a:pt x="17144" y="2389"/>
                </a:moveTo>
                <a:cubicBezTo>
                  <a:pt x="20959" y="2389"/>
                  <a:pt x="24629" y="3682"/>
                  <a:pt x="26953" y="5778"/>
                </a:cubicBezTo>
                <a:cubicBezTo>
                  <a:pt x="33720" y="11880"/>
                  <a:pt x="47995" y="3631"/>
                  <a:pt x="49914" y="19407"/>
                </a:cubicBezTo>
                <a:cubicBezTo>
                  <a:pt x="51681" y="33945"/>
                  <a:pt x="40661" y="44587"/>
                  <a:pt x="26995" y="44587"/>
                </a:cubicBezTo>
                <a:cubicBezTo>
                  <a:pt x="25814" y="44587"/>
                  <a:pt x="24613" y="44508"/>
                  <a:pt x="23399" y="44345"/>
                </a:cubicBezTo>
                <a:cubicBezTo>
                  <a:pt x="23399" y="44345"/>
                  <a:pt x="2111" y="41740"/>
                  <a:pt x="2073" y="19977"/>
                </a:cubicBezTo>
                <a:cubicBezTo>
                  <a:pt x="2035" y="7112"/>
                  <a:pt x="9854" y="2389"/>
                  <a:pt x="17144" y="2389"/>
                </a:cubicBezTo>
                <a:close/>
                <a:moveTo>
                  <a:pt x="1" y="0"/>
                </a:moveTo>
                <a:lnTo>
                  <a:pt x="1" y="46606"/>
                </a:lnTo>
                <a:lnTo>
                  <a:pt x="52157" y="46606"/>
                </a:lnTo>
                <a:lnTo>
                  <a:pt x="5215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3" name="Google Shape;943;p72"/>
          <p:cNvSpPr/>
          <p:nvPr/>
        </p:nvSpPr>
        <p:spPr>
          <a:xfrm rot="5400000">
            <a:off x="6040711" y="-1608988"/>
            <a:ext cx="4396366" cy="3468241"/>
          </a:xfrm>
          <a:custGeom>
            <a:rect b="b" l="l" r="r" t="t"/>
            <a:pathLst>
              <a:path extrusionOk="0" h="11487" w="14561">
                <a:moveTo>
                  <a:pt x="11926" y="1"/>
                </a:moveTo>
                <a:cubicBezTo>
                  <a:pt x="10902" y="1"/>
                  <a:pt x="9858" y="524"/>
                  <a:pt x="9405" y="1514"/>
                </a:cubicBezTo>
                <a:cubicBezTo>
                  <a:pt x="9143" y="2104"/>
                  <a:pt x="9099" y="2803"/>
                  <a:pt x="8651" y="3284"/>
                </a:cubicBezTo>
                <a:cubicBezTo>
                  <a:pt x="8294" y="3674"/>
                  <a:pt x="7764" y="3828"/>
                  <a:pt x="7216" y="3828"/>
                </a:cubicBezTo>
                <a:cubicBezTo>
                  <a:pt x="6858" y="3828"/>
                  <a:pt x="6492" y="3763"/>
                  <a:pt x="6160" y="3655"/>
                </a:cubicBezTo>
                <a:cubicBezTo>
                  <a:pt x="5309" y="3382"/>
                  <a:pt x="4544" y="2902"/>
                  <a:pt x="3660" y="2738"/>
                </a:cubicBezTo>
                <a:cubicBezTo>
                  <a:pt x="3515" y="2711"/>
                  <a:pt x="3372" y="2698"/>
                  <a:pt x="3233" y="2698"/>
                </a:cubicBezTo>
                <a:cubicBezTo>
                  <a:pt x="1900" y="2698"/>
                  <a:pt x="835" y="3867"/>
                  <a:pt x="459" y="5053"/>
                </a:cubicBezTo>
                <a:cubicBezTo>
                  <a:pt x="0" y="6506"/>
                  <a:pt x="437" y="8133"/>
                  <a:pt x="1431" y="9303"/>
                </a:cubicBezTo>
                <a:cubicBezTo>
                  <a:pt x="2414" y="10471"/>
                  <a:pt x="3922" y="11181"/>
                  <a:pt x="5473" y="11410"/>
                </a:cubicBezTo>
                <a:cubicBezTo>
                  <a:pt x="5821" y="11461"/>
                  <a:pt x="6174" y="11487"/>
                  <a:pt x="6529" y="11487"/>
                </a:cubicBezTo>
                <a:cubicBezTo>
                  <a:pt x="7934" y="11487"/>
                  <a:pt x="9348" y="11081"/>
                  <a:pt x="10420" y="10209"/>
                </a:cubicBezTo>
                <a:cubicBezTo>
                  <a:pt x="11153" y="9608"/>
                  <a:pt x="11687" y="8778"/>
                  <a:pt x="11917" y="7871"/>
                </a:cubicBezTo>
                <a:cubicBezTo>
                  <a:pt x="12102" y="7162"/>
                  <a:pt x="11971" y="6375"/>
                  <a:pt x="12201" y="5676"/>
                </a:cubicBezTo>
                <a:cubicBezTo>
                  <a:pt x="12442" y="4955"/>
                  <a:pt x="13206" y="4660"/>
                  <a:pt x="13697" y="4125"/>
                </a:cubicBezTo>
                <a:cubicBezTo>
                  <a:pt x="14265" y="3514"/>
                  <a:pt x="14561" y="2662"/>
                  <a:pt x="14386" y="1853"/>
                </a:cubicBezTo>
                <a:cubicBezTo>
                  <a:pt x="14353" y="1722"/>
                  <a:pt x="14320" y="1591"/>
                  <a:pt x="14265" y="1471"/>
                </a:cubicBezTo>
                <a:cubicBezTo>
                  <a:pt x="13855" y="475"/>
                  <a:pt x="12900" y="1"/>
                  <a:pt x="11926" y="1"/>
                </a:cubicBezTo>
                <a:close/>
              </a:path>
            </a:pathLst>
          </a:cu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4" name="Google Shape;944;p72"/>
          <p:cNvSpPr/>
          <p:nvPr/>
        </p:nvSpPr>
        <p:spPr>
          <a:xfrm flipH="1" rot="-684917">
            <a:off x="8013508" y="3903839"/>
            <a:ext cx="450783" cy="383279"/>
          </a:xfrm>
          <a:custGeom>
            <a:rect b="b" l="l" r="r" t="t"/>
            <a:pathLst>
              <a:path extrusionOk="0" h="11979" w="14089">
                <a:moveTo>
                  <a:pt x="4285" y="0"/>
                </a:moveTo>
                <a:cubicBezTo>
                  <a:pt x="2217" y="0"/>
                  <a:pt x="1" y="1339"/>
                  <a:pt x="8" y="4986"/>
                </a:cubicBezTo>
                <a:cubicBezTo>
                  <a:pt x="19" y="11168"/>
                  <a:pt x="6059" y="11911"/>
                  <a:pt x="6059" y="11911"/>
                </a:cubicBezTo>
                <a:cubicBezTo>
                  <a:pt x="6402" y="11957"/>
                  <a:pt x="6742" y="11979"/>
                  <a:pt x="7075" y="11979"/>
                </a:cubicBezTo>
                <a:cubicBezTo>
                  <a:pt x="10960" y="11979"/>
                  <a:pt x="14088" y="8957"/>
                  <a:pt x="13585" y="4833"/>
                </a:cubicBezTo>
                <a:cubicBezTo>
                  <a:pt x="13039" y="355"/>
                  <a:pt x="8986" y="2692"/>
                  <a:pt x="7075" y="966"/>
                </a:cubicBezTo>
                <a:cubicBezTo>
                  <a:pt x="6414" y="369"/>
                  <a:pt x="5370" y="0"/>
                  <a:pt x="4285" y="0"/>
                </a:cubicBezTo>
                <a:close/>
              </a:path>
            </a:pathLst>
          </a:cu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45" name="Google Shape;945;p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07950" y="1449075"/>
            <a:ext cx="5508449" cy="3639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9" name="Shape 9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0" name="Google Shape;950;p73"/>
          <p:cNvSpPr txBox="1"/>
          <p:nvPr>
            <p:ph type="title"/>
          </p:nvPr>
        </p:nvSpPr>
        <p:spPr>
          <a:xfrm>
            <a:off x="339000" y="252130"/>
            <a:ext cx="3852000" cy="65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COMPLEX </a:t>
            </a:r>
            <a:r>
              <a:rPr lang="en"/>
              <a:t>TASK</a:t>
            </a:r>
            <a:endParaRPr/>
          </a:p>
        </p:txBody>
      </p:sp>
      <p:sp>
        <p:nvSpPr>
          <p:cNvPr id="951" name="Google Shape;951;p73"/>
          <p:cNvSpPr txBox="1"/>
          <p:nvPr>
            <p:ph idx="1" type="subTitle"/>
          </p:nvPr>
        </p:nvSpPr>
        <p:spPr>
          <a:xfrm>
            <a:off x="339000" y="836775"/>
            <a:ext cx="3402600" cy="601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Connect with friends who are also exercising</a:t>
            </a:r>
            <a:endParaRPr/>
          </a:p>
        </p:txBody>
      </p:sp>
      <p:sp>
        <p:nvSpPr>
          <p:cNvPr id="952" name="Google Shape;952;p73"/>
          <p:cNvSpPr/>
          <p:nvPr/>
        </p:nvSpPr>
        <p:spPr>
          <a:xfrm>
            <a:off x="4613698" y="1169675"/>
            <a:ext cx="3772516" cy="3371012"/>
          </a:xfrm>
          <a:custGeom>
            <a:rect b="b" l="l" r="r" t="t"/>
            <a:pathLst>
              <a:path extrusionOk="0" h="46606" w="52157">
                <a:moveTo>
                  <a:pt x="17144" y="2389"/>
                </a:moveTo>
                <a:cubicBezTo>
                  <a:pt x="20959" y="2389"/>
                  <a:pt x="24629" y="3682"/>
                  <a:pt x="26953" y="5778"/>
                </a:cubicBezTo>
                <a:cubicBezTo>
                  <a:pt x="33720" y="11880"/>
                  <a:pt x="47995" y="3631"/>
                  <a:pt x="49914" y="19407"/>
                </a:cubicBezTo>
                <a:cubicBezTo>
                  <a:pt x="51681" y="33945"/>
                  <a:pt x="40661" y="44587"/>
                  <a:pt x="26995" y="44587"/>
                </a:cubicBezTo>
                <a:cubicBezTo>
                  <a:pt x="25814" y="44587"/>
                  <a:pt x="24613" y="44508"/>
                  <a:pt x="23399" y="44345"/>
                </a:cubicBezTo>
                <a:cubicBezTo>
                  <a:pt x="23399" y="44345"/>
                  <a:pt x="2111" y="41740"/>
                  <a:pt x="2073" y="19977"/>
                </a:cubicBezTo>
                <a:cubicBezTo>
                  <a:pt x="2035" y="7112"/>
                  <a:pt x="9854" y="2389"/>
                  <a:pt x="17144" y="2389"/>
                </a:cubicBezTo>
                <a:close/>
                <a:moveTo>
                  <a:pt x="1" y="0"/>
                </a:moveTo>
                <a:lnTo>
                  <a:pt x="1" y="46606"/>
                </a:lnTo>
                <a:lnTo>
                  <a:pt x="52157" y="46606"/>
                </a:lnTo>
                <a:lnTo>
                  <a:pt x="5215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3" name="Google Shape;953;p73"/>
          <p:cNvSpPr/>
          <p:nvPr/>
        </p:nvSpPr>
        <p:spPr>
          <a:xfrm rot="5400000">
            <a:off x="6040711" y="-1608988"/>
            <a:ext cx="4396366" cy="3468241"/>
          </a:xfrm>
          <a:custGeom>
            <a:rect b="b" l="l" r="r" t="t"/>
            <a:pathLst>
              <a:path extrusionOk="0" h="11487" w="14561">
                <a:moveTo>
                  <a:pt x="11926" y="1"/>
                </a:moveTo>
                <a:cubicBezTo>
                  <a:pt x="10902" y="1"/>
                  <a:pt x="9858" y="524"/>
                  <a:pt x="9405" y="1514"/>
                </a:cubicBezTo>
                <a:cubicBezTo>
                  <a:pt x="9143" y="2104"/>
                  <a:pt x="9099" y="2803"/>
                  <a:pt x="8651" y="3284"/>
                </a:cubicBezTo>
                <a:cubicBezTo>
                  <a:pt x="8294" y="3674"/>
                  <a:pt x="7764" y="3828"/>
                  <a:pt x="7216" y="3828"/>
                </a:cubicBezTo>
                <a:cubicBezTo>
                  <a:pt x="6858" y="3828"/>
                  <a:pt x="6492" y="3763"/>
                  <a:pt x="6160" y="3655"/>
                </a:cubicBezTo>
                <a:cubicBezTo>
                  <a:pt x="5309" y="3382"/>
                  <a:pt x="4544" y="2902"/>
                  <a:pt x="3660" y="2738"/>
                </a:cubicBezTo>
                <a:cubicBezTo>
                  <a:pt x="3515" y="2711"/>
                  <a:pt x="3372" y="2698"/>
                  <a:pt x="3233" y="2698"/>
                </a:cubicBezTo>
                <a:cubicBezTo>
                  <a:pt x="1900" y="2698"/>
                  <a:pt x="835" y="3867"/>
                  <a:pt x="459" y="5053"/>
                </a:cubicBezTo>
                <a:cubicBezTo>
                  <a:pt x="0" y="6506"/>
                  <a:pt x="437" y="8133"/>
                  <a:pt x="1431" y="9303"/>
                </a:cubicBezTo>
                <a:cubicBezTo>
                  <a:pt x="2414" y="10471"/>
                  <a:pt x="3922" y="11181"/>
                  <a:pt x="5473" y="11410"/>
                </a:cubicBezTo>
                <a:cubicBezTo>
                  <a:pt x="5821" y="11461"/>
                  <a:pt x="6174" y="11487"/>
                  <a:pt x="6529" y="11487"/>
                </a:cubicBezTo>
                <a:cubicBezTo>
                  <a:pt x="7934" y="11487"/>
                  <a:pt x="9348" y="11081"/>
                  <a:pt x="10420" y="10209"/>
                </a:cubicBezTo>
                <a:cubicBezTo>
                  <a:pt x="11153" y="9608"/>
                  <a:pt x="11687" y="8778"/>
                  <a:pt x="11917" y="7871"/>
                </a:cubicBezTo>
                <a:cubicBezTo>
                  <a:pt x="12102" y="7162"/>
                  <a:pt x="11971" y="6375"/>
                  <a:pt x="12201" y="5676"/>
                </a:cubicBezTo>
                <a:cubicBezTo>
                  <a:pt x="12442" y="4955"/>
                  <a:pt x="13206" y="4660"/>
                  <a:pt x="13697" y="4125"/>
                </a:cubicBezTo>
                <a:cubicBezTo>
                  <a:pt x="14265" y="3514"/>
                  <a:pt x="14561" y="2662"/>
                  <a:pt x="14386" y="1853"/>
                </a:cubicBezTo>
                <a:cubicBezTo>
                  <a:pt x="14353" y="1722"/>
                  <a:pt x="14320" y="1591"/>
                  <a:pt x="14265" y="1471"/>
                </a:cubicBezTo>
                <a:cubicBezTo>
                  <a:pt x="13855" y="475"/>
                  <a:pt x="12900" y="1"/>
                  <a:pt x="11926" y="1"/>
                </a:cubicBezTo>
                <a:close/>
              </a:path>
            </a:pathLst>
          </a:cu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4" name="Google Shape;954;p73"/>
          <p:cNvSpPr/>
          <p:nvPr/>
        </p:nvSpPr>
        <p:spPr>
          <a:xfrm flipH="1" rot="-684917">
            <a:off x="8013508" y="3903839"/>
            <a:ext cx="450783" cy="383279"/>
          </a:xfrm>
          <a:custGeom>
            <a:rect b="b" l="l" r="r" t="t"/>
            <a:pathLst>
              <a:path extrusionOk="0" h="11979" w="14089">
                <a:moveTo>
                  <a:pt x="4285" y="0"/>
                </a:moveTo>
                <a:cubicBezTo>
                  <a:pt x="2217" y="0"/>
                  <a:pt x="1" y="1339"/>
                  <a:pt x="8" y="4986"/>
                </a:cubicBezTo>
                <a:cubicBezTo>
                  <a:pt x="19" y="11168"/>
                  <a:pt x="6059" y="11911"/>
                  <a:pt x="6059" y="11911"/>
                </a:cubicBezTo>
                <a:cubicBezTo>
                  <a:pt x="6402" y="11957"/>
                  <a:pt x="6742" y="11979"/>
                  <a:pt x="7075" y="11979"/>
                </a:cubicBezTo>
                <a:cubicBezTo>
                  <a:pt x="10960" y="11979"/>
                  <a:pt x="14088" y="8957"/>
                  <a:pt x="13585" y="4833"/>
                </a:cubicBezTo>
                <a:cubicBezTo>
                  <a:pt x="13039" y="355"/>
                  <a:pt x="8986" y="2692"/>
                  <a:pt x="7075" y="966"/>
                </a:cubicBezTo>
                <a:cubicBezTo>
                  <a:pt x="6414" y="369"/>
                  <a:pt x="5370" y="0"/>
                  <a:pt x="4285" y="0"/>
                </a:cubicBezTo>
                <a:close/>
              </a:path>
            </a:pathLst>
          </a:cu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55" name="Google Shape;955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54075" y="1356650"/>
            <a:ext cx="5590701" cy="3704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9" name="Shape 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0" name="Google Shape;960;p74"/>
          <p:cNvSpPr/>
          <p:nvPr/>
        </p:nvSpPr>
        <p:spPr>
          <a:xfrm rot="2488757">
            <a:off x="928704" y="1118833"/>
            <a:ext cx="3209301" cy="2728669"/>
          </a:xfrm>
          <a:custGeom>
            <a:rect b="b" l="l" r="r" t="t"/>
            <a:pathLst>
              <a:path extrusionOk="0" h="11979" w="14089">
                <a:moveTo>
                  <a:pt x="4285" y="0"/>
                </a:moveTo>
                <a:cubicBezTo>
                  <a:pt x="2217" y="0"/>
                  <a:pt x="1" y="1339"/>
                  <a:pt x="8" y="4986"/>
                </a:cubicBezTo>
                <a:cubicBezTo>
                  <a:pt x="19" y="11168"/>
                  <a:pt x="6059" y="11911"/>
                  <a:pt x="6059" y="11911"/>
                </a:cubicBezTo>
                <a:cubicBezTo>
                  <a:pt x="6402" y="11957"/>
                  <a:pt x="6742" y="11979"/>
                  <a:pt x="7075" y="11979"/>
                </a:cubicBezTo>
                <a:cubicBezTo>
                  <a:pt x="10960" y="11979"/>
                  <a:pt x="14088" y="8957"/>
                  <a:pt x="13585" y="4833"/>
                </a:cubicBezTo>
                <a:cubicBezTo>
                  <a:pt x="13039" y="355"/>
                  <a:pt x="8986" y="2692"/>
                  <a:pt x="7075" y="966"/>
                </a:cubicBezTo>
                <a:cubicBezTo>
                  <a:pt x="6414" y="369"/>
                  <a:pt x="5370" y="0"/>
                  <a:pt x="4285" y="0"/>
                </a:cubicBezTo>
                <a:close/>
              </a:path>
            </a:pathLst>
          </a:custGeom>
          <a:solidFill>
            <a:schemeClr val="lt1"/>
          </a:solidFill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1" name="Google Shape;961;p74"/>
          <p:cNvSpPr txBox="1"/>
          <p:nvPr>
            <p:ph type="title"/>
          </p:nvPr>
        </p:nvSpPr>
        <p:spPr>
          <a:xfrm>
            <a:off x="3360600" y="1749063"/>
            <a:ext cx="5067600" cy="1468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chemeClr val="accent2"/>
                </a:solidFill>
              </a:rPr>
              <a:t>USABILITY TESTING</a:t>
            </a:r>
            <a:endParaRPr sz="6000">
              <a:solidFill>
                <a:schemeClr val="accent2"/>
              </a:solidFill>
            </a:endParaRPr>
          </a:p>
        </p:txBody>
      </p:sp>
      <p:cxnSp>
        <p:nvCxnSpPr>
          <p:cNvPr id="962" name="Google Shape;962;p74"/>
          <p:cNvCxnSpPr/>
          <p:nvPr/>
        </p:nvCxnSpPr>
        <p:spPr>
          <a:xfrm>
            <a:off x="7360200" y="3834964"/>
            <a:ext cx="991800" cy="0"/>
          </a:xfrm>
          <a:prstGeom prst="straightConnector1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963" name="Google Shape;963;p74"/>
          <p:cNvSpPr/>
          <p:nvPr/>
        </p:nvSpPr>
        <p:spPr>
          <a:xfrm rot="2488616">
            <a:off x="3454033" y="1446443"/>
            <a:ext cx="598229" cy="508634"/>
          </a:xfrm>
          <a:custGeom>
            <a:rect b="b" l="l" r="r" t="t"/>
            <a:pathLst>
              <a:path extrusionOk="0" h="11979" w="14089">
                <a:moveTo>
                  <a:pt x="4285" y="0"/>
                </a:moveTo>
                <a:cubicBezTo>
                  <a:pt x="2217" y="0"/>
                  <a:pt x="1" y="1339"/>
                  <a:pt x="8" y="4986"/>
                </a:cubicBezTo>
                <a:cubicBezTo>
                  <a:pt x="19" y="11168"/>
                  <a:pt x="6059" y="11911"/>
                  <a:pt x="6059" y="11911"/>
                </a:cubicBezTo>
                <a:cubicBezTo>
                  <a:pt x="6402" y="11957"/>
                  <a:pt x="6742" y="11979"/>
                  <a:pt x="7075" y="11979"/>
                </a:cubicBezTo>
                <a:cubicBezTo>
                  <a:pt x="10960" y="11979"/>
                  <a:pt x="14088" y="8957"/>
                  <a:pt x="13585" y="4833"/>
                </a:cubicBezTo>
                <a:cubicBezTo>
                  <a:pt x="13039" y="355"/>
                  <a:pt x="8986" y="2692"/>
                  <a:pt x="7075" y="966"/>
                </a:cubicBezTo>
                <a:cubicBezTo>
                  <a:pt x="6414" y="369"/>
                  <a:pt x="5370" y="0"/>
                  <a:pt x="4285" y="0"/>
                </a:cubicBezTo>
                <a:close/>
              </a:path>
            </a:pathLst>
          </a:cu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4" name="Google Shape;964;p74"/>
          <p:cNvSpPr/>
          <p:nvPr/>
        </p:nvSpPr>
        <p:spPr>
          <a:xfrm rot="-4500371">
            <a:off x="463755" y="3154416"/>
            <a:ext cx="906312" cy="770604"/>
          </a:xfrm>
          <a:custGeom>
            <a:rect b="b" l="l" r="r" t="t"/>
            <a:pathLst>
              <a:path extrusionOk="0" h="11979" w="14089">
                <a:moveTo>
                  <a:pt x="4285" y="0"/>
                </a:moveTo>
                <a:cubicBezTo>
                  <a:pt x="2217" y="0"/>
                  <a:pt x="1" y="1339"/>
                  <a:pt x="8" y="4986"/>
                </a:cubicBezTo>
                <a:cubicBezTo>
                  <a:pt x="19" y="11168"/>
                  <a:pt x="6059" y="11911"/>
                  <a:pt x="6059" y="11911"/>
                </a:cubicBezTo>
                <a:cubicBezTo>
                  <a:pt x="6402" y="11957"/>
                  <a:pt x="6742" y="11979"/>
                  <a:pt x="7075" y="11979"/>
                </a:cubicBezTo>
                <a:cubicBezTo>
                  <a:pt x="10960" y="11979"/>
                  <a:pt x="14088" y="8957"/>
                  <a:pt x="13585" y="4833"/>
                </a:cubicBezTo>
                <a:cubicBezTo>
                  <a:pt x="13039" y="355"/>
                  <a:pt x="8986" y="2692"/>
                  <a:pt x="7075" y="966"/>
                </a:cubicBezTo>
                <a:cubicBezTo>
                  <a:pt x="6414" y="369"/>
                  <a:pt x="5370" y="0"/>
                  <a:pt x="4285" y="0"/>
                </a:cubicBezTo>
                <a:close/>
              </a:path>
            </a:pathLst>
          </a:cu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8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9" name="Google Shape;969;p75"/>
          <p:cNvGrpSpPr/>
          <p:nvPr/>
        </p:nvGrpSpPr>
        <p:grpSpPr>
          <a:xfrm>
            <a:off x="1676737" y="1711263"/>
            <a:ext cx="2206386" cy="1823350"/>
            <a:chOff x="2412425" y="1565189"/>
            <a:chExt cx="3579472" cy="2958063"/>
          </a:xfrm>
        </p:grpSpPr>
        <p:sp>
          <p:nvSpPr>
            <p:cNvPr id="970" name="Google Shape;970;p75"/>
            <p:cNvSpPr/>
            <p:nvPr/>
          </p:nvSpPr>
          <p:spPr>
            <a:xfrm>
              <a:off x="4269737" y="1938515"/>
              <a:ext cx="349892" cy="163491"/>
            </a:xfrm>
            <a:custGeom>
              <a:rect b="b" l="l" r="r" t="t"/>
              <a:pathLst>
                <a:path extrusionOk="0" h="1598" w="3420">
                  <a:moveTo>
                    <a:pt x="0" y="928"/>
                  </a:moveTo>
                  <a:cubicBezTo>
                    <a:pt x="0" y="928"/>
                    <a:pt x="0" y="928"/>
                    <a:pt x="0" y="928"/>
                  </a:cubicBezTo>
                  <a:lnTo>
                    <a:pt x="0" y="928"/>
                  </a:lnTo>
                  <a:cubicBezTo>
                    <a:pt x="0" y="928"/>
                    <a:pt x="0" y="928"/>
                    <a:pt x="0" y="928"/>
                  </a:cubicBezTo>
                  <a:close/>
                  <a:moveTo>
                    <a:pt x="2157" y="1"/>
                  </a:moveTo>
                  <a:cubicBezTo>
                    <a:pt x="1937" y="1"/>
                    <a:pt x="1694" y="86"/>
                    <a:pt x="1431" y="305"/>
                  </a:cubicBezTo>
                  <a:cubicBezTo>
                    <a:pt x="750" y="874"/>
                    <a:pt x="380" y="995"/>
                    <a:pt x="188" y="995"/>
                  </a:cubicBezTo>
                  <a:cubicBezTo>
                    <a:pt x="48" y="995"/>
                    <a:pt x="3" y="931"/>
                    <a:pt x="0" y="928"/>
                  </a:cubicBezTo>
                  <a:lnTo>
                    <a:pt x="0" y="928"/>
                  </a:lnTo>
                  <a:cubicBezTo>
                    <a:pt x="8" y="939"/>
                    <a:pt x="451" y="1598"/>
                    <a:pt x="1121" y="1598"/>
                  </a:cubicBezTo>
                  <a:cubicBezTo>
                    <a:pt x="1398" y="1598"/>
                    <a:pt x="1714" y="1485"/>
                    <a:pt x="2054" y="1168"/>
                  </a:cubicBezTo>
                  <a:cubicBezTo>
                    <a:pt x="2054" y="1168"/>
                    <a:pt x="2311" y="877"/>
                    <a:pt x="2655" y="877"/>
                  </a:cubicBezTo>
                  <a:cubicBezTo>
                    <a:pt x="2865" y="877"/>
                    <a:pt x="3107" y="985"/>
                    <a:pt x="3342" y="1332"/>
                  </a:cubicBezTo>
                  <a:lnTo>
                    <a:pt x="3419" y="1070"/>
                  </a:lnTo>
                  <a:cubicBezTo>
                    <a:pt x="3419" y="1070"/>
                    <a:pt x="2934" y="1"/>
                    <a:pt x="21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1" name="Google Shape;971;p75"/>
            <p:cNvSpPr/>
            <p:nvPr/>
          </p:nvSpPr>
          <p:spPr>
            <a:xfrm>
              <a:off x="4408263" y="2352969"/>
              <a:ext cx="193463" cy="298541"/>
            </a:xfrm>
            <a:custGeom>
              <a:rect b="b" l="l" r="r" t="t"/>
              <a:pathLst>
                <a:path extrusionOk="0" h="2918" w="1891">
                  <a:moveTo>
                    <a:pt x="1399" y="0"/>
                  </a:moveTo>
                  <a:lnTo>
                    <a:pt x="0" y="1573"/>
                  </a:lnTo>
                  <a:lnTo>
                    <a:pt x="219" y="2917"/>
                  </a:lnTo>
                  <a:lnTo>
                    <a:pt x="1891" y="1049"/>
                  </a:lnTo>
                  <a:lnTo>
                    <a:pt x="1399" y="0"/>
                  </a:lnTo>
                  <a:close/>
                </a:path>
              </a:pathLst>
            </a:custGeom>
            <a:solidFill>
              <a:srgbClr val="DEA48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2" name="Google Shape;972;p75"/>
            <p:cNvSpPr/>
            <p:nvPr/>
          </p:nvSpPr>
          <p:spPr>
            <a:xfrm>
              <a:off x="4316595" y="2269177"/>
              <a:ext cx="167784" cy="397679"/>
            </a:xfrm>
            <a:custGeom>
              <a:rect b="b" l="l" r="r" t="t"/>
              <a:pathLst>
                <a:path extrusionOk="0" h="3887" w="1640">
                  <a:moveTo>
                    <a:pt x="733" y="1"/>
                  </a:moveTo>
                  <a:cubicBezTo>
                    <a:pt x="580" y="1989"/>
                    <a:pt x="1" y="2764"/>
                    <a:pt x="197" y="3485"/>
                  </a:cubicBezTo>
                  <a:cubicBezTo>
                    <a:pt x="288" y="3798"/>
                    <a:pt x="473" y="3886"/>
                    <a:pt x="653" y="3886"/>
                  </a:cubicBezTo>
                  <a:cubicBezTo>
                    <a:pt x="888" y="3886"/>
                    <a:pt x="1115" y="3736"/>
                    <a:pt x="1115" y="3736"/>
                  </a:cubicBezTo>
                  <a:cubicBezTo>
                    <a:pt x="1639" y="2261"/>
                    <a:pt x="1137" y="88"/>
                    <a:pt x="1137" y="88"/>
                  </a:cubicBezTo>
                  <a:lnTo>
                    <a:pt x="733" y="1"/>
                  </a:lnTo>
                  <a:close/>
                </a:path>
              </a:pathLst>
            </a:custGeom>
            <a:solidFill>
              <a:srgbClr val="F5BA9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3" name="Google Shape;973;p75"/>
            <p:cNvSpPr/>
            <p:nvPr/>
          </p:nvSpPr>
          <p:spPr>
            <a:xfrm>
              <a:off x="3800345" y="2723941"/>
              <a:ext cx="774570" cy="447811"/>
            </a:xfrm>
            <a:custGeom>
              <a:rect b="b" l="l" r="r" t="t"/>
              <a:pathLst>
                <a:path extrusionOk="0" h="4377" w="7571">
                  <a:moveTo>
                    <a:pt x="318" y="1"/>
                  </a:moveTo>
                  <a:lnTo>
                    <a:pt x="0" y="755"/>
                  </a:lnTo>
                  <a:lnTo>
                    <a:pt x="3190" y="4272"/>
                  </a:lnTo>
                  <a:cubicBezTo>
                    <a:pt x="3223" y="4294"/>
                    <a:pt x="3255" y="4304"/>
                    <a:pt x="3289" y="4304"/>
                  </a:cubicBezTo>
                  <a:cubicBezTo>
                    <a:pt x="3523" y="4355"/>
                    <a:pt x="3799" y="4377"/>
                    <a:pt x="4095" y="4377"/>
                  </a:cubicBezTo>
                  <a:cubicBezTo>
                    <a:pt x="5575" y="4377"/>
                    <a:pt x="7570" y="3846"/>
                    <a:pt x="7570" y="3846"/>
                  </a:cubicBezTo>
                  <a:lnTo>
                    <a:pt x="6685" y="2393"/>
                  </a:lnTo>
                  <a:cubicBezTo>
                    <a:pt x="6599" y="2313"/>
                    <a:pt x="6441" y="2280"/>
                    <a:pt x="6240" y="2280"/>
                  </a:cubicBezTo>
                  <a:cubicBezTo>
                    <a:pt x="5317" y="2280"/>
                    <a:pt x="3485" y="2972"/>
                    <a:pt x="3485" y="2972"/>
                  </a:cubicBezTo>
                  <a:cubicBezTo>
                    <a:pt x="3223" y="1913"/>
                    <a:pt x="1607" y="1214"/>
                    <a:pt x="1607" y="1214"/>
                  </a:cubicBezTo>
                  <a:lnTo>
                    <a:pt x="318" y="1"/>
                  </a:lnTo>
                  <a:close/>
                </a:path>
              </a:pathLst>
            </a:custGeom>
            <a:solidFill>
              <a:srgbClr val="F5BA9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4" name="Google Shape;974;p75"/>
            <p:cNvSpPr/>
            <p:nvPr/>
          </p:nvSpPr>
          <p:spPr>
            <a:xfrm>
              <a:off x="4340126" y="2051259"/>
              <a:ext cx="104047" cy="192240"/>
            </a:xfrm>
            <a:custGeom>
              <a:rect b="b" l="l" r="r" t="t"/>
              <a:pathLst>
                <a:path extrusionOk="0" h="1879" w="1017">
                  <a:moveTo>
                    <a:pt x="285" y="0"/>
                  </a:moveTo>
                  <a:lnTo>
                    <a:pt x="1" y="44"/>
                  </a:lnTo>
                  <a:lnTo>
                    <a:pt x="503" y="1879"/>
                  </a:lnTo>
                  <a:lnTo>
                    <a:pt x="1016" y="1694"/>
                  </a:lnTo>
                  <a:lnTo>
                    <a:pt x="28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5" name="Google Shape;975;p75"/>
            <p:cNvSpPr/>
            <p:nvPr/>
          </p:nvSpPr>
          <p:spPr>
            <a:xfrm>
              <a:off x="4268612" y="1985372"/>
              <a:ext cx="130851" cy="102924"/>
            </a:xfrm>
            <a:custGeom>
              <a:rect b="b" l="l" r="r" t="t"/>
              <a:pathLst>
                <a:path extrusionOk="0" h="1006" w="1279">
                  <a:moveTo>
                    <a:pt x="1" y="0"/>
                  </a:moveTo>
                  <a:lnTo>
                    <a:pt x="787" y="1005"/>
                  </a:lnTo>
                  <a:lnTo>
                    <a:pt x="1093" y="896"/>
                  </a:lnTo>
                  <a:lnTo>
                    <a:pt x="1278" y="491"/>
                  </a:lnTo>
                  <a:lnTo>
                    <a:pt x="1278" y="491"/>
                  </a:lnTo>
                  <a:cubicBezTo>
                    <a:pt x="1278" y="491"/>
                    <a:pt x="1261" y="493"/>
                    <a:pt x="1231" y="493"/>
                  </a:cubicBezTo>
                  <a:cubicBezTo>
                    <a:pt x="1077" y="493"/>
                    <a:pt x="573" y="455"/>
                    <a:pt x="1" y="0"/>
                  </a:cubicBezTo>
                  <a:close/>
                </a:path>
              </a:pathLst>
            </a:custGeom>
            <a:solidFill>
              <a:srgbClr val="14263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6" name="Google Shape;976;p75"/>
            <p:cNvSpPr/>
            <p:nvPr/>
          </p:nvSpPr>
          <p:spPr>
            <a:xfrm>
              <a:off x="4145739" y="1776662"/>
              <a:ext cx="277151" cy="263141"/>
            </a:xfrm>
            <a:custGeom>
              <a:rect b="b" l="l" r="r" t="t"/>
              <a:pathLst>
                <a:path extrusionOk="0" h="2572" w="2709">
                  <a:moveTo>
                    <a:pt x="403" y="126"/>
                  </a:moveTo>
                  <a:cubicBezTo>
                    <a:pt x="509" y="126"/>
                    <a:pt x="650" y="153"/>
                    <a:pt x="808" y="227"/>
                  </a:cubicBezTo>
                  <a:cubicBezTo>
                    <a:pt x="1103" y="347"/>
                    <a:pt x="1431" y="587"/>
                    <a:pt x="1748" y="882"/>
                  </a:cubicBezTo>
                  <a:cubicBezTo>
                    <a:pt x="2054" y="1177"/>
                    <a:pt x="2294" y="1505"/>
                    <a:pt x="2435" y="1800"/>
                  </a:cubicBezTo>
                  <a:cubicBezTo>
                    <a:pt x="2566" y="2062"/>
                    <a:pt x="2578" y="2281"/>
                    <a:pt x="2490" y="2378"/>
                  </a:cubicBezTo>
                  <a:cubicBezTo>
                    <a:pt x="2446" y="2423"/>
                    <a:pt x="2377" y="2445"/>
                    <a:pt x="2290" y="2445"/>
                  </a:cubicBezTo>
                  <a:cubicBezTo>
                    <a:pt x="2184" y="2445"/>
                    <a:pt x="2051" y="2412"/>
                    <a:pt x="1901" y="2346"/>
                  </a:cubicBezTo>
                  <a:cubicBezTo>
                    <a:pt x="1605" y="2226"/>
                    <a:pt x="1278" y="1985"/>
                    <a:pt x="961" y="1691"/>
                  </a:cubicBezTo>
                  <a:cubicBezTo>
                    <a:pt x="655" y="1395"/>
                    <a:pt x="404" y="1068"/>
                    <a:pt x="273" y="773"/>
                  </a:cubicBezTo>
                  <a:cubicBezTo>
                    <a:pt x="142" y="500"/>
                    <a:pt x="131" y="293"/>
                    <a:pt x="219" y="194"/>
                  </a:cubicBezTo>
                  <a:cubicBezTo>
                    <a:pt x="251" y="162"/>
                    <a:pt x="295" y="140"/>
                    <a:pt x="350" y="128"/>
                  </a:cubicBezTo>
                  <a:cubicBezTo>
                    <a:pt x="366" y="127"/>
                    <a:pt x="384" y="126"/>
                    <a:pt x="403" y="126"/>
                  </a:cubicBezTo>
                  <a:close/>
                  <a:moveTo>
                    <a:pt x="422" y="0"/>
                  </a:moveTo>
                  <a:cubicBezTo>
                    <a:pt x="300" y="0"/>
                    <a:pt x="202" y="36"/>
                    <a:pt x="131" y="106"/>
                  </a:cubicBezTo>
                  <a:cubicBezTo>
                    <a:pt x="0" y="249"/>
                    <a:pt x="11" y="500"/>
                    <a:pt x="163" y="827"/>
                  </a:cubicBezTo>
                  <a:cubicBezTo>
                    <a:pt x="306" y="1133"/>
                    <a:pt x="557" y="1472"/>
                    <a:pt x="874" y="1778"/>
                  </a:cubicBezTo>
                  <a:cubicBezTo>
                    <a:pt x="1202" y="2084"/>
                    <a:pt x="1540" y="2324"/>
                    <a:pt x="1857" y="2466"/>
                  </a:cubicBezTo>
                  <a:cubicBezTo>
                    <a:pt x="2023" y="2536"/>
                    <a:pt x="2168" y="2571"/>
                    <a:pt x="2287" y="2571"/>
                  </a:cubicBezTo>
                  <a:cubicBezTo>
                    <a:pt x="2316" y="2571"/>
                    <a:pt x="2344" y="2569"/>
                    <a:pt x="2370" y="2565"/>
                  </a:cubicBezTo>
                  <a:cubicBezTo>
                    <a:pt x="2457" y="2543"/>
                    <a:pt x="2523" y="2510"/>
                    <a:pt x="2578" y="2466"/>
                  </a:cubicBezTo>
                  <a:cubicBezTo>
                    <a:pt x="2709" y="2324"/>
                    <a:pt x="2698" y="2073"/>
                    <a:pt x="2545" y="1745"/>
                  </a:cubicBezTo>
                  <a:cubicBezTo>
                    <a:pt x="2403" y="1439"/>
                    <a:pt x="2151" y="1101"/>
                    <a:pt x="1824" y="795"/>
                  </a:cubicBezTo>
                  <a:cubicBezTo>
                    <a:pt x="1507" y="489"/>
                    <a:pt x="1158" y="238"/>
                    <a:pt x="852" y="106"/>
                  </a:cubicBezTo>
                  <a:cubicBezTo>
                    <a:pt x="688" y="36"/>
                    <a:pt x="543" y="0"/>
                    <a:pt x="4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7" name="Google Shape;977;p75"/>
            <p:cNvSpPr/>
            <p:nvPr/>
          </p:nvSpPr>
          <p:spPr>
            <a:xfrm>
              <a:off x="4173567" y="1866898"/>
              <a:ext cx="235921" cy="144257"/>
            </a:xfrm>
            <a:custGeom>
              <a:rect b="b" l="l" r="r" t="t"/>
              <a:pathLst>
                <a:path extrusionOk="0" h="1410" w="2306">
                  <a:moveTo>
                    <a:pt x="1" y="0"/>
                  </a:moveTo>
                  <a:lnTo>
                    <a:pt x="2306" y="1409"/>
                  </a:lnTo>
                  <a:close/>
                </a:path>
              </a:pathLst>
            </a:custGeom>
            <a:solidFill>
              <a:srgbClr val="14263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8" name="Google Shape;978;p75"/>
            <p:cNvSpPr/>
            <p:nvPr/>
          </p:nvSpPr>
          <p:spPr>
            <a:xfrm>
              <a:off x="4173567" y="1865773"/>
              <a:ext cx="235921" cy="145383"/>
            </a:xfrm>
            <a:custGeom>
              <a:rect b="b" l="l" r="r" t="t"/>
              <a:pathLst>
                <a:path extrusionOk="0" h="1421" w="2306">
                  <a:moveTo>
                    <a:pt x="12" y="0"/>
                  </a:moveTo>
                  <a:lnTo>
                    <a:pt x="1" y="11"/>
                  </a:lnTo>
                  <a:lnTo>
                    <a:pt x="2306" y="1420"/>
                  </a:lnTo>
                  <a:lnTo>
                    <a:pt x="2306" y="141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4263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9" name="Google Shape;979;p75"/>
            <p:cNvSpPr/>
            <p:nvPr/>
          </p:nvSpPr>
          <p:spPr>
            <a:xfrm>
              <a:off x="4159142" y="1824440"/>
              <a:ext cx="246970" cy="145383"/>
            </a:xfrm>
            <a:custGeom>
              <a:rect b="b" l="l" r="r" t="t"/>
              <a:pathLst>
                <a:path extrusionOk="0" h="1421" w="2414">
                  <a:moveTo>
                    <a:pt x="0" y="0"/>
                  </a:moveTo>
                  <a:lnTo>
                    <a:pt x="2414" y="1420"/>
                  </a:lnTo>
                  <a:close/>
                </a:path>
              </a:pathLst>
            </a:custGeom>
            <a:solidFill>
              <a:srgbClr val="14263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0" name="Google Shape;980;p75"/>
            <p:cNvSpPr/>
            <p:nvPr/>
          </p:nvSpPr>
          <p:spPr>
            <a:xfrm>
              <a:off x="4159142" y="1823315"/>
              <a:ext cx="246970" cy="147531"/>
            </a:xfrm>
            <a:custGeom>
              <a:rect b="b" l="l" r="r" t="t"/>
              <a:pathLst>
                <a:path extrusionOk="0" h="1442" w="2414">
                  <a:moveTo>
                    <a:pt x="11" y="0"/>
                  </a:moveTo>
                  <a:lnTo>
                    <a:pt x="0" y="11"/>
                  </a:lnTo>
                  <a:lnTo>
                    <a:pt x="2414" y="1442"/>
                  </a:lnTo>
                  <a:lnTo>
                    <a:pt x="2414" y="1431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14263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1" name="Google Shape;981;p75"/>
            <p:cNvSpPr/>
            <p:nvPr/>
          </p:nvSpPr>
          <p:spPr>
            <a:xfrm>
              <a:off x="4162416" y="1793133"/>
              <a:ext cx="213618" cy="125227"/>
            </a:xfrm>
            <a:custGeom>
              <a:rect b="b" l="l" r="r" t="t"/>
              <a:pathLst>
                <a:path extrusionOk="0" h="1224" w="2088">
                  <a:moveTo>
                    <a:pt x="0" y="1"/>
                  </a:moveTo>
                  <a:lnTo>
                    <a:pt x="2087" y="1224"/>
                  </a:lnTo>
                  <a:close/>
                </a:path>
              </a:pathLst>
            </a:custGeom>
            <a:solidFill>
              <a:srgbClr val="14263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2" name="Google Shape;982;p75"/>
            <p:cNvSpPr/>
            <p:nvPr/>
          </p:nvSpPr>
          <p:spPr>
            <a:xfrm>
              <a:off x="4162416" y="1792008"/>
              <a:ext cx="214641" cy="126353"/>
            </a:xfrm>
            <a:custGeom>
              <a:rect b="b" l="l" r="r" t="t"/>
              <a:pathLst>
                <a:path extrusionOk="0" h="1235" w="2098">
                  <a:moveTo>
                    <a:pt x="0" y="0"/>
                  </a:moveTo>
                  <a:lnTo>
                    <a:pt x="0" y="12"/>
                  </a:lnTo>
                  <a:lnTo>
                    <a:pt x="2087" y="1235"/>
                  </a:lnTo>
                  <a:lnTo>
                    <a:pt x="2098" y="12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4263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3" name="Google Shape;983;p75"/>
            <p:cNvSpPr/>
            <p:nvPr/>
          </p:nvSpPr>
          <p:spPr>
            <a:xfrm>
              <a:off x="4179194" y="1784233"/>
              <a:ext cx="87268" cy="195617"/>
            </a:xfrm>
            <a:custGeom>
              <a:rect b="b" l="l" r="r" t="t"/>
              <a:pathLst>
                <a:path extrusionOk="0" h="1912" w="853">
                  <a:moveTo>
                    <a:pt x="1" y="0"/>
                  </a:moveTo>
                  <a:lnTo>
                    <a:pt x="853" y="1911"/>
                  </a:lnTo>
                  <a:close/>
                </a:path>
              </a:pathLst>
            </a:custGeom>
            <a:solidFill>
              <a:srgbClr val="14263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4" name="Google Shape;984;p75"/>
            <p:cNvSpPr/>
            <p:nvPr/>
          </p:nvSpPr>
          <p:spPr>
            <a:xfrm>
              <a:off x="4178069" y="1783005"/>
              <a:ext cx="88394" cy="196844"/>
            </a:xfrm>
            <a:custGeom>
              <a:rect b="b" l="l" r="r" t="t"/>
              <a:pathLst>
                <a:path extrusionOk="0" h="1924" w="864">
                  <a:moveTo>
                    <a:pt x="12" y="1"/>
                  </a:moveTo>
                  <a:lnTo>
                    <a:pt x="0" y="12"/>
                  </a:lnTo>
                  <a:lnTo>
                    <a:pt x="852" y="1923"/>
                  </a:lnTo>
                  <a:lnTo>
                    <a:pt x="864" y="1923"/>
                  </a:lnTo>
                  <a:lnTo>
                    <a:pt x="12" y="1"/>
                  </a:lnTo>
                  <a:close/>
                </a:path>
              </a:pathLst>
            </a:custGeom>
            <a:solidFill>
              <a:srgbClr val="14263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5" name="Google Shape;985;p75"/>
            <p:cNvSpPr/>
            <p:nvPr/>
          </p:nvSpPr>
          <p:spPr>
            <a:xfrm>
              <a:off x="4269737" y="1818813"/>
              <a:ext cx="95044" cy="214646"/>
            </a:xfrm>
            <a:custGeom>
              <a:rect b="b" l="l" r="r" t="t"/>
              <a:pathLst>
                <a:path extrusionOk="0" h="2098" w="929">
                  <a:moveTo>
                    <a:pt x="0" y="0"/>
                  </a:moveTo>
                  <a:lnTo>
                    <a:pt x="929" y="2098"/>
                  </a:lnTo>
                  <a:close/>
                </a:path>
              </a:pathLst>
            </a:custGeom>
            <a:solidFill>
              <a:srgbClr val="14263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6" name="Google Shape;986;p75"/>
            <p:cNvSpPr/>
            <p:nvPr/>
          </p:nvSpPr>
          <p:spPr>
            <a:xfrm>
              <a:off x="4268612" y="1818813"/>
              <a:ext cx="97294" cy="214646"/>
            </a:xfrm>
            <a:custGeom>
              <a:rect b="b" l="l" r="r" t="t"/>
              <a:pathLst>
                <a:path extrusionOk="0" h="2098" w="951">
                  <a:moveTo>
                    <a:pt x="1" y="0"/>
                  </a:moveTo>
                  <a:lnTo>
                    <a:pt x="940" y="2098"/>
                  </a:lnTo>
                  <a:lnTo>
                    <a:pt x="950" y="2098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14263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7" name="Google Shape;987;p75"/>
            <p:cNvSpPr/>
            <p:nvPr/>
          </p:nvSpPr>
          <p:spPr>
            <a:xfrm>
              <a:off x="4324473" y="1859021"/>
              <a:ext cx="74991" cy="168914"/>
            </a:xfrm>
            <a:custGeom>
              <a:rect b="b" l="l" r="r" t="t"/>
              <a:pathLst>
                <a:path extrusionOk="0" h="1651" w="733">
                  <a:moveTo>
                    <a:pt x="1" y="1"/>
                  </a:moveTo>
                  <a:lnTo>
                    <a:pt x="732" y="1650"/>
                  </a:lnTo>
                  <a:close/>
                </a:path>
              </a:pathLst>
            </a:custGeom>
            <a:solidFill>
              <a:srgbClr val="14263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8" name="Google Shape;988;p75"/>
            <p:cNvSpPr/>
            <p:nvPr/>
          </p:nvSpPr>
          <p:spPr>
            <a:xfrm>
              <a:off x="4324473" y="1859021"/>
              <a:ext cx="76117" cy="168914"/>
            </a:xfrm>
            <a:custGeom>
              <a:rect b="b" l="l" r="r" t="t"/>
              <a:pathLst>
                <a:path extrusionOk="0" h="1651" w="744">
                  <a:moveTo>
                    <a:pt x="1" y="1"/>
                  </a:moveTo>
                  <a:lnTo>
                    <a:pt x="732" y="1650"/>
                  </a:lnTo>
                  <a:lnTo>
                    <a:pt x="743" y="1650"/>
                  </a:lnTo>
                  <a:lnTo>
                    <a:pt x="11" y="1"/>
                  </a:lnTo>
                  <a:close/>
                </a:path>
              </a:pathLst>
            </a:custGeom>
            <a:solidFill>
              <a:srgbClr val="14263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9" name="Google Shape;989;p75"/>
            <p:cNvSpPr/>
            <p:nvPr/>
          </p:nvSpPr>
          <p:spPr>
            <a:xfrm>
              <a:off x="4216025" y="1785256"/>
              <a:ext cx="104149" cy="231528"/>
            </a:xfrm>
            <a:custGeom>
              <a:rect b="b" l="l" r="r" t="t"/>
              <a:pathLst>
                <a:path extrusionOk="0" h="2263" w="1018">
                  <a:moveTo>
                    <a:pt x="1" y="1"/>
                  </a:moveTo>
                  <a:lnTo>
                    <a:pt x="1017" y="2262"/>
                  </a:lnTo>
                  <a:close/>
                </a:path>
              </a:pathLst>
            </a:custGeom>
            <a:solidFill>
              <a:srgbClr val="14263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0" name="Google Shape;990;p75"/>
            <p:cNvSpPr/>
            <p:nvPr/>
          </p:nvSpPr>
          <p:spPr>
            <a:xfrm>
              <a:off x="4216025" y="1785256"/>
              <a:ext cx="104149" cy="232551"/>
            </a:xfrm>
            <a:custGeom>
              <a:rect b="b" l="l" r="r" t="t"/>
              <a:pathLst>
                <a:path extrusionOk="0" h="2273" w="1018">
                  <a:moveTo>
                    <a:pt x="1" y="1"/>
                  </a:moveTo>
                  <a:lnTo>
                    <a:pt x="1006" y="2273"/>
                  </a:lnTo>
                  <a:lnTo>
                    <a:pt x="1017" y="2262"/>
                  </a:lnTo>
                  <a:lnTo>
                    <a:pt x="12" y="1"/>
                  </a:lnTo>
                  <a:close/>
                </a:path>
              </a:pathLst>
            </a:custGeom>
            <a:solidFill>
              <a:srgbClr val="14263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1" name="Google Shape;991;p75"/>
            <p:cNvSpPr/>
            <p:nvPr/>
          </p:nvSpPr>
          <p:spPr>
            <a:xfrm>
              <a:off x="4512209" y="2323913"/>
              <a:ext cx="378947" cy="457223"/>
            </a:xfrm>
            <a:custGeom>
              <a:rect b="b" l="l" r="r" t="t"/>
              <a:pathLst>
                <a:path extrusionOk="0" h="4469" w="3704">
                  <a:moveTo>
                    <a:pt x="3528" y="0"/>
                  </a:moveTo>
                  <a:lnTo>
                    <a:pt x="1595" y="678"/>
                  </a:lnTo>
                  <a:lnTo>
                    <a:pt x="383" y="284"/>
                  </a:lnTo>
                  <a:cubicBezTo>
                    <a:pt x="383" y="284"/>
                    <a:pt x="99" y="1432"/>
                    <a:pt x="1" y="3966"/>
                  </a:cubicBezTo>
                  <a:lnTo>
                    <a:pt x="1836" y="4468"/>
                  </a:lnTo>
                  <a:cubicBezTo>
                    <a:pt x="1836" y="4468"/>
                    <a:pt x="2523" y="2939"/>
                    <a:pt x="2851" y="2437"/>
                  </a:cubicBezTo>
                  <a:cubicBezTo>
                    <a:pt x="3147" y="1967"/>
                    <a:pt x="3703" y="1432"/>
                    <a:pt x="352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2" name="Google Shape;992;p75"/>
            <p:cNvSpPr/>
            <p:nvPr/>
          </p:nvSpPr>
          <p:spPr>
            <a:xfrm>
              <a:off x="4649610" y="2189786"/>
              <a:ext cx="119700" cy="191320"/>
            </a:xfrm>
            <a:custGeom>
              <a:rect b="b" l="l" r="r" t="t"/>
              <a:pathLst>
                <a:path extrusionOk="0" h="1870" w="1170">
                  <a:moveTo>
                    <a:pt x="1126" y="1"/>
                  </a:moveTo>
                  <a:lnTo>
                    <a:pt x="1" y="23"/>
                  </a:lnTo>
                  <a:lnTo>
                    <a:pt x="34" y="1311"/>
                  </a:lnTo>
                  <a:cubicBezTo>
                    <a:pt x="34" y="1622"/>
                    <a:pt x="286" y="1869"/>
                    <a:pt x="584" y="1869"/>
                  </a:cubicBezTo>
                  <a:cubicBezTo>
                    <a:pt x="590" y="1869"/>
                    <a:pt x="596" y="1869"/>
                    <a:pt x="602" y="1869"/>
                  </a:cubicBezTo>
                  <a:cubicBezTo>
                    <a:pt x="918" y="1869"/>
                    <a:pt x="1170" y="1607"/>
                    <a:pt x="1159" y="1301"/>
                  </a:cubicBezTo>
                  <a:lnTo>
                    <a:pt x="1126" y="1"/>
                  </a:lnTo>
                  <a:close/>
                </a:path>
              </a:pathLst>
            </a:custGeom>
            <a:solidFill>
              <a:srgbClr val="F6C4A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3" name="Google Shape;993;p75"/>
            <p:cNvSpPr/>
            <p:nvPr/>
          </p:nvSpPr>
          <p:spPr>
            <a:xfrm>
              <a:off x="4642960" y="2232244"/>
              <a:ext cx="135353" cy="64865"/>
            </a:xfrm>
            <a:custGeom>
              <a:rect b="b" l="l" r="r" t="t"/>
              <a:pathLst>
                <a:path extrusionOk="0" h="634" w="1323">
                  <a:moveTo>
                    <a:pt x="1180" y="1"/>
                  </a:moveTo>
                  <a:lnTo>
                    <a:pt x="0" y="165"/>
                  </a:lnTo>
                  <a:cubicBezTo>
                    <a:pt x="0" y="165"/>
                    <a:pt x="179" y="633"/>
                    <a:pt x="673" y="633"/>
                  </a:cubicBezTo>
                  <a:cubicBezTo>
                    <a:pt x="713" y="633"/>
                    <a:pt x="754" y="630"/>
                    <a:pt x="798" y="624"/>
                  </a:cubicBezTo>
                  <a:cubicBezTo>
                    <a:pt x="1322" y="547"/>
                    <a:pt x="1180" y="1"/>
                    <a:pt x="1180" y="1"/>
                  </a:cubicBezTo>
                  <a:close/>
                </a:path>
              </a:pathLst>
            </a:custGeom>
            <a:solidFill>
              <a:srgbClr val="E2B09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4" name="Google Shape;994;p75"/>
            <p:cNvSpPr/>
            <p:nvPr/>
          </p:nvSpPr>
          <p:spPr>
            <a:xfrm>
              <a:off x="4588224" y="2011870"/>
              <a:ext cx="232545" cy="265494"/>
            </a:xfrm>
            <a:custGeom>
              <a:rect b="b" l="l" r="r" t="t"/>
              <a:pathLst>
                <a:path extrusionOk="0" h="2595" w="2273">
                  <a:moveTo>
                    <a:pt x="1186" y="0"/>
                  </a:moveTo>
                  <a:cubicBezTo>
                    <a:pt x="1158" y="0"/>
                    <a:pt x="1131" y="1"/>
                    <a:pt x="1103" y="3"/>
                  </a:cubicBezTo>
                  <a:lnTo>
                    <a:pt x="962" y="14"/>
                  </a:lnTo>
                  <a:cubicBezTo>
                    <a:pt x="416" y="58"/>
                    <a:pt x="1" y="538"/>
                    <a:pt x="55" y="1096"/>
                  </a:cubicBezTo>
                  <a:lnTo>
                    <a:pt x="98" y="1674"/>
                  </a:lnTo>
                  <a:cubicBezTo>
                    <a:pt x="140" y="2204"/>
                    <a:pt x="576" y="2595"/>
                    <a:pt x="1088" y="2595"/>
                  </a:cubicBezTo>
                  <a:cubicBezTo>
                    <a:pt x="1115" y="2595"/>
                    <a:pt x="1142" y="2594"/>
                    <a:pt x="1169" y="2592"/>
                  </a:cubicBezTo>
                  <a:lnTo>
                    <a:pt x="1311" y="2581"/>
                  </a:lnTo>
                  <a:cubicBezTo>
                    <a:pt x="1868" y="2538"/>
                    <a:pt x="2272" y="2057"/>
                    <a:pt x="2229" y="1499"/>
                  </a:cubicBezTo>
                  <a:lnTo>
                    <a:pt x="2185" y="921"/>
                  </a:lnTo>
                  <a:cubicBezTo>
                    <a:pt x="2144" y="391"/>
                    <a:pt x="1707" y="0"/>
                    <a:pt x="1186" y="0"/>
                  </a:cubicBezTo>
                  <a:close/>
                </a:path>
              </a:pathLst>
            </a:custGeom>
            <a:solidFill>
              <a:srgbClr val="F6C4A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5" name="Google Shape;995;p75"/>
            <p:cNvSpPr/>
            <p:nvPr/>
          </p:nvSpPr>
          <p:spPr>
            <a:xfrm>
              <a:off x="4554667" y="2140473"/>
              <a:ext cx="77242" cy="74072"/>
            </a:xfrm>
            <a:custGeom>
              <a:rect b="b" l="l" r="r" t="t"/>
              <a:pathLst>
                <a:path extrusionOk="0" h="724" w="755">
                  <a:moveTo>
                    <a:pt x="388" y="0"/>
                  </a:moveTo>
                  <a:cubicBezTo>
                    <a:pt x="375" y="0"/>
                    <a:pt x="363" y="1"/>
                    <a:pt x="350" y="2"/>
                  </a:cubicBezTo>
                  <a:cubicBezTo>
                    <a:pt x="154" y="13"/>
                    <a:pt x="1" y="188"/>
                    <a:pt x="23" y="385"/>
                  </a:cubicBezTo>
                  <a:cubicBezTo>
                    <a:pt x="33" y="584"/>
                    <a:pt x="195" y="724"/>
                    <a:pt x="383" y="724"/>
                  </a:cubicBezTo>
                  <a:cubicBezTo>
                    <a:pt x="390" y="724"/>
                    <a:pt x="397" y="723"/>
                    <a:pt x="405" y="723"/>
                  </a:cubicBezTo>
                  <a:cubicBezTo>
                    <a:pt x="612" y="701"/>
                    <a:pt x="754" y="526"/>
                    <a:pt x="744" y="330"/>
                  </a:cubicBezTo>
                  <a:cubicBezTo>
                    <a:pt x="723" y="146"/>
                    <a:pt x="569" y="0"/>
                    <a:pt x="388" y="0"/>
                  </a:cubicBezTo>
                  <a:close/>
                </a:path>
              </a:pathLst>
            </a:custGeom>
            <a:solidFill>
              <a:srgbClr val="F6C4A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6" name="Google Shape;996;p75"/>
            <p:cNvSpPr/>
            <p:nvPr/>
          </p:nvSpPr>
          <p:spPr>
            <a:xfrm>
              <a:off x="4332248" y="2149680"/>
              <a:ext cx="157758" cy="146303"/>
            </a:xfrm>
            <a:custGeom>
              <a:rect b="b" l="l" r="r" t="t"/>
              <a:pathLst>
                <a:path extrusionOk="0" h="1430" w="1542">
                  <a:moveTo>
                    <a:pt x="772" y="0"/>
                  </a:moveTo>
                  <a:cubicBezTo>
                    <a:pt x="427" y="0"/>
                    <a:pt x="125" y="238"/>
                    <a:pt x="66" y="589"/>
                  </a:cubicBezTo>
                  <a:cubicBezTo>
                    <a:pt x="1" y="972"/>
                    <a:pt x="263" y="1343"/>
                    <a:pt x="646" y="1419"/>
                  </a:cubicBezTo>
                  <a:cubicBezTo>
                    <a:pt x="686" y="1426"/>
                    <a:pt x="727" y="1429"/>
                    <a:pt x="767" y="1429"/>
                  </a:cubicBezTo>
                  <a:cubicBezTo>
                    <a:pt x="1112" y="1429"/>
                    <a:pt x="1417" y="1183"/>
                    <a:pt x="1476" y="841"/>
                  </a:cubicBezTo>
                  <a:cubicBezTo>
                    <a:pt x="1541" y="448"/>
                    <a:pt x="1279" y="76"/>
                    <a:pt x="896" y="11"/>
                  </a:cubicBezTo>
                  <a:cubicBezTo>
                    <a:pt x="854" y="4"/>
                    <a:pt x="813" y="0"/>
                    <a:pt x="772" y="0"/>
                  </a:cubicBezTo>
                  <a:close/>
                </a:path>
              </a:pathLst>
            </a:custGeom>
            <a:solidFill>
              <a:srgbClr val="F6C4A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7" name="Google Shape;997;p75"/>
            <p:cNvSpPr/>
            <p:nvPr/>
          </p:nvSpPr>
          <p:spPr>
            <a:xfrm>
              <a:off x="4322222" y="2839141"/>
              <a:ext cx="340889" cy="1026988"/>
            </a:xfrm>
            <a:custGeom>
              <a:rect b="b" l="l" r="r" t="t"/>
              <a:pathLst>
                <a:path extrusionOk="0" h="10038" w="3332">
                  <a:moveTo>
                    <a:pt x="2295" y="0"/>
                  </a:moveTo>
                  <a:lnTo>
                    <a:pt x="307" y="906"/>
                  </a:lnTo>
                  <a:cubicBezTo>
                    <a:pt x="1" y="1529"/>
                    <a:pt x="2011" y="4435"/>
                    <a:pt x="2011" y="4435"/>
                  </a:cubicBezTo>
                  <a:cubicBezTo>
                    <a:pt x="1443" y="5658"/>
                    <a:pt x="1868" y="7264"/>
                    <a:pt x="1868" y="7264"/>
                  </a:cubicBezTo>
                  <a:lnTo>
                    <a:pt x="1606" y="9962"/>
                  </a:lnTo>
                  <a:lnTo>
                    <a:pt x="2458" y="10038"/>
                  </a:lnTo>
                  <a:lnTo>
                    <a:pt x="3321" y="4260"/>
                  </a:lnTo>
                  <a:cubicBezTo>
                    <a:pt x="3332" y="4216"/>
                    <a:pt x="3332" y="4183"/>
                    <a:pt x="3332" y="4151"/>
                  </a:cubicBezTo>
                  <a:cubicBezTo>
                    <a:pt x="3201" y="2632"/>
                    <a:pt x="2295" y="0"/>
                    <a:pt x="2295" y="0"/>
                  </a:cubicBezTo>
                  <a:close/>
                </a:path>
              </a:pathLst>
            </a:custGeom>
            <a:solidFill>
              <a:srgbClr val="F6C4A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8" name="Google Shape;998;p75"/>
            <p:cNvSpPr/>
            <p:nvPr/>
          </p:nvSpPr>
          <p:spPr>
            <a:xfrm>
              <a:off x="4468626" y="3809440"/>
              <a:ext cx="309685" cy="111518"/>
            </a:xfrm>
            <a:custGeom>
              <a:rect b="b" l="l" r="r" t="t"/>
              <a:pathLst>
                <a:path extrusionOk="0" h="1090" w="3027">
                  <a:moveTo>
                    <a:pt x="1206" y="1"/>
                  </a:moveTo>
                  <a:cubicBezTo>
                    <a:pt x="1170" y="1"/>
                    <a:pt x="1134" y="31"/>
                    <a:pt x="1126" y="73"/>
                  </a:cubicBezTo>
                  <a:cubicBezTo>
                    <a:pt x="1093" y="172"/>
                    <a:pt x="973" y="335"/>
                    <a:pt x="733" y="379"/>
                  </a:cubicBezTo>
                  <a:cubicBezTo>
                    <a:pt x="705" y="384"/>
                    <a:pt x="679" y="386"/>
                    <a:pt x="654" y="386"/>
                  </a:cubicBezTo>
                  <a:cubicBezTo>
                    <a:pt x="465" y="386"/>
                    <a:pt x="360" y="252"/>
                    <a:pt x="274" y="194"/>
                  </a:cubicBezTo>
                  <a:cubicBezTo>
                    <a:pt x="260" y="183"/>
                    <a:pt x="243" y="178"/>
                    <a:pt x="227" y="178"/>
                  </a:cubicBezTo>
                  <a:cubicBezTo>
                    <a:pt x="192" y="178"/>
                    <a:pt x="158" y="200"/>
                    <a:pt x="143" y="238"/>
                  </a:cubicBezTo>
                  <a:lnTo>
                    <a:pt x="121" y="314"/>
                  </a:lnTo>
                  <a:lnTo>
                    <a:pt x="121" y="347"/>
                  </a:lnTo>
                  <a:lnTo>
                    <a:pt x="12" y="903"/>
                  </a:lnTo>
                  <a:cubicBezTo>
                    <a:pt x="0" y="1013"/>
                    <a:pt x="88" y="1090"/>
                    <a:pt x="186" y="1090"/>
                  </a:cubicBezTo>
                  <a:lnTo>
                    <a:pt x="2873" y="969"/>
                  </a:lnTo>
                  <a:cubicBezTo>
                    <a:pt x="2961" y="958"/>
                    <a:pt x="3026" y="860"/>
                    <a:pt x="2993" y="772"/>
                  </a:cubicBezTo>
                  <a:cubicBezTo>
                    <a:pt x="2949" y="674"/>
                    <a:pt x="2873" y="609"/>
                    <a:pt x="2786" y="576"/>
                  </a:cubicBezTo>
                  <a:lnTo>
                    <a:pt x="1235" y="8"/>
                  </a:lnTo>
                  <a:cubicBezTo>
                    <a:pt x="1226" y="3"/>
                    <a:pt x="1216" y="1"/>
                    <a:pt x="12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9" name="Google Shape;999;p75"/>
            <p:cNvSpPr/>
            <p:nvPr/>
          </p:nvSpPr>
          <p:spPr>
            <a:xfrm>
              <a:off x="3608107" y="2671866"/>
              <a:ext cx="268353" cy="222217"/>
            </a:xfrm>
            <a:custGeom>
              <a:rect b="b" l="l" r="r" t="t"/>
              <a:pathLst>
                <a:path extrusionOk="0" h="2172" w="2623">
                  <a:moveTo>
                    <a:pt x="2123" y="0"/>
                  </a:moveTo>
                  <a:cubicBezTo>
                    <a:pt x="2081" y="0"/>
                    <a:pt x="2040" y="17"/>
                    <a:pt x="2011" y="51"/>
                  </a:cubicBezTo>
                  <a:lnTo>
                    <a:pt x="66" y="1919"/>
                  </a:lnTo>
                  <a:cubicBezTo>
                    <a:pt x="1" y="1973"/>
                    <a:pt x="23" y="2094"/>
                    <a:pt x="110" y="2138"/>
                  </a:cubicBezTo>
                  <a:cubicBezTo>
                    <a:pt x="157" y="2161"/>
                    <a:pt x="210" y="2172"/>
                    <a:pt x="262" y="2172"/>
                  </a:cubicBezTo>
                  <a:cubicBezTo>
                    <a:pt x="308" y="2172"/>
                    <a:pt x="353" y="2164"/>
                    <a:pt x="394" y="2148"/>
                  </a:cubicBezTo>
                  <a:lnTo>
                    <a:pt x="1935" y="1548"/>
                  </a:lnTo>
                  <a:cubicBezTo>
                    <a:pt x="1978" y="1526"/>
                    <a:pt x="2000" y="1471"/>
                    <a:pt x="1978" y="1427"/>
                  </a:cubicBezTo>
                  <a:cubicBezTo>
                    <a:pt x="1935" y="1340"/>
                    <a:pt x="1913" y="1121"/>
                    <a:pt x="2066" y="936"/>
                  </a:cubicBezTo>
                  <a:cubicBezTo>
                    <a:pt x="2219" y="750"/>
                    <a:pt x="2426" y="794"/>
                    <a:pt x="2535" y="783"/>
                  </a:cubicBezTo>
                  <a:cubicBezTo>
                    <a:pt x="2590" y="772"/>
                    <a:pt x="2622" y="706"/>
                    <a:pt x="2590" y="652"/>
                  </a:cubicBezTo>
                  <a:lnTo>
                    <a:pt x="2568" y="587"/>
                  </a:lnTo>
                  <a:cubicBezTo>
                    <a:pt x="2557" y="575"/>
                    <a:pt x="2557" y="565"/>
                    <a:pt x="2546" y="565"/>
                  </a:cubicBezTo>
                  <a:lnTo>
                    <a:pt x="2262" y="73"/>
                  </a:lnTo>
                  <a:cubicBezTo>
                    <a:pt x="2226" y="25"/>
                    <a:pt x="2174" y="0"/>
                    <a:pt x="21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0" name="Google Shape;1000;p75"/>
            <p:cNvSpPr/>
            <p:nvPr/>
          </p:nvSpPr>
          <p:spPr>
            <a:xfrm>
              <a:off x="4423917" y="2220069"/>
              <a:ext cx="489541" cy="213930"/>
            </a:xfrm>
            <a:custGeom>
              <a:rect b="b" l="l" r="r" t="t"/>
              <a:pathLst>
                <a:path extrusionOk="0" h="2091" w="4785">
                  <a:moveTo>
                    <a:pt x="405" y="0"/>
                  </a:moveTo>
                  <a:lnTo>
                    <a:pt x="0" y="710"/>
                  </a:lnTo>
                  <a:lnTo>
                    <a:pt x="2371" y="2042"/>
                  </a:lnTo>
                  <a:cubicBezTo>
                    <a:pt x="2437" y="2071"/>
                    <a:pt x="2507" y="2091"/>
                    <a:pt x="2576" y="2091"/>
                  </a:cubicBezTo>
                  <a:cubicBezTo>
                    <a:pt x="2610" y="2091"/>
                    <a:pt x="2644" y="2086"/>
                    <a:pt x="2677" y="2075"/>
                  </a:cubicBezTo>
                  <a:lnTo>
                    <a:pt x="2709" y="2064"/>
                  </a:lnTo>
                  <a:lnTo>
                    <a:pt x="4326" y="1617"/>
                  </a:lnTo>
                  <a:cubicBezTo>
                    <a:pt x="4621" y="1529"/>
                    <a:pt x="4785" y="1202"/>
                    <a:pt x="4675" y="918"/>
                  </a:cubicBezTo>
                  <a:cubicBezTo>
                    <a:pt x="4595" y="700"/>
                    <a:pt x="4390" y="571"/>
                    <a:pt x="4174" y="571"/>
                  </a:cubicBezTo>
                  <a:cubicBezTo>
                    <a:pt x="4097" y="571"/>
                    <a:pt x="4019" y="588"/>
                    <a:pt x="3944" y="622"/>
                  </a:cubicBezTo>
                  <a:lnTo>
                    <a:pt x="2581" y="1249"/>
                  </a:lnTo>
                  <a:lnTo>
                    <a:pt x="2581" y="1249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rgbClr val="F6C4A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1" name="Google Shape;1001;p75"/>
            <p:cNvSpPr/>
            <p:nvPr/>
          </p:nvSpPr>
          <p:spPr>
            <a:xfrm>
              <a:off x="4278638" y="2729568"/>
              <a:ext cx="421405" cy="384583"/>
            </a:xfrm>
            <a:custGeom>
              <a:rect b="b" l="l" r="r" t="t"/>
              <a:pathLst>
                <a:path extrusionOk="0" h="3759" w="4119">
                  <a:moveTo>
                    <a:pt x="2284" y="1"/>
                  </a:moveTo>
                  <a:cubicBezTo>
                    <a:pt x="2284" y="1"/>
                    <a:pt x="383" y="973"/>
                    <a:pt x="0" y="2524"/>
                  </a:cubicBezTo>
                  <a:lnTo>
                    <a:pt x="3539" y="3758"/>
                  </a:lnTo>
                  <a:cubicBezTo>
                    <a:pt x="3539" y="3758"/>
                    <a:pt x="3835" y="2087"/>
                    <a:pt x="4119" y="503"/>
                  </a:cubicBezTo>
                  <a:lnTo>
                    <a:pt x="228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2" name="Google Shape;1002;p75"/>
            <p:cNvSpPr/>
            <p:nvPr/>
          </p:nvSpPr>
          <p:spPr>
            <a:xfrm>
              <a:off x="4593749" y="2093717"/>
              <a:ext cx="45936" cy="69162"/>
            </a:xfrm>
            <a:custGeom>
              <a:rect b="b" l="l" r="r" t="t"/>
              <a:pathLst>
                <a:path extrusionOk="0" h="676" w="449">
                  <a:moveTo>
                    <a:pt x="449" y="0"/>
                  </a:moveTo>
                  <a:lnTo>
                    <a:pt x="1" y="296"/>
                  </a:lnTo>
                  <a:lnTo>
                    <a:pt x="44" y="612"/>
                  </a:lnTo>
                  <a:cubicBezTo>
                    <a:pt x="50" y="653"/>
                    <a:pt x="85" y="675"/>
                    <a:pt x="120" y="675"/>
                  </a:cubicBezTo>
                  <a:cubicBezTo>
                    <a:pt x="151" y="675"/>
                    <a:pt x="182" y="659"/>
                    <a:pt x="197" y="623"/>
                  </a:cubicBezTo>
                  <a:lnTo>
                    <a:pt x="44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3" name="Google Shape;1003;p75"/>
            <p:cNvSpPr/>
            <p:nvPr/>
          </p:nvSpPr>
          <p:spPr>
            <a:xfrm>
              <a:off x="4584848" y="1995910"/>
              <a:ext cx="222519" cy="97911"/>
            </a:xfrm>
            <a:custGeom>
              <a:rect b="b" l="l" r="r" t="t"/>
              <a:pathLst>
                <a:path extrusionOk="0" h="957" w="2175">
                  <a:moveTo>
                    <a:pt x="1216" y="1"/>
                  </a:moveTo>
                  <a:cubicBezTo>
                    <a:pt x="1138" y="1"/>
                    <a:pt x="1053" y="6"/>
                    <a:pt x="962" y="17"/>
                  </a:cubicBezTo>
                  <a:cubicBezTo>
                    <a:pt x="0" y="126"/>
                    <a:pt x="44" y="956"/>
                    <a:pt x="44" y="956"/>
                  </a:cubicBezTo>
                  <a:lnTo>
                    <a:pt x="2174" y="716"/>
                  </a:lnTo>
                  <a:cubicBezTo>
                    <a:pt x="2174" y="716"/>
                    <a:pt x="2146" y="1"/>
                    <a:pt x="12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4" name="Google Shape;1004;p75"/>
            <p:cNvSpPr/>
            <p:nvPr/>
          </p:nvSpPr>
          <p:spPr>
            <a:xfrm>
              <a:off x="4581472" y="2036629"/>
              <a:ext cx="242469" cy="102719"/>
            </a:xfrm>
            <a:custGeom>
              <a:rect b="b" l="l" r="r" t="t"/>
              <a:pathLst>
                <a:path extrusionOk="0" h="1004" w="2370">
                  <a:moveTo>
                    <a:pt x="1279" y="0"/>
                  </a:moveTo>
                  <a:cubicBezTo>
                    <a:pt x="479" y="0"/>
                    <a:pt x="93" y="425"/>
                    <a:pt x="11" y="515"/>
                  </a:cubicBezTo>
                  <a:cubicBezTo>
                    <a:pt x="11" y="526"/>
                    <a:pt x="1" y="536"/>
                    <a:pt x="1" y="548"/>
                  </a:cubicBezTo>
                  <a:lnTo>
                    <a:pt x="23" y="952"/>
                  </a:lnTo>
                  <a:cubicBezTo>
                    <a:pt x="23" y="984"/>
                    <a:pt x="46" y="1004"/>
                    <a:pt x="71" y="1004"/>
                  </a:cubicBezTo>
                  <a:cubicBezTo>
                    <a:pt x="81" y="1004"/>
                    <a:pt x="90" y="1001"/>
                    <a:pt x="99" y="995"/>
                  </a:cubicBezTo>
                  <a:cubicBezTo>
                    <a:pt x="293" y="874"/>
                    <a:pt x="831" y="590"/>
                    <a:pt x="1525" y="590"/>
                  </a:cubicBezTo>
                  <a:cubicBezTo>
                    <a:pt x="1765" y="590"/>
                    <a:pt x="2025" y="624"/>
                    <a:pt x="2295" y="711"/>
                  </a:cubicBezTo>
                  <a:cubicBezTo>
                    <a:pt x="2301" y="713"/>
                    <a:pt x="2306" y="714"/>
                    <a:pt x="2312" y="714"/>
                  </a:cubicBezTo>
                  <a:cubicBezTo>
                    <a:pt x="2346" y="714"/>
                    <a:pt x="2369" y="684"/>
                    <a:pt x="2360" y="646"/>
                  </a:cubicBezTo>
                  <a:lnTo>
                    <a:pt x="2273" y="220"/>
                  </a:lnTo>
                  <a:cubicBezTo>
                    <a:pt x="2273" y="198"/>
                    <a:pt x="2262" y="187"/>
                    <a:pt x="2240" y="176"/>
                  </a:cubicBezTo>
                  <a:cubicBezTo>
                    <a:pt x="1869" y="49"/>
                    <a:pt x="1550" y="0"/>
                    <a:pt x="12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5" name="Google Shape;1005;p75"/>
            <p:cNvSpPr/>
            <p:nvPr/>
          </p:nvSpPr>
          <p:spPr>
            <a:xfrm>
              <a:off x="4427293" y="1565189"/>
              <a:ext cx="156530" cy="156534"/>
            </a:xfrm>
            <a:custGeom>
              <a:rect b="b" l="l" r="r" t="t"/>
              <a:pathLst>
                <a:path extrusionOk="0" h="1530" w="1530">
                  <a:moveTo>
                    <a:pt x="765" y="0"/>
                  </a:moveTo>
                  <a:cubicBezTo>
                    <a:pt x="339" y="0"/>
                    <a:pt x="1" y="338"/>
                    <a:pt x="1" y="765"/>
                  </a:cubicBezTo>
                  <a:cubicBezTo>
                    <a:pt x="1" y="1190"/>
                    <a:pt x="339" y="1529"/>
                    <a:pt x="765" y="1529"/>
                  </a:cubicBezTo>
                  <a:cubicBezTo>
                    <a:pt x="1191" y="1529"/>
                    <a:pt x="1530" y="1190"/>
                    <a:pt x="1530" y="765"/>
                  </a:cubicBezTo>
                  <a:cubicBezTo>
                    <a:pt x="1530" y="338"/>
                    <a:pt x="1191" y="0"/>
                    <a:pt x="765" y="0"/>
                  </a:cubicBezTo>
                  <a:close/>
                </a:path>
              </a:pathLst>
            </a:custGeom>
            <a:solidFill>
              <a:srgbClr val="F1982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6" name="Google Shape;1006;p75"/>
            <p:cNvSpPr/>
            <p:nvPr/>
          </p:nvSpPr>
          <p:spPr>
            <a:xfrm>
              <a:off x="4451847" y="1641205"/>
              <a:ext cx="131977" cy="80518"/>
            </a:xfrm>
            <a:custGeom>
              <a:rect b="b" l="l" r="r" t="t"/>
              <a:pathLst>
                <a:path extrusionOk="0" h="787" w="1290">
                  <a:moveTo>
                    <a:pt x="525" y="786"/>
                  </a:moveTo>
                  <a:lnTo>
                    <a:pt x="525" y="786"/>
                  </a:lnTo>
                  <a:lnTo>
                    <a:pt x="525" y="786"/>
                  </a:lnTo>
                  <a:close/>
                  <a:moveTo>
                    <a:pt x="514" y="786"/>
                  </a:moveTo>
                  <a:lnTo>
                    <a:pt x="525" y="786"/>
                  </a:lnTo>
                  <a:lnTo>
                    <a:pt x="514" y="786"/>
                  </a:lnTo>
                  <a:close/>
                  <a:moveTo>
                    <a:pt x="514" y="786"/>
                  </a:moveTo>
                  <a:lnTo>
                    <a:pt x="514" y="786"/>
                  </a:lnTo>
                  <a:lnTo>
                    <a:pt x="514" y="786"/>
                  </a:lnTo>
                  <a:close/>
                  <a:moveTo>
                    <a:pt x="514" y="786"/>
                  </a:moveTo>
                  <a:lnTo>
                    <a:pt x="514" y="786"/>
                  </a:lnTo>
                  <a:lnTo>
                    <a:pt x="514" y="786"/>
                  </a:lnTo>
                  <a:close/>
                  <a:moveTo>
                    <a:pt x="514" y="786"/>
                  </a:moveTo>
                  <a:lnTo>
                    <a:pt x="514" y="786"/>
                  </a:lnTo>
                  <a:lnTo>
                    <a:pt x="514" y="786"/>
                  </a:lnTo>
                  <a:close/>
                  <a:moveTo>
                    <a:pt x="503" y="786"/>
                  </a:moveTo>
                  <a:lnTo>
                    <a:pt x="514" y="786"/>
                  </a:lnTo>
                  <a:lnTo>
                    <a:pt x="503" y="786"/>
                  </a:lnTo>
                  <a:close/>
                  <a:moveTo>
                    <a:pt x="503" y="786"/>
                  </a:moveTo>
                  <a:lnTo>
                    <a:pt x="503" y="786"/>
                  </a:lnTo>
                  <a:lnTo>
                    <a:pt x="503" y="786"/>
                  </a:lnTo>
                  <a:close/>
                  <a:moveTo>
                    <a:pt x="503" y="786"/>
                  </a:moveTo>
                  <a:lnTo>
                    <a:pt x="503" y="786"/>
                  </a:lnTo>
                  <a:lnTo>
                    <a:pt x="503" y="786"/>
                  </a:lnTo>
                  <a:close/>
                  <a:moveTo>
                    <a:pt x="503" y="786"/>
                  </a:moveTo>
                  <a:lnTo>
                    <a:pt x="503" y="786"/>
                  </a:lnTo>
                  <a:lnTo>
                    <a:pt x="503" y="786"/>
                  </a:lnTo>
                  <a:close/>
                  <a:moveTo>
                    <a:pt x="503" y="786"/>
                  </a:moveTo>
                  <a:lnTo>
                    <a:pt x="503" y="786"/>
                  </a:lnTo>
                  <a:lnTo>
                    <a:pt x="503" y="786"/>
                  </a:lnTo>
                  <a:close/>
                  <a:moveTo>
                    <a:pt x="492" y="786"/>
                  </a:moveTo>
                  <a:lnTo>
                    <a:pt x="503" y="786"/>
                  </a:lnTo>
                  <a:lnTo>
                    <a:pt x="492" y="786"/>
                  </a:lnTo>
                  <a:close/>
                  <a:moveTo>
                    <a:pt x="492" y="786"/>
                  </a:moveTo>
                  <a:lnTo>
                    <a:pt x="492" y="786"/>
                  </a:lnTo>
                  <a:lnTo>
                    <a:pt x="492" y="786"/>
                  </a:lnTo>
                  <a:close/>
                  <a:moveTo>
                    <a:pt x="492" y="786"/>
                  </a:moveTo>
                  <a:lnTo>
                    <a:pt x="492" y="786"/>
                  </a:lnTo>
                  <a:lnTo>
                    <a:pt x="492" y="786"/>
                  </a:lnTo>
                  <a:close/>
                  <a:moveTo>
                    <a:pt x="492" y="786"/>
                  </a:moveTo>
                  <a:lnTo>
                    <a:pt x="492" y="786"/>
                  </a:lnTo>
                  <a:lnTo>
                    <a:pt x="492" y="786"/>
                  </a:lnTo>
                  <a:close/>
                  <a:moveTo>
                    <a:pt x="492" y="786"/>
                  </a:moveTo>
                  <a:lnTo>
                    <a:pt x="492" y="786"/>
                  </a:lnTo>
                  <a:lnTo>
                    <a:pt x="492" y="786"/>
                  </a:lnTo>
                  <a:close/>
                  <a:moveTo>
                    <a:pt x="482" y="786"/>
                  </a:moveTo>
                  <a:lnTo>
                    <a:pt x="482" y="786"/>
                  </a:lnTo>
                  <a:lnTo>
                    <a:pt x="482" y="786"/>
                  </a:lnTo>
                  <a:close/>
                  <a:moveTo>
                    <a:pt x="482" y="786"/>
                  </a:moveTo>
                  <a:lnTo>
                    <a:pt x="482" y="786"/>
                  </a:lnTo>
                  <a:lnTo>
                    <a:pt x="482" y="786"/>
                  </a:lnTo>
                  <a:close/>
                  <a:moveTo>
                    <a:pt x="482" y="786"/>
                  </a:moveTo>
                  <a:lnTo>
                    <a:pt x="482" y="786"/>
                  </a:lnTo>
                  <a:lnTo>
                    <a:pt x="482" y="786"/>
                  </a:lnTo>
                  <a:close/>
                  <a:moveTo>
                    <a:pt x="482" y="786"/>
                  </a:moveTo>
                  <a:lnTo>
                    <a:pt x="482" y="786"/>
                  </a:lnTo>
                  <a:lnTo>
                    <a:pt x="482" y="786"/>
                  </a:lnTo>
                  <a:close/>
                  <a:moveTo>
                    <a:pt x="470" y="786"/>
                  </a:moveTo>
                  <a:lnTo>
                    <a:pt x="482" y="786"/>
                  </a:lnTo>
                  <a:lnTo>
                    <a:pt x="470" y="786"/>
                  </a:lnTo>
                  <a:close/>
                  <a:moveTo>
                    <a:pt x="470" y="786"/>
                  </a:moveTo>
                  <a:lnTo>
                    <a:pt x="470" y="786"/>
                  </a:lnTo>
                  <a:lnTo>
                    <a:pt x="470" y="786"/>
                  </a:lnTo>
                  <a:close/>
                  <a:moveTo>
                    <a:pt x="470" y="786"/>
                  </a:moveTo>
                  <a:lnTo>
                    <a:pt x="470" y="786"/>
                  </a:lnTo>
                  <a:lnTo>
                    <a:pt x="470" y="786"/>
                  </a:lnTo>
                  <a:close/>
                  <a:moveTo>
                    <a:pt x="460" y="786"/>
                  </a:moveTo>
                  <a:lnTo>
                    <a:pt x="470" y="786"/>
                  </a:lnTo>
                  <a:lnTo>
                    <a:pt x="460" y="786"/>
                  </a:lnTo>
                  <a:close/>
                  <a:moveTo>
                    <a:pt x="460" y="786"/>
                  </a:moveTo>
                  <a:lnTo>
                    <a:pt x="460" y="786"/>
                  </a:lnTo>
                  <a:lnTo>
                    <a:pt x="460" y="786"/>
                  </a:lnTo>
                  <a:close/>
                  <a:moveTo>
                    <a:pt x="460" y="786"/>
                  </a:moveTo>
                  <a:lnTo>
                    <a:pt x="460" y="786"/>
                  </a:lnTo>
                  <a:lnTo>
                    <a:pt x="460" y="786"/>
                  </a:lnTo>
                  <a:close/>
                  <a:moveTo>
                    <a:pt x="460" y="786"/>
                  </a:moveTo>
                  <a:lnTo>
                    <a:pt x="460" y="786"/>
                  </a:lnTo>
                  <a:lnTo>
                    <a:pt x="460" y="786"/>
                  </a:lnTo>
                  <a:close/>
                  <a:moveTo>
                    <a:pt x="448" y="786"/>
                  </a:moveTo>
                  <a:lnTo>
                    <a:pt x="448" y="786"/>
                  </a:lnTo>
                  <a:lnTo>
                    <a:pt x="448" y="786"/>
                  </a:lnTo>
                  <a:close/>
                  <a:moveTo>
                    <a:pt x="448" y="786"/>
                  </a:moveTo>
                  <a:lnTo>
                    <a:pt x="448" y="786"/>
                  </a:lnTo>
                  <a:lnTo>
                    <a:pt x="448" y="786"/>
                  </a:lnTo>
                  <a:close/>
                  <a:moveTo>
                    <a:pt x="448" y="786"/>
                  </a:moveTo>
                  <a:lnTo>
                    <a:pt x="448" y="786"/>
                  </a:lnTo>
                  <a:lnTo>
                    <a:pt x="448" y="786"/>
                  </a:lnTo>
                  <a:close/>
                  <a:moveTo>
                    <a:pt x="448" y="786"/>
                  </a:moveTo>
                  <a:lnTo>
                    <a:pt x="448" y="786"/>
                  </a:lnTo>
                  <a:lnTo>
                    <a:pt x="448" y="786"/>
                  </a:lnTo>
                  <a:close/>
                  <a:moveTo>
                    <a:pt x="438" y="786"/>
                  </a:moveTo>
                  <a:lnTo>
                    <a:pt x="448" y="786"/>
                  </a:lnTo>
                  <a:lnTo>
                    <a:pt x="438" y="786"/>
                  </a:lnTo>
                  <a:close/>
                  <a:moveTo>
                    <a:pt x="438" y="786"/>
                  </a:moveTo>
                  <a:lnTo>
                    <a:pt x="438" y="786"/>
                  </a:lnTo>
                  <a:lnTo>
                    <a:pt x="438" y="786"/>
                  </a:lnTo>
                  <a:close/>
                  <a:moveTo>
                    <a:pt x="438" y="786"/>
                  </a:moveTo>
                  <a:lnTo>
                    <a:pt x="438" y="786"/>
                  </a:lnTo>
                  <a:lnTo>
                    <a:pt x="438" y="786"/>
                  </a:lnTo>
                  <a:close/>
                  <a:moveTo>
                    <a:pt x="438" y="786"/>
                  </a:moveTo>
                  <a:lnTo>
                    <a:pt x="438" y="786"/>
                  </a:lnTo>
                  <a:lnTo>
                    <a:pt x="438" y="786"/>
                  </a:lnTo>
                  <a:close/>
                  <a:moveTo>
                    <a:pt x="438" y="786"/>
                  </a:moveTo>
                  <a:lnTo>
                    <a:pt x="438" y="786"/>
                  </a:lnTo>
                  <a:lnTo>
                    <a:pt x="438" y="786"/>
                  </a:lnTo>
                  <a:close/>
                  <a:moveTo>
                    <a:pt x="426" y="786"/>
                  </a:moveTo>
                  <a:lnTo>
                    <a:pt x="438" y="786"/>
                  </a:lnTo>
                  <a:lnTo>
                    <a:pt x="426" y="786"/>
                  </a:lnTo>
                  <a:close/>
                  <a:moveTo>
                    <a:pt x="426" y="786"/>
                  </a:moveTo>
                  <a:lnTo>
                    <a:pt x="426" y="786"/>
                  </a:lnTo>
                  <a:lnTo>
                    <a:pt x="426" y="786"/>
                  </a:lnTo>
                  <a:close/>
                  <a:moveTo>
                    <a:pt x="1" y="590"/>
                  </a:moveTo>
                  <a:cubicBezTo>
                    <a:pt x="121" y="699"/>
                    <a:pt x="263" y="765"/>
                    <a:pt x="426" y="786"/>
                  </a:cubicBezTo>
                  <a:cubicBezTo>
                    <a:pt x="263" y="765"/>
                    <a:pt x="121" y="699"/>
                    <a:pt x="1" y="590"/>
                  </a:cubicBezTo>
                  <a:close/>
                  <a:moveTo>
                    <a:pt x="1" y="590"/>
                  </a:moveTo>
                  <a:lnTo>
                    <a:pt x="1" y="590"/>
                  </a:lnTo>
                  <a:lnTo>
                    <a:pt x="1" y="590"/>
                  </a:lnTo>
                  <a:close/>
                  <a:moveTo>
                    <a:pt x="1" y="590"/>
                  </a:moveTo>
                  <a:lnTo>
                    <a:pt x="1" y="590"/>
                  </a:lnTo>
                  <a:lnTo>
                    <a:pt x="1" y="590"/>
                  </a:lnTo>
                  <a:close/>
                  <a:moveTo>
                    <a:pt x="1" y="590"/>
                  </a:moveTo>
                  <a:lnTo>
                    <a:pt x="1" y="590"/>
                  </a:lnTo>
                  <a:lnTo>
                    <a:pt x="1" y="590"/>
                  </a:lnTo>
                  <a:close/>
                  <a:moveTo>
                    <a:pt x="1" y="579"/>
                  </a:moveTo>
                  <a:lnTo>
                    <a:pt x="1" y="590"/>
                  </a:lnTo>
                  <a:lnTo>
                    <a:pt x="1" y="579"/>
                  </a:lnTo>
                  <a:close/>
                  <a:moveTo>
                    <a:pt x="1" y="579"/>
                  </a:moveTo>
                  <a:lnTo>
                    <a:pt x="1" y="579"/>
                  </a:lnTo>
                  <a:lnTo>
                    <a:pt x="1" y="579"/>
                  </a:lnTo>
                  <a:lnTo>
                    <a:pt x="1" y="579"/>
                  </a:lnTo>
                  <a:close/>
                  <a:moveTo>
                    <a:pt x="1290" y="22"/>
                  </a:moveTo>
                  <a:lnTo>
                    <a:pt x="1290" y="22"/>
                  </a:lnTo>
                  <a:lnTo>
                    <a:pt x="1290" y="22"/>
                  </a:lnTo>
                  <a:close/>
                  <a:moveTo>
                    <a:pt x="1290" y="22"/>
                  </a:moveTo>
                  <a:lnTo>
                    <a:pt x="1290" y="22"/>
                  </a:lnTo>
                  <a:lnTo>
                    <a:pt x="1290" y="22"/>
                  </a:lnTo>
                  <a:close/>
                  <a:moveTo>
                    <a:pt x="1290" y="11"/>
                  </a:moveTo>
                  <a:lnTo>
                    <a:pt x="1290" y="11"/>
                  </a:lnTo>
                  <a:lnTo>
                    <a:pt x="1290" y="11"/>
                  </a:lnTo>
                  <a:close/>
                  <a:moveTo>
                    <a:pt x="1290" y="11"/>
                  </a:moveTo>
                  <a:lnTo>
                    <a:pt x="1290" y="11"/>
                  </a:lnTo>
                  <a:lnTo>
                    <a:pt x="1290" y="11"/>
                  </a:lnTo>
                  <a:close/>
                  <a:moveTo>
                    <a:pt x="1290" y="11"/>
                  </a:moveTo>
                  <a:lnTo>
                    <a:pt x="1290" y="11"/>
                  </a:lnTo>
                  <a:lnTo>
                    <a:pt x="1290" y="11"/>
                  </a:lnTo>
                  <a:close/>
                  <a:moveTo>
                    <a:pt x="1290" y="0"/>
                  </a:moveTo>
                  <a:lnTo>
                    <a:pt x="1290" y="0"/>
                  </a:lnTo>
                  <a:lnTo>
                    <a:pt x="1290" y="0"/>
                  </a:lnTo>
                  <a:close/>
                  <a:moveTo>
                    <a:pt x="1290" y="0"/>
                  </a:moveTo>
                  <a:lnTo>
                    <a:pt x="1290" y="0"/>
                  </a:lnTo>
                  <a:close/>
                </a:path>
              </a:pathLst>
            </a:custGeom>
            <a:solidFill>
              <a:srgbClr val="FCEA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7" name="Google Shape;1007;p75"/>
            <p:cNvSpPr/>
            <p:nvPr/>
          </p:nvSpPr>
          <p:spPr>
            <a:xfrm>
              <a:off x="4451847" y="1623300"/>
              <a:ext cx="131977" cy="98422"/>
            </a:xfrm>
            <a:custGeom>
              <a:rect b="b" l="l" r="r" t="t"/>
              <a:pathLst>
                <a:path extrusionOk="0" h="962" w="1290">
                  <a:moveTo>
                    <a:pt x="1268" y="0"/>
                  </a:moveTo>
                  <a:lnTo>
                    <a:pt x="1" y="754"/>
                  </a:lnTo>
                  <a:lnTo>
                    <a:pt x="1" y="765"/>
                  </a:lnTo>
                  <a:cubicBezTo>
                    <a:pt x="121" y="874"/>
                    <a:pt x="263" y="940"/>
                    <a:pt x="426" y="961"/>
                  </a:cubicBezTo>
                  <a:lnTo>
                    <a:pt x="525" y="961"/>
                  </a:lnTo>
                  <a:cubicBezTo>
                    <a:pt x="951" y="961"/>
                    <a:pt x="1290" y="622"/>
                    <a:pt x="1290" y="197"/>
                  </a:cubicBezTo>
                  <a:lnTo>
                    <a:pt x="1290" y="186"/>
                  </a:lnTo>
                  <a:lnTo>
                    <a:pt x="1290" y="175"/>
                  </a:lnTo>
                  <a:cubicBezTo>
                    <a:pt x="1290" y="110"/>
                    <a:pt x="1278" y="54"/>
                    <a:pt x="1268" y="0"/>
                  </a:cubicBezTo>
                  <a:close/>
                </a:path>
              </a:pathLst>
            </a:custGeom>
            <a:solidFill>
              <a:srgbClr val="EF8D1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8" name="Google Shape;1008;p75"/>
            <p:cNvSpPr/>
            <p:nvPr/>
          </p:nvSpPr>
          <p:spPr>
            <a:xfrm>
              <a:off x="3935188" y="3879522"/>
              <a:ext cx="177401" cy="139755"/>
            </a:xfrm>
            <a:custGeom>
              <a:rect b="b" l="l" r="r" t="t"/>
              <a:pathLst>
                <a:path extrusionOk="0" h="1366" w="1734">
                  <a:moveTo>
                    <a:pt x="859" y="1"/>
                  </a:moveTo>
                  <a:cubicBezTo>
                    <a:pt x="788" y="1"/>
                    <a:pt x="714" y="11"/>
                    <a:pt x="638" y="33"/>
                  </a:cubicBezTo>
                  <a:cubicBezTo>
                    <a:pt x="496" y="87"/>
                    <a:pt x="365" y="186"/>
                    <a:pt x="289" y="317"/>
                  </a:cubicBezTo>
                  <a:cubicBezTo>
                    <a:pt x="0" y="807"/>
                    <a:pt x="355" y="1365"/>
                    <a:pt x="868" y="1365"/>
                  </a:cubicBezTo>
                  <a:cubicBezTo>
                    <a:pt x="938" y="1365"/>
                    <a:pt x="1011" y="1355"/>
                    <a:pt x="1086" y="1333"/>
                  </a:cubicBezTo>
                  <a:cubicBezTo>
                    <a:pt x="1238" y="1289"/>
                    <a:pt x="1359" y="1191"/>
                    <a:pt x="1435" y="1060"/>
                  </a:cubicBezTo>
                  <a:cubicBezTo>
                    <a:pt x="1733" y="560"/>
                    <a:pt x="1380" y="1"/>
                    <a:pt x="859" y="1"/>
                  </a:cubicBezTo>
                  <a:close/>
                </a:path>
              </a:pathLst>
            </a:custGeom>
            <a:solidFill>
              <a:srgbClr val="DE8E7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9" name="Google Shape;1009;p75"/>
            <p:cNvSpPr/>
            <p:nvPr/>
          </p:nvSpPr>
          <p:spPr>
            <a:xfrm>
              <a:off x="3517666" y="3382197"/>
              <a:ext cx="517471" cy="583474"/>
            </a:xfrm>
            <a:custGeom>
              <a:rect b="b" l="l" r="r" t="t"/>
              <a:pathLst>
                <a:path extrusionOk="0" h="5703" w="5058">
                  <a:moveTo>
                    <a:pt x="1180" y="1"/>
                  </a:moveTo>
                  <a:lnTo>
                    <a:pt x="0" y="438"/>
                  </a:lnTo>
                  <a:lnTo>
                    <a:pt x="1453" y="3769"/>
                  </a:lnTo>
                  <a:lnTo>
                    <a:pt x="4686" y="5702"/>
                  </a:lnTo>
                  <a:lnTo>
                    <a:pt x="5057" y="5189"/>
                  </a:lnTo>
                  <a:cubicBezTo>
                    <a:pt x="4959" y="5145"/>
                    <a:pt x="2348" y="3223"/>
                    <a:pt x="2348" y="3223"/>
                  </a:cubicBezTo>
                  <a:lnTo>
                    <a:pt x="1180" y="1"/>
                  </a:lnTo>
                  <a:close/>
                </a:path>
              </a:pathLst>
            </a:custGeom>
            <a:solidFill>
              <a:srgbClr val="DE8A6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0" name="Google Shape;1010;p75"/>
            <p:cNvSpPr/>
            <p:nvPr/>
          </p:nvSpPr>
          <p:spPr>
            <a:xfrm>
              <a:off x="3712155" y="3763299"/>
              <a:ext cx="996884" cy="526283"/>
            </a:xfrm>
            <a:custGeom>
              <a:rect b="b" l="l" r="r" t="t"/>
              <a:pathLst>
                <a:path extrusionOk="0" h="5144" w="9744">
                  <a:moveTo>
                    <a:pt x="338" y="0"/>
                  </a:moveTo>
                  <a:lnTo>
                    <a:pt x="0" y="383"/>
                  </a:lnTo>
                  <a:lnTo>
                    <a:pt x="7394" y="4817"/>
                  </a:lnTo>
                  <a:cubicBezTo>
                    <a:pt x="7394" y="4817"/>
                    <a:pt x="7871" y="5143"/>
                    <a:pt x="8389" y="5143"/>
                  </a:cubicBezTo>
                  <a:cubicBezTo>
                    <a:pt x="8623" y="5143"/>
                    <a:pt x="8866" y="5077"/>
                    <a:pt x="9076" y="4883"/>
                  </a:cubicBezTo>
                  <a:cubicBezTo>
                    <a:pt x="9743" y="4282"/>
                    <a:pt x="9339" y="3605"/>
                    <a:pt x="9044" y="3342"/>
                  </a:cubicBezTo>
                  <a:cubicBezTo>
                    <a:pt x="8992" y="3295"/>
                    <a:pt x="8928" y="3272"/>
                    <a:pt x="8864" y="3272"/>
                  </a:cubicBezTo>
                  <a:cubicBezTo>
                    <a:pt x="8780" y="3272"/>
                    <a:pt x="8696" y="3312"/>
                    <a:pt x="8640" y="3386"/>
                  </a:cubicBezTo>
                  <a:cubicBezTo>
                    <a:pt x="8585" y="3485"/>
                    <a:pt x="8585" y="3616"/>
                    <a:pt x="8651" y="3703"/>
                  </a:cubicBezTo>
                  <a:cubicBezTo>
                    <a:pt x="8946" y="4077"/>
                    <a:pt x="8703" y="4478"/>
                    <a:pt x="8272" y="4478"/>
                  </a:cubicBezTo>
                  <a:cubicBezTo>
                    <a:pt x="8161" y="4478"/>
                    <a:pt x="8038" y="4451"/>
                    <a:pt x="7908" y="4391"/>
                  </a:cubicBezTo>
                  <a:lnTo>
                    <a:pt x="33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1" name="Google Shape;1011;p75"/>
            <p:cNvSpPr/>
            <p:nvPr/>
          </p:nvSpPr>
          <p:spPr>
            <a:xfrm>
              <a:off x="4153515" y="4021424"/>
              <a:ext cx="281653" cy="196844"/>
            </a:xfrm>
            <a:custGeom>
              <a:rect b="b" l="l" r="r" t="t"/>
              <a:pathLst>
                <a:path extrusionOk="0" h="1924" w="2753">
                  <a:moveTo>
                    <a:pt x="371" y="1"/>
                  </a:moveTo>
                  <a:lnTo>
                    <a:pt x="0" y="448"/>
                  </a:lnTo>
                  <a:lnTo>
                    <a:pt x="2469" y="1923"/>
                  </a:lnTo>
                  <a:lnTo>
                    <a:pt x="2753" y="1377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2" name="Google Shape;1012;p75"/>
            <p:cNvSpPr/>
            <p:nvPr/>
          </p:nvSpPr>
          <p:spPr>
            <a:xfrm>
              <a:off x="3634912" y="3712962"/>
              <a:ext cx="556655" cy="354300"/>
            </a:xfrm>
            <a:custGeom>
              <a:rect b="b" l="l" r="r" t="t"/>
              <a:pathLst>
                <a:path extrusionOk="0" h="3463" w="5441">
                  <a:moveTo>
                    <a:pt x="263" y="1"/>
                  </a:moveTo>
                  <a:lnTo>
                    <a:pt x="1" y="448"/>
                  </a:lnTo>
                  <a:lnTo>
                    <a:pt x="5069" y="3463"/>
                  </a:lnTo>
                  <a:lnTo>
                    <a:pt x="5440" y="3016"/>
                  </a:lnTo>
                  <a:lnTo>
                    <a:pt x="26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3" name="Google Shape;1013;p75"/>
            <p:cNvSpPr/>
            <p:nvPr/>
          </p:nvSpPr>
          <p:spPr>
            <a:xfrm>
              <a:off x="2566604" y="3586713"/>
              <a:ext cx="720961" cy="687421"/>
            </a:xfrm>
            <a:custGeom>
              <a:rect b="b" l="l" r="r" t="t"/>
              <a:pathLst>
                <a:path extrusionOk="0" h="6719" w="7047">
                  <a:moveTo>
                    <a:pt x="4731" y="0"/>
                  </a:moveTo>
                  <a:lnTo>
                    <a:pt x="4447" y="4631"/>
                  </a:lnTo>
                  <a:cubicBezTo>
                    <a:pt x="4447" y="4631"/>
                    <a:pt x="4333" y="4552"/>
                    <a:pt x="4011" y="4552"/>
                  </a:cubicBezTo>
                  <a:cubicBezTo>
                    <a:pt x="3466" y="4552"/>
                    <a:pt x="2324" y="4780"/>
                    <a:pt x="121" y="6008"/>
                  </a:cubicBezTo>
                  <a:lnTo>
                    <a:pt x="1" y="6718"/>
                  </a:lnTo>
                  <a:cubicBezTo>
                    <a:pt x="1" y="6718"/>
                    <a:pt x="4654" y="6085"/>
                    <a:pt x="5233" y="5560"/>
                  </a:cubicBezTo>
                  <a:cubicBezTo>
                    <a:pt x="5233" y="5560"/>
                    <a:pt x="6336" y="4228"/>
                    <a:pt x="7046" y="1279"/>
                  </a:cubicBezTo>
                  <a:lnTo>
                    <a:pt x="4731" y="0"/>
                  </a:lnTo>
                  <a:close/>
                </a:path>
              </a:pathLst>
            </a:custGeom>
            <a:solidFill>
              <a:srgbClr val="DE8E7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4" name="Google Shape;1014;p75"/>
            <p:cNvSpPr/>
            <p:nvPr/>
          </p:nvSpPr>
          <p:spPr>
            <a:xfrm>
              <a:off x="3038247" y="3535252"/>
              <a:ext cx="719733" cy="733256"/>
            </a:xfrm>
            <a:custGeom>
              <a:rect b="b" l="l" r="r" t="t"/>
              <a:pathLst>
                <a:path extrusionOk="0" h="7167" w="7035">
                  <a:moveTo>
                    <a:pt x="2158" y="1"/>
                  </a:moveTo>
                  <a:cubicBezTo>
                    <a:pt x="1595" y="1"/>
                    <a:pt x="951" y="23"/>
                    <a:pt x="623" y="110"/>
                  </a:cubicBezTo>
                  <a:cubicBezTo>
                    <a:pt x="361" y="187"/>
                    <a:pt x="208" y="340"/>
                    <a:pt x="121" y="503"/>
                  </a:cubicBezTo>
                  <a:cubicBezTo>
                    <a:pt x="0" y="733"/>
                    <a:pt x="55" y="1006"/>
                    <a:pt x="121" y="1257"/>
                  </a:cubicBezTo>
                  <a:cubicBezTo>
                    <a:pt x="518" y="2750"/>
                    <a:pt x="3704" y="2907"/>
                    <a:pt x="5024" y="2907"/>
                  </a:cubicBezTo>
                  <a:cubicBezTo>
                    <a:pt x="5374" y="2907"/>
                    <a:pt x="5593" y="2896"/>
                    <a:pt x="5593" y="2896"/>
                  </a:cubicBezTo>
                  <a:lnTo>
                    <a:pt x="5593" y="2896"/>
                  </a:lnTo>
                  <a:cubicBezTo>
                    <a:pt x="5396" y="3944"/>
                    <a:pt x="6357" y="7166"/>
                    <a:pt x="6357" y="7166"/>
                  </a:cubicBezTo>
                  <a:lnTo>
                    <a:pt x="7034" y="7166"/>
                  </a:lnTo>
                  <a:lnTo>
                    <a:pt x="6882" y="2219"/>
                  </a:lnTo>
                  <a:cubicBezTo>
                    <a:pt x="6871" y="2022"/>
                    <a:pt x="6750" y="1858"/>
                    <a:pt x="6565" y="1782"/>
                  </a:cubicBezTo>
                  <a:lnTo>
                    <a:pt x="3736" y="602"/>
                  </a:lnTo>
                  <a:lnTo>
                    <a:pt x="3201" y="23"/>
                  </a:lnTo>
                  <a:cubicBezTo>
                    <a:pt x="3201" y="23"/>
                    <a:pt x="2720" y="1"/>
                    <a:pt x="2158" y="1"/>
                  </a:cubicBezTo>
                  <a:close/>
                </a:path>
              </a:pathLst>
            </a:custGeom>
            <a:solidFill>
              <a:srgbClr val="E79B7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5" name="Google Shape;1015;p75"/>
            <p:cNvSpPr/>
            <p:nvPr/>
          </p:nvSpPr>
          <p:spPr>
            <a:xfrm>
              <a:off x="3321438" y="3070462"/>
              <a:ext cx="381812" cy="249023"/>
            </a:xfrm>
            <a:custGeom>
              <a:rect b="b" l="l" r="r" t="t"/>
              <a:pathLst>
                <a:path extrusionOk="0" h="2434" w="3732">
                  <a:moveTo>
                    <a:pt x="3732" y="1453"/>
                  </a:moveTo>
                  <a:lnTo>
                    <a:pt x="3732" y="1453"/>
                  </a:lnTo>
                  <a:cubicBezTo>
                    <a:pt x="3732" y="1453"/>
                    <a:pt x="3732" y="1453"/>
                    <a:pt x="3732" y="1453"/>
                  </a:cubicBezTo>
                  <a:close/>
                  <a:moveTo>
                    <a:pt x="889" y="0"/>
                  </a:moveTo>
                  <a:cubicBezTo>
                    <a:pt x="487" y="0"/>
                    <a:pt x="154" y="311"/>
                    <a:pt x="94" y="939"/>
                  </a:cubicBezTo>
                  <a:cubicBezTo>
                    <a:pt x="0" y="1837"/>
                    <a:pt x="772" y="2434"/>
                    <a:pt x="1614" y="2434"/>
                  </a:cubicBezTo>
                  <a:cubicBezTo>
                    <a:pt x="1950" y="2434"/>
                    <a:pt x="2298" y="2339"/>
                    <a:pt x="2606" y="2130"/>
                  </a:cubicBezTo>
                  <a:cubicBezTo>
                    <a:pt x="3547" y="1494"/>
                    <a:pt x="3702" y="1452"/>
                    <a:pt x="3727" y="1452"/>
                  </a:cubicBezTo>
                  <a:cubicBezTo>
                    <a:pt x="3731" y="1452"/>
                    <a:pt x="3731" y="1453"/>
                    <a:pt x="3732" y="1453"/>
                  </a:cubicBezTo>
                  <a:lnTo>
                    <a:pt x="3732" y="1453"/>
                  </a:lnTo>
                  <a:lnTo>
                    <a:pt x="3240" y="929"/>
                  </a:lnTo>
                  <a:cubicBezTo>
                    <a:pt x="3240" y="929"/>
                    <a:pt x="2856" y="1162"/>
                    <a:pt x="2517" y="1162"/>
                  </a:cubicBezTo>
                  <a:cubicBezTo>
                    <a:pt x="2347" y="1162"/>
                    <a:pt x="2188" y="1104"/>
                    <a:pt x="2093" y="929"/>
                  </a:cubicBezTo>
                  <a:cubicBezTo>
                    <a:pt x="1760" y="311"/>
                    <a:pt x="1290" y="0"/>
                    <a:pt x="8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6" name="Google Shape;1016;p75"/>
            <p:cNvSpPr/>
            <p:nvPr/>
          </p:nvSpPr>
          <p:spPr>
            <a:xfrm>
              <a:off x="3610358" y="3188833"/>
              <a:ext cx="22508" cy="51564"/>
            </a:xfrm>
            <a:custGeom>
              <a:rect b="b" l="l" r="r" t="t"/>
              <a:pathLst>
                <a:path extrusionOk="0" h="504" w="220">
                  <a:moveTo>
                    <a:pt x="44" y="1"/>
                  </a:moveTo>
                  <a:cubicBezTo>
                    <a:pt x="34" y="1"/>
                    <a:pt x="22" y="1"/>
                    <a:pt x="22" y="12"/>
                  </a:cubicBezTo>
                  <a:cubicBezTo>
                    <a:pt x="22" y="12"/>
                    <a:pt x="1" y="56"/>
                    <a:pt x="1" y="121"/>
                  </a:cubicBezTo>
                  <a:cubicBezTo>
                    <a:pt x="1" y="175"/>
                    <a:pt x="12" y="231"/>
                    <a:pt x="44" y="296"/>
                  </a:cubicBezTo>
                  <a:cubicBezTo>
                    <a:pt x="66" y="362"/>
                    <a:pt x="121" y="427"/>
                    <a:pt x="197" y="503"/>
                  </a:cubicBezTo>
                  <a:cubicBezTo>
                    <a:pt x="209" y="503"/>
                    <a:pt x="209" y="503"/>
                    <a:pt x="219" y="493"/>
                  </a:cubicBezTo>
                  <a:lnTo>
                    <a:pt x="219" y="481"/>
                  </a:lnTo>
                  <a:cubicBezTo>
                    <a:pt x="143" y="416"/>
                    <a:pt x="88" y="350"/>
                    <a:pt x="66" y="285"/>
                  </a:cubicBezTo>
                  <a:cubicBezTo>
                    <a:pt x="34" y="231"/>
                    <a:pt x="34" y="175"/>
                    <a:pt x="34" y="121"/>
                  </a:cubicBezTo>
                  <a:lnTo>
                    <a:pt x="34" y="44"/>
                  </a:lnTo>
                  <a:cubicBezTo>
                    <a:pt x="44" y="34"/>
                    <a:pt x="44" y="34"/>
                    <a:pt x="44" y="23"/>
                  </a:cubicBezTo>
                  <a:lnTo>
                    <a:pt x="44" y="1"/>
                  </a:lnTo>
                  <a:close/>
                </a:path>
              </a:pathLst>
            </a:custGeom>
            <a:solidFill>
              <a:srgbClr val="E6592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7" name="Google Shape;1017;p75"/>
            <p:cNvSpPr/>
            <p:nvPr/>
          </p:nvSpPr>
          <p:spPr>
            <a:xfrm>
              <a:off x="3101986" y="3233952"/>
              <a:ext cx="574457" cy="362894"/>
            </a:xfrm>
            <a:custGeom>
              <a:rect b="b" l="l" r="r" t="t"/>
              <a:pathLst>
                <a:path extrusionOk="0" h="3547" w="5615">
                  <a:moveTo>
                    <a:pt x="4224" y="0"/>
                  </a:moveTo>
                  <a:cubicBezTo>
                    <a:pt x="4114" y="0"/>
                    <a:pt x="3989" y="13"/>
                    <a:pt x="3845" y="40"/>
                  </a:cubicBezTo>
                  <a:cubicBezTo>
                    <a:pt x="3321" y="139"/>
                    <a:pt x="2370" y="1875"/>
                    <a:pt x="1824" y="2247"/>
                  </a:cubicBezTo>
                  <a:lnTo>
                    <a:pt x="0" y="3055"/>
                  </a:lnTo>
                  <a:lnTo>
                    <a:pt x="3113" y="3547"/>
                  </a:lnTo>
                  <a:cubicBezTo>
                    <a:pt x="3812" y="2870"/>
                    <a:pt x="5047" y="2465"/>
                    <a:pt x="5047" y="2465"/>
                  </a:cubicBezTo>
                  <a:cubicBezTo>
                    <a:pt x="5614" y="1865"/>
                    <a:pt x="5593" y="925"/>
                    <a:pt x="5003" y="357"/>
                  </a:cubicBezTo>
                  <a:lnTo>
                    <a:pt x="4959" y="314"/>
                  </a:lnTo>
                  <a:cubicBezTo>
                    <a:pt x="4754" y="117"/>
                    <a:pt x="4555" y="0"/>
                    <a:pt x="42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8" name="Google Shape;1018;p75"/>
            <p:cNvSpPr/>
            <p:nvPr/>
          </p:nvSpPr>
          <p:spPr>
            <a:xfrm>
              <a:off x="3552246" y="3135223"/>
              <a:ext cx="218017" cy="233778"/>
            </a:xfrm>
            <a:custGeom>
              <a:rect b="b" l="l" r="r" t="t"/>
              <a:pathLst>
                <a:path extrusionOk="0" h="2285" w="2131">
                  <a:moveTo>
                    <a:pt x="1748" y="0"/>
                  </a:moveTo>
                  <a:lnTo>
                    <a:pt x="252" y="1301"/>
                  </a:lnTo>
                  <a:cubicBezTo>
                    <a:pt x="22" y="1497"/>
                    <a:pt x="1" y="1835"/>
                    <a:pt x="197" y="2065"/>
                  </a:cubicBezTo>
                  <a:lnTo>
                    <a:pt x="252" y="2131"/>
                  </a:lnTo>
                  <a:cubicBezTo>
                    <a:pt x="342" y="2232"/>
                    <a:pt x="467" y="2285"/>
                    <a:pt x="593" y="2285"/>
                  </a:cubicBezTo>
                  <a:cubicBezTo>
                    <a:pt x="697" y="2285"/>
                    <a:pt x="801" y="2249"/>
                    <a:pt x="886" y="2174"/>
                  </a:cubicBezTo>
                  <a:lnTo>
                    <a:pt x="2131" y="864"/>
                  </a:lnTo>
                  <a:lnTo>
                    <a:pt x="1748" y="0"/>
                  </a:lnTo>
                  <a:close/>
                </a:path>
              </a:pathLst>
            </a:custGeom>
            <a:solidFill>
              <a:srgbClr val="E79B7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9" name="Google Shape;1019;p75"/>
            <p:cNvSpPr/>
            <p:nvPr/>
          </p:nvSpPr>
          <p:spPr>
            <a:xfrm>
              <a:off x="3665195" y="3232519"/>
              <a:ext cx="58213" cy="72640"/>
            </a:xfrm>
            <a:custGeom>
              <a:rect b="b" l="l" r="r" t="t"/>
              <a:pathLst>
                <a:path extrusionOk="0" h="710" w="569">
                  <a:moveTo>
                    <a:pt x="197" y="0"/>
                  </a:moveTo>
                  <a:cubicBezTo>
                    <a:pt x="197" y="0"/>
                    <a:pt x="0" y="316"/>
                    <a:pt x="262" y="710"/>
                  </a:cubicBezTo>
                  <a:lnTo>
                    <a:pt x="568" y="415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rgbClr val="DE8A6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0" name="Google Shape;1020;p75"/>
            <p:cNvSpPr/>
            <p:nvPr/>
          </p:nvSpPr>
          <p:spPr>
            <a:xfrm>
              <a:off x="3581302" y="3006723"/>
              <a:ext cx="256076" cy="240429"/>
            </a:xfrm>
            <a:custGeom>
              <a:rect b="b" l="l" r="r" t="t"/>
              <a:pathLst>
                <a:path extrusionOk="0" h="2350" w="2503">
                  <a:moveTo>
                    <a:pt x="1260" y="0"/>
                  </a:moveTo>
                  <a:cubicBezTo>
                    <a:pt x="681" y="0"/>
                    <a:pt x="178" y="425"/>
                    <a:pt x="88" y="1006"/>
                  </a:cubicBezTo>
                  <a:cubicBezTo>
                    <a:pt x="1" y="1650"/>
                    <a:pt x="438" y="2239"/>
                    <a:pt x="1082" y="2338"/>
                  </a:cubicBezTo>
                  <a:cubicBezTo>
                    <a:pt x="1138" y="2346"/>
                    <a:pt x="1192" y="2349"/>
                    <a:pt x="1246" y="2349"/>
                  </a:cubicBezTo>
                  <a:cubicBezTo>
                    <a:pt x="1824" y="2349"/>
                    <a:pt x="2325" y="1933"/>
                    <a:pt x="2415" y="1344"/>
                  </a:cubicBezTo>
                  <a:cubicBezTo>
                    <a:pt x="2502" y="700"/>
                    <a:pt x="2054" y="110"/>
                    <a:pt x="1421" y="11"/>
                  </a:cubicBezTo>
                  <a:cubicBezTo>
                    <a:pt x="1367" y="4"/>
                    <a:pt x="1313" y="0"/>
                    <a:pt x="1260" y="0"/>
                  </a:cubicBezTo>
                  <a:close/>
                </a:path>
              </a:pathLst>
            </a:custGeom>
            <a:solidFill>
              <a:srgbClr val="14263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1" name="Google Shape;1021;p75"/>
            <p:cNvSpPr/>
            <p:nvPr/>
          </p:nvSpPr>
          <p:spPr>
            <a:xfrm>
              <a:off x="3675221" y="3122946"/>
              <a:ext cx="153154" cy="167379"/>
            </a:xfrm>
            <a:custGeom>
              <a:rect b="b" l="l" r="r" t="t"/>
              <a:pathLst>
                <a:path extrusionOk="0" h="1636" w="1497">
                  <a:moveTo>
                    <a:pt x="186" y="1"/>
                  </a:moveTo>
                  <a:lnTo>
                    <a:pt x="33" y="1049"/>
                  </a:lnTo>
                  <a:cubicBezTo>
                    <a:pt x="0" y="1311"/>
                    <a:pt x="186" y="1562"/>
                    <a:pt x="448" y="1606"/>
                  </a:cubicBezTo>
                  <a:lnTo>
                    <a:pt x="601" y="1628"/>
                  </a:lnTo>
                  <a:cubicBezTo>
                    <a:pt x="635" y="1633"/>
                    <a:pt x="667" y="1635"/>
                    <a:pt x="700" y="1635"/>
                  </a:cubicBezTo>
                  <a:cubicBezTo>
                    <a:pt x="1031" y="1635"/>
                    <a:pt x="1316" y="1387"/>
                    <a:pt x="1366" y="1049"/>
                  </a:cubicBezTo>
                  <a:lnTo>
                    <a:pt x="1497" y="186"/>
                  </a:lnTo>
                  <a:lnTo>
                    <a:pt x="186" y="1"/>
                  </a:lnTo>
                  <a:close/>
                </a:path>
              </a:pathLst>
            </a:custGeom>
            <a:solidFill>
              <a:srgbClr val="E79B7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2" name="Google Shape;1022;p75"/>
            <p:cNvSpPr/>
            <p:nvPr/>
          </p:nvSpPr>
          <p:spPr>
            <a:xfrm>
              <a:off x="3801470" y="3162028"/>
              <a:ext cx="44606" cy="55964"/>
            </a:xfrm>
            <a:custGeom>
              <a:rect b="b" l="l" r="r" t="t"/>
              <a:pathLst>
                <a:path extrusionOk="0" h="547" w="436">
                  <a:moveTo>
                    <a:pt x="208" y="1"/>
                  </a:moveTo>
                  <a:lnTo>
                    <a:pt x="1" y="547"/>
                  </a:lnTo>
                  <a:lnTo>
                    <a:pt x="1" y="547"/>
                  </a:lnTo>
                  <a:lnTo>
                    <a:pt x="307" y="536"/>
                  </a:lnTo>
                  <a:cubicBezTo>
                    <a:pt x="311" y="537"/>
                    <a:pt x="316" y="537"/>
                    <a:pt x="321" y="537"/>
                  </a:cubicBezTo>
                  <a:cubicBezTo>
                    <a:pt x="381" y="537"/>
                    <a:pt x="435" y="476"/>
                    <a:pt x="405" y="416"/>
                  </a:cubicBezTo>
                  <a:lnTo>
                    <a:pt x="208" y="1"/>
                  </a:lnTo>
                  <a:close/>
                </a:path>
              </a:pathLst>
            </a:custGeom>
            <a:solidFill>
              <a:srgbClr val="E79B7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3" name="Google Shape;1023;p75"/>
            <p:cNvSpPr/>
            <p:nvPr/>
          </p:nvSpPr>
          <p:spPr>
            <a:xfrm>
              <a:off x="3581302" y="3006723"/>
              <a:ext cx="256076" cy="241452"/>
            </a:xfrm>
            <a:custGeom>
              <a:rect b="b" l="l" r="r" t="t"/>
              <a:pathLst>
                <a:path extrusionOk="0" h="2360" w="2503">
                  <a:moveTo>
                    <a:pt x="1260" y="0"/>
                  </a:moveTo>
                  <a:cubicBezTo>
                    <a:pt x="681" y="0"/>
                    <a:pt x="178" y="425"/>
                    <a:pt x="88" y="1006"/>
                  </a:cubicBezTo>
                  <a:cubicBezTo>
                    <a:pt x="1" y="1650"/>
                    <a:pt x="438" y="2251"/>
                    <a:pt x="1082" y="2349"/>
                  </a:cubicBezTo>
                  <a:cubicBezTo>
                    <a:pt x="1136" y="2356"/>
                    <a:pt x="1190" y="2360"/>
                    <a:pt x="1243" y="2360"/>
                  </a:cubicBezTo>
                  <a:cubicBezTo>
                    <a:pt x="1822" y="2360"/>
                    <a:pt x="2325" y="1935"/>
                    <a:pt x="2415" y="1344"/>
                  </a:cubicBezTo>
                  <a:cubicBezTo>
                    <a:pt x="2502" y="700"/>
                    <a:pt x="2054" y="110"/>
                    <a:pt x="1421" y="11"/>
                  </a:cubicBezTo>
                  <a:cubicBezTo>
                    <a:pt x="1367" y="4"/>
                    <a:pt x="1313" y="0"/>
                    <a:pt x="1260" y="0"/>
                  </a:cubicBezTo>
                  <a:close/>
                </a:path>
              </a:pathLst>
            </a:custGeom>
            <a:solidFill>
              <a:srgbClr val="E79B7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4" name="Google Shape;1024;p75"/>
            <p:cNvSpPr/>
            <p:nvPr/>
          </p:nvSpPr>
          <p:spPr>
            <a:xfrm>
              <a:off x="3515415" y="2965697"/>
              <a:ext cx="335364" cy="270201"/>
            </a:xfrm>
            <a:custGeom>
              <a:rect b="b" l="l" r="r" t="t"/>
              <a:pathLst>
                <a:path extrusionOk="0" h="2641" w="3278">
                  <a:moveTo>
                    <a:pt x="1935" y="0"/>
                  </a:moveTo>
                  <a:cubicBezTo>
                    <a:pt x="1770" y="0"/>
                    <a:pt x="1588" y="32"/>
                    <a:pt x="1387" y="106"/>
                  </a:cubicBezTo>
                  <a:cubicBezTo>
                    <a:pt x="1" y="620"/>
                    <a:pt x="372" y="2182"/>
                    <a:pt x="372" y="2182"/>
                  </a:cubicBezTo>
                  <a:lnTo>
                    <a:pt x="1399" y="2640"/>
                  </a:lnTo>
                  <a:lnTo>
                    <a:pt x="1934" y="2094"/>
                  </a:lnTo>
                  <a:cubicBezTo>
                    <a:pt x="1934" y="2094"/>
                    <a:pt x="2360" y="1788"/>
                    <a:pt x="2239" y="1166"/>
                  </a:cubicBezTo>
                  <a:lnTo>
                    <a:pt x="2239" y="1166"/>
                  </a:lnTo>
                  <a:cubicBezTo>
                    <a:pt x="2239" y="1166"/>
                    <a:pt x="2543" y="1244"/>
                    <a:pt x="2830" y="1244"/>
                  </a:cubicBezTo>
                  <a:cubicBezTo>
                    <a:pt x="3012" y="1244"/>
                    <a:pt x="3188" y="1213"/>
                    <a:pt x="3277" y="1111"/>
                  </a:cubicBezTo>
                  <a:cubicBezTo>
                    <a:pt x="3277" y="1111"/>
                    <a:pt x="2910" y="0"/>
                    <a:pt x="19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5" name="Google Shape;1025;p75"/>
            <p:cNvSpPr/>
            <p:nvPr/>
          </p:nvSpPr>
          <p:spPr>
            <a:xfrm>
              <a:off x="3651793" y="3143613"/>
              <a:ext cx="70388" cy="65683"/>
            </a:xfrm>
            <a:custGeom>
              <a:rect b="b" l="l" r="r" t="t"/>
              <a:pathLst>
                <a:path extrusionOk="0" h="642" w="688">
                  <a:moveTo>
                    <a:pt x="336" y="0"/>
                  </a:moveTo>
                  <a:cubicBezTo>
                    <a:pt x="184" y="0"/>
                    <a:pt x="52" y="112"/>
                    <a:pt x="33" y="268"/>
                  </a:cubicBezTo>
                  <a:cubicBezTo>
                    <a:pt x="0" y="454"/>
                    <a:pt x="120" y="617"/>
                    <a:pt x="306" y="639"/>
                  </a:cubicBezTo>
                  <a:cubicBezTo>
                    <a:pt x="320" y="641"/>
                    <a:pt x="334" y="642"/>
                    <a:pt x="347" y="642"/>
                  </a:cubicBezTo>
                  <a:cubicBezTo>
                    <a:pt x="506" y="642"/>
                    <a:pt x="646" y="528"/>
                    <a:pt x="666" y="367"/>
                  </a:cubicBezTo>
                  <a:cubicBezTo>
                    <a:pt x="688" y="192"/>
                    <a:pt x="568" y="28"/>
                    <a:pt x="393" y="6"/>
                  </a:cubicBezTo>
                  <a:cubicBezTo>
                    <a:pt x="374" y="2"/>
                    <a:pt x="355" y="0"/>
                    <a:pt x="336" y="0"/>
                  </a:cubicBezTo>
                  <a:close/>
                </a:path>
              </a:pathLst>
            </a:custGeom>
            <a:solidFill>
              <a:srgbClr val="E79B7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6" name="Google Shape;1026;p75"/>
            <p:cNvSpPr/>
            <p:nvPr/>
          </p:nvSpPr>
          <p:spPr>
            <a:xfrm>
              <a:off x="3506514" y="3252572"/>
              <a:ext cx="140877" cy="174439"/>
            </a:xfrm>
            <a:custGeom>
              <a:rect b="b" l="l" r="r" t="t"/>
              <a:pathLst>
                <a:path extrusionOk="0" h="1705" w="1377">
                  <a:moveTo>
                    <a:pt x="852" y="1"/>
                  </a:moveTo>
                  <a:lnTo>
                    <a:pt x="0" y="426"/>
                  </a:lnTo>
                  <a:lnTo>
                    <a:pt x="1289" y="1705"/>
                  </a:lnTo>
                  <a:cubicBezTo>
                    <a:pt x="1377" y="688"/>
                    <a:pt x="852" y="1"/>
                    <a:pt x="8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7" name="Google Shape;1027;p75"/>
            <p:cNvSpPr/>
            <p:nvPr/>
          </p:nvSpPr>
          <p:spPr>
            <a:xfrm>
              <a:off x="3599206" y="3043554"/>
              <a:ext cx="267227" cy="97604"/>
            </a:xfrm>
            <a:custGeom>
              <a:rect b="b" l="l" r="r" t="t"/>
              <a:pathLst>
                <a:path extrusionOk="0" h="954" w="2612">
                  <a:moveTo>
                    <a:pt x="1071" y="1"/>
                  </a:moveTo>
                  <a:cubicBezTo>
                    <a:pt x="1071" y="1"/>
                    <a:pt x="0" y="405"/>
                    <a:pt x="929" y="777"/>
                  </a:cubicBezTo>
                  <a:cubicBezTo>
                    <a:pt x="1265" y="911"/>
                    <a:pt x="1578" y="954"/>
                    <a:pt x="1841" y="954"/>
                  </a:cubicBezTo>
                  <a:cubicBezTo>
                    <a:pt x="2304" y="954"/>
                    <a:pt x="2611" y="820"/>
                    <a:pt x="2611" y="820"/>
                  </a:cubicBezTo>
                  <a:lnTo>
                    <a:pt x="1071" y="1"/>
                  </a:lnTo>
                  <a:close/>
                </a:path>
              </a:pathLst>
            </a:custGeom>
            <a:solidFill>
              <a:srgbClr val="14263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8" name="Google Shape;1028;p75"/>
            <p:cNvSpPr/>
            <p:nvPr/>
          </p:nvSpPr>
          <p:spPr>
            <a:xfrm>
              <a:off x="3603708" y="3005905"/>
              <a:ext cx="244822" cy="104868"/>
            </a:xfrm>
            <a:custGeom>
              <a:rect b="b" l="l" r="r" t="t"/>
              <a:pathLst>
                <a:path extrusionOk="0" h="1025" w="2393">
                  <a:moveTo>
                    <a:pt x="1128" y="1"/>
                  </a:moveTo>
                  <a:cubicBezTo>
                    <a:pt x="1078" y="1"/>
                    <a:pt x="1026" y="3"/>
                    <a:pt x="973" y="9"/>
                  </a:cubicBezTo>
                  <a:cubicBezTo>
                    <a:pt x="0" y="118"/>
                    <a:pt x="1322" y="1024"/>
                    <a:pt x="1322" y="1024"/>
                  </a:cubicBezTo>
                  <a:lnTo>
                    <a:pt x="2393" y="762"/>
                  </a:lnTo>
                  <a:cubicBezTo>
                    <a:pt x="2393" y="762"/>
                    <a:pt x="1992" y="1"/>
                    <a:pt x="11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9" name="Google Shape;1029;p75"/>
            <p:cNvSpPr/>
            <p:nvPr/>
          </p:nvSpPr>
          <p:spPr>
            <a:xfrm>
              <a:off x="3419347" y="3441434"/>
              <a:ext cx="229066" cy="88396"/>
            </a:xfrm>
            <a:custGeom>
              <a:rect b="b" l="l" r="r" t="t"/>
              <a:pathLst>
                <a:path extrusionOk="0" h="864" w="2239">
                  <a:moveTo>
                    <a:pt x="2239" y="0"/>
                  </a:moveTo>
                  <a:lnTo>
                    <a:pt x="0" y="842"/>
                  </a:lnTo>
                  <a:lnTo>
                    <a:pt x="852" y="842"/>
                  </a:lnTo>
                  <a:cubicBezTo>
                    <a:pt x="899" y="857"/>
                    <a:pt x="968" y="864"/>
                    <a:pt x="1047" y="864"/>
                  </a:cubicBezTo>
                  <a:cubicBezTo>
                    <a:pt x="1317" y="864"/>
                    <a:pt x="1712" y="783"/>
                    <a:pt x="1813" y="656"/>
                  </a:cubicBezTo>
                  <a:cubicBezTo>
                    <a:pt x="2076" y="350"/>
                    <a:pt x="2239" y="0"/>
                    <a:pt x="22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0" name="Google Shape;1030;p75"/>
            <p:cNvSpPr/>
            <p:nvPr/>
          </p:nvSpPr>
          <p:spPr>
            <a:xfrm>
              <a:off x="2973384" y="3546403"/>
              <a:ext cx="631544" cy="333121"/>
            </a:xfrm>
            <a:custGeom>
              <a:rect b="b" l="l" r="r" t="t"/>
              <a:pathLst>
                <a:path extrusionOk="0" h="3256" w="6173">
                  <a:moveTo>
                    <a:pt x="1257" y="1"/>
                  </a:moveTo>
                  <a:cubicBezTo>
                    <a:pt x="1" y="176"/>
                    <a:pt x="569" y="3125"/>
                    <a:pt x="569" y="3125"/>
                  </a:cubicBezTo>
                  <a:lnTo>
                    <a:pt x="2731" y="3256"/>
                  </a:lnTo>
                  <a:lnTo>
                    <a:pt x="2961" y="2721"/>
                  </a:lnTo>
                  <a:lnTo>
                    <a:pt x="5484" y="2961"/>
                  </a:lnTo>
                  <a:lnTo>
                    <a:pt x="6172" y="1246"/>
                  </a:lnTo>
                  <a:lnTo>
                    <a:pt x="4370" y="493"/>
                  </a:lnTo>
                  <a:lnTo>
                    <a:pt x="125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1" name="Google Shape;1031;p75"/>
            <p:cNvSpPr/>
            <p:nvPr/>
          </p:nvSpPr>
          <p:spPr>
            <a:xfrm>
              <a:off x="3222608" y="3232315"/>
              <a:ext cx="347641" cy="459474"/>
            </a:xfrm>
            <a:custGeom>
              <a:rect b="b" l="l" r="r" t="t"/>
              <a:pathLst>
                <a:path extrusionOk="0" h="4491" w="3398">
                  <a:moveTo>
                    <a:pt x="2882" y="0"/>
                  </a:moveTo>
                  <a:cubicBezTo>
                    <a:pt x="2868" y="0"/>
                    <a:pt x="2855" y="1"/>
                    <a:pt x="2841" y="2"/>
                  </a:cubicBezTo>
                  <a:lnTo>
                    <a:pt x="492" y="242"/>
                  </a:lnTo>
                  <a:cubicBezTo>
                    <a:pt x="241" y="264"/>
                    <a:pt x="45" y="493"/>
                    <a:pt x="55" y="745"/>
                  </a:cubicBezTo>
                  <a:lnTo>
                    <a:pt x="1" y="4207"/>
                  </a:lnTo>
                  <a:lnTo>
                    <a:pt x="645" y="4491"/>
                  </a:lnTo>
                  <a:lnTo>
                    <a:pt x="1049" y="1170"/>
                  </a:lnTo>
                  <a:lnTo>
                    <a:pt x="2939" y="974"/>
                  </a:lnTo>
                  <a:cubicBezTo>
                    <a:pt x="3201" y="941"/>
                    <a:pt x="3397" y="712"/>
                    <a:pt x="3376" y="439"/>
                  </a:cubicBezTo>
                  <a:cubicBezTo>
                    <a:pt x="3355" y="190"/>
                    <a:pt x="3137" y="0"/>
                    <a:pt x="2882" y="0"/>
                  </a:cubicBezTo>
                  <a:close/>
                </a:path>
              </a:pathLst>
            </a:custGeom>
            <a:solidFill>
              <a:srgbClr val="E79B7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2" name="Google Shape;1032;p75"/>
            <p:cNvSpPr/>
            <p:nvPr/>
          </p:nvSpPr>
          <p:spPr>
            <a:xfrm>
              <a:off x="3144444" y="3618634"/>
              <a:ext cx="147630" cy="139653"/>
            </a:xfrm>
            <a:custGeom>
              <a:rect b="b" l="l" r="r" t="t"/>
              <a:pathLst>
                <a:path extrusionOk="0" h="1365" w="1443">
                  <a:moveTo>
                    <a:pt x="719" y="1"/>
                  </a:moveTo>
                  <a:cubicBezTo>
                    <a:pt x="379" y="1"/>
                    <a:pt x="85" y="261"/>
                    <a:pt x="44" y="606"/>
                  </a:cubicBezTo>
                  <a:cubicBezTo>
                    <a:pt x="0" y="977"/>
                    <a:pt x="262" y="1316"/>
                    <a:pt x="634" y="1360"/>
                  </a:cubicBezTo>
                  <a:cubicBezTo>
                    <a:pt x="661" y="1363"/>
                    <a:pt x="688" y="1365"/>
                    <a:pt x="715" y="1365"/>
                  </a:cubicBezTo>
                  <a:cubicBezTo>
                    <a:pt x="1053" y="1365"/>
                    <a:pt x="1347" y="1114"/>
                    <a:pt x="1387" y="770"/>
                  </a:cubicBezTo>
                  <a:cubicBezTo>
                    <a:pt x="1442" y="399"/>
                    <a:pt x="1169" y="49"/>
                    <a:pt x="797" y="5"/>
                  </a:cubicBezTo>
                  <a:cubicBezTo>
                    <a:pt x="771" y="2"/>
                    <a:pt x="745" y="1"/>
                    <a:pt x="719" y="1"/>
                  </a:cubicBezTo>
                  <a:close/>
                </a:path>
              </a:pathLst>
            </a:custGeom>
            <a:solidFill>
              <a:srgbClr val="E79B7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3" name="Google Shape;1033;p75"/>
            <p:cNvSpPr/>
            <p:nvPr/>
          </p:nvSpPr>
          <p:spPr>
            <a:xfrm>
              <a:off x="3594705" y="3901825"/>
              <a:ext cx="164408" cy="382332"/>
            </a:xfrm>
            <a:custGeom>
              <a:rect b="b" l="l" r="r" t="t"/>
              <a:pathLst>
                <a:path extrusionOk="0" h="3737" w="1607">
                  <a:moveTo>
                    <a:pt x="1486" y="0"/>
                  </a:moveTo>
                  <a:cubicBezTo>
                    <a:pt x="1486" y="0"/>
                    <a:pt x="132" y="165"/>
                    <a:pt x="99" y="274"/>
                  </a:cubicBezTo>
                  <a:cubicBezTo>
                    <a:pt x="1" y="656"/>
                    <a:pt x="918" y="3692"/>
                    <a:pt x="918" y="3692"/>
                  </a:cubicBezTo>
                  <a:lnTo>
                    <a:pt x="1476" y="3736"/>
                  </a:lnTo>
                  <a:lnTo>
                    <a:pt x="1607" y="3277"/>
                  </a:lnTo>
                  <a:lnTo>
                    <a:pt x="148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4" name="Google Shape;1034;p75"/>
            <p:cNvSpPr/>
            <p:nvPr/>
          </p:nvSpPr>
          <p:spPr>
            <a:xfrm>
              <a:off x="3656192" y="4230646"/>
              <a:ext cx="301909" cy="107119"/>
            </a:xfrm>
            <a:custGeom>
              <a:rect b="b" l="l" r="r" t="t"/>
              <a:pathLst>
                <a:path extrusionOk="0" h="1047" w="2951">
                  <a:moveTo>
                    <a:pt x="1086" y="1"/>
                  </a:moveTo>
                  <a:cubicBezTo>
                    <a:pt x="1050" y="1"/>
                    <a:pt x="1022" y="23"/>
                    <a:pt x="1006" y="63"/>
                  </a:cubicBezTo>
                  <a:cubicBezTo>
                    <a:pt x="973" y="151"/>
                    <a:pt x="842" y="315"/>
                    <a:pt x="591" y="337"/>
                  </a:cubicBezTo>
                  <a:cubicBezTo>
                    <a:pt x="575" y="338"/>
                    <a:pt x="560" y="339"/>
                    <a:pt x="546" y="339"/>
                  </a:cubicBezTo>
                  <a:cubicBezTo>
                    <a:pt x="343" y="339"/>
                    <a:pt x="290" y="201"/>
                    <a:pt x="208" y="129"/>
                  </a:cubicBezTo>
                  <a:cubicBezTo>
                    <a:pt x="191" y="119"/>
                    <a:pt x="172" y="114"/>
                    <a:pt x="154" y="114"/>
                  </a:cubicBezTo>
                  <a:cubicBezTo>
                    <a:pt x="116" y="114"/>
                    <a:pt x="81" y="136"/>
                    <a:pt x="66" y="173"/>
                  </a:cubicBezTo>
                  <a:lnTo>
                    <a:pt x="45" y="249"/>
                  </a:lnTo>
                  <a:lnTo>
                    <a:pt x="45" y="271"/>
                  </a:lnTo>
                  <a:lnTo>
                    <a:pt x="11" y="828"/>
                  </a:lnTo>
                  <a:cubicBezTo>
                    <a:pt x="1" y="927"/>
                    <a:pt x="77" y="1014"/>
                    <a:pt x="186" y="1014"/>
                  </a:cubicBezTo>
                  <a:lnTo>
                    <a:pt x="2786" y="1046"/>
                  </a:lnTo>
                  <a:cubicBezTo>
                    <a:pt x="2885" y="1046"/>
                    <a:pt x="2950" y="948"/>
                    <a:pt x="2917" y="861"/>
                  </a:cubicBezTo>
                  <a:cubicBezTo>
                    <a:pt x="2873" y="762"/>
                    <a:pt x="2808" y="697"/>
                    <a:pt x="2710" y="653"/>
                  </a:cubicBezTo>
                  <a:lnTo>
                    <a:pt x="1125" y="9"/>
                  </a:lnTo>
                  <a:cubicBezTo>
                    <a:pt x="1111" y="3"/>
                    <a:pt x="1098" y="1"/>
                    <a:pt x="10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5" name="Google Shape;1035;p75"/>
            <p:cNvSpPr/>
            <p:nvPr/>
          </p:nvSpPr>
          <p:spPr>
            <a:xfrm>
              <a:off x="3750111" y="3055934"/>
              <a:ext cx="116324" cy="71617"/>
            </a:xfrm>
            <a:custGeom>
              <a:rect b="b" l="l" r="r" t="t"/>
              <a:pathLst>
                <a:path extrusionOk="0" h="700" w="1137">
                  <a:moveTo>
                    <a:pt x="0" y="0"/>
                  </a:moveTo>
                  <a:lnTo>
                    <a:pt x="66" y="535"/>
                  </a:lnTo>
                  <a:lnTo>
                    <a:pt x="1136" y="699"/>
                  </a:lnTo>
                  <a:cubicBezTo>
                    <a:pt x="1136" y="699"/>
                    <a:pt x="1103" y="481"/>
                    <a:pt x="962" y="273"/>
                  </a:cubicBezTo>
                  <a:cubicBezTo>
                    <a:pt x="819" y="66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6" name="Google Shape;1036;p75"/>
            <p:cNvSpPr/>
            <p:nvPr/>
          </p:nvSpPr>
          <p:spPr>
            <a:xfrm>
              <a:off x="2558829" y="4067156"/>
              <a:ext cx="346516" cy="214749"/>
            </a:xfrm>
            <a:custGeom>
              <a:rect b="b" l="l" r="r" t="t"/>
              <a:pathLst>
                <a:path extrusionOk="0" h="2099" w="3387">
                  <a:moveTo>
                    <a:pt x="2974" y="1"/>
                  </a:moveTo>
                  <a:cubicBezTo>
                    <a:pt x="2973" y="1"/>
                    <a:pt x="2972" y="1"/>
                    <a:pt x="2972" y="1"/>
                  </a:cubicBezTo>
                  <a:cubicBezTo>
                    <a:pt x="2196" y="122"/>
                    <a:pt x="186" y="1258"/>
                    <a:pt x="186" y="1258"/>
                  </a:cubicBezTo>
                  <a:lnTo>
                    <a:pt x="1" y="2098"/>
                  </a:lnTo>
                  <a:lnTo>
                    <a:pt x="3387" y="1465"/>
                  </a:lnTo>
                  <a:cubicBezTo>
                    <a:pt x="3387" y="1465"/>
                    <a:pt x="3074" y="1"/>
                    <a:pt x="29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7" name="Google Shape;1037;p75"/>
            <p:cNvSpPr/>
            <p:nvPr/>
          </p:nvSpPr>
          <p:spPr>
            <a:xfrm>
              <a:off x="2412425" y="4128542"/>
              <a:ext cx="235921" cy="257514"/>
            </a:xfrm>
            <a:custGeom>
              <a:rect b="b" l="l" r="r" t="t"/>
              <a:pathLst>
                <a:path extrusionOk="0" h="2517" w="2306">
                  <a:moveTo>
                    <a:pt x="1566" y="0"/>
                  </a:moveTo>
                  <a:cubicBezTo>
                    <a:pt x="1506" y="0"/>
                    <a:pt x="1444" y="34"/>
                    <a:pt x="1410" y="90"/>
                  </a:cubicBezTo>
                  <a:lnTo>
                    <a:pt x="55" y="2306"/>
                  </a:lnTo>
                  <a:cubicBezTo>
                    <a:pt x="0" y="2394"/>
                    <a:pt x="55" y="2493"/>
                    <a:pt x="143" y="2514"/>
                  </a:cubicBezTo>
                  <a:cubicBezTo>
                    <a:pt x="160" y="2516"/>
                    <a:pt x="177" y="2517"/>
                    <a:pt x="194" y="2517"/>
                  </a:cubicBezTo>
                  <a:cubicBezTo>
                    <a:pt x="282" y="2517"/>
                    <a:pt x="362" y="2493"/>
                    <a:pt x="427" y="2438"/>
                  </a:cubicBezTo>
                  <a:lnTo>
                    <a:pt x="1803" y="1411"/>
                  </a:lnTo>
                  <a:cubicBezTo>
                    <a:pt x="1835" y="1378"/>
                    <a:pt x="1847" y="1323"/>
                    <a:pt x="1814" y="1280"/>
                  </a:cubicBezTo>
                  <a:cubicBezTo>
                    <a:pt x="1748" y="1204"/>
                    <a:pt x="1682" y="1007"/>
                    <a:pt x="1781" y="789"/>
                  </a:cubicBezTo>
                  <a:cubicBezTo>
                    <a:pt x="1890" y="570"/>
                    <a:pt x="2119" y="526"/>
                    <a:pt x="2229" y="483"/>
                  </a:cubicBezTo>
                  <a:cubicBezTo>
                    <a:pt x="2284" y="461"/>
                    <a:pt x="2306" y="395"/>
                    <a:pt x="2262" y="352"/>
                  </a:cubicBezTo>
                  <a:lnTo>
                    <a:pt x="2218" y="286"/>
                  </a:lnTo>
                  <a:cubicBezTo>
                    <a:pt x="2207" y="286"/>
                    <a:pt x="2207" y="275"/>
                    <a:pt x="2196" y="275"/>
                  </a:cubicBezTo>
                  <a:lnTo>
                    <a:pt x="1661" y="35"/>
                  </a:lnTo>
                  <a:cubicBezTo>
                    <a:pt x="1633" y="11"/>
                    <a:pt x="1600" y="0"/>
                    <a:pt x="15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8" name="Google Shape;1038;p75"/>
            <p:cNvSpPr/>
            <p:nvPr/>
          </p:nvSpPr>
          <p:spPr>
            <a:xfrm>
              <a:off x="4312196" y="4354440"/>
              <a:ext cx="168807" cy="168811"/>
            </a:xfrm>
            <a:custGeom>
              <a:rect b="b" l="l" r="r" t="t"/>
              <a:pathLst>
                <a:path extrusionOk="0" h="1650" w="1650">
                  <a:moveTo>
                    <a:pt x="820" y="1"/>
                  </a:moveTo>
                  <a:cubicBezTo>
                    <a:pt x="372" y="1"/>
                    <a:pt x="0" y="372"/>
                    <a:pt x="0" y="831"/>
                  </a:cubicBezTo>
                  <a:cubicBezTo>
                    <a:pt x="0" y="1289"/>
                    <a:pt x="372" y="1650"/>
                    <a:pt x="820" y="1650"/>
                  </a:cubicBezTo>
                  <a:cubicBezTo>
                    <a:pt x="1279" y="1650"/>
                    <a:pt x="1650" y="1289"/>
                    <a:pt x="1650" y="831"/>
                  </a:cubicBezTo>
                  <a:cubicBezTo>
                    <a:pt x="1650" y="372"/>
                    <a:pt x="1279" y="1"/>
                    <a:pt x="8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9" name="Google Shape;1039;p75"/>
            <p:cNvSpPr/>
            <p:nvPr/>
          </p:nvSpPr>
          <p:spPr>
            <a:xfrm>
              <a:off x="4385960" y="4410301"/>
              <a:ext cx="95044" cy="112950"/>
            </a:xfrm>
            <a:custGeom>
              <a:rect b="b" l="l" r="r" t="t"/>
              <a:pathLst>
                <a:path extrusionOk="0" h="1104" w="929">
                  <a:moveTo>
                    <a:pt x="99" y="1104"/>
                  </a:moveTo>
                  <a:lnTo>
                    <a:pt x="99" y="1104"/>
                  </a:lnTo>
                  <a:lnTo>
                    <a:pt x="99" y="1104"/>
                  </a:lnTo>
                  <a:close/>
                  <a:moveTo>
                    <a:pt x="99" y="1104"/>
                  </a:moveTo>
                  <a:lnTo>
                    <a:pt x="99" y="1104"/>
                  </a:lnTo>
                  <a:lnTo>
                    <a:pt x="99" y="1104"/>
                  </a:lnTo>
                  <a:close/>
                  <a:moveTo>
                    <a:pt x="87" y="1104"/>
                  </a:moveTo>
                  <a:lnTo>
                    <a:pt x="99" y="1104"/>
                  </a:lnTo>
                  <a:lnTo>
                    <a:pt x="87" y="1104"/>
                  </a:lnTo>
                  <a:close/>
                  <a:moveTo>
                    <a:pt x="87" y="1104"/>
                  </a:moveTo>
                  <a:lnTo>
                    <a:pt x="87" y="1104"/>
                  </a:lnTo>
                  <a:lnTo>
                    <a:pt x="87" y="1104"/>
                  </a:lnTo>
                  <a:close/>
                  <a:moveTo>
                    <a:pt x="87" y="1104"/>
                  </a:moveTo>
                  <a:lnTo>
                    <a:pt x="87" y="1104"/>
                  </a:lnTo>
                  <a:lnTo>
                    <a:pt x="87" y="1104"/>
                  </a:lnTo>
                  <a:close/>
                  <a:moveTo>
                    <a:pt x="87" y="1104"/>
                  </a:moveTo>
                  <a:lnTo>
                    <a:pt x="87" y="1104"/>
                  </a:lnTo>
                  <a:lnTo>
                    <a:pt x="87" y="1104"/>
                  </a:lnTo>
                  <a:close/>
                  <a:moveTo>
                    <a:pt x="77" y="1104"/>
                  </a:moveTo>
                  <a:lnTo>
                    <a:pt x="77" y="1104"/>
                  </a:lnTo>
                  <a:lnTo>
                    <a:pt x="77" y="1104"/>
                  </a:lnTo>
                  <a:close/>
                  <a:moveTo>
                    <a:pt x="77" y="1104"/>
                  </a:moveTo>
                  <a:lnTo>
                    <a:pt x="77" y="1104"/>
                  </a:lnTo>
                  <a:lnTo>
                    <a:pt x="77" y="1104"/>
                  </a:lnTo>
                  <a:close/>
                  <a:moveTo>
                    <a:pt x="77" y="1104"/>
                  </a:moveTo>
                  <a:lnTo>
                    <a:pt x="77" y="1104"/>
                  </a:lnTo>
                  <a:lnTo>
                    <a:pt x="77" y="1104"/>
                  </a:lnTo>
                  <a:close/>
                  <a:moveTo>
                    <a:pt x="66" y="1104"/>
                  </a:moveTo>
                  <a:lnTo>
                    <a:pt x="77" y="1104"/>
                  </a:lnTo>
                  <a:lnTo>
                    <a:pt x="66" y="1104"/>
                  </a:lnTo>
                  <a:close/>
                  <a:moveTo>
                    <a:pt x="66" y="1104"/>
                  </a:moveTo>
                  <a:lnTo>
                    <a:pt x="66" y="1104"/>
                  </a:lnTo>
                  <a:lnTo>
                    <a:pt x="66" y="1104"/>
                  </a:lnTo>
                  <a:close/>
                  <a:moveTo>
                    <a:pt x="66" y="1104"/>
                  </a:moveTo>
                  <a:lnTo>
                    <a:pt x="66" y="1104"/>
                  </a:lnTo>
                  <a:lnTo>
                    <a:pt x="66" y="1104"/>
                  </a:lnTo>
                  <a:close/>
                  <a:moveTo>
                    <a:pt x="66" y="1104"/>
                  </a:moveTo>
                  <a:lnTo>
                    <a:pt x="66" y="1104"/>
                  </a:lnTo>
                  <a:lnTo>
                    <a:pt x="66" y="1104"/>
                  </a:lnTo>
                  <a:close/>
                  <a:moveTo>
                    <a:pt x="55" y="1104"/>
                  </a:moveTo>
                  <a:lnTo>
                    <a:pt x="55" y="1104"/>
                  </a:lnTo>
                  <a:lnTo>
                    <a:pt x="55" y="1104"/>
                  </a:lnTo>
                  <a:close/>
                  <a:moveTo>
                    <a:pt x="55" y="1104"/>
                  </a:moveTo>
                  <a:lnTo>
                    <a:pt x="55" y="1104"/>
                  </a:lnTo>
                  <a:lnTo>
                    <a:pt x="55" y="1104"/>
                  </a:lnTo>
                  <a:close/>
                  <a:moveTo>
                    <a:pt x="55" y="1104"/>
                  </a:moveTo>
                  <a:lnTo>
                    <a:pt x="55" y="1104"/>
                  </a:lnTo>
                  <a:lnTo>
                    <a:pt x="55" y="1104"/>
                  </a:lnTo>
                  <a:close/>
                  <a:moveTo>
                    <a:pt x="55" y="1104"/>
                  </a:moveTo>
                  <a:lnTo>
                    <a:pt x="55" y="1104"/>
                  </a:lnTo>
                  <a:lnTo>
                    <a:pt x="55" y="1104"/>
                  </a:lnTo>
                  <a:close/>
                  <a:moveTo>
                    <a:pt x="44" y="1104"/>
                  </a:moveTo>
                  <a:lnTo>
                    <a:pt x="44" y="1104"/>
                  </a:lnTo>
                  <a:lnTo>
                    <a:pt x="44" y="1104"/>
                  </a:lnTo>
                  <a:close/>
                  <a:moveTo>
                    <a:pt x="44" y="1104"/>
                  </a:moveTo>
                  <a:lnTo>
                    <a:pt x="44" y="1104"/>
                  </a:lnTo>
                  <a:lnTo>
                    <a:pt x="44" y="1104"/>
                  </a:lnTo>
                  <a:close/>
                  <a:moveTo>
                    <a:pt x="44" y="1104"/>
                  </a:moveTo>
                  <a:lnTo>
                    <a:pt x="44" y="1104"/>
                  </a:lnTo>
                  <a:lnTo>
                    <a:pt x="44" y="1104"/>
                  </a:lnTo>
                  <a:close/>
                  <a:moveTo>
                    <a:pt x="44" y="1104"/>
                  </a:moveTo>
                  <a:lnTo>
                    <a:pt x="44" y="1104"/>
                  </a:lnTo>
                  <a:lnTo>
                    <a:pt x="44" y="1104"/>
                  </a:lnTo>
                  <a:close/>
                  <a:moveTo>
                    <a:pt x="33" y="1104"/>
                  </a:moveTo>
                  <a:lnTo>
                    <a:pt x="33" y="1104"/>
                  </a:lnTo>
                  <a:lnTo>
                    <a:pt x="33" y="1104"/>
                  </a:lnTo>
                  <a:close/>
                  <a:moveTo>
                    <a:pt x="33" y="1104"/>
                  </a:moveTo>
                  <a:lnTo>
                    <a:pt x="33" y="1104"/>
                  </a:lnTo>
                  <a:lnTo>
                    <a:pt x="33" y="1104"/>
                  </a:lnTo>
                  <a:close/>
                  <a:moveTo>
                    <a:pt x="22" y="1104"/>
                  </a:moveTo>
                  <a:lnTo>
                    <a:pt x="22" y="1104"/>
                  </a:lnTo>
                  <a:lnTo>
                    <a:pt x="22" y="1104"/>
                  </a:lnTo>
                  <a:close/>
                  <a:moveTo>
                    <a:pt x="22" y="1104"/>
                  </a:moveTo>
                  <a:lnTo>
                    <a:pt x="22" y="1104"/>
                  </a:lnTo>
                  <a:lnTo>
                    <a:pt x="22" y="1104"/>
                  </a:lnTo>
                  <a:close/>
                  <a:moveTo>
                    <a:pt x="22" y="1104"/>
                  </a:moveTo>
                  <a:lnTo>
                    <a:pt x="22" y="1104"/>
                  </a:lnTo>
                  <a:lnTo>
                    <a:pt x="22" y="1104"/>
                  </a:lnTo>
                  <a:close/>
                  <a:moveTo>
                    <a:pt x="22" y="1104"/>
                  </a:moveTo>
                  <a:lnTo>
                    <a:pt x="22" y="1104"/>
                  </a:lnTo>
                  <a:lnTo>
                    <a:pt x="22" y="1104"/>
                  </a:lnTo>
                  <a:close/>
                  <a:moveTo>
                    <a:pt x="11" y="1104"/>
                  </a:moveTo>
                  <a:lnTo>
                    <a:pt x="11" y="1104"/>
                  </a:lnTo>
                  <a:lnTo>
                    <a:pt x="11" y="1104"/>
                  </a:lnTo>
                  <a:close/>
                  <a:moveTo>
                    <a:pt x="0" y="1104"/>
                  </a:moveTo>
                  <a:lnTo>
                    <a:pt x="0" y="1104"/>
                  </a:lnTo>
                  <a:lnTo>
                    <a:pt x="0" y="1104"/>
                  </a:lnTo>
                  <a:close/>
                  <a:moveTo>
                    <a:pt x="0" y="1104"/>
                  </a:moveTo>
                  <a:lnTo>
                    <a:pt x="0" y="1104"/>
                  </a:lnTo>
                  <a:lnTo>
                    <a:pt x="0" y="1104"/>
                  </a:lnTo>
                  <a:close/>
                  <a:moveTo>
                    <a:pt x="0" y="1104"/>
                  </a:moveTo>
                  <a:lnTo>
                    <a:pt x="0" y="1104"/>
                  </a:lnTo>
                  <a:lnTo>
                    <a:pt x="0" y="1104"/>
                  </a:lnTo>
                  <a:close/>
                  <a:moveTo>
                    <a:pt x="929" y="273"/>
                  </a:moveTo>
                  <a:lnTo>
                    <a:pt x="929" y="273"/>
                  </a:lnTo>
                  <a:lnTo>
                    <a:pt x="929" y="273"/>
                  </a:lnTo>
                  <a:close/>
                  <a:moveTo>
                    <a:pt x="929" y="273"/>
                  </a:moveTo>
                  <a:lnTo>
                    <a:pt x="929" y="273"/>
                  </a:lnTo>
                  <a:lnTo>
                    <a:pt x="929" y="273"/>
                  </a:lnTo>
                  <a:close/>
                  <a:moveTo>
                    <a:pt x="929" y="273"/>
                  </a:moveTo>
                  <a:lnTo>
                    <a:pt x="929" y="273"/>
                  </a:lnTo>
                  <a:lnTo>
                    <a:pt x="929" y="273"/>
                  </a:lnTo>
                  <a:close/>
                  <a:moveTo>
                    <a:pt x="929" y="263"/>
                  </a:moveTo>
                  <a:lnTo>
                    <a:pt x="929" y="263"/>
                  </a:lnTo>
                  <a:lnTo>
                    <a:pt x="929" y="263"/>
                  </a:lnTo>
                  <a:close/>
                  <a:moveTo>
                    <a:pt x="929" y="263"/>
                  </a:moveTo>
                  <a:lnTo>
                    <a:pt x="929" y="263"/>
                  </a:lnTo>
                  <a:lnTo>
                    <a:pt x="929" y="263"/>
                  </a:lnTo>
                  <a:close/>
                  <a:moveTo>
                    <a:pt x="929" y="252"/>
                  </a:moveTo>
                  <a:lnTo>
                    <a:pt x="929" y="252"/>
                  </a:lnTo>
                  <a:lnTo>
                    <a:pt x="929" y="252"/>
                  </a:lnTo>
                  <a:close/>
                  <a:moveTo>
                    <a:pt x="929" y="252"/>
                  </a:moveTo>
                  <a:lnTo>
                    <a:pt x="929" y="252"/>
                  </a:lnTo>
                  <a:lnTo>
                    <a:pt x="929" y="252"/>
                  </a:lnTo>
                  <a:close/>
                  <a:moveTo>
                    <a:pt x="929" y="252"/>
                  </a:moveTo>
                  <a:lnTo>
                    <a:pt x="929" y="252"/>
                  </a:lnTo>
                  <a:lnTo>
                    <a:pt x="929" y="252"/>
                  </a:lnTo>
                  <a:close/>
                  <a:moveTo>
                    <a:pt x="929" y="241"/>
                  </a:moveTo>
                  <a:lnTo>
                    <a:pt x="929" y="241"/>
                  </a:lnTo>
                  <a:lnTo>
                    <a:pt x="929" y="241"/>
                  </a:lnTo>
                  <a:close/>
                  <a:moveTo>
                    <a:pt x="929" y="241"/>
                  </a:moveTo>
                  <a:lnTo>
                    <a:pt x="929" y="241"/>
                  </a:lnTo>
                  <a:lnTo>
                    <a:pt x="929" y="241"/>
                  </a:lnTo>
                  <a:close/>
                  <a:moveTo>
                    <a:pt x="929" y="230"/>
                  </a:moveTo>
                  <a:lnTo>
                    <a:pt x="929" y="230"/>
                  </a:lnTo>
                  <a:lnTo>
                    <a:pt x="929" y="230"/>
                  </a:lnTo>
                  <a:close/>
                  <a:moveTo>
                    <a:pt x="929" y="230"/>
                  </a:moveTo>
                  <a:lnTo>
                    <a:pt x="929" y="230"/>
                  </a:lnTo>
                  <a:lnTo>
                    <a:pt x="929" y="230"/>
                  </a:lnTo>
                  <a:close/>
                  <a:moveTo>
                    <a:pt x="929" y="230"/>
                  </a:moveTo>
                  <a:lnTo>
                    <a:pt x="929" y="230"/>
                  </a:lnTo>
                  <a:lnTo>
                    <a:pt x="929" y="230"/>
                  </a:lnTo>
                  <a:close/>
                  <a:moveTo>
                    <a:pt x="929" y="219"/>
                  </a:moveTo>
                  <a:lnTo>
                    <a:pt x="929" y="219"/>
                  </a:lnTo>
                  <a:lnTo>
                    <a:pt x="929" y="219"/>
                  </a:lnTo>
                  <a:close/>
                  <a:moveTo>
                    <a:pt x="929" y="219"/>
                  </a:moveTo>
                  <a:lnTo>
                    <a:pt x="929" y="219"/>
                  </a:lnTo>
                  <a:lnTo>
                    <a:pt x="929" y="219"/>
                  </a:lnTo>
                  <a:close/>
                  <a:moveTo>
                    <a:pt x="929" y="208"/>
                  </a:moveTo>
                  <a:lnTo>
                    <a:pt x="929" y="208"/>
                  </a:lnTo>
                  <a:lnTo>
                    <a:pt x="929" y="208"/>
                  </a:lnTo>
                  <a:close/>
                  <a:moveTo>
                    <a:pt x="929" y="208"/>
                  </a:moveTo>
                  <a:lnTo>
                    <a:pt x="929" y="208"/>
                  </a:lnTo>
                  <a:lnTo>
                    <a:pt x="929" y="208"/>
                  </a:lnTo>
                  <a:close/>
                  <a:moveTo>
                    <a:pt x="929" y="208"/>
                  </a:moveTo>
                  <a:lnTo>
                    <a:pt x="929" y="208"/>
                  </a:lnTo>
                  <a:lnTo>
                    <a:pt x="929" y="208"/>
                  </a:lnTo>
                  <a:close/>
                  <a:moveTo>
                    <a:pt x="929" y="197"/>
                  </a:moveTo>
                  <a:lnTo>
                    <a:pt x="929" y="197"/>
                  </a:lnTo>
                  <a:lnTo>
                    <a:pt x="929" y="197"/>
                  </a:lnTo>
                  <a:close/>
                  <a:moveTo>
                    <a:pt x="918" y="197"/>
                  </a:moveTo>
                  <a:lnTo>
                    <a:pt x="918" y="197"/>
                  </a:lnTo>
                  <a:lnTo>
                    <a:pt x="918" y="197"/>
                  </a:lnTo>
                  <a:close/>
                  <a:moveTo>
                    <a:pt x="918" y="186"/>
                  </a:moveTo>
                  <a:lnTo>
                    <a:pt x="918" y="186"/>
                  </a:lnTo>
                  <a:lnTo>
                    <a:pt x="918" y="186"/>
                  </a:lnTo>
                  <a:close/>
                  <a:moveTo>
                    <a:pt x="918" y="186"/>
                  </a:moveTo>
                  <a:lnTo>
                    <a:pt x="918" y="186"/>
                  </a:lnTo>
                  <a:lnTo>
                    <a:pt x="918" y="186"/>
                  </a:lnTo>
                  <a:close/>
                  <a:moveTo>
                    <a:pt x="918" y="186"/>
                  </a:moveTo>
                  <a:lnTo>
                    <a:pt x="918" y="186"/>
                  </a:lnTo>
                  <a:lnTo>
                    <a:pt x="918" y="186"/>
                  </a:lnTo>
                  <a:close/>
                  <a:moveTo>
                    <a:pt x="918" y="176"/>
                  </a:moveTo>
                  <a:lnTo>
                    <a:pt x="918" y="176"/>
                  </a:lnTo>
                  <a:lnTo>
                    <a:pt x="918" y="176"/>
                  </a:lnTo>
                  <a:close/>
                  <a:moveTo>
                    <a:pt x="918" y="176"/>
                  </a:moveTo>
                  <a:lnTo>
                    <a:pt x="918" y="176"/>
                  </a:lnTo>
                  <a:lnTo>
                    <a:pt x="918" y="176"/>
                  </a:lnTo>
                  <a:close/>
                  <a:moveTo>
                    <a:pt x="918" y="164"/>
                  </a:moveTo>
                  <a:lnTo>
                    <a:pt x="918" y="164"/>
                  </a:lnTo>
                  <a:lnTo>
                    <a:pt x="918" y="164"/>
                  </a:lnTo>
                  <a:close/>
                  <a:moveTo>
                    <a:pt x="918" y="164"/>
                  </a:moveTo>
                  <a:lnTo>
                    <a:pt x="918" y="164"/>
                  </a:lnTo>
                  <a:lnTo>
                    <a:pt x="918" y="164"/>
                  </a:lnTo>
                  <a:close/>
                  <a:moveTo>
                    <a:pt x="918" y="164"/>
                  </a:moveTo>
                  <a:lnTo>
                    <a:pt x="918" y="164"/>
                  </a:lnTo>
                  <a:lnTo>
                    <a:pt x="918" y="164"/>
                  </a:lnTo>
                  <a:close/>
                  <a:moveTo>
                    <a:pt x="918" y="154"/>
                  </a:moveTo>
                  <a:lnTo>
                    <a:pt x="918" y="154"/>
                  </a:lnTo>
                  <a:lnTo>
                    <a:pt x="918" y="154"/>
                  </a:lnTo>
                  <a:close/>
                  <a:moveTo>
                    <a:pt x="918" y="154"/>
                  </a:moveTo>
                  <a:lnTo>
                    <a:pt x="918" y="154"/>
                  </a:lnTo>
                  <a:lnTo>
                    <a:pt x="918" y="154"/>
                  </a:lnTo>
                  <a:close/>
                  <a:moveTo>
                    <a:pt x="918" y="142"/>
                  </a:moveTo>
                  <a:lnTo>
                    <a:pt x="918" y="142"/>
                  </a:lnTo>
                  <a:lnTo>
                    <a:pt x="918" y="142"/>
                  </a:lnTo>
                  <a:close/>
                  <a:moveTo>
                    <a:pt x="918" y="142"/>
                  </a:moveTo>
                  <a:lnTo>
                    <a:pt x="918" y="142"/>
                  </a:lnTo>
                  <a:lnTo>
                    <a:pt x="918" y="142"/>
                  </a:lnTo>
                  <a:close/>
                  <a:moveTo>
                    <a:pt x="918" y="132"/>
                  </a:moveTo>
                  <a:lnTo>
                    <a:pt x="918" y="132"/>
                  </a:lnTo>
                  <a:lnTo>
                    <a:pt x="918" y="132"/>
                  </a:lnTo>
                  <a:close/>
                  <a:moveTo>
                    <a:pt x="918" y="132"/>
                  </a:moveTo>
                  <a:lnTo>
                    <a:pt x="918" y="132"/>
                  </a:lnTo>
                  <a:lnTo>
                    <a:pt x="918" y="132"/>
                  </a:lnTo>
                  <a:close/>
                  <a:moveTo>
                    <a:pt x="918" y="132"/>
                  </a:moveTo>
                  <a:lnTo>
                    <a:pt x="918" y="132"/>
                  </a:lnTo>
                  <a:lnTo>
                    <a:pt x="918" y="132"/>
                  </a:lnTo>
                  <a:close/>
                  <a:moveTo>
                    <a:pt x="907" y="120"/>
                  </a:moveTo>
                  <a:lnTo>
                    <a:pt x="907" y="120"/>
                  </a:lnTo>
                  <a:lnTo>
                    <a:pt x="907" y="120"/>
                  </a:lnTo>
                  <a:close/>
                  <a:moveTo>
                    <a:pt x="907" y="120"/>
                  </a:moveTo>
                  <a:lnTo>
                    <a:pt x="907" y="120"/>
                  </a:lnTo>
                  <a:lnTo>
                    <a:pt x="907" y="120"/>
                  </a:lnTo>
                  <a:close/>
                  <a:moveTo>
                    <a:pt x="907" y="110"/>
                  </a:moveTo>
                  <a:lnTo>
                    <a:pt x="907" y="120"/>
                  </a:lnTo>
                  <a:lnTo>
                    <a:pt x="907" y="110"/>
                  </a:lnTo>
                  <a:close/>
                  <a:moveTo>
                    <a:pt x="907" y="110"/>
                  </a:moveTo>
                  <a:lnTo>
                    <a:pt x="907" y="110"/>
                  </a:lnTo>
                  <a:lnTo>
                    <a:pt x="907" y="110"/>
                  </a:lnTo>
                  <a:close/>
                  <a:moveTo>
                    <a:pt x="907" y="110"/>
                  </a:moveTo>
                  <a:lnTo>
                    <a:pt x="907" y="110"/>
                  </a:lnTo>
                  <a:lnTo>
                    <a:pt x="907" y="110"/>
                  </a:lnTo>
                  <a:close/>
                  <a:moveTo>
                    <a:pt x="907" y="99"/>
                  </a:moveTo>
                  <a:lnTo>
                    <a:pt x="907" y="99"/>
                  </a:lnTo>
                  <a:lnTo>
                    <a:pt x="907" y="99"/>
                  </a:lnTo>
                  <a:close/>
                  <a:moveTo>
                    <a:pt x="907" y="99"/>
                  </a:moveTo>
                  <a:lnTo>
                    <a:pt x="907" y="99"/>
                  </a:lnTo>
                  <a:lnTo>
                    <a:pt x="907" y="99"/>
                  </a:lnTo>
                  <a:close/>
                  <a:moveTo>
                    <a:pt x="907" y="99"/>
                  </a:moveTo>
                  <a:lnTo>
                    <a:pt x="907" y="99"/>
                  </a:lnTo>
                  <a:lnTo>
                    <a:pt x="907" y="99"/>
                  </a:lnTo>
                  <a:close/>
                  <a:moveTo>
                    <a:pt x="907" y="88"/>
                  </a:moveTo>
                  <a:lnTo>
                    <a:pt x="907" y="88"/>
                  </a:lnTo>
                  <a:lnTo>
                    <a:pt x="907" y="88"/>
                  </a:lnTo>
                  <a:close/>
                  <a:moveTo>
                    <a:pt x="907" y="88"/>
                  </a:moveTo>
                  <a:lnTo>
                    <a:pt x="907" y="88"/>
                  </a:lnTo>
                  <a:lnTo>
                    <a:pt x="907" y="88"/>
                  </a:lnTo>
                  <a:close/>
                  <a:moveTo>
                    <a:pt x="907" y="77"/>
                  </a:moveTo>
                  <a:lnTo>
                    <a:pt x="907" y="77"/>
                  </a:lnTo>
                  <a:lnTo>
                    <a:pt x="907" y="77"/>
                  </a:lnTo>
                  <a:close/>
                  <a:moveTo>
                    <a:pt x="907" y="77"/>
                  </a:moveTo>
                  <a:lnTo>
                    <a:pt x="907" y="77"/>
                  </a:lnTo>
                  <a:lnTo>
                    <a:pt x="907" y="77"/>
                  </a:lnTo>
                  <a:close/>
                  <a:moveTo>
                    <a:pt x="896" y="77"/>
                  </a:moveTo>
                  <a:lnTo>
                    <a:pt x="896" y="77"/>
                  </a:lnTo>
                  <a:lnTo>
                    <a:pt x="896" y="77"/>
                  </a:lnTo>
                  <a:close/>
                  <a:moveTo>
                    <a:pt x="896" y="66"/>
                  </a:moveTo>
                  <a:lnTo>
                    <a:pt x="896" y="66"/>
                  </a:lnTo>
                  <a:lnTo>
                    <a:pt x="896" y="66"/>
                  </a:lnTo>
                  <a:close/>
                  <a:moveTo>
                    <a:pt x="896" y="66"/>
                  </a:moveTo>
                  <a:lnTo>
                    <a:pt x="896" y="66"/>
                  </a:lnTo>
                  <a:lnTo>
                    <a:pt x="896" y="66"/>
                  </a:lnTo>
                  <a:close/>
                  <a:moveTo>
                    <a:pt x="896" y="66"/>
                  </a:moveTo>
                  <a:lnTo>
                    <a:pt x="896" y="66"/>
                  </a:lnTo>
                  <a:lnTo>
                    <a:pt x="896" y="66"/>
                  </a:lnTo>
                  <a:close/>
                  <a:moveTo>
                    <a:pt x="896" y="55"/>
                  </a:moveTo>
                  <a:lnTo>
                    <a:pt x="896" y="55"/>
                  </a:lnTo>
                  <a:lnTo>
                    <a:pt x="896" y="55"/>
                  </a:lnTo>
                  <a:close/>
                  <a:moveTo>
                    <a:pt x="896" y="55"/>
                  </a:moveTo>
                  <a:lnTo>
                    <a:pt x="896" y="55"/>
                  </a:lnTo>
                  <a:lnTo>
                    <a:pt x="896" y="55"/>
                  </a:lnTo>
                  <a:close/>
                  <a:moveTo>
                    <a:pt x="896" y="44"/>
                  </a:moveTo>
                  <a:lnTo>
                    <a:pt x="896" y="44"/>
                  </a:lnTo>
                  <a:lnTo>
                    <a:pt x="896" y="44"/>
                  </a:lnTo>
                  <a:close/>
                  <a:moveTo>
                    <a:pt x="896" y="44"/>
                  </a:moveTo>
                  <a:lnTo>
                    <a:pt x="896" y="44"/>
                  </a:lnTo>
                  <a:lnTo>
                    <a:pt x="896" y="44"/>
                  </a:lnTo>
                  <a:close/>
                  <a:moveTo>
                    <a:pt x="896" y="44"/>
                  </a:moveTo>
                  <a:lnTo>
                    <a:pt x="896" y="44"/>
                  </a:lnTo>
                  <a:lnTo>
                    <a:pt x="896" y="44"/>
                  </a:lnTo>
                  <a:close/>
                  <a:moveTo>
                    <a:pt x="885" y="33"/>
                  </a:moveTo>
                  <a:lnTo>
                    <a:pt x="885" y="33"/>
                  </a:lnTo>
                  <a:lnTo>
                    <a:pt x="885" y="33"/>
                  </a:lnTo>
                  <a:close/>
                  <a:moveTo>
                    <a:pt x="885" y="33"/>
                  </a:moveTo>
                  <a:lnTo>
                    <a:pt x="885" y="33"/>
                  </a:lnTo>
                  <a:lnTo>
                    <a:pt x="885" y="33"/>
                  </a:lnTo>
                  <a:close/>
                  <a:moveTo>
                    <a:pt x="885" y="23"/>
                  </a:moveTo>
                  <a:lnTo>
                    <a:pt x="885" y="23"/>
                  </a:lnTo>
                  <a:lnTo>
                    <a:pt x="885" y="23"/>
                  </a:lnTo>
                  <a:close/>
                  <a:moveTo>
                    <a:pt x="885" y="23"/>
                  </a:moveTo>
                  <a:lnTo>
                    <a:pt x="885" y="23"/>
                  </a:lnTo>
                  <a:lnTo>
                    <a:pt x="885" y="23"/>
                  </a:lnTo>
                  <a:close/>
                  <a:moveTo>
                    <a:pt x="885" y="11"/>
                  </a:moveTo>
                  <a:lnTo>
                    <a:pt x="885" y="11"/>
                  </a:lnTo>
                  <a:lnTo>
                    <a:pt x="885" y="11"/>
                  </a:lnTo>
                  <a:close/>
                  <a:moveTo>
                    <a:pt x="885" y="1"/>
                  </a:moveTo>
                  <a:lnTo>
                    <a:pt x="885" y="1"/>
                  </a:lnTo>
                  <a:lnTo>
                    <a:pt x="885" y="1"/>
                  </a:lnTo>
                  <a:close/>
                  <a:moveTo>
                    <a:pt x="874" y="1"/>
                  </a:moveTo>
                  <a:lnTo>
                    <a:pt x="874" y="1"/>
                  </a:lnTo>
                  <a:close/>
                </a:path>
              </a:pathLst>
            </a:custGeom>
            <a:solidFill>
              <a:srgbClr val="F7F7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0" name="Google Shape;1040;p75"/>
            <p:cNvSpPr/>
            <p:nvPr/>
          </p:nvSpPr>
          <p:spPr>
            <a:xfrm>
              <a:off x="4331225" y="4387997"/>
              <a:ext cx="149778" cy="135254"/>
            </a:xfrm>
            <a:custGeom>
              <a:rect b="b" l="l" r="r" t="t"/>
              <a:pathLst>
                <a:path extrusionOk="0" h="1322" w="1464">
                  <a:moveTo>
                    <a:pt x="1289" y="0"/>
                  </a:moveTo>
                  <a:lnTo>
                    <a:pt x="0" y="1027"/>
                  </a:lnTo>
                  <a:cubicBezTo>
                    <a:pt x="131" y="1180"/>
                    <a:pt x="317" y="1289"/>
                    <a:pt x="535" y="1322"/>
                  </a:cubicBezTo>
                  <a:lnTo>
                    <a:pt x="634" y="1322"/>
                  </a:lnTo>
                  <a:cubicBezTo>
                    <a:pt x="1093" y="1322"/>
                    <a:pt x="1464" y="961"/>
                    <a:pt x="1464" y="503"/>
                  </a:cubicBezTo>
                  <a:lnTo>
                    <a:pt x="1464" y="491"/>
                  </a:lnTo>
                  <a:lnTo>
                    <a:pt x="1464" y="481"/>
                  </a:lnTo>
                  <a:lnTo>
                    <a:pt x="1464" y="470"/>
                  </a:lnTo>
                  <a:lnTo>
                    <a:pt x="1464" y="459"/>
                  </a:lnTo>
                  <a:lnTo>
                    <a:pt x="1464" y="448"/>
                  </a:lnTo>
                  <a:lnTo>
                    <a:pt x="1464" y="437"/>
                  </a:lnTo>
                  <a:lnTo>
                    <a:pt x="1464" y="426"/>
                  </a:lnTo>
                  <a:lnTo>
                    <a:pt x="1464" y="415"/>
                  </a:lnTo>
                  <a:lnTo>
                    <a:pt x="1453" y="415"/>
                  </a:lnTo>
                  <a:lnTo>
                    <a:pt x="1453" y="404"/>
                  </a:lnTo>
                  <a:lnTo>
                    <a:pt x="1453" y="394"/>
                  </a:lnTo>
                  <a:lnTo>
                    <a:pt x="1453" y="382"/>
                  </a:lnTo>
                  <a:lnTo>
                    <a:pt x="1453" y="372"/>
                  </a:lnTo>
                  <a:lnTo>
                    <a:pt x="1453" y="360"/>
                  </a:lnTo>
                  <a:lnTo>
                    <a:pt x="1453" y="350"/>
                  </a:lnTo>
                  <a:cubicBezTo>
                    <a:pt x="1453" y="338"/>
                    <a:pt x="1453" y="338"/>
                    <a:pt x="1442" y="338"/>
                  </a:cubicBezTo>
                  <a:lnTo>
                    <a:pt x="1442" y="328"/>
                  </a:lnTo>
                  <a:lnTo>
                    <a:pt x="1442" y="317"/>
                  </a:lnTo>
                  <a:lnTo>
                    <a:pt x="1442" y="306"/>
                  </a:lnTo>
                  <a:lnTo>
                    <a:pt x="1442" y="295"/>
                  </a:lnTo>
                  <a:lnTo>
                    <a:pt x="1431" y="295"/>
                  </a:lnTo>
                  <a:lnTo>
                    <a:pt x="1431" y="284"/>
                  </a:lnTo>
                  <a:lnTo>
                    <a:pt x="1431" y="273"/>
                  </a:lnTo>
                  <a:lnTo>
                    <a:pt x="1431" y="262"/>
                  </a:lnTo>
                  <a:cubicBezTo>
                    <a:pt x="1431" y="251"/>
                    <a:pt x="1420" y="251"/>
                    <a:pt x="1420" y="251"/>
                  </a:cubicBezTo>
                  <a:lnTo>
                    <a:pt x="1420" y="241"/>
                  </a:lnTo>
                  <a:lnTo>
                    <a:pt x="1420" y="229"/>
                  </a:lnTo>
                  <a:lnTo>
                    <a:pt x="1420" y="219"/>
                  </a:lnTo>
                  <a:lnTo>
                    <a:pt x="1409" y="219"/>
                  </a:lnTo>
                  <a:cubicBezTo>
                    <a:pt x="1387" y="142"/>
                    <a:pt x="1343" y="66"/>
                    <a:pt x="12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1" name="Google Shape;1041;p75"/>
            <p:cNvSpPr/>
            <p:nvPr/>
          </p:nvSpPr>
          <p:spPr>
            <a:xfrm>
              <a:off x="3319801" y="3558783"/>
              <a:ext cx="86245" cy="35911"/>
            </a:xfrm>
            <a:custGeom>
              <a:rect b="b" l="l" r="r" t="t"/>
              <a:pathLst>
                <a:path extrusionOk="0" h="351" w="843">
                  <a:moveTo>
                    <a:pt x="1" y="1"/>
                  </a:moveTo>
                  <a:lnTo>
                    <a:pt x="1" y="11"/>
                  </a:lnTo>
                  <a:lnTo>
                    <a:pt x="809" y="350"/>
                  </a:lnTo>
                  <a:lnTo>
                    <a:pt x="842" y="35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3C5A8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2" name="Google Shape;1042;p75"/>
            <p:cNvSpPr/>
            <p:nvPr/>
          </p:nvSpPr>
          <p:spPr>
            <a:xfrm>
              <a:off x="3402466" y="3594591"/>
              <a:ext cx="9105" cy="3376"/>
            </a:xfrm>
            <a:custGeom>
              <a:rect b="b" l="l" r="r" t="t"/>
              <a:pathLst>
                <a:path extrusionOk="0" h="33" w="89">
                  <a:moveTo>
                    <a:pt x="1" y="0"/>
                  </a:moveTo>
                  <a:lnTo>
                    <a:pt x="78" y="32"/>
                  </a:lnTo>
                  <a:cubicBezTo>
                    <a:pt x="78" y="32"/>
                    <a:pt x="88" y="32"/>
                    <a:pt x="88" y="22"/>
                  </a:cubicBezTo>
                  <a:lnTo>
                    <a:pt x="78" y="22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0321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3" name="Google Shape;1043;p75"/>
            <p:cNvSpPr/>
            <p:nvPr/>
          </p:nvSpPr>
          <p:spPr>
            <a:xfrm>
              <a:off x="3582427" y="3251446"/>
              <a:ext cx="3478" cy="5729"/>
            </a:xfrm>
            <a:custGeom>
              <a:rect b="b" l="l" r="r" t="t"/>
              <a:pathLst>
                <a:path extrusionOk="0" h="56" w="34">
                  <a:moveTo>
                    <a:pt x="1" y="0"/>
                  </a:moveTo>
                  <a:lnTo>
                    <a:pt x="1" y="12"/>
                  </a:lnTo>
                  <a:cubicBezTo>
                    <a:pt x="11" y="22"/>
                    <a:pt x="11" y="34"/>
                    <a:pt x="23" y="55"/>
                  </a:cubicBezTo>
                  <a:lnTo>
                    <a:pt x="33" y="44"/>
                  </a:lnTo>
                  <a:cubicBezTo>
                    <a:pt x="23" y="34"/>
                    <a:pt x="11" y="22"/>
                    <a:pt x="11" y="1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3C5A8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4" name="Google Shape;1044;p75"/>
            <p:cNvSpPr/>
            <p:nvPr/>
          </p:nvSpPr>
          <p:spPr>
            <a:xfrm>
              <a:off x="3584678" y="3255948"/>
              <a:ext cx="44811" cy="126353"/>
            </a:xfrm>
            <a:custGeom>
              <a:rect b="b" l="l" r="r" t="t"/>
              <a:pathLst>
                <a:path extrusionOk="0" h="1235" w="438">
                  <a:moveTo>
                    <a:pt x="11" y="0"/>
                  </a:moveTo>
                  <a:lnTo>
                    <a:pt x="1" y="11"/>
                  </a:lnTo>
                  <a:cubicBezTo>
                    <a:pt x="394" y="689"/>
                    <a:pt x="426" y="1082"/>
                    <a:pt x="426" y="1191"/>
                  </a:cubicBezTo>
                  <a:lnTo>
                    <a:pt x="426" y="1223"/>
                  </a:lnTo>
                  <a:lnTo>
                    <a:pt x="426" y="1235"/>
                  </a:lnTo>
                  <a:cubicBezTo>
                    <a:pt x="426" y="1235"/>
                    <a:pt x="438" y="1223"/>
                    <a:pt x="438" y="1191"/>
                  </a:cubicBezTo>
                  <a:cubicBezTo>
                    <a:pt x="438" y="1070"/>
                    <a:pt x="394" y="677"/>
                    <a:pt x="1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5" name="Google Shape;1045;p75"/>
            <p:cNvSpPr/>
            <p:nvPr/>
          </p:nvSpPr>
          <p:spPr>
            <a:xfrm>
              <a:off x="5203918" y="3382197"/>
              <a:ext cx="244924" cy="345399"/>
            </a:xfrm>
            <a:custGeom>
              <a:rect b="b" l="l" r="r" t="t"/>
              <a:pathLst>
                <a:path extrusionOk="0" h="3376" w="2394">
                  <a:moveTo>
                    <a:pt x="2393" y="1"/>
                  </a:moveTo>
                  <a:lnTo>
                    <a:pt x="1" y="383"/>
                  </a:lnTo>
                  <a:lnTo>
                    <a:pt x="700" y="3375"/>
                  </a:lnTo>
                  <a:lnTo>
                    <a:pt x="239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6" name="Google Shape;1046;p75"/>
            <p:cNvSpPr/>
            <p:nvPr/>
          </p:nvSpPr>
          <p:spPr>
            <a:xfrm>
              <a:off x="5273181" y="3471615"/>
              <a:ext cx="665101" cy="616929"/>
            </a:xfrm>
            <a:custGeom>
              <a:rect b="b" l="l" r="r" t="t"/>
              <a:pathLst>
                <a:path extrusionOk="0" h="6030" w="6501">
                  <a:moveTo>
                    <a:pt x="1694" y="1"/>
                  </a:moveTo>
                  <a:lnTo>
                    <a:pt x="1" y="1552"/>
                  </a:lnTo>
                  <a:lnTo>
                    <a:pt x="350" y="2174"/>
                  </a:lnTo>
                  <a:cubicBezTo>
                    <a:pt x="427" y="2305"/>
                    <a:pt x="536" y="2414"/>
                    <a:pt x="656" y="2501"/>
                  </a:cubicBezTo>
                  <a:lnTo>
                    <a:pt x="5877" y="6030"/>
                  </a:lnTo>
                  <a:lnTo>
                    <a:pt x="6500" y="5375"/>
                  </a:lnTo>
                  <a:lnTo>
                    <a:pt x="4316" y="3637"/>
                  </a:lnTo>
                  <a:cubicBezTo>
                    <a:pt x="4316" y="3637"/>
                    <a:pt x="3560" y="1851"/>
                    <a:pt x="2207" y="1851"/>
                  </a:cubicBezTo>
                  <a:cubicBezTo>
                    <a:pt x="2160" y="1851"/>
                    <a:pt x="2113" y="1853"/>
                    <a:pt x="2066" y="1857"/>
                  </a:cubicBezTo>
                  <a:lnTo>
                    <a:pt x="1694" y="1"/>
                  </a:lnTo>
                  <a:close/>
                </a:path>
              </a:pathLst>
            </a:custGeom>
            <a:solidFill>
              <a:srgbClr val="AE704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7" name="Google Shape;1047;p75"/>
            <p:cNvSpPr/>
            <p:nvPr/>
          </p:nvSpPr>
          <p:spPr>
            <a:xfrm>
              <a:off x="5709016" y="3962494"/>
              <a:ext cx="282880" cy="313887"/>
            </a:xfrm>
            <a:custGeom>
              <a:rect b="b" l="l" r="r" t="t"/>
              <a:pathLst>
                <a:path extrusionOk="0" h="3068" w="2765">
                  <a:moveTo>
                    <a:pt x="1815" y="1"/>
                  </a:moveTo>
                  <a:cubicBezTo>
                    <a:pt x="1798" y="1"/>
                    <a:pt x="1783" y="3"/>
                    <a:pt x="1770" y="9"/>
                  </a:cubicBezTo>
                  <a:cubicBezTo>
                    <a:pt x="1574" y="85"/>
                    <a:pt x="1639" y="555"/>
                    <a:pt x="1639" y="555"/>
                  </a:cubicBezTo>
                  <a:lnTo>
                    <a:pt x="1377" y="827"/>
                  </a:lnTo>
                  <a:cubicBezTo>
                    <a:pt x="1304" y="624"/>
                    <a:pt x="1130" y="565"/>
                    <a:pt x="960" y="565"/>
                  </a:cubicBezTo>
                  <a:cubicBezTo>
                    <a:pt x="875" y="565"/>
                    <a:pt x="791" y="580"/>
                    <a:pt x="722" y="598"/>
                  </a:cubicBezTo>
                  <a:cubicBezTo>
                    <a:pt x="624" y="620"/>
                    <a:pt x="656" y="806"/>
                    <a:pt x="689" y="893"/>
                  </a:cubicBezTo>
                  <a:cubicBezTo>
                    <a:pt x="1017" y="1767"/>
                    <a:pt x="416" y="2160"/>
                    <a:pt x="209" y="2543"/>
                  </a:cubicBezTo>
                  <a:cubicBezTo>
                    <a:pt x="1" y="2946"/>
                    <a:pt x="274" y="3067"/>
                    <a:pt x="274" y="3067"/>
                  </a:cubicBezTo>
                  <a:cubicBezTo>
                    <a:pt x="1901" y="2641"/>
                    <a:pt x="2765" y="587"/>
                    <a:pt x="2765" y="587"/>
                  </a:cubicBezTo>
                  <a:cubicBezTo>
                    <a:pt x="2765" y="587"/>
                    <a:pt x="2072" y="1"/>
                    <a:pt x="18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8" name="Google Shape;1048;p75"/>
            <p:cNvSpPr/>
            <p:nvPr/>
          </p:nvSpPr>
          <p:spPr>
            <a:xfrm>
              <a:off x="5243103" y="3542004"/>
              <a:ext cx="259350" cy="159501"/>
            </a:xfrm>
            <a:custGeom>
              <a:rect b="b" l="l" r="r" t="t"/>
              <a:pathLst>
                <a:path extrusionOk="0" h="1559" w="2535">
                  <a:moveTo>
                    <a:pt x="1857" y="0"/>
                  </a:moveTo>
                  <a:cubicBezTo>
                    <a:pt x="1857" y="0"/>
                    <a:pt x="33" y="12"/>
                    <a:pt x="22" y="394"/>
                  </a:cubicBezTo>
                  <a:cubicBezTo>
                    <a:pt x="0" y="776"/>
                    <a:pt x="229" y="864"/>
                    <a:pt x="1256" y="1301"/>
                  </a:cubicBezTo>
                  <a:cubicBezTo>
                    <a:pt x="1734" y="1500"/>
                    <a:pt x="2035" y="1559"/>
                    <a:pt x="2223" y="1559"/>
                  </a:cubicBezTo>
                  <a:cubicBezTo>
                    <a:pt x="2499" y="1559"/>
                    <a:pt x="2534" y="1432"/>
                    <a:pt x="2534" y="1432"/>
                  </a:cubicBezTo>
                  <a:lnTo>
                    <a:pt x="185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9" name="Google Shape;1049;p75"/>
            <p:cNvSpPr/>
            <p:nvPr/>
          </p:nvSpPr>
          <p:spPr>
            <a:xfrm>
              <a:off x="5240852" y="3571060"/>
              <a:ext cx="261600" cy="751058"/>
            </a:xfrm>
            <a:custGeom>
              <a:rect b="b" l="l" r="r" t="t"/>
              <a:pathLst>
                <a:path extrusionOk="0" h="7341" w="2557">
                  <a:moveTo>
                    <a:pt x="263" y="0"/>
                  </a:moveTo>
                  <a:lnTo>
                    <a:pt x="55" y="677"/>
                  </a:lnTo>
                  <a:cubicBezTo>
                    <a:pt x="11" y="830"/>
                    <a:pt x="0" y="973"/>
                    <a:pt x="33" y="1126"/>
                  </a:cubicBezTo>
                  <a:lnTo>
                    <a:pt x="1081" y="7340"/>
                  </a:lnTo>
                  <a:lnTo>
                    <a:pt x="1988" y="7340"/>
                  </a:lnTo>
                  <a:lnTo>
                    <a:pt x="1737" y="4566"/>
                  </a:lnTo>
                  <a:cubicBezTo>
                    <a:pt x="1737" y="4566"/>
                    <a:pt x="2556" y="2655"/>
                    <a:pt x="1464" y="1704"/>
                  </a:cubicBezTo>
                  <a:lnTo>
                    <a:pt x="2556" y="153"/>
                  </a:lnTo>
                  <a:lnTo>
                    <a:pt x="263" y="0"/>
                  </a:lnTo>
                  <a:close/>
                </a:path>
              </a:pathLst>
            </a:custGeom>
            <a:solidFill>
              <a:srgbClr val="BF815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0" name="Google Shape;1050;p75"/>
            <p:cNvSpPr/>
            <p:nvPr/>
          </p:nvSpPr>
          <p:spPr>
            <a:xfrm>
              <a:off x="5245353" y="3276001"/>
              <a:ext cx="372092" cy="412514"/>
            </a:xfrm>
            <a:custGeom>
              <a:rect b="b" l="l" r="r" t="t"/>
              <a:pathLst>
                <a:path extrusionOk="0" h="4032" w="3637">
                  <a:moveTo>
                    <a:pt x="2698" y="1"/>
                  </a:moveTo>
                  <a:lnTo>
                    <a:pt x="721" y="908"/>
                  </a:lnTo>
                  <a:lnTo>
                    <a:pt x="0" y="2994"/>
                  </a:lnTo>
                  <a:cubicBezTo>
                    <a:pt x="157" y="2966"/>
                    <a:pt x="307" y="2954"/>
                    <a:pt x="450" y="2954"/>
                  </a:cubicBezTo>
                  <a:cubicBezTo>
                    <a:pt x="1782" y="2954"/>
                    <a:pt x="2512" y="4032"/>
                    <a:pt x="2512" y="4032"/>
                  </a:cubicBezTo>
                  <a:cubicBezTo>
                    <a:pt x="2512" y="4032"/>
                    <a:pt x="2916" y="3212"/>
                    <a:pt x="3277" y="2000"/>
                  </a:cubicBezTo>
                  <a:cubicBezTo>
                    <a:pt x="3637" y="777"/>
                    <a:pt x="2698" y="1"/>
                    <a:pt x="26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1" name="Google Shape;1051;p75"/>
            <p:cNvSpPr/>
            <p:nvPr/>
          </p:nvSpPr>
          <p:spPr>
            <a:xfrm>
              <a:off x="5163711" y="2742971"/>
              <a:ext cx="556553" cy="287286"/>
            </a:xfrm>
            <a:custGeom>
              <a:rect b="b" l="l" r="r" t="t"/>
              <a:pathLst>
                <a:path extrusionOk="0" h="2808" w="5440">
                  <a:moveTo>
                    <a:pt x="3441" y="1"/>
                  </a:moveTo>
                  <a:cubicBezTo>
                    <a:pt x="2109" y="33"/>
                    <a:pt x="1563" y="448"/>
                    <a:pt x="1563" y="448"/>
                  </a:cubicBezTo>
                  <a:cubicBezTo>
                    <a:pt x="296" y="470"/>
                    <a:pt x="0" y="962"/>
                    <a:pt x="0" y="962"/>
                  </a:cubicBezTo>
                  <a:lnTo>
                    <a:pt x="590" y="2688"/>
                  </a:lnTo>
                  <a:lnTo>
                    <a:pt x="1595" y="2152"/>
                  </a:lnTo>
                  <a:lnTo>
                    <a:pt x="2000" y="1683"/>
                  </a:lnTo>
                  <a:lnTo>
                    <a:pt x="3310" y="1126"/>
                  </a:lnTo>
                  <a:lnTo>
                    <a:pt x="4861" y="2808"/>
                  </a:lnTo>
                  <a:lnTo>
                    <a:pt x="5440" y="2448"/>
                  </a:lnTo>
                  <a:lnTo>
                    <a:pt x="3747" y="154"/>
                  </a:lnTo>
                  <a:cubicBezTo>
                    <a:pt x="3682" y="55"/>
                    <a:pt x="3561" y="1"/>
                    <a:pt x="3441" y="1"/>
                  </a:cubicBezTo>
                  <a:close/>
                </a:path>
              </a:pathLst>
            </a:custGeom>
            <a:solidFill>
              <a:srgbClr val="BF815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2" name="Google Shape;1052;p75"/>
            <p:cNvSpPr/>
            <p:nvPr/>
          </p:nvSpPr>
          <p:spPr>
            <a:xfrm>
              <a:off x="4924513" y="2841392"/>
              <a:ext cx="565556" cy="550939"/>
            </a:xfrm>
            <a:custGeom>
              <a:rect b="b" l="l" r="r" t="t"/>
              <a:pathLst>
                <a:path extrusionOk="0" h="5385" w="5528">
                  <a:moveTo>
                    <a:pt x="2338" y="0"/>
                  </a:moveTo>
                  <a:cubicBezTo>
                    <a:pt x="1651" y="328"/>
                    <a:pt x="350" y="1103"/>
                    <a:pt x="1" y="2261"/>
                  </a:cubicBezTo>
                  <a:lnTo>
                    <a:pt x="3234" y="5385"/>
                  </a:lnTo>
                  <a:lnTo>
                    <a:pt x="5528" y="3877"/>
                  </a:lnTo>
                  <a:cubicBezTo>
                    <a:pt x="5528" y="3877"/>
                    <a:pt x="4741" y="2272"/>
                    <a:pt x="3933" y="1190"/>
                  </a:cubicBezTo>
                  <a:cubicBezTo>
                    <a:pt x="3933" y="1190"/>
                    <a:pt x="3907" y="1193"/>
                    <a:pt x="3861" y="1193"/>
                  </a:cubicBezTo>
                  <a:cubicBezTo>
                    <a:pt x="3611" y="1193"/>
                    <a:pt x="2772" y="1107"/>
                    <a:pt x="23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3" name="Google Shape;1053;p75"/>
            <p:cNvSpPr/>
            <p:nvPr/>
          </p:nvSpPr>
          <p:spPr>
            <a:xfrm>
              <a:off x="4912338" y="2863695"/>
              <a:ext cx="195612" cy="175155"/>
            </a:xfrm>
            <a:custGeom>
              <a:rect b="b" l="l" r="r" t="t"/>
              <a:pathLst>
                <a:path extrusionOk="0" h="1712" w="1912">
                  <a:moveTo>
                    <a:pt x="699" y="1"/>
                  </a:moveTo>
                  <a:lnTo>
                    <a:pt x="0" y="1049"/>
                  </a:lnTo>
                  <a:lnTo>
                    <a:pt x="852" y="1606"/>
                  </a:lnTo>
                  <a:cubicBezTo>
                    <a:pt x="960" y="1678"/>
                    <a:pt x="1080" y="1712"/>
                    <a:pt x="1198" y="1712"/>
                  </a:cubicBezTo>
                  <a:cubicBezTo>
                    <a:pt x="1402" y="1712"/>
                    <a:pt x="1601" y="1611"/>
                    <a:pt x="1726" y="1431"/>
                  </a:cubicBezTo>
                  <a:cubicBezTo>
                    <a:pt x="1911" y="1137"/>
                    <a:pt x="1835" y="754"/>
                    <a:pt x="1540" y="557"/>
                  </a:cubicBezTo>
                  <a:lnTo>
                    <a:pt x="699" y="1"/>
                  </a:lnTo>
                  <a:close/>
                </a:path>
              </a:pathLst>
            </a:custGeom>
            <a:solidFill>
              <a:srgbClr val="AE704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4" name="Google Shape;1054;p75"/>
            <p:cNvSpPr/>
            <p:nvPr/>
          </p:nvSpPr>
          <p:spPr>
            <a:xfrm>
              <a:off x="4797139" y="2723941"/>
              <a:ext cx="282880" cy="303145"/>
            </a:xfrm>
            <a:custGeom>
              <a:rect b="b" l="l" r="r" t="t"/>
              <a:pathLst>
                <a:path extrusionOk="0" h="2963" w="2765">
                  <a:moveTo>
                    <a:pt x="1417" y="1"/>
                  </a:moveTo>
                  <a:cubicBezTo>
                    <a:pt x="1332" y="1"/>
                    <a:pt x="1245" y="11"/>
                    <a:pt x="1158" y="34"/>
                  </a:cubicBezTo>
                  <a:lnTo>
                    <a:pt x="864" y="110"/>
                  </a:lnTo>
                  <a:cubicBezTo>
                    <a:pt x="318" y="263"/>
                    <a:pt x="1" y="820"/>
                    <a:pt x="143" y="1355"/>
                  </a:cubicBezTo>
                  <a:lnTo>
                    <a:pt x="362" y="2207"/>
                  </a:lnTo>
                  <a:cubicBezTo>
                    <a:pt x="480" y="2665"/>
                    <a:pt x="891" y="2962"/>
                    <a:pt x="1343" y="2962"/>
                  </a:cubicBezTo>
                  <a:cubicBezTo>
                    <a:pt x="1430" y="2962"/>
                    <a:pt x="1519" y="2951"/>
                    <a:pt x="1607" y="2928"/>
                  </a:cubicBezTo>
                  <a:lnTo>
                    <a:pt x="1901" y="2852"/>
                  </a:lnTo>
                  <a:cubicBezTo>
                    <a:pt x="2437" y="2710"/>
                    <a:pt x="2765" y="2153"/>
                    <a:pt x="2622" y="1607"/>
                  </a:cubicBezTo>
                  <a:lnTo>
                    <a:pt x="2404" y="765"/>
                  </a:lnTo>
                  <a:cubicBezTo>
                    <a:pt x="2284" y="306"/>
                    <a:pt x="1871" y="1"/>
                    <a:pt x="1417" y="1"/>
                  </a:cubicBezTo>
                  <a:close/>
                </a:path>
              </a:pathLst>
            </a:custGeom>
            <a:solidFill>
              <a:srgbClr val="BF815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5" name="Google Shape;1055;p75"/>
            <p:cNvSpPr/>
            <p:nvPr/>
          </p:nvSpPr>
          <p:spPr>
            <a:xfrm>
              <a:off x="4741278" y="2712789"/>
              <a:ext cx="329839" cy="192343"/>
            </a:xfrm>
            <a:custGeom>
              <a:rect b="b" l="l" r="r" t="t"/>
              <a:pathLst>
                <a:path extrusionOk="0" h="1880" w="3224">
                  <a:moveTo>
                    <a:pt x="2556" y="1"/>
                  </a:moveTo>
                  <a:cubicBezTo>
                    <a:pt x="2556" y="1"/>
                    <a:pt x="0" y="110"/>
                    <a:pt x="427" y="820"/>
                  </a:cubicBezTo>
                  <a:cubicBezTo>
                    <a:pt x="555" y="1042"/>
                    <a:pt x="770" y="1119"/>
                    <a:pt x="1005" y="1119"/>
                  </a:cubicBezTo>
                  <a:cubicBezTo>
                    <a:pt x="1372" y="1119"/>
                    <a:pt x="1787" y="933"/>
                    <a:pt x="2000" y="820"/>
                  </a:cubicBezTo>
                  <a:cubicBezTo>
                    <a:pt x="2123" y="752"/>
                    <a:pt x="2212" y="719"/>
                    <a:pt x="2273" y="719"/>
                  </a:cubicBezTo>
                  <a:cubicBezTo>
                    <a:pt x="2321" y="719"/>
                    <a:pt x="2352" y="739"/>
                    <a:pt x="2371" y="777"/>
                  </a:cubicBezTo>
                  <a:cubicBezTo>
                    <a:pt x="2393" y="831"/>
                    <a:pt x="2393" y="886"/>
                    <a:pt x="2371" y="929"/>
                  </a:cubicBezTo>
                  <a:cubicBezTo>
                    <a:pt x="2262" y="1213"/>
                    <a:pt x="2524" y="1442"/>
                    <a:pt x="2524" y="1442"/>
                  </a:cubicBezTo>
                  <a:lnTo>
                    <a:pt x="2546" y="1770"/>
                  </a:lnTo>
                  <a:cubicBezTo>
                    <a:pt x="2546" y="1770"/>
                    <a:pt x="2884" y="1760"/>
                    <a:pt x="3037" y="1748"/>
                  </a:cubicBezTo>
                  <a:lnTo>
                    <a:pt x="3158" y="1879"/>
                  </a:lnTo>
                  <a:lnTo>
                    <a:pt x="3223" y="711"/>
                  </a:lnTo>
                  <a:lnTo>
                    <a:pt x="255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6" name="Google Shape;1056;p75"/>
            <p:cNvSpPr/>
            <p:nvPr/>
          </p:nvSpPr>
          <p:spPr>
            <a:xfrm>
              <a:off x="5019558" y="2824306"/>
              <a:ext cx="89519" cy="81030"/>
            </a:xfrm>
            <a:custGeom>
              <a:rect b="b" l="l" r="r" t="t"/>
              <a:pathLst>
                <a:path extrusionOk="0" h="792" w="875">
                  <a:moveTo>
                    <a:pt x="434" y="1"/>
                  </a:moveTo>
                  <a:cubicBezTo>
                    <a:pt x="400" y="1"/>
                    <a:pt x="364" y="5"/>
                    <a:pt x="328" y="14"/>
                  </a:cubicBezTo>
                  <a:cubicBezTo>
                    <a:pt x="120" y="68"/>
                    <a:pt x="1" y="287"/>
                    <a:pt x="55" y="495"/>
                  </a:cubicBezTo>
                  <a:cubicBezTo>
                    <a:pt x="101" y="670"/>
                    <a:pt x="265" y="791"/>
                    <a:pt x="440" y="791"/>
                  </a:cubicBezTo>
                  <a:cubicBezTo>
                    <a:pt x="472" y="791"/>
                    <a:pt x="504" y="787"/>
                    <a:pt x="535" y="779"/>
                  </a:cubicBezTo>
                  <a:cubicBezTo>
                    <a:pt x="743" y="724"/>
                    <a:pt x="875" y="505"/>
                    <a:pt x="819" y="287"/>
                  </a:cubicBezTo>
                  <a:cubicBezTo>
                    <a:pt x="765" y="114"/>
                    <a:pt x="611" y="1"/>
                    <a:pt x="434" y="1"/>
                  </a:cubicBezTo>
                  <a:close/>
                </a:path>
              </a:pathLst>
            </a:custGeom>
            <a:solidFill>
              <a:srgbClr val="BF815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7" name="Google Shape;1057;p75"/>
            <p:cNvSpPr/>
            <p:nvPr/>
          </p:nvSpPr>
          <p:spPr>
            <a:xfrm>
              <a:off x="5511254" y="3155071"/>
              <a:ext cx="159907" cy="146303"/>
            </a:xfrm>
            <a:custGeom>
              <a:rect b="b" l="l" r="r" t="t"/>
              <a:pathLst>
                <a:path extrusionOk="0" h="1430" w="1563">
                  <a:moveTo>
                    <a:pt x="776" y="1"/>
                  </a:moveTo>
                  <a:cubicBezTo>
                    <a:pt x="729" y="1"/>
                    <a:pt x="682" y="5"/>
                    <a:pt x="634" y="14"/>
                  </a:cubicBezTo>
                  <a:cubicBezTo>
                    <a:pt x="252" y="90"/>
                    <a:pt x="1" y="473"/>
                    <a:pt x="77" y="855"/>
                  </a:cubicBezTo>
                  <a:cubicBezTo>
                    <a:pt x="152" y="1195"/>
                    <a:pt x="441" y="1430"/>
                    <a:pt x="766" y="1430"/>
                  </a:cubicBezTo>
                  <a:cubicBezTo>
                    <a:pt x="816" y="1430"/>
                    <a:pt x="867" y="1424"/>
                    <a:pt x="918" y="1412"/>
                  </a:cubicBezTo>
                  <a:cubicBezTo>
                    <a:pt x="1311" y="1336"/>
                    <a:pt x="1562" y="964"/>
                    <a:pt x="1486" y="571"/>
                  </a:cubicBezTo>
                  <a:cubicBezTo>
                    <a:pt x="1409" y="236"/>
                    <a:pt x="1114" y="1"/>
                    <a:pt x="776" y="1"/>
                  </a:cubicBezTo>
                  <a:close/>
                </a:path>
              </a:pathLst>
            </a:custGeom>
            <a:solidFill>
              <a:srgbClr val="BF815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8" name="Google Shape;1058;p75"/>
            <p:cNvSpPr/>
            <p:nvPr/>
          </p:nvSpPr>
          <p:spPr>
            <a:xfrm>
              <a:off x="5637503" y="2922523"/>
              <a:ext cx="142105" cy="130241"/>
            </a:xfrm>
            <a:custGeom>
              <a:rect b="b" l="l" r="r" t="t"/>
              <a:pathLst>
                <a:path extrusionOk="0" h="1273" w="1389">
                  <a:moveTo>
                    <a:pt x="701" y="1"/>
                  </a:moveTo>
                  <a:cubicBezTo>
                    <a:pt x="657" y="1"/>
                    <a:pt x="613" y="5"/>
                    <a:pt x="569" y="15"/>
                  </a:cubicBezTo>
                  <a:cubicBezTo>
                    <a:pt x="219" y="81"/>
                    <a:pt x="1" y="419"/>
                    <a:pt x="66" y="758"/>
                  </a:cubicBezTo>
                  <a:cubicBezTo>
                    <a:pt x="134" y="1066"/>
                    <a:pt x="404" y="1272"/>
                    <a:pt x="699" y="1272"/>
                  </a:cubicBezTo>
                  <a:cubicBezTo>
                    <a:pt x="739" y="1272"/>
                    <a:pt x="780" y="1268"/>
                    <a:pt x="820" y="1261"/>
                  </a:cubicBezTo>
                  <a:cubicBezTo>
                    <a:pt x="1170" y="1195"/>
                    <a:pt x="1388" y="856"/>
                    <a:pt x="1323" y="507"/>
                  </a:cubicBezTo>
                  <a:cubicBezTo>
                    <a:pt x="1256" y="213"/>
                    <a:pt x="992" y="1"/>
                    <a:pt x="701" y="1"/>
                  </a:cubicBezTo>
                  <a:close/>
                </a:path>
              </a:pathLst>
            </a:custGeom>
            <a:solidFill>
              <a:srgbClr val="BF815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9" name="Google Shape;1059;p75"/>
            <p:cNvSpPr/>
            <p:nvPr/>
          </p:nvSpPr>
          <p:spPr>
            <a:xfrm>
              <a:off x="5590543" y="2972040"/>
              <a:ext cx="334341" cy="333121"/>
            </a:xfrm>
            <a:custGeom>
              <a:rect b="b" l="l" r="r" t="t"/>
              <a:pathLst>
                <a:path extrusionOk="0" h="3256" w="3268">
                  <a:moveTo>
                    <a:pt x="1639" y="1"/>
                  </a:moveTo>
                  <a:cubicBezTo>
                    <a:pt x="733" y="1"/>
                    <a:pt x="1" y="733"/>
                    <a:pt x="1" y="1629"/>
                  </a:cubicBezTo>
                  <a:cubicBezTo>
                    <a:pt x="1" y="2535"/>
                    <a:pt x="733" y="3256"/>
                    <a:pt x="1639" y="3256"/>
                  </a:cubicBezTo>
                  <a:cubicBezTo>
                    <a:pt x="2535" y="3256"/>
                    <a:pt x="3267" y="2535"/>
                    <a:pt x="3267" y="1629"/>
                  </a:cubicBezTo>
                  <a:cubicBezTo>
                    <a:pt x="3267" y="733"/>
                    <a:pt x="2535" y="1"/>
                    <a:pt x="16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0" name="Google Shape;1060;p75"/>
            <p:cNvSpPr/>
            <p:nvPr/>
          </p:nvSpPr>
          <p:spPr>
            <a:xfrm>
              <a:off x="4831821" y="3072610"/>
              <a:ext cx="714106" cy="390722"/>
            </a:xfrm>
            <a:custGeom>
              <a:rect b="b" l="l" r="r" t="t"/>
              <a:pathLst>
                <a:path extrusionOk="0" h="3819" w="6980">
                  <a:moveTo>
                    <a:pt x="907" y="1"/>
                  </a:moveTo>
                  <a:cubicBezTo>
                    <a:pt x="907" y="1"/>
                    <a:pt x="1" y="1104"/>
                    <a:pt x="1606" y="1967"/>
                  </a:cubicBezTo>
                  <a:cubicBezTo>
                    <a:pt x="1606" y="1967"/>
                    <a:pt x="2196" y="3158"/>
                    <a:pt x="3703" y="3780"/>
                  </a:cubicBezTo>
                  <a:cubicBezTo>
                    <a:pt x="3765" y="3807"/>
                    <a:pt x="3831" y="3819"/>
                    <a:pt x="3896" y="3819"/>
                  </a:cubicBezTo>
                  <a:cubicBezTo>
                    <a:pt x="3991" y="3819"/>
                    <a:pt x="4084" y="3793"/>
                    <a:pt x="4162" y="3748"/>
                  </a:cubicBezTo>
                  <a:lnTo>
                    <a:pt x="6980" y="1989"/>
                  </a:lnTo>
                  <a:lnTo>
                    <a:pt x="6805" y="1137"/>
                  </a:lnTo>
                  <a:cubicBezTo>
                    <a:pt x="4697" y="2284"/>
                    <a:pt x="3889" y="2655"/>
                    <a:pt x="3889" y="2655"/>
                  </a:cubicBezTo>
                  <a:lnTo>
                    <a:pt x="2142" y="1192"/>
                  </a:lnTo>
                  <a:lnTo>
                    <a:pt x="907" y="1"/>
                  </a:lnTo>
                  <a:close/>
                </a:path>
              </a:pathLst>
            </a:custGeom>
            <a:solidFill>
              <a:srgbClr val="BF815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1" name="Google Shape;1061;p75"/>
            <p:cNvSpPr/>
            <p:nvPr/>
          </p:nvSpPr>
          <p:spPr>
            <a:xfrm>
              <a:off x="5110101" y="4209366"/>
              <a:ext cx="369944" cy="185590"/>
            </a:xfrm>
            <a:custGeom>
              <a:rect b="b" l="l" r="r" t="t"/>
              <a:pathLst>
                <a:path extrusionOk="0" h="1814" w="3616">
                  <a:moveTo>
                    <a:pt x="2162" y="1"/>
                  </a:moveTo>
                  <a:cubicBezTo>
                    <a:pt x="2084" y="1"/>
                    <a:pt x="2004" y="119"/>
                    <a:pt x="1966" y="195"/>
                  </a:cubicBezTo>
                  <a:cubicBezTo>
                    <a:pt x="1562" y="1036"/>
                    <a:pt x="863" y="872"/>
                    <a:pt x="437" y="992"/>
                  </a:cubicBezTo>
                  <a:cubicBezTo>
                    <a:pt x="0" y="1113"/>
                    <a:pt x="109" y="1397"/>
                    <a:pt x="109" y="1397"/>
                  </a:cubicBezTo>
                  <a:cubicBezTo>
                    <a:pt x="620" y="1712"/>
                    <a:pt x="1213" y="1814"/>
                    <a:pt x="1764" y="1814"/>
                  </a:cubicBezTo>
                  <a:cubicBezTo>
                    <a:pt x="2757" y="1814"/>
                    <a:pt x="3616" y="1484"/>
                    <a:pt x="3616" y="1484"/>
                  </a:cubicBezTo>
                  <a:cubicBezTo>
                    <a:pt x="3616" y="1484"/>
                    <a:pt x="3550" y="457"/>
                    <a:pt x="3354" y="370"/>
                  </a:cubicBezTo>
                  <a:cubicBezTo>
                    <a:pt x="3333" y="361"/>
                    <a:pt x="3311" y="357"/>
                    <a:pt x="3289" y="357"/>
                  </a:cubicBezTo>
                  <a:cubicBezTo>
                    <a:pt x="3098" y="357"/>
                    <a:pt x="2862" y="654"/>
                    <a:pt x="2862" y="654"/>
                  </a:cubicBezTo>
                  <a:lnTo>
                    <a:pt x="2490" y="654"/>
                  </a:lnTo>
                  <a:cubicBezTo>
                    <a:pt x="2633" y="359"/>
                    <a:pt x="2381" y="130"/>
                    <a:pt x="2196" y="9"/>
                  </a:cubicBezTo>
                  <a:cubicBezTo>
                    <a:pt x="2185" y="4"/>
                    <a:pt x="2173" y="1"/>
                    <a:pt x="21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62" name="Google Shape;1062;p75"/>
          <p:cNvSpPr txBox="1"/>
          <p:nvPr>
            <p:ph type="title"/>
          </p:nvPr>
        </p:nvSpPr>
        <p:spPr>
          <a:xfrm>
            <a:off x="4807150" y="1711250"/>
            <a:ext cx="3621000" cy="86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Stina</a:t>
            </a:r>
            <a:endParaRPr/>
          </a:p>
        </p:txBody>
      </p:sp>
      <p:sp>
        <p:nvSpPr>
          <p:cNvPr id="1063" name="Google Shape;1063;p75"/>
          <p:cNvSpPr txBox="1"/>
          <p:nvPr>
            <p:ph idx="1" type="subTitle"/>
          </p:nvPr>
        </p:nvSpPr>
        <p:spPr>
          <a:xfrm>
            <a:off x="5191325" y="2419350"/>
            <a:ext cx="3237000" cy="1080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27, Apple Genius Bar Employee</a:t>
            </a:r>
            <a:endParaRPr/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Occasionally works out </a:t>
            </a:r>
            <a:endParaRPr/>
          </a:p>
        </p:txBody>
      </p:sp>
      <p:grpSp>
        <p:nvGrpSpPr>
          <p:cNvPr id="1064" name="Google Shape;1064;p75"/>
          <p:cNvGrpSpPr/>
          <p:nvPr/>
        </p:nvGrpSpPr>
        <p:grpSpPr>
          <a:xfrm>
            <a:off x="2543031" y="2428237"/>
            <a:ext cx="287118" cy="287100"/>
            <a:chOff x="2761606" y="2428237"/>
            <a:chExt cx="287118" cy="287100"/>
          </a:xfrm>
        </p:grpSpPr>
        <p:sp>
          <p:nvSpPr>
            <p:cNvPr id="1065" name="Google Shape;1065;p75"/>
            <p:cNvSpPr/>
            <p:nvPr/>
          </p:nvSpPr>
          <p:spPr>
            <a:xfrm>
              <a:off x="2761624" y="2428237"/>
              <a:ext cx="287100" cy="287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6" name="Google Shape;1066;p75"/>
            <p:cNvSpPr/>
            <p:nvPr/>
          </p:nvSpPr>
          <p:spPr>
            <a:xfrm>
              <a:off x="2761606" y="2428532"/>
              <a:ext cx="287071" cy="286434"/>
            </a:xfrm>
            <a:custGeom>
              <a:rect b="b" l="l" r="r" t="t"/>
              <a:pathLst>
                <a:path extrusionOk="0" h="14845" w="14878">
                  <a:moveTo>
                    <a:pt x="4303" y="2636"/>
                  </a:moveTo>
                  <a:lnTo>
                    <a:pt x="12576" y="7440"/>
                  </a:lnTo>
                  <a:lnTo>
                    <a:pt x="4303" y="12210"/>
                  </a:lnTo>
                  <a:lnTo>
                    <a:pt x="4303" y="2636"/>
                  </a:lnTo>
                  <a:close/>
                  <a:moveTo>
                    <a:pt x="7439" y="1"/>
                  </a:moveTo>
                  <a:cubicBezTo>
                    <a:pt x="3336" y="1"/>
                    <a:pt x="0" y="3303"/>
                    <a:pt x="0" y="7406"/>
                  </a:cubicBezTo>
                  <a:cubicBezTo>
                    <a:pt x="0" y="11542"/>
                    <a:pt x="3336" y="14845"/>
                    <a:pt x="7439" y="14845"/>
                  </a:cubicBezTo>
                  <a:cubicBezTo>
                    <a:pt x="11542" y="14845"/>
                    <a:pt x="14877" y="11542"/>
                    <a:pt x="14877" y="7406"/>
                  </a:cubicBezTo>
                  <a:cubicBezTo>
                    <a:pt x="14877" y="3303"/>
                    <a:pt x="11542" y="1"/>
                    <a:pt x="74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067" name="Google Shape;1067;p75"/>
          <p:cNvGrpSpPr/>
          <p:nvPr/>
        </p:nvGrpSpPr>
        <p:grpSpPr>
          <a:xfrm>
            <a:off x="1119770" y="3435481"/>
            <a:ext cx="3116594" cy="150181"/>
            <a:chOff x="1395078" y="3414423"/>
            <a:chExt cx="2858998" cy="137768"/>
          </a:xfrm>
        </p:grpSpPr>
        <p:sp>
          <p:nvSpPr>
            <p:cNvPr id="1068" name="Google Shape;1068;p75"/>
            <p:cNvSpPr/>
            <p:nvPr/>
          </p:nvSpPr>
          <p:spPr>
            <a:xfrm>
              <a:off x="1395078" y="3429879"/>
              <a:ext cx="2858998" cy="16111"/>
            </a:xfrm>
            <a:custGeom>
              <a:rect b="b" l="l" r="r" t="t"/>
              <a:pathLst>
                <a:path extrusionOk="0" h="835" w="148173">
                  <a:moveTo>
                    <a:pt x="434" y="0"/>
                  </a:moveTo>
                  <a:cubicBezTo>
                    <a:pt x="201" y="0"/>
                    <a:pt x="0" y="167"/>
                    <a:pt x="0" y="401"/>
                  </a:cubicBezTo>
                  <a:cubicBezTo>
                    <a:pt x="0" y="634"/>
                    <a:pt x="201" y="834"/>
                    <a:pt x="434" y="834"/>
                  </a:cubicBezTo>
                  <a:lnTo>
                    <a:pt x="147739" y="834"/>
                  </a:lnTo>
                  <a:cubicBezTo>
                    <a:pt x="147973" y="834"/>
                    <a:pt x="148173" y="634"/>
                    <a:pt x="148173" y="401"/>
                  </a:cubicBezTo>
                  <a:cubicBezTo>
                    <a:pt x="148173" y="167"/>
                    <a:pt x="147973" y="0"/>
                    <a:pt x="1477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9" name="Google Shape;1069;p75"/>
            <p:cNvSpPr/>
            <p:nvPr/>
          </p:nvSpPr>
          <p:spPr>
            <a:xfrm>
              <a:off x="1395078" y="3429879"/>
              <a:ext cx="1369656" cy="16111"/>
            </a:xfrm>
            <a:custGeom>
              <a:rect b="b" l="l" r="r" t="t"/>
              <a:pathLst>
                <a:path extrusionOk="0" h="835" w="70985">
                  <a:moveTo>
                    <a:pt x="434" y="0"/>
                  </a:moveTo>
                  <a:cubicBezTo>
                    <a:pt x="201" y="0"/>
                    <a:pt x="0" y="167"/>
                    <a:pt x="0" y="401"/>
                  </a:cubicBezTo>
                  <a:cubicBezTo>
                    <a:pt x="0" y="634"/>
                    <a:pt x="201" y="834"/>
                    <a:pt x="434" y="834"/>
                  </a:cubicBezTo>
                  <a:lnTo>
                    <a:pt x="70984" y="834"/>
                  </a:lnTo>
                  <a:lnTo>
                    <a:pt x="7098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0" name="Google Shape;1070;p75"/>
            <p:cNvSpPr/>
            <p:nvPr/>
          </p:nvSpPr>
          <p:spPr>
            <a:xfrm>
              <a:off x="2752518" y="3414423"/>
              <a:ext cx="47003" cy="47003"/>
            </a:xfrm>
            <a:custGeom>
              <a:rect b="b" l="l" r="r" t="t"/>
              <a:pathLst>
                <a:path extrusionOk="0" h="2436" w="2436">
                  <a:moveTo>
                    <a:pt x="1235" y="1"/>
                  </a:moveTo>
                  <a:cubicBezTo>
                    <a:pt x="568" y="1"/>
                    <a:pt x="1" y="535"/>
                    <a:pt x="1" y="1202"/>
                  </a:cubicBezTo>
                  <a:cubicBezTo>
                    <a:pt x="1" y="1902"/>
                    <a:pt x="568" y="2436"/>
                    <a:pt x="1235" y="2436"/>
                  </a:cubicBezTo>
                  <a:cubicBezTo>
                    <a:pt x="1902" y="2436"/>
                    <a:pt x="2436" y="1902"/>
                    <a:pt x="2436" y="1202"/>
                  </a:cubicBezTo>
                  <a:cubicBezTo>
                    <a:pt x="2436" y="535"/>
                    <a:pt x="1902" y="1"/>
                    <a:pt x="12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1" name="Google Shape;1071;p75"/>
            <p:cNvSpPr/>
            <p:nvPr/>
          </p:nvSpPr>
          <p:spPr>
            <a:xfrm>
              <a:off x="2764752" y="3426020"/>
              <a:ext cx="23193" cy="23829"/>
            </a:xfrm>
            <a:custGeom>
              <a:rect b="b" l="l" r="r" t="t"/>
              <a:pathLst>
                <a:path extrusionOk="0" h="1235" w="1202">
                  <a:moveTo>
                    <a:pt x="601" y="0"/>
                  </a:moveTo>
                  <a:cubicBezTo>
                    <a:pt x="267" y="0"/>
                    <a:pt x="0" y="267"/>
                    <a:pt x="0" y="601"/>
                  </a:cubicBezTo>
                  <a:cubicBezTo>
                    <a:pt x="0" y="934"/>
                    <a:pt x="267" y="1235"/>
                    <a:pt x="601" y="1235"/>
                  </a:cubicBezTo>
                  <a:cubicBezTo>
                    <a:pt x="934" y="1235"/>
                    <a:pt x="1201" y="968"/>
                    <a:pt x="1201" y="601"/>
                  </a:cubicBezTo>
                  <a:cubicBezTo>
                    <a:pt x="1201" y="267"/>
                    <a:pt x="934" y="0"/>
                    <a:pt x="6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2" name="Google Shape;1072;p75"/>
            <p:cNvSpPr/>
            <p:nvPr/>
          </p:nvSpPr>
          <p:spPr>
            <a:xfrm>
              <a:off x="1627435" y="3475977"/>
              <a:ext cx="64387" cy="71334"/>
            </a:xfrm>
            <a:custGeom>
              <a:rect b="b" l="l" r="r" t="t"/>
              <a:pathLst>
                <a:path extrusionOk="0" h="3697" w="3337">
                  <a:moveTo>
                    <a:pt x="361" y="0"/>
                  </a:moveTo>
                  <a:cubicBezTo>
                    <a:pt x="175" y="0"/>
                    <a:pt x="0" y="151"/>
                    <a:pt x="0" y="380"/>
                  </a:cubicBezTo>
                  <a:lnTo>
                    <a:pt x="0" y="3349"/>
                  </a:lnTo>
                  <a:cubicBezTo>
                    <a:pt x="0" y="3551"/>
                    <a:pt x="173" y="3696"/>
                    <a:pt x="358" y="3696"/>
                  </a:cubicBezTo>
                  <a:cubicBezTo>
                    <a:pt x="417" y="3696"/>
                    <a:pt x="478" y="3681"/>
                    <a:pt x="534" y="3649"/>
                  </a:cubicBezTo>
                  <a:lnTo>
                    <a:pt x="3103" y="2148"/>
                  </a:lnTo>
                  <a:cubicBezTo>
                    <a:pt x="3336" y="2015"/>
                    <a:pt x="3336" y="1681"/>
                    <a:pt x="3103" y="1548"/>
                  </a:cubicBezTo>
                  <a:lnTo>
                    <a:pt x="534" y="47"/>
                  </a:lnTo>
                  <a:cubicBezTo>
                    <a:pt x="479" y="15"/>
                    <a:pt x="419" y="0"/>
                    <a:pt x="3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3" name="Google Shape;1073;p75"/>
            <p:cNvSpPr/>
            <p:nvPr/>
          </p:nvSpPr>
          <p:spPr>
            <a:xfrm>
              <a:off x="1705949" y="3471076"/>
              <a:ext cx="14182" cy="81116"/>
            </a:xfrm>
            <a:custGeom>
              <a:rect b="b" l="l" r="r" t="t"/>
              <a:pathLst>
                <a:path extrusionOk="0" h="4204" w="735">
                  <a:moveTo>
                    <a:pt x="368" y="0"/>
                  </a:moveTo>
                  <a:cubicBezTo>
                    <a:pt x="168" y="0"/>
                    <a:pt x="1" y="167"/>
                    <a:pt x="1" y="367"/>
                  </a:cubicBezTo>
                  <a:lnTo>
                    <a:pt x="1" y="3836"/>
                  </a:lnTo>
                  <a:cubicBezTo>
                    <a:pt x="1" y="4037"/>
                    <a:pt x="168" y="4203"/>
                    <a:pt x="368" y="4203"/>
                  </a:cubicBezTo>
                  <a:cubicBezTo>
                    <a:pt x="568" y="4203"/>
                    <a:pt x="735" y="4037"/>
                    <a:pt x="735" y="3836"/>
                  </a:cubicBezTo>
                  <a:lnTo>
                    <a:pt x="735" y="367"/>
                  </a:lnTo>
                  <a:cubicBezTo>
                    <a:pt x="735" y="167"/>
                    <a:pt x="568" y="0"/>
                    <a:pt x="3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4" name="Google Shape;1074;p75"/>
            <p:cNvSpPr/>
            <p:nvPr/>
          </p:nvSpPr>
          <p:spPr>
            <a:xfrm>
              <a:off x="1474248" y="3471076"/>
              <a:ext cx="13526" cy="81116"/>
            </a:xfrm>
            <a:custGeom>
              <a:rect b="b" l="l" r="r" t="t"/>
              <a:pathLst>
                <a:path extrusionOk="0" h="4204" w="701">
                  <a:moveTo>
                    <a:pt x="367" y="0"/>
                  </a:moveTo>
                  <a:cubicBezTo>
                    <a:pt x="167" y="0"/>
                    <a:pt x="0" y="167"/>
                    <a:pt x="0" y="367"/>
                  </a:cubicBezTo>
                  <a:lnTo>
                    <a:pt x="0" y="3836"/>
                  </a:lnTo>
                  <a:cubicBezTo>
                    <a:pt x="0" y="4037"/>
                    <a:pt x="167" y="4203"/>
                    <a:pt x="367" y="4203"/>
                  </a:cubicBezTo>
                  <a:cubicBezTo>
                    <a:pt x="534" y="4203"/>
                    <a:pt x="701" y="4037"/>
                    <a:pt x="701" y="3836"/>
                  </a:cubicBezTo>
                  <a:lnTo>
                    <a:pt x="701" y="367"/>
                  </a:lnTo>
                  <a:cubicBezTo>
                    <a:pt x="701" y="167"/>
                    <a:pt x="567" y="0"/>
                    <a:pt x="3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5" name="Google Shape;1075;p75"/>
            <p:cNvSpPr/>
            <p:nvPr/>
          </p:nvSpPr>
          <p:spPr>
            <a:xfrm>
              <a:off x="1438841" y="3471076"/>
              <a:ext cx="13545" cy="81116"/>
            </a:xfrm>
            <a:custGeom>
              <a:rect b="b" l="l" r="r" t="t"/>
              <a:pathLst>
                <a:path extrusionOk="0" h="4204" w="702">
                  <a:moveTo>
                    <a:pt x="368" y="0"/>
                  </a:moveTo>
                  <a:cubicBezTo>
                    <a:pt x="168" y="0"/>
                    <a:pt x="1" y="167"/>
                    <a:pt x="1" y="367"/>
                  </a:cubicBezTo>
                  <a:lnTo>
                    <a:pt x="1" y="3836"/>
                  </a:lnTo>
                  <a:cubicBezTo>
                    <a:pt x="1" y="4037"/>
                    <a:pt x="168" y="4203"/>
                    <a:pt x="368" y="4203"/>
                  </a:cubicBezTo>
                  <a:cubicBezTo>
                    <a:pt x="568" y="4203"/>
                    <a:pt x="701" y="4037"/>
                    <a:pt x="701" y="3836"/>
                  </a:cubicBezTo>
                  <a:lnTo>
                    <a:pt x="701" y="367"/>
                  </a:lnTo>
                  <a:cubicBezTo>
                    <a:pt x="701" y="167"/>
                    <a:pt x="568" y="0"/>
                    <a:pt x="3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6" name="Google Shape;1076;p75"/>
            <p:cNvSpPr/>
            <p:nvPr/>
          </p:nvSpPr>
          <p:spPr>
            <a:xfrm>
              <a:off x="4117696" y="3471076"/>
              <a:ext cx="40558" cy="81116"/>
            </a:xfrm>
            <a:custGeom>
              <a:rect b="b" l="l" r="r" t="t"/>
              <a:pathLst>
                <a:path extrusionOk="0" h="4204" w="2102">
                  <a:moveTo>
                    <a:pt x="334" y="0"/>
                  </a:moveTo>
                  <a:cubicBezTo>
                    <a:pt x="134" y="0"/>
                    <a:pt x="0" y="167"/>
                    <a:pt x="0" y="367"/>
                  </a:cubicBezTo>
                  <a:lnTo>
                    <a:pt x="0" y="3836"/>
                  </a:lnTo>
                  <a:cubicBezTo>
                    <a:pt x="0" y="4037"/>
                    <a:pt x="134" y="4203"/>
                    <a:pt x="334" y="4203"/>
                  </a:cubicBezTo>
                  <a:lnTo>
                    <a:pt x="1735" y="4203"/>
                  </a:lnTo>
                  <a:cubicBezTo>
                    <a:pt x="1935" y="4203"/>
                    <a:pt x="2102" y="4037"/>
                    <a:pt x="2102" y="3836"/>
                  </a:cubicBezTo>
                  <a:cubicBezTo>
                    <a:pt x="2102" y="3636"/>
                    <a:pt x="1935" y="3503"/>
                    <a:pt x="1735" y="3503"/>
                  </a:cubicBezTo>
                  <a:lnTo>
                    <a:pt x="701" y="3503"/>
                  </a:lnTo>
                  <a:lnTo>
                    <a:pt x="701" y="734"/>
                  </a:lnTo>
                  <a:lnTo>
                    <a:pt x="1735" y="734"/>
                  </a:lnTo>
                  <a:cubicBezTo>
                    <a:pt x="1935" y="734"/>
                    <a:pt x="2102" y="567"/>
                    <a:pt x="2102" y="367"/>
                  </a:cubicBezTo>
                  <a:cubicBezTo>
                    <a:pt x="2102" y="167"/>
                    <a:pt x="1935" y="0"/>
                    <a:pt x="17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7" name="Google Shape;1077;p75"/>
            <p:cNvSpPr/>
            <p:nvPr/>
          </p:nvSpPr>
          <p:spPr>
            <a:xfrm>
              <a:off x="4169176" y="3471076"/>
              <a:ext cx="41214" cy="81116"/>
            </a:xfrm>
            <a:custGeom>
              <a:rect b="b" l="l" r="r" t="t"/>
              <a:pathLst>
                <a:path extrusionOk="0" h="4204" w="2136">
                  <a:moveTo>
                    <a:pt x="368" y="0"/>
                  </a:moveTo>
                  <a:cubicBezTo>
                    <a:pt x="168" y="0"/>
                    <a:pt x="1" y="167"/>
                    <a:pt x="1" y="367"/>
                  </a:cubicBezTo>
                  <a:cubicBezTo>
                    <a:pt x="1" y="567"/>
                    <a:pt x="168" y="734"/>
                    <a:pt x="368" y="734"/>
                  </a:cubicBezTo>
                  <a:lnTo>
                    <a:pt x="1402" y="734"/>
                  </a:lnTo>
                  <a:lnTo>
                    <a:pt x="1402" y="3503"/>
                  </a:lnTo>
                  <a:lnTo>
                    <a:pt x="368" y="3503"/>
                  </a:lnTo>
                  <a:cubicBezTo>
                    <a:pt x="168" y="3503"/>
                    <a:pt x="1" y="3636"/>
                    <a:pt x="1" y="3836"/>
                  </a:cubicBezTo>
                  <a:cubicBezTo>
                    <a:pt x="1" y="4037"/>
                    <a:pt x="168" y="4203"/>
                    <a:pt x="368" y="4203"/>
                  </a:cubicBezTo>
                  <a:lnTo>
                    <a:pt x="1769" y="4203"/>
                  </a:lnTo>
                  <a:cubicBezTo>
                    <a:pt x="1969" y="4203"/>
                    <a:pt x="2136" y="4037"/>
                    <a:pt x="2136" y="3836"/>
                  </a:cubicBezTo>
                  <a:lnTo>
                    <a:pt x="2136" y="367"/>
                  </a:lnTo>
                  <a:cubicBezTo>
                    <a:pt x="2136" y="167"/>
                    <a:pt x="1969" y="0"/>
                    <a:pt x="17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78" name="Google Shape;1078;p75"/>
          <p:cNvSpPr/>
          <p:nvPr/>
        </p:nvSpPr>
        <p:spPr>
          <a:xfrm>
            <a:off x="3880481" y="2577875"/>
            <a:ext cx="287071" cy="286434"/>
          </a:xfrm>
          <a:custGeom>
            <a:rect b="b" l="l" r="r" t="t"/>
            <a:pathLst>
              <a:path extrusionOk="0" h="14845" w="14878">
                <a:moveTo>
                  <a:pt x="4303" y="2636"/>
                </a:moveTo>
                <a:lnTo>
                  <a:pt x="12576" y="7440"/>
                </a:lnTo>
                <a:lnTo>
                  <a:pt x="4303" y="12210"/>
                </a:lnTo>
                <a:lnTo>
                  <a:pt x="4303" y="2636"/>
                </a:lnTo>
                <a:close/>
                <a:moveTo>
                  <a:pt x="7439" y="1"/>
                </a:moveTo>
                <a:cubicBezTo>
                  <a:pt x="3336" y="1"/>
                  <a:pt x="0" y="3303"/>
                  <a:pt x="0" y="7406"/>
                </a:cubicBezTo>
                <a:cubicBezTo>
                  <a:pt x="0" y="11542"/>
                  <a:pt x="3336" y="14845"/>
                  <a:pt x="7439" y="14845"/>
                </a:cubicBezTo>
                <a:cubicBezTo>
                  <a:pt x="11542" y="14845"/>
                  <a:pt x="14877" y="11542"/>
                  <a:pt x="14877" y="7406"/>
                </a:cubicBezTo>
                <a:cubicBezTo>
                  <a:pt x="14877" y="3303"/>
                  <a:pt x="11542" y="1"/>
                  <a:pt x="743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79" name="Google Shape;1079;p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1913" y="1688638"/>
            <a:ext cx="3689350" cy="2064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0" name="Google Shape;1080;p75"/>
          <p:cNvPicPr preferRelativeResize="0"/>
          <p:nvPr/>
        </p:nvPicPr>
        <p:blipFill rotWithShape="1">
          <a:blip r:embed="rId4">
            <a:alphaModFix/>
          </a:blip>
          <a:srcRect b="9022" l="0" r="0" t="-7302"/>
          <a:stretch/>
        </p:blipFill>
        <p:spPr>
          <a:xfrm>
            <a:off x="5713734" y="1545875"/>
            <a:ext cx="1099200" cy="1080300"/>
          </a:xfrm>
          <a:prstGeom prst="flowChartConnector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4" name="Shape 10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5" name="Google Shape;1085;p76"/>
          <p:cNvGrpSpPr/>
          <p:nvPr/>
        </p:nvGrpSpPr>
        <p:grpSpPr>
          <a:xfrm>
            <a:off x="1676737" y="1711263"/>
            <a:ext cx="2206386" cy="1823350"/>
            <a:chOff x="2412425" y="1565189"/>
            <a:chExt cx="3579472" cy="2958063"/>
          </a:xfrm>
        </p:grpSpPr>
        <p:sp>
          <p:nvSpPr>
            <p:cNvPr id="1086" name="Google Shape;1086;p76"/>
            <p:cNvSpPr/>
            <p:nvPr/>
          </p:nvSpPr>
          <p:spPr>
            <a:xfrm>
              <a:off x="4269737" y="1938515"/>
              <a:ext cx="349892" cy="163491"/>
            </a:xfrm>
            <a:custGeom>
              <a:rect b="b" l="l" r="r" t="t"/>
              <a:pathLst>
                <a:path extrusionOk="0" h="1598" w="3420">
                  <a:moveTo>
                    <a:pt x="0" y="928"/>
                  </a:moveTo>
                  <a:cubicBezTo>
                    <a:pt x="0" y="928"/>
                    <a:pt x="0" y="928"/>
                    <a:pt x="0" y="928"/>
                  </a:cubicBezTo>
                  <a:lnTo>
                    <a:pt x="0" y="928"/>
                  </a:lnTo>
                  <a:cubicBezTo>
                    <a:pt x="0" y="928"/>
                    <a:pt x="0" y="928"/>
                    <a:pt x="0" y="928"/>
                  </a:cubicBezTo>
                  <a:close/>
                  <a:moveTo>
                    <a:pt x="2157" y="1"/>
                  </a:moveTo>
                  <a:cubicBezTo>
                    <a:pt x="1937" y="1"/>
                    <a:pt x="1694" y="86"/>
                    <a:pt x="1431" y="305"/>
                  </a:cubicBezTo>
                  <a:cubicBezTo>
                    <a:pt x="750" y="874"/>
                    <a:pt x="380" y="995"/>
                    <a:pt x="188" y="995"/>
                  </a:cubicBezTo>
                  <a:cubicBezTo>
                    <a:pt x="48" y="995"/>
                    <a:pt x="3" y="931"/>
                    <a:pt x="0" y="928"/>
                  </a:cubicBezTo>
                  <a:lnTo>
                    <a:pt x="0" y="928"/>
                  </a:lnTo>
                  <a:cubicBezTo>
                    <a:pt x="8" y="939"/>
                    <a:pt x="451" y="1598"/>
                    <a:pt x="1121" y="1598"/>
                  </a:cubicBezTo>
                  <a:cubicBezTo>
                    <a:pt x="1398" y="1598"/>
                    <a:pt x="1714" y="1485"/>
                    <a:pt x="2054" y="1168"/>
                  </a:cubicBezTo>
                  <a:cubicBezTo>
                    <a:pt x="2054" y="1168"/>
                    <a:pt x="2311" y="877"/>
                    <a:pt x="2655" y="877"/>
                  </a:cubicBezTo>
                  <a:cubicBezTo>
                    <a:pt x="2865" y="877"/>
                    <a:pt x="3107" y="985"/>
                    <a:pt x="3342" y="1332"/>
                  </a:cubicBezTo>
                  <a:lnTo>
                    <a:pt x="3419" y="1070"/>
                  </a:lnTo>
                  <a:cubicBezTo>
                    <a:pt x="3419" y="1070"/>
                    <a:pt x="2934" y="1"/>
                    <a:pt x="21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7" name="Google Shape;1087;p76"/>
            <p:cNvSpPr/>
            <p:nvPr/>
          </p:nvSpPr>
          <p:spPr>
            <a:xfrm>
              <a:off x="4408263" y="2352969"/>
              <a:ext cx="193463" cy="298541"/>
            </a:xfrm>
            <a:custGeom>
              <a:rect b="b" l="l" r="r" t="t"/>
              <a:pathLst>
                <a:path extrusionOk="0" h="2918" w="1891">
                  <a:moveTo>
                    <a:pt x="1399" y="0"/>
                  </a:moveTo>
                  <a:lnTo>
                    <a:pt x="0" y="1573"/>
                  </a:lnTo>
                  <a:lnTo>
                    <a:pt x="219" y="2917"/>
                  </a:lnTo>
                  <a:lnTo>
                    <a:pt x="1891" y="1049"/>
                  </a:lnTo>
                  <a:lnTo>
                    <a:pt x="1399" y="0"/>
                  </a:lnTo>
                  <a:close/>
                </a:path>
              </a:pathLst>
            </a:custGeom>
            <a:solidFill>
              <a:srgbClr val="DEA48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8" name="Google Shape;1088;p76"/>
            <p:cNvSpPr/>
            <p:nvPr/>
          </p:nvSpPr>
          <p:spPr>
            <a:xfrm>
              <a:off x="4316595" y="2269177"/>
              <a:ext cx="167784" cy="397679"/>
            </a:xfrm>
            <a:custGeom>
              <a:rect b="b" l="l" r="r" t="t"/>
              <a:pathLst>
                <a:path extrusionOk="0" h="3887" w="1640">
                  <a:moveTo>
                    <a:pt x="733" y="1"/>
                  </a:moveTo>
                  <a:cubicBezTo>
                    <a:pt x="580" y="1989"/>
                    <a:pt x="1" y="2764"/>
                    <a:pt x="197" y="3485"/>
                  </a:cubicBezTo>
                  <a:cubicBezTo>
                    <a:pt x="288" y="3798"/>
                    <a:pt x="473" y="3886"/>
                    <a:pt x="653" y="3886"/>
                  </a:cubicBezTo>
                  <a:cubicBezTo>
                    <a:pt x="888" y="3886"/>
                    <a:pt x="1115" y="3736"/>
                    <a:pt x="1115" y="3736"/>
                  </a:cubicBezTo>
                  <a:cubicBezTo>
                    <a:pt x="1639" y="2261"/>
                    <a:pt x="1137" y="88"/>
                    <a:pt x="1137" y="88"/>
                  </a:cubicBezTo>
                  <a:lnTo>
                    <a:pt x="733" y="1"/>
                  </a:lnTo>
                  <a:close/>
                </a:path>
              </a:pathLst>
            </a:custGeom>
            <a:solidFill>
              <a:srgbClr val="F5BA9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9" name="Google Shape;1089;p76"/>
            <p:cNvSpPr/>
            <p:nvPr/>
          </p:nvSpPr>
          <p:spPr>
            <a:xfrm>
              <a:off x="3800345" y="2723941"/>
              <a:ext cx="774570" cy="447811"/>
            </a:xfrm>
            <a:custGeom>
              <a:rect b="b" l="l" r="r" t="t"/>
              <a:pathLst>
                <a:path extrusionOk="0" h="4377" w="7571">
                  <a:moveTo>
                    <a:pt x="318" y="1"/>
                  </a:moveTo>
                  <a:lnTo>
                    <a:pt x="0" y="755"/>
                  </a:lnTo>
                  <a:lnTo>
                    <a:pt x="3190" y="4272"/>
                  </a:lnTo>
                  <a:cubicBezTo>
                    <a:pt x="3223" y="4294"/>
                    <a:pt x="3255" y="4304"/>
                    <a:pt x="3289" y="4304"/>
                  </a:cubicBezTo>
                  <a:cubicBezTo>
                    <a:pt x="3523" y="4355"/>
                    <a:pt x="3799" y="4377"/>
                    <a:pt x="4095" y="4377"/>
                  </a:cubicBezTo>
                  <a:cubicBezTo>
                    <a:pt x="5575" y="4377"/>
                    <a:pt x="7570" y="3846"/>
                    <a:pt x="7570" y="3846"/>
                  </a:cubicBezTo>
                  <a:lnTo>
                    <a:pt x="6685" y="2393"/>
                  </a:lnTo>
                  <a:cubicBezTo>
                    <a:pt x="6599" y="2313"/>
                    <a:pt x="6441" y="2280"/>
                    <a:pt x="6240" y="2280"/>
                  </a:cubicBezTo>
                  <a:cubicBezTo>
                    <a:pt x="5317" y="2280"/>
                    <a:pt x="3485" y="2972"/>
                    <a:pt x="3485" y="2972"/>
                  </a:cubicBezTo>
                  <a:cubicBezTo>
                    <a:pt x="3223" y="1913"/>
                    <a:pt x="1607" y="1214"/>
                    <a:pt x="1607" y="1214"/>
                  </a:cubicBezTo>
                  <a:lnTo>
                    <a:pt x="318" y="1"/>
                  </a:lnTo>
                  <a:close/>
                </a:path>
              </a:pathLst>
            </a:custGeom>
            <a:solidFill>
              <a:srgbClr val="F5BA9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0" name="Google Shape;1090;p76"/>
            <p:cNvSpPr/>
            <p:nvPr/>
          </p:nvSpPr>
          <p:spPr>
            <a:xfrm>
              <a:off x="4340126" y="2051259"/>
              <a:ext cx="104047" cy="192240"/>
            </a:xfrm>
            <a:custGeom>
              <a:rect b="b" l="l" r="r" t="t"/>
              <a:pathLst>
                <a:path extrusionOk="0" h="1879" w="1017">
                  <a:moveTo>
                    <a:pt x="285" y="0"/>
                  </a:moveTo>
                  <a:lnTo>
                    <a:pt x="1" y="44"/>
                  </a:lnTo>
                  <a:lnTo>
                    <a:pt x="503" y="1879"/>
                  </a:lnTo>
                  <a:lnTo>
                    <a:pt x="1016" y="1694"/>
                  </a:lnTo>
                  <a:lnTo>
                    <a:pt x="28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1" name="Google Shape;1091;p76"/>
            <p:cNvSpPr/>
            <p:nvPr/>
          </p:nvSpPr>
          <p:spPr>
            <a:xfrm>
              <a:off x="4268612" y="1985372"/>
              <a:ext cx="130851" cy="102924"/>
            </a:xfrm>
            <a:custGeom>
              <a:rect b="b" l="l" r="r" t="t"/>
              <a:pathLst>
                <a:path extrusionOk="0" h="1006" w="1279">
                  <a:moveTo>
                    <a:pt x="1" y="0"/>
                  </a:moveTo>
                  <a:lnTo>
                    <a:pt x="787" y="1005"/>
                  </a:lnTo>
                  <a:lnTo>
                    <a:pt x="1093" y="896"/>
                  </a:lnTo>
                  <a:lnTo>
                    <a:pt x="1278" y="491"/>
                  </a:lnTo>
                  <a:lnTo>
                    <a:pt x="1278" y="491"/>
                  </a:lnTo>
                  <a:cubicBezTo>
                    <a:pt x="1278" y="491"/>
                    <a:pt x="1261" y="493"/>
                    <a:pt x="1231" y="493"/>
                  </a:cubicBezTo>
                  <a:cubicBezTo>
                    <a:pt x="1077" y="493"/>
                    <a:pt x="573" y="455"/>
                    <a:pt x="1" y="0"/>
                  </a:cubicBezTo>
                  <a:close/>
                </a:path>
              </a:pathLst>
            </a:custGeom>
            <a:solidFill>
              <a:srgbClr val="14263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2" name="Google Shape;1092;p76"/>
            <p:cNvSpPr/>
            <p:nvPr/>
          </p:nvSpPr>
          <p:spPr>
            <a:xfrm>
              <a:off x="4145739" y="1776662"/>
              <a:ext cx="277151" cy="263141"/>
            </a:xfrm>
            <a:custGeom>
              <a:rect b="b" l="l" r="r" t="t"/>
              <a:pathLst>
                <a:path extrusionOk="0" h="2572" w="2709">
                  <a:moveTo>
                    <a:pt x="403" y="126"/>
                  </a:moveTo>
                  <a:cubicBezTo>
                    <a:pt x="509" y="126"/>
                    <a:pt x="650" y="153"/>
                    <a:pt x="808" y="227"/>
                  </a:cubicBezTo>
                  <a:cubicBezTo>
                    <a:pt x="1103" y="347"/>
                    <a:pt x="1431" y="587"/>
                    <a:pt x="1748" y="882"/>
                  </a:cubicBezTo>
                  <a:cubicBezTo>
                    <a:pt x="2054" y="1177"/>
                    <a:pt x="2294" y="1505"/>
                    <a:pt x="2435" y="1800"/>
                  </a:cubicBezTo>
                  <a:cubicBezTo>
                    <a:pt x="2566" y="2062"/>
                    <a:pt x="2578" y="2281"/>
                    <a:pt x="2490" y="2378"/>
                  </a:cubicBezTo>
                  <a:cubicBezTo>
                    <a:pt x="2446" y="2423"/>
                    <a:pt x="2377" y="2445"/>
                    <a:pt x="2290" y="2445"/>
                  </a:cubicBezTo>
                  <a:cubicBezTo>
                    <a:pt x="2184" y="2445"/>
                    <a:pt x="2051" y="2412"/>
                    <a:pt x="1901" y="2346"/>
                  </a:cubicBezTo>
                  <a:cubicBezTo>
                    <a:pt x="1605" y="2226"/>
                    <a:pt x="1278" y="1985"/>
                    <a:pt x="961" y="1691"/>
                  </a:cubicBezTo>
                  <a:cubicBezTo>
                    <a:pt x="655" y="1395"/>
                    <a:pt x="404" y="1068"/>
                    <a:pt x="273" y="773"/>
                  </a:cubicBezTo>
                  <a:cubicBezTo>
                    <a:pt x="142" y="500"/>
                    <a:pt x="131" y="293"/>
                    <a:pt x="219" y="194"/>
                  </a:cubicBezTo>
                  <a:cubicBezTo>
                    <a:pt x="251" y="162"/>
                    <a:pt x="295" y="140"/>
                    <a:pt x="350" y="128"/>
                  </a:cubicBezTo>
                  <a:cubicBezTo>
                    <a:pt x="366" y="127"/>
                    <a:pt x="384" y="126"/>
                    <a:pt x="403" y="126"/>
                  </a:cubicBezTo>
                  <a:close/>
                  <a:moveTo>
                    <a:pt x="422" y="0"/>
                  </a:moveTo>
                  <a:cubicBezTo>
                    <a:pt x="300" y="0"/>
                    <a:pt x="202" y="36"/>
                    <a:pt x="131" y="106"/>
                  </a:cubicBezTo>
                  <a:cubicBezTo>
                    <a:pt x="0" y="249"/>
                    <a:pt x="11" y="500"/>
                    <a:pt x="163" y="827"/>
                  </a:cubicBezTo>
                  <a:cubicBezTo>
                    <a:pt x="306" y="1133"/>
                    <a:pt x="557" y="1472"/>
                    <a:pt x="874" y="1778"/>
                  </a:cubicBezTo>
                  <a:cubicBezTo>
                    <a:pt x="1202" y="2084"/>
                    <a:pt x="1540" y="2324"/>
                    <a:pt x="1857" y="2466"/>
                  </a:cubicBezTo>
                  <a:cubicBezTo>
                    <a:pt x="2023" y="2536"/>
                    <a:pt x="2168" y="2571"/>
                    <a:pt x="2287" y="2571"/>
                  </a:cubicBezTo>
                  <a:cubicBezTo>
                    <a:pt x="2316" y="2571"/>
                    <a:pt x="2344" y="2569"/>
                    <a:pt x="2370" y="2565"/>
                  </a:cubicBezTo>
                  <a:cubicBezTo>
                    <a:pt x="2457" y="2543"/>
                    <a:pt x="2523" y="2510"/>
                    <a:pt x="2578" y="2466"/>
                  </a:cubicBezTo>
                  <a:cubicBezTo>
                    <a:pt x="2709" y="2324"/>
                    <a:pt x="2698" y="2073"/>
                    <a:pt x="2545" y="1745"/>
                  </a:cubicBezTo>
                  <a:cubicBezTo>
                    <a:pt x="2403" y="1439"/>
                    <a:pt x="2151" y="1101"/>
                    <a:pt x="1824" y="795"/>
                  </a:cubicBezTo>
                  <a:cubicBezTo>
                    <a:pt x="1507" y="489"/>
                    <a:pt x="1158" y="238"/>
                    <a:pt x="852" y="106"/>
                  </a:cubicBezTo>
                  <a:cubicBezTo>
                    <a:pt x="688" y="36"/>
                    <a:pt x="543" y="0"/>
                    <a:pt x="4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3" name="Google Shape;1093;p76"/>
            <p:cNvSpPr/>
            <p:nvPr/>
          </p:nvSpPr>
          <p:spPr>
            <a:xfrm>
              <a:off x="4173567" y="1866898"/>
              <a:ext cx="235921" cy="144257"/>
            </a:xfrm>
            <a:custGeom>
              <a:rect b="b" l="l" r="r" t="t"/>
              <a:pathLst>
                <a:path extrusionOk="0" h="1410" w="2306">
                  <a:moveTo>
                    <a:pt x="1" y="0"/>
                  </a:moveTo>
                  <a:lnTo>
                    <a:pt x="2306" y="1409"/>
                  </a:lnTo>
                  <a:close/>
                </a:path>
              </a:pathLst>
            </a:custGeom>
            <a:solidFill>
              <a:srgbClr val="14263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4" name="Google Shape;1094;p76"/>
            <p:cNvSpPr/>
            <p:nvPr/>
          </p:nvSpPr>
          <p:spPr>
            <a:xfrm>
              <a:off x="4173567" y="1865773"/>
              <a:ext cx="235921" cy="145383"/>
            </a:xfrm>
            <a:custGeom>
              <a:rect b="b" l="l" r="r" t="t"/>
              <a:pathLst>
                <a:path extrusionOk="0" h="1421" w="2306">
                  <a:moveTo>
                    <a:pt x="12" y="0"/>
                  </a:moveTo>
                  <a:lnTo>
                    <a:pt x="1" y="11"/>
                  </a:lnTo>
                  <a:lnTo>
                    <a:pt x="2306" y="1420"/>
                  </a:lnTo>
                  <a:lnTo>
                    <a:pt x="2306" y="141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4263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5" name="Google Shape;1095;p76"/>
            <p:cNvSpPr/>
            <p:nvPr/>
          </p:nvSpPr>
          <p:spPr>
            <a:xfrm>
              <a:off x="4159142" y="1824440"/>
              <a:ext cx="246970" cy="145383"/>
            </a:xfrm>
            <a:custGeom>
              <a:rect b="b" l="l" r="r" t="t"/>
              <a:pathLst>
                <a:path extrusionOk="0" h="1421" w="2414">
                  <a:moveTo>
                    <a:pt x="0" y="0"/>
                  </a:moveTo>
                  <a:lnTo>
                    <a:pt x="2414" y="1420"/>
                  </a:lnTo>
                  <a:close/>
                </a:path>
              </a:pathLst>
            </a:custGeom>
            <a:solidFill>
              <a:srgbClr val="14263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6" name="Google Shape;1096;p76"/>
            <p:cNvSpPr/>
            <p:nvPr/>
          </p:nvSpPr>
          <p:spPr>
            <a:xfrm>
              <a:off x="4159142" y="1823315"/>
              <a:ext cx="246970" cy="147531"/>
            </a:xfrm>
            <a:custGeom>
              <a:rect b="b" l="l" r="r" t="t"/>
              <a:pathLst>
                <a:path extrusionOk="0" h="1442" w="2414">
                  <a:moveTo>
                    <a:pt x="11" y="0"/>
                  </a:moveTo>
                  <a:lnTo>
                    <a:pt x="0" y="11"/>
                  </a:lnTo>
                  <a:lnTo>
                    <a:pt x="2414" y="1442"/>
                  </a:lnTo>
                  <a:lnTo>
                    <a:pt x="2414" y="1431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14263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7" name="Google Shape;1097;p76"/>
            <p:cNvSpPr/>
            <p:nvPr/>
          </p:nvSpPr>
          <p:spPr>
            <a:xfrm>
              <a:off x="4162416" y="1793133"/>
              <a:ext cx="213618" cy="125227"/>
            </a:xfrm>
            <a:custGeom>
              <a:rect b="b" l="l" r="r" t="t"/>
              <a:pathLst>
                <a:path extrusionOk="0" h="1224" w="2088">
                  <a:moveTo>
                    <a:pt x="0" y="1"/>
                  </a:moveTo>
                  <a:lnTo>
                    <a:pt x="2087" y="1224"/>
                  </a:lnTo>
                  <a:close/>
                </a:path>
              </a:pathLst>
            </a:custGeom>
            <a:solidFill>
              <a:srgbClr val="14263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8" name="Google Shape;1098;p76"/>
            <p:cNvSpPr/>
            <p:nvPr/>
          </p:nvSpPr>
          <p:spPr>
            <a:xfrm>
              <a:off x="4162416" y="1792008"/>
              <a:ext cx="214641" cy="126353"/>
            </a:xfrm>
            <a:custGeom>
              <a:rect b="b" l="l" r="r" t="t"/>
              <a:pathLst>
                <a:path extrusionOk="0" h="1235" w="2098">
                  <a:moveTo>
                    <a:pt x="0" y="0"/>
                  </a:moveTo>
                  <a:lnTo>
                    <a:pt x="0" y="12"/>
                  </a:lnTo>
                  <a:lnTo>
                    <a:pt x="2087" y="1235"/>
                  </a:lnTo>
                  <a:lnTo>
                    <a:pt x="2098" y="12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4263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9" name="Google Shape;1099;p76"/>
            <p:cNvSpPr/>
            <p:nvPr/>
          </p:nvSpPr>
          <p:spPr>
            <a:xfrm>
              <a:off x="4179194" y="1784233"/>
              <a:ext cx="87268" cy="195617"/>
            </a:xfrm>
            <a:custGeom>
              <a:rect b="b" l="l" r="r" t="t"/>
              <a:pathLst>
                <a:path extrusionOk="0" h="1912" w="853">
                  <a:moveTo>
                    <a:pt x="1" y="0"/>
                  </a:moveTo>
                  <a:lnTo>
                    <a:pt x="853" y="1911"/>
                  </a:lnTo>
                  <a:close/>
                </a:path>
              </a:pathLst>
            </a:custGeom>
            <a:solidFill>
              <a:srgbClr val="14263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0" name="Google Shape;1100;p76"/>
            <p:cNvSpPr/>
            <p:nvPr/>
          </p:nvSpPr>
          <p:spPr>
            <a:xfrm>
              <a:off x="4178069" y="1783005"/>
              <a:ext cx="88394" cy="196844"/>
            </a:xfrm>
            <a:custGeom>
              <a:rect b="b" l="l" r="r" t="t"/>
              <a:pathLst>
                <a:path extrusionOk="0" h="1924" w="864">
                  <a:moveTo>
                    <a:pt x="12" y="1"/>
                  </a:moveTo>
                  <a:lnTo>
                    <a:pt x="0" y="12"/>
                  </a:lnTo>
                  <a:lnTo>
                    <a:pt x="852" y="1923"/>
                  </a:lnTo>
                  <a:lnTo>
                    <a:pt x="864" y="1923"/>
                  </a:lnTo>
                  <a:lnTo>
                    <a:pt x="12" y="1"/>
                  </a:lnTo>
                  <a:close/>
                </a:path>
              </a:pathLst>
            </a:custGeom>
            <a:solidFill>
              <a:srgbClr val="14263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1" name="Google Shape;1101;p76"/>
            <p:cNvSpPr/>
            <p:nvPr/>
          </p:nvSpPr>
          <p:spPr>
            <a:xfrm>
              <a:off x="4269737" y="1818813"/>
              <a:ext cx="95044" cy="214646"/>
            </a:xfrm>
            <a:custGeom>
              <a:rect b="b" l="l" r="r" t="t"/>
              <a:pathLst>
                <a:path extrusionOk="0" h="2098" w="929">
                  <a:moveTo>
                    <a:pt x="0" y="0"/>
                  </a:moveTo>
                  <a:lnTo>
                    <a:pt x="929" y="2098"/>
                  </a:lnTo>
                  <a:close/>
                </a:path>
              </a:pathLst>
            </a:custGeom>
            <a:solidFill>
              <a:srgbClr val="14263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2" name="Google Shape;1102;p76"/>
            <p:cNvSpPr/>
            <p:nvPr/>
          </p:nvSpPr>
          <p:spPr>
            <a:xfrm>
              <a:off x="4268612" y="1818813"/>
              <a:ext cx="97294" cy="214646"/>
            </a:xfrm>
            <a:custGeom>
              <a:rect b="b" l="l" r="r" t="t"/>
              <a:pathLst>
                <a:path extrusionOk="0" h="2098" w="951">
                  <a:moveTo>
                    <a:pt x="1" y="0"/>
                  </a:moveTo>
                  <a:lnTo>
                    <a:pt x="940" y="2098"/>
                  </a:lnTo>
                  <a:lnTo>
                    <a:pt x="950" y="2098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14263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3" name="Google Shape;1103;p76"/>
            <p:cNvSpPr/>
            <p:nvPr/>
          </p:nvSpPr>
          <p:spPr>
            <a:xfrm>
              <a:off x="4324473" y="1859021"/>
              <a:ext cx="74991" cy="168914"/>
            </a:xfrm>
            <a:custGeom>
              <a:rect b="b" l="l" r="r" t="t"/>
              <a:pathLst>
                <a:path extrusionOk="0" h="1651" w="733">
                  <a:moveTo>
                    <a:pt x="1" y="1"/>
                  </a:moveTo>
                  <a:lnTo>
                    <a:pt x="732" y="1650"/>
                  </a:lnTo>
                  <a:close/>
                </a:path>
              </a:pathLst>
            </a:custGeom>
            <a:solidFill>
              <a:srgbClr val="14263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4" name="Google Shape;1104;p76"/>
            <p:cNvSpPr/>
            <p:nvPr/>
          </p:nvSpPr>
          <p:spPr>
            <a:xfrm>
              <a:off x="4324473" y="1859021"/>
              <a:ext cx="76117" cy="168914"/>
            </a:xfrm>
            <a:custGeom>
              <a:rect b="b" l="l" r="r" t="t"/>
              <a:pathLst>
                <a:path extrusionOk="0" h="1651" w="744">
                  <a:moveTo>
                    <a:pt x="1" y="1"/>
                  </a:moveTo>
                  <a:lnTo>
                    <a:pt x="732" y="1650"/>
                  </a:lnTo>
                  <a:lnTo>
                    <a:pt x="743" y="1650"/>
                  </a:lnTo>
                  <a:lnTo>
                    <a:pt x="11" y="1"/>
                  </a:lnTo>
                  <a:close/>
                </a:path>
              </a:pathLst>
            </a:custGeom>
            <a:solidFill>
              <a:srgbClr val="14263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5" name="Google Shape;1105;p76"/>
            <p:cNvSpPr/>
            <p:nvPr/>
          </p:nvSpPr>
          <p:spPr>
            <a:xfrm>
              <a:off x="4216025" y="1785256"/>
              <a:ext cx="104149" cy="231528"/>
            </a:xfrm>
            <a:custGeom>
              <a:rect b="b" l="l" r="r" t="t"/>
              <a:pathLst>
                <a:path extrusionOk="0" h="2263" w="1018">
                  <a:moveTo>
                    <a:pt x="1" y="1"/>
                  </a:moveTo>
                  <a:lnTo>
                    <a:pt x="1017" y="2262"/>
                  </a:lnTo>
                  <a:close/>
                </a:path>
              </a:pathLst>
            </a:custGeom>
            <a:solidFill>
              <a:srgbClr val="14263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6" name="Google Shape;1106;p76"/>
            <p:cNvSpPr/>
            <p:nvPr/>
          </p:nvSpPr>
          <p:spPr>
            <a:xfrm>
              <a:off x="4216025" y="1785256"/>
              <a:ext cx="104149" cy="232551"/>
            </a:xfrm>
            <a:custGeom>
              <a:rect b="b" l="l" r="r" t="t"/>
              <a:pathLst>
                <a:path extrusionOk="0" h="2273" w="1018">
                  <a:moveTo>
                    <a:pt x="1" y="1"/>
                  </a:moveTo>
                  <a:lnTo>
                    <a:pt x="1006" y="2273"/>
                  </a:lnTo>
                  <a:lnTo>
                    <a:pt x="1017" y="2262"/>
                  </a:lnTo>
                  <a:lnTo>
                    <a:pt x="12" y="1"/>
                  </a:lnTo>
                  <a:close/>
                </a:path>
              </a:pathLst>
            </a:custGeom>
            <a:solidFill>
              <a:srgbClr val="14263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7" name="Google Shape;1107;p76"/>
            <p:cNvSpPr/>
            <p:nvPr/>
          </p:nvSpPr>
          <p:spPr>
            <a:xfrm>
              <a:off x="4512209" y="2323913"/>
              <a:ext cx="378947" cy="457223"/>
            </a:xfrm>
            <a:custGeom>
              <a:rect b="b" l="l" r="r" t="t"/>
              <a:pathLst>
                <a:path extrusionOk="0" h="4469" w="3704">
                  <a:moveTo>
                    <a:pt x="3528" y="0"/>
                  </a:moveTo>
                  <a:lnTo>
                    <a:pt x="1595" y="678"/>
                  </a:lnTo>
                  <a:lnTo>
                    <a:pt x="383" y="284"/>
                  </a:lnTo>
                  <a:cubicBezTo>
                    <a:pt x="383" y="284"/>
                    <a:pt x="99" y="1432"/>
                    <a:pt x="1" y="3966"/>
                  </a:cubicBezTo>
                  <a:lnTo>
                    <a:pt x="1836" y="4468"/>
                  </a:lnTo>
                  <a:cubicBezTo>
                    <a:pt x="1836" y="4468"/>
                    <a:pt x="2523" y="2939"/>
                    <a:pt x="2851" y="2437"/>
                  </a:cubicBezTo>
                  <a:cubicBezTo>
                    <a:pt x="3147" y="1967"/>
                    <a:pt x="3703" y="1432"/>
                    <a:pt x="352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8" name="Google Shape;1108;p76"/>
            <p:cNvSpPr/>
            <p:nvPr/>
          </p:nvSpPr>
          <p:spPr>
            <a:xfrm>
              <a:off x="4649610" y="2189786"/>
              <a:ext cx="119700" cy="191320"/>
            </a:xfrm>
            <a:custGeom>
              <a:rect b="b" l="l" r="r" t="t"/>
              <a:pathLst>
                <a:path extrusionOk="0" h="1870" w="1170">
                  <a:moveTo>
                    <a:pt x="1126" y="1"/>
                  </a:moveTo>
                  <a:lnTo>
                    <a:pt x="1" y="23"/>
                  </a:lnTo>
                  <a:lnTo>
                    <a:pt x="34" y="1311"/>
                  </a:lnTo>
                  <a:cubicBezTo>
                    <a:pt x="34" y="1622"/>
                    <a:pt x="286" y="1869"/>
                    <a:pt x="584" y="1869"/>
                  </a:cubicBezTo>
                  <a:cubicBezTo>
                    <a:pt x="590" y="1869"/>
                    <a:pt x="596" y="1869"/>
                    <a:pt x="602" y="1869"/>
                  </a:cubicBezTo>
                  <a:cubicBezTo>
                    <a:pt x="918" y="1869"/>
                    <a:pt x="1170" y="1607"/>
                    <a:pt x="1159" y="1301"/>
                  </a:cubicBezTo>
                  <a:lnTo>
                    <a:pt x="1126" y="1"/>
                  </a:lnTo>
                  <a:close/>
                </a:path>
              </a:pathLst>
            </a:custGeom>
            <a:solidFill>
              <a:srgbClr val="F6C4A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9" name="Google Shape;1109;p76"/>
            <p:cNvSpPr/>
            <p:nvPr/>
          </p:nvSpPr>
          <p:spPr>
            <a:xfrm>
              <a:off x="4642960" y="2232244"/>
              <a:ext cx="135353" cy="64865"/>
            </a:xfrm>
            <a:custGeom>
              <a:rect b="b" l="l" r="r" t="t"/>
              <a:pathLst>
                <a:path extrusionOk="0" h="634" w="1323">
                  <a:moveTo>
                    <a:pt x="1180" y="1"/>
                  </a:moveTo>
                  <a:lnTo>
                    <a:pt x="0" y="165"/>
                  </a:lnTo>
                  <a:cubicBezTo>
                    <a:pt x="0" y="165"/>
                    <a:pt x="179" y="633"/>
                    <a:pt x="673" y="633"/>
                  </a:cubicBezTo>
                  <a:cubicBezTo>
                    <a:pt x="713" y="633"/>
                    <a:pt x="754" y="630"/>
                    <a:pt x="798" y="624"/>
                  </a:cubicBezTo>
                  <a:cubicBezTo>
                    <a:pt x="1322" y="547"/>
                    <a:pt x="1180" y="1"/>
                    <a:pt x="1180" y="1"/>
                  </a:cubicBezTo>
                  <a:close/>
                </a:path>
              </a:pathLst>
            </a:custGeom>
            <a:solidFill>
              <a:srgbClr val="E2B09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0" name="Google Shape;1110;p76"/>
            <p:cNvSpPr/>
            <p:nvPr/>
          </p:nvSpPr>
          <p:spPr>
            <a:xfrm>
              <a:off x="4588224" y="2011870"/>
              <a:ext cx="232545" cy="265494"/>
            </a:xfrm>
            <a:custGeom>
              <a:rect b="b" l="l" r="r" t="t"/>
              <a:pathLst>
                <a:path extrusionOk="0" h="2595" w="2273">
                  <a:moveTo>
                    <a:pt x="1186" y="0"/>
                  </a:moveTo>
                  <a:cubicBezTo>
                    <a:pt x="1158" y="0"/>
                    <a:pt x="1131" y="1"/>
                    <a:pt x="1103" y="3"/>
                  </a:cubicBezTo>
                  <a:lnTo>
                    <a:pt x="962" y="14"/>
                  </a:lnTo>
                  <a:cubicBezTo>
                    <a:pt x="416" y="58"/>
                    <a:pt x="1" y="538"/>
                    <a:pt x="55" y="1096"/>
                  </a:cubicBezTo>
                  <a:lnTo>
                    <a:pt x="98" y="1674"/>
                  </a:lnTo>
                  <a:cubicBezTo>
                    <a:pt x="140" y="2204"/>
                    <a:pt x="576" y="2595"/>
                    <a:pt x="1088" y="2595"/>
                  </a:cubicBezTo>
                  <a:cubicBezTo>
                    <a:pt x="1115" y="2595"/>
                    <a:pt x="1142" y="2594"/>
                    <a:pt x="1169" y="2592"/>
                  </a:cubicBezTo>
                  <a:lnTo>
                    <a:pt x="1311" y="2581"/>
                  </a:lnTo>
                  <a:cubicBezTo>
                    <a:pt x="1868" y="2538"/>
                    <a:pt x="2272" y="2057"/>
                    <a:pt x="2229" y="1499"/>
                  </a:cubicBezTo>
                  <a:lnTo>
                    <a:pt x="2185" y="921"/>
                  </a:lnTo>
                  <a:cubicBezTo>
                    <a:pt x="2144" y="391"/>
                    <a:pt x="1707" y="0"/>
                    <a:pt x="1186" y="0"/>
                  </a:cubicBezTo>
                  <a:close/>
                </a:path>
              </a:pathLst>
            </a:custGeom>
            <a:solidFill>
              <a:srgbClr val="F6C4A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1" name="Google Shape;1111;p76"/>
            <p:cNvSpPr/>
            <p:nvPr/>
          </p:nvSpPr>
          <p:spPr>
            <a:xfrm>
              <a:off x="4554667" y="2140473"/>
              <a:ext cx="77242" cy="74072"/>
            </a:xfrm>
            <a:custGeom>
              <a:rect b="b" l="l" r="r" t="t"/>
              <a:pathLst>
                <a:path extrusionOk="0" h="724" w="755">
                  <a:moveTo>
                    <a:pt x="388" y="0"/>
                  </a:moveTo>
                  <a:cubicBezTo>
                    <a:pt x="375" y="0"/>
                    <a:pt x="363" y="1"/>
                    <a:pt x="350" y="2"/>
                  </a:cubicBezTo>
                  <a:cubicBezTo>
                    <a:pt x="154" y="13"/>
                    <a:pt x="1" y="188"/>
                    <a:pt x="23" y="385"/>
                  </a:cubicBezTo>
                  <a:cubicBezTo>
                    <a:pt x="33" y="584"/>
                    <a:pt x="195" y="724"/>
                    <a:pt x="383" y="724"/>
                  </a:cubicBezTo>
                  <a:cubicBezTo>
                    <a:pt x="390" y="724"/>
                    <a:pt x="397" y="723"/>
                    <a:pt x="405" y="723"/>
                  </a:cubicBezTo>
                  <a:cubicBezTo>
                    <a:pt x="612" y="701"/>
                    <a:pt x="754" y="526"/>
                    <a:pt x="744" y="330"/>
                  </a:cubicBezTo>
                  <a:cubicBezTo>
                    <a:pt x="723" y="146"/>
                    <a:pt x="569" y="0"/>
                    <a:pt x="388" y="0"/>
                  </a:cubicBezTo>
                  <a:close/>
                </a:path>
              </a:pathLst>
            </a:custGeom>
            <a:solidFill>
              <a:srgbClr val="F6C4A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2" name="Google Shape;1112;p76"/>
            <p:cNvSpPr/>
            <p:nvPr/>
          </p:nvSpPr>
          <p:spPr>
            <a:xfrm>
              <a:off x="4332248" y="2149680"/>
              <a:ext cx="157758" cy="146303"/>
            </a:xfrm>
            <a:custGeom>
              <a:rect b="b" l="l" r="r" t="t"/>
              <a:pathLst>
                <a:path extrusionOk="0" h="1430" w="1542">
                  <a:moveTo>
                    <a:pt x="772" y="0"/>
                  </a:moveTo>
                  <a:cubicBezTo>
                    <a:pt x="427" y="0"/>
                    <a:pt x="125" y="238"/>
                    <a:pt x="66" y="589"/>
                  </a:cubicBezTo>
                  <a:cubicBezTo>
                    <a:pt x="1" y="972"/>
                    <a:pt x="263" y="1343"/>
                    <a:pt x="646" y="1419"/>
                  </a:cubicBezTo>
                  <a:cubicBezTo>
                    <a:pt x="686" y="1426"/>
                    <a:pt x="727" y="1429"/>
                    <a:pt x="767" y="1429"/>
                  </a:cubicBezTo>
                  <a:cubicBezTo>
                    <a:pt x="1112" y="1429"/>
                    <a:pt x="1417" y="1183"/>
                    <a:pt x="1476" y="841"/>
                  </a:cubicBezTo>
                  <a:cubicBezTo>
                    <a:pt x="1541" y="448"/>
                    <a:pt x="1279" y="76"/>
                    <a:pt x="896" y="11"/>
                  </a:cubicBezTo>
                  <a:cubicBezTo>
                    <a:pt x="854" y="4"/>
                    <a:pt x="813" y="0"/>
                    <a:pt x="772" y="0"/>
                  </a:cubicBezTo>
                  <a:close/>
                </a:path>
              </a:pathLst>
            </a:custGeom>
            <a:solidFill>
              <a:srgbClr val="F6C4A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3" name="Google Shape;1113;p76"/>
            <p:cNvSpPr/>
            <p:nvPr/>
          </p:nvSpPr>
          <p:spPr>
            <a:xfrm>
              <a:off x="4322222" y="2839141"/>
              <a:ext cx="340889" cy="1026988"/>
            </a:xfrm>
            <a:custGeom>
              <a:rect b="b" l="l" r="r" t="t"/>
              <a:pathLst>
                <a:path extrusionOk="0" h="10038" w="3332">
                  <a:moveTo>
                    <a:pt x="2295" y="0"/>
                  </a:moveTo>
                  <a:lnTo>
                    <a:pt x="307" y="906"/>
                  </a:lnTo>
                  <a:cubicBezTo>
                    <a:pt x="1" y="1529"/>
                    <a:pt x="2011" y="4435"/>
                    <a:pt x="2011" y="4435"/>
                  </a:cubicBezTo>
                  <a:cubicBezTo>
                    <a:pt x="1443" y="5658"/>
                    <a:pt x="1868" y="7264"/>
                    <a:pt x="1868" y="7264"/>
                  </a:cubicBezTo>
                  <a:lnTo>
                    <a:pt x="1606" y="9962"/>
                  </a:lnTo>
                  <a:lnTo>
                    <a:pt x="2458" y="10038"/>
                  </a:lnTo>
                  <a:lnTo>
                    <a:pt x="3321" y="4260"/>
                  </a:lnTo>
                  <a:cubicBezTo>
                    <a:pt x="3332" y="4216"/>
                    <a:pt x="3332" y="4183"/>
                    <a:pt x="3332" y="4151"/>
                  </a:cubicBezTo>
                  <a:cubicBezTo>
                    <a:pt x="3201" y="2632"/>
                    <a:pt x="2295" y="0"/>
                    <a:pt x="2295" y="0"/>
                  </a:cubicBezTo>
                  <a:close/>
                </a:path>
              </a:pathLst>
            </a:custGeom>
            <a:solidFill>
              <a:srgbClr val="F6C4A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4" name="Google Shape;1114;p76"/>
            <p:cNvSpPr/>
            <p:nvPr/>
          </p:nvSpPr>
          <p:spPr>
            <a:xfrm>
              <a:off x="4468626" y="3809440"/>
              <a:ext cx="309685" cy="111518"/>
            </a:xfrm>
            <a:custGeom>
              <a:rect b="b" l="l" r="r" t="t"/>
              <a:pathLst>
                <a:path extrusionOk="0" h="1090" w="3027">
                  <a:moveTo>
                    <a:pt x="1206" y="1"/>
                  </a:moveTo>
                  <a:cubicBezTo>
                    <a:pt x="1170" y="1"/>
                    <a:pt x="1134" y="31"/>
                    <a:pt x="1126" y="73"/>
                  </a:cubicBezTo>
                  <a:cubicBezTo>
                    <a:pt x="1093" y="172"/>
                    <a:pt x="973" y="335"/>
                    <a:pt x="733" y="379"/>
                  </a:cubicBezTo>
                  <a:cubicBezTo>
                    <a:pt x="705" y="384"/>
                    <a:pt x="679" y="386"/>
                    <a:pt x="654" y="386"/>
                  </a:cubicBezTo>
                  <a:cubicBezTo>
                    <a:pt x="465" y="386"/>
                    <a:pt x="360" y="252"/>
                    <a:pt x="274" y="194"/>
                  </a:cubicBezTo>
                  <a:cubicBezTo>
                    <a:pt x="260" y="183"/>
                    <a:pt x="243" y="178"/>
                    <a:pt x="227" y="178"/>
                  </a:cubicBezTo>
                  <a:cubicBezTo>
                    <a:pt x="192" y="178"/>
                    <a:pt x="158" y="200"/>
                    <a:pt x="143" y="238"/>
                  </a:cubicBezTo>
                  <a:lnTo>
                    <a:pt x="121" y="314"/>
                  </a:lnTo>
                  <a:lnTo>
                    <a:pt x="121" y="347"/>
                  </a:lnTo>
                  <a:lnTo>
                    <a:pt x="12" y="903"/>
                  </a:lnTo>
                  <a:cubicBezTo>
                    <a:pt x="0" y="1013"/>
                    <a:pt x="88" y="1090"/>
                    <a:pt x="186" y="1090"/>
                  </a:cubicBezTo>
                  <a:lnTo>
                    <a:pt x="2873" y="969"/>
                  </a:lnTo>
                  <a:cubicBezTo>
                    <a:pt x="2961" y="958"/>
                    <a:pt x="3026" y="860"/>
                    <a:pt x="2993" y="772"/>
                  </a:cubicBezTo>
                  <a:cubicBezTo>
                    <a:pt x="2949" y="674"/>
                    <a:pt x="2873" y="609"/>
                    <a:pt x="2786" y="576"/>
                  </a:cubicBezTo>
                  <a:lnTo>
                    <a:pt x="1235" y="8"/>
                  </a:lnTo>
                  <a:cubicBezTo>
                    <a:pt x="1226" y="3"/>
                    <a:pt x="1216" y="1"/>
                    <a:pt x="12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5" name="Google Shape;1115;p76"/>
            <p:cNvSpPr/>
            <p:nvPr/>
          </p:nvSpPr>
          <p:spPr>
            <a:xfrm>
              <a:off x="3608107" y="2671866"/>
              <a:ext cx="268353" cy="222217"/>
            </a:xfrm>
            <a:custGeom>
              <a:rect b="b" l="l" r="r" t="t"/>
              <a:pathLst>
                <a:path extrusionOk="0" h="2172" w="2623">
                  <a:moveTo>
                    <a:pt x="2123" y="0"/>
                  </a:moveTo>
                  <a:cubicBezTo>
                    <a:pt x="2081" y="0"/>
                    <a:pt x="2040" y="17"/>
                    <a:pt x="2011" y="51"/>
                  </a:cubicBezTo>
                  <a:lnTo>
                    <a:pt x="66" y="1919"/>
                  </a:lnTo>
                  <a:cubicBezTo>
                    <a:pt x="1" y="1973"/>
                    <a:pt x="23" y="2094"/>
                    <a:pt x="110" y="2138"/>
                  </a:cubicBezTo>
                  <a:cubicBezTo>
                    <a:pt x="157" y="2161"/>
                    <a:pt x="210" y="2172"/>
                    <a:pt x="262" y="2172"/>
                  </a:cubicBezTo>
                  <a:cubicBezTo>
                    <a:pt x="308" y="2172"/>
                    <a:pt x="353" y="2164"/>
                    <a:pt x="394" y="2148"/>
                  </a:cubicBezTo>
                  <a:lnTo>
                    <a:pt x="1935" y="1548"/>
                  </a:lnTo>
                  <a:cubicBezTo>
                    <a:pt x="1978" y="1526"/>
                    <a:pt x="2000" y="1471"/>
                    <a:pt x="1978" y="1427"/>
                  </a:cubicBezTo>
                  <a:cubicBezTo>
                    <a:pt x="1935" y="1340"/>
                    <a:pt x="1913" y="1121"/>
                    <a:pt x="2066" y="936"/>
                  </a:cubicBezTo>
                  <a:cubicBezTo>
                    <a:pt x="2219" y="750"/>
                    <a:pt x="2426" y="794"/>
                    <a:pt x="2535" y="783"/>
                  </a:cubicBezTo>
                  <a:cubicBezTo>
                    <a:pt x="2590" y="772"/>
                    <a:pt x="2622" y="706"/>
                    <a:pt x="2590" y="652"/>
                  </a:cubicBezTo>
                  <a:lnTo>
                    <a:pt x="2568" y="587"/>
                  </a:lnTo>
                  <a:cubicBezTo>
                    <a:pt x="2557" y="575"/>
                    <a:pt x="2557" y="565"/>
                    <a:pt x="2546" y="565"/>
                  </a:cubicBezTo>
                  <a:lnTo>
                    <a:pt x="2262" y="73"/>
                  </a:lnTo>
                  <a:cubicBezTo>
                    <a:pt x="2226" y="25"/>
                    <a:pt x="2174" y="0"/>
                    <a:pt x="21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6" name="Google Shape;1116;p76"/>
            <p:cNvSpPr/>
            <p:nvPr/>
          </p:nvSpPr>
          <p:spPr>
            <a:xfrm>
              <a:off x="4423917" y="2220069"/>
              <a:ext cx="489541" cy="213930"/>
            </a:xfrm>
            <a:custGeom>
              <a:rect b="b" l="l" r="r" t="t"/>
              <a:pathLst>
                <a:path extrusionOk="0" h="2091" w="4785">
                  <a:moveTo>
                    <a:pt x="405" y="0"/>
                  </a:moveTo>
                  <a:lnTo>
                    <a:pt x="0" y="710"/>
                  </a:lnTo>
                  <a:lnTo>
                    <a:pt x="2371" y="2042"/>
                  </a:lnTo>
                  <a:cubicBezTo>
                    <a:pt x="2437" y="2071"/>
                    <a:pt x="2507" y="2091"/>
                    <a:pt x="2576" y="2091"/>
                  </a:cubicBezTo>
                  <a:cubicBezTo>
                    <a:pt x="2610" y="2091"/>
                    <a:pt x="2644" y="2086"/>
                    <a:pt x="2677" y="2075"/>
                  </a:cubicBezTo>
                  <a:lnTo>
                    <a:pt x="2709" y="2064"/>
                  </a:lnTo>
                  <a:lnTo>
                    <a:pt x="4326" y="1617"/>
                  </a:lnTo>
                  <a:cubicBezTo>
                    <a:pt x="4621" y="1529"/>
                    <a:pt x="4785" y="1202"/>
                    <a:pt x="4675" y="918"/>
                  </a:cubicBezTo>
                  <a:cubicBezTo>
                    <a:pt x="4595" y="700"/>
                    <a:pt x="4390" y="571"/>
                    <a:pt x="4174" y="571"/>
                  </a:cubicBezTo>
                  <a:cubicBezTo>
                    <a:pt x="4097" y="571"/>
                    <a:pt x="4019" y="588"/>
                    <a:pt x="3944" y="622"/>
                  </a:cubicBezTo>
                  <a:lnTo>
                    <a:pt x="2581" y="1249"/>
                  </a:lnTo>
                  <a:lnTo>
                    <a:pt x="2581" y="1249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rgbClr val="F6C4A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7" name="Google Shape;1117;p76"/>
            <p:cNvSpPr/>
            <p:nvPr/>
          </p:nvSpPr>
          <p:spPr>
            <a:xfrm>
              <a:off x="4278638" y="2729568"/>
              <a:ext cx="421405" cy="384583"/>
            </a:xfrm>
            <a:custGeom>
              <a:rect b="b" l="l" r="r" t="t"/>
              <a:pathLst>
                <a:path extrusionOk="0" h="3759" w="4119">
                  <a:moveTo>
                    <a:pt x="2284" y="1"/>
                  </a:moveTo>
                  <a:cubicBezTo>
                    <a:pt x="2284" y="1"/>
                    <a:pt x="383" y="973"/>
                    <a:pt x="0" y="2524"/>
                  </a:cubicBezTo>
                  <a:lnTo>
                    <a:pt x="3539" y="3758"/>
                  </a:lnTo>
                  <a:cubicBezTo>
                    <a:pt x="3539" y="3758"/>
                    <a:pt x="3835" y="2087"/>
                    <a:pt x="4119" y="503"/>
                  </a:cubicBezTo>
                  <a:lnTo>
                    <a:pt x="228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8" name="Google Shape;1118;p76"/>
            <p:cNvSpPr/>
            <p:nvPr/>
          </p:nvSpPr>
          <p:spPr>
            <a:xfrm>
              <a:off x="4593749" y="2093717"/>
              <a:ext cx="45936" cy="69162"/>
            </a:xfrm>
            <a:custGeom>
              <a:rect b="b" l="l" r="r" t="t"/>
              <a:pathLst>
                <a:path extrusionOk="0" h="676" w="449">
                  <a:moveTo>
                    <a:pt x="449" y="0"/>
                  </a:moveTo>
                  <a:lnTo>
                    <a:pt x="1" y="296"/>
                  </a:lnTo>
                  <a:lnTo>
                    <a:pt x="44" y="612"/>
                  </a:lnTo>
                  <a:cubicBezTo>
                    <a:pt x="50" y="653"/>
                    <a:pt x="85" y="675"/>
                    <a:pt x="120" y="675"/>
                  </a:cubicBezTo>
                  <a:cubicBezTo>
                    <a:pt x="151" y="675"/>
                    <a:pt x="182" y="659"/>
                    <a:pt x="197" y="623"/>
                  </a:cubicBezTo>
                  <a:lnTo>
                    <a:pt x="44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9" name="Google Shape;1119;p76"/>
            <p:cNvSpPr/>
            <p:nvPr/>
          </p:nvSpPr>
          <p:spPr>
            <a:xfrm>
              <a:off x="4584848" y="1995910"/>
              <a:ext cx="222519" cy="97911"/>
            </a:xfrm>
            <a:custGeom>
              <a:rect b="b" l="l" r="r" t="t"/>
              <a:pathLst>
                <a:path extrusionOk="0" h="957" w="2175">
                  <a:moveTo>
                    <a:pt x="1216" y="1"/>
                  </a:moveTo>
                  <a:cubicBezTo>
                    <a:pt x="1138" y="1"/>
                    <a:pt x="1053" y="6"/>
                    <a:pt x="962" y="17"/>
                  </a:cubicBezTo>
                  <a:cubicBezTo>
                    <a:pt x="0" y="126"/>
                    <a:pt x="44" y="956"/>
                    <a:pt x="44" y="956"/>
                  </a:cubicBezTo>
                  <a:lnTo>
                    <a:pt x="2174" y="716"/>
                  </a:lnTo>
                  <a:cubicBezTo>
                    <a:pt x="2174" y="716"/>
                    <a:pt x="2146" y="1"/>
                    <a:pt x="12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0" name="Google Shape;1120;p76"/>
            <p:cNvSpPr/>
            <p:nvPr/>
          </p:nvSpPr>
          <p:spPr>
            <a:xfrm>
              <a:off x="4581472" y="2036629"/>
              <a:ext cx="242469" cy="102719"/>
            </a:xfrm>
            <a:custGeom>
              <a:rect b="b" l="l" r="r" t="t"/>
              <a:pathLst>
                <a:path extrusionOk="0" h="1004" w="2370">
                  <a:moveTo>
                    <a:pt x="1279" y="0"/>
                  </a:moveTo>
                  <a:cubicBezTo>
                    <a:pt x="479" y="0"/>
                    <a:pt x="93" y="425"/>
                    <a:pt x="11" y="515"/>
                  </a:cubicBezTo>
                  <a:cubicBezTo>
                    <a:pt x="11" y="526"/>
                    <a:pt x="1" y="536"/>
                    <a:pt x="1" y="548"/>
                  </a:cubicBezTo>
                  <a:lnTo>
                    <a:pt x="23" y="952"/>
                  </a:lnTo>
                  <a:cubicBezTo>
                    <a:pt x="23" y="984"/>
                    <a:pt x="46" y="1004"/>
                    <a:pt x="71" y="1004"/>
                  </a:cubicBezTo>
                  <a:cubicBezTo>
                    <a:pt x="81" y="1004"/>
                    <a:pt x="90" y="1001"/>
                    <a:pt x="99" y="995"/>
                  </a:cubicBezTo>
                  <a:cubicBezTo>
                    <a:pt x="293" y="874"/>
                    <a:pt x="831" y="590"/>
                    <a:pt x="1525" y="590"/>
                  </a:cubicBezTo>
                  <a:cubicBezTo>
                    <a:pt x="1765" y="590"/>
                    <a:pt x="2025" y="624"/>
                    <a:pt x="2295" y="711"/>
                  </a:cubicBezTo>
                  <a:cubicBezTo>
                    <a:pt x="2301" y="713"/>
                    <a:pt x="2306" y="714"/>
                    <a:pt x="2312" y="714"/>
                  </a:cubicBezTo>
                  <a:cubicBezTo>
                    <a:pt x="2346" y="714"/>
                    <a:pt x="2369" y="684"/>
                    <a:pt x="2360" y="646"/>
                  </a:cubicBezTo>
                  <a:lnTo>
                    <a:pt x="2273" y="220"/>
                  </a:lnTo>
                  <a:cubicBezTo>
                    <a:pt x="2273" y="198"/>
                    <a:pt x="2262" y="187"/>
                    <a:pt x="2240" y="176"/>
                  </a:cubicBezTo>
                  <a:cubicBezTo>
                    <a:pt x="1869" y="49"/>
                    <a:pt x="1550" y="0"/>
                    <a:pt x="12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1" name="Google Shape;1121;p76"/>
            <p:cNvSpPr/>
            <p:nvPr/>
          </p:nvSpPr>
          <p:spPr>
            <a:xfrm>
              <a:off x="4427293" y="1565189"/>
              <a:ext cx="156530" cy="156534"/>
            </a:xfrm>
            <a:custGeom>
              <a:rect b="b" l="l" r="r" t="t"/>
              <a:pathLst>
                <a:path extrusionOk="0" h="1530" w="1530">
                  <a:moveTo>
                    <a:pt x="765" y="0"/>
                  </a:moveTo>
                  <a:cubicBezTo>
                    <a:pt x="339" y="0"/>
                    <a:pt x="1" y="338"/>
                    <a:pt x="1" y="765"/>
                  </a:cubicBezTo>
                  <a:cubicBezTo>
                    <a:pt x="1" y="1190"/>
                    <a:pt x="339" y="1529"/>
                    <a:pt x="765" y="1529"/>
                  </a:cubicBezTo>
                  <a:cubicBezTo>
                    <a:pt x="1191" y="1529"/>
                    <a:pt x="1530" y="1190"/>
                    <a:pt x="1530" y="765"/>
                  </a:cubicBezTo>
                  <a:cubicBezTo>
                    <a:pt x="1530" y="338"/>
                    <a:pt x="1191" y="0"/>
                    <a:pt x="765" y="0"/>
                  </a:cubicBezTo>
                  <a:close/>
                </a:path>
              </a:pathLst>
            </a:custGeom>
            <a:solidFill>
              <a:srgbClr val="F1982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2" name="Google Shape;1122;p76"/>
            <p:cNvSpPr/>
            <p:nvPr/>
          </p:nvSpPr>
          <p:spPr>
            <a:xfrm>
              <a:off x="4451847" y="1641205"/>
              <a:ext cx="131977" cy="80518"/>
            </a:xfrm>
            <a:custGeom>
              <a:rect b="b" l="l" r="r" t="t"/>
              <a:pathLst>
                <a:path extrusionOk="0" h="787" w="1290">
                  <a:moveTo>
                    <a:pt x="525" y="786"/>
                  </a:moveTo>
                  <a:lnTo>
                    <a:pt x="525" y="786"/>
                  </a:lnTo>
                  <a:lnTo>
                    <a:pt x="525" y="786"/>
                  </a:lnTo>
                  <a:close/>
                  <a:moveTo>
                    <a:pt x="514" y="786"/>
                  </a:moveTo>
                  <a:lnTo>
                    <a:pt x="525" y="786"/>
                  </a:lnTo>
                  <a:lnTo>
                    <a:pt x="514" y="786"/>
                  </a:lnTo>
                  <a:close/>
                  <a:moveTo>
                    <a:pt x="514" y="786"/>
                  </a:moveTo>
                  <a:lnTo>
                    <a:pt x="514" y="786"/>
                  </a:lnTo>
                  <a:lnTo>
                    <a:pt x="514" y="786"/>
                  </a:lnTo>
                  <a:close/>
                  <a:moveTo>
                    <a:pt x="514" y="786"/>
                  </a:moveTo>
                  <a:lnTo>
                    <a:pt x="514" y="786"/>
                  </a:lnTo>
                  <a:lnTo>
                    <a:pt x="514" y="786"/>
                  </a:lnTo>
                  <a:close/>
                  <a:moveTo>
                    <a:pt x="514" y="786"/>
                  </a:moveTo>
                  <a:lnTo>
                    <a:pt x="514" y="786"/>
                  </a:lnTo>
                  <a:lnTo>
                    <a:pt x="514" y="786"/>
                  </a:lnTo>
                  <a:close/>
                  <a:moveTo>
                    <a:pt x="503" y="786"/>
                  </a:moveTo>
                  <a:lnTo>
                    <a:pt x="514" y="786"/>
                  </a:lnTo>
                  <a:lnTo>
                    <a:pt x="503" y="786"/>
                  </a:lnTo>
                  <a:close/>
                  <a:moveTo>
                    <a:pt x="503" y="786"/>
                  </a:moveTo>
                  <a:lnTo>
                    <a:pt x="503" y="786"/>
                  </a:lnTo>
                  <a:lnTo>
                    <a:pt x="503" y="786"/>
                  </a:lnTo>
                  <a:close/>
                  <a:moveTo>
                    <a:pt x="503" y="786"/>
                  </a:moveTo>
                  <a:lnTo>
                    <a:pt x="503" y="786"/>
                  </a:lnTo>
                  <a:lnTo>
                    <a:pt x="503" y="786"/>
                  </a:lnTo>
                  <a:close/>
                  <a:moveTo>
                    <a:pt x="503" y="786"/>
                  </a:moveTo>
                  <a:lnTo>
                    <a:pt x="503" y="786"/>
                  </a:lnTo>
                  <a:lnTo>
                    <a:pt x="503" y="786"/>
                  </a:lnTo>
                  <a:close/>
                  <a:moveTo>
                    <a:pt x="503" y="786"/>
                  </a:moveTo>
                  <a:lnTo>
                    <a:pt x="503" y="786"/>
                  </a:lnTo>
                  <a:lnTo>
                    <a:pt x="503" y="786"/>
                  </a:lnTo>
                  <a:close/>
                  <a:moveTo>
                    <a:pt x="492" y="786"/>
                  </a:moveTo>
                  <a:lnTo>
                    <a:pt x="503" y="786"/>
                  </a:lnTo>
                  <a:lnTo>
                    <a:pt x="492" y="786"/>
                  </a:lnTo>
                  <a:close/>
                  <a:moveTo>
                    <a:pt x="492" y="786"/>
                  </a:moveTo>
                  <a:lnTo>
                    <a:pt x="492" y="786"/>
                  </a:lnTo>
                  <a:lnTo>
                    <a:pt x="492" y="786"/>
                  </a:lnTo>
                  <a:close/>
                  <a:moveTo>
                    <a:pt x="492" y="786"/>
                  </a:moveTo>
                  <a:lnTo>
                    <a:pt x="492" y="786"/>
                  </a:lnTo>
                  <a:lnTo>
                    <a:pt x="492" y="786"/>
                  </a:lnTo>
                  <a:close/>
                  <a:moveTo>
                    <a:pt x="492" y="786"/>
                  </a:moveTo>
                  <a:lnTo>
                    <a:pt x="492" y="786"/>
                  </a:lnTo>
                  <a:lnTo>
                    <a:pt x="492" y="786"/>
                  </a:lnTo>
                  <a:close/>
                  <a:moveTo>
                    <a:pt x="492" y="786"/>
                  </a:moveTo>
                  <a:lnTo>
                    <a:pt x="492" y="786"/>
                  </a:lnTo>
                  <a:lnTo>
                    <a:pt x="492" y="786"/>
                  </a:lnTo>
                  <a:close/>
                  <a:moveTo>
                    <a:pt x="482" y="786"/>
                  </a:moveTo>
                  <a:lnTo>
                    <a:pt x="482" y="786"/>
                  </a:lnTo>
                  <a:lnTo>
                    <a:pt x="482" y="786"/>
                  </a:lnTo>
                  <a:close/>
                  <a:moveTo>
                    <a:pt x="482" y="786"/>
                  </a:moveTo>
                  <a:lnTo>
                    <a:pt x="482" y="786"/>
                  </a:lnTo>
                  <a:lnTo>
                    <a:pt x="482" y="786"/>
                  </a:lnTo>
                  <a:close/>
                  <a:moveTo>
                    <a:pt x="482" y="786"/>
                  </a:moveTo>
                  <a:lnTo>
                    <a:pt x="482" y="786"/>
                  </a:lnTo>
                  <a:lnTo>
                    <a:pt x="482" y="786"/>
                  </a:lnTo>
                  <a:close/>
                  <a:moveTo>
                    <a:pt x="482" y="786"/>
                  </a:moveTo>
                  <a:lnTo>
                    <a:pt x="482" y="786"/>
                  </a:lnTo>
                  <a:lnTo>
                    <a:pt x="482" y="786"/>
                  </a:lnTo>
                  <a:close/>
                  <a:moveTo>
                    <a:pt x="470" y="786"/>
                  </a:moveTo>
                  <a:lnTo>
                    <a:pt x="482" y="786"/>
                  </a:lnTo>
                  <a:lnTo>
                    <a:pt x="470" y="786"/>
                  </a:lnTo>
                  <a:close/>
                  <a:moveTo>
                    <a:pt x="470" y="786"/>
                  </a:moveTo>
                  <a:lnTo>
                    <a:pt x="470" y="786"/>
                  </a:lnTo>
                  <a:lnTo>
                    <a:pt x="470" y="786"/>
                  </a:lnTo>
                  <a:close/>
                  <a:moveTo>
                    <a:pt x="470" y="786"/>
                  </a:moveTo>
                  <a:lnTo>
                    <a:pt x="470" y="786"/>
                  </a:lnTo>
                  <a:lnTo>
                    <a:pt x="470" y="786"/>
                  </a:lnTo>
                  <a:close/>
                  <a:moveTo>
                    <a:pt x="460" y="786"/>
                  </a:moveTo>
                  <a:lnTo>
                    <a:pt x="470" y="786"/>
                  </a:lnTo>
                  <a:lnTo>
                    <a:pt x="460" y="786"/>
                  </a:lnTo>
                  <a:close/>
                  <a:moveTo>
                    <a:pt x="460" y="786"/>
                  </a:moveTo>
                  <a:lnTo>
                    <a:pt x="460" y="786"/>
                  </a:lnTo>
                  <a:lnTo>
                    <a:pt x="460" y="786"/>
                  </a:lnTo>
                  <a:close/>
                  <a:moveTo>
                    <a:pt x="460" y="786"/>
                  </a:moveTo>
                  <a:lnTo>
                    <a:pt x="460" y="786"/>
                  </a:lnTo>
                  <a:lnTo>
                    <a:pt x="460" y="786"/>
                  </a:lnTo>
                  <a:close/>
                  <a:moveTo>
                    <a:pt x="460" y="786"/>
                  </a:moveTo>
                  <a:lnTo>
                    <a:pt x="460" y="786"/>
                  </a:lnTo>
                  <a:lnTo>
                    <a:pt x="460" y="786"/>
                  </a:lnTo>
                  <a:close/>
                  <a:moveTo>
                    <a:pt x="448" y="786"/>
                  </a:moveTo>
                  <a:lnTo>
                    <a:pt x="448" y="786"/>
                  </a:lnTo>
                  <a:lnTo>
                    <a:pt x="448" y="786"/>
                  </a:lnTo>
                  <a:close/>
                  <a:moveTo>
                    <a:pt x="448" y="786"/>
                  </a:moveTo>
                  <a:lnTo>
                    <a:pt x="448" y="786"/>
                  </a:lnTo>
                  <a:lnTo>
                    <a:pt x="448" y="786"/>
                  </a:lnTo>
                  <a:close/>
                  <a:moveTo>
                    <a:pt x="448" y="786"/>
                  </a:moveTo>
                  <a:lnTo>
                    <a:pt x="448" y="786"/>
                  </a:lnTo>
                  <a:lnTo>
                    <a:pt x="448" y="786"/>
                  </a:lnTo>
                  <a:close/>
                  <a:moveTo>
                    <a:pt x="448" y="786"/>
                  </a:moveTo>
                  <a:lnTo>
                    <a:pt x="448" y="786"/>
                  </a:lnTo>
                  <a:lnTo>
                    <a:pt x="448" y="786"/>
                  </a:lnTo>
                  <a:close/>
                  <a:moveTo>
                    <a:pt x="438" y="786"/>
                  </a:moveTo>
                  <a:lnTo>
                    <a:pt x="448" y="786"/>
                  </a:lnTo>
                  <a:lnTo>
                    <a:pt x="438" y="786"/>
                  </a:lnTo>
                  <a:close/>
                  <a:moveTo>
                    <a:pt x="438" y="786"/>
                  </a:moveTo>
                  <a:lnTo>
                    <a:pt x="438" y="786"/>
                  </a:lnTo>
                  <a:lnTo>
                    <a:pt x="438" y="786"/>
                  </a:lnTo>
                  <a:close/>
                  <a:moveTo>
                    <a:pt x="438" y="786"/>
                  </a:moveTo>
                  <a:lnTo>
                    <a:pt x="438" y="786"/>
                  </a:lnTo>
                  <a:lnTo>
                    <a:pt x="438" y="786"/>
                  </a:lnTo>
                  <a:close/>
                  <a:moveTo>
                    <a:pt x="438" y="786"/>
                  </a:moveTo>
                  <a:lnTo>
                    <a:pt x="438" y="786"/>
                  </a:lnTo>
                  <a:lnTo>
                    <a:pt x="438" y="786"/>
                  </a:lnTo>
                  <a:close/>
                  <a:moveTo>
                    <a:pt x="438" y="786"/>
                  </a:moveTo>
                  <a:lnTo>
                    <a:pt x="438" y="786"/>
                  </a:lnTo>
                  <a:lnTo>
                    <a:pt x="438" y="786"/>
                  </a:lnTo>
                  <a:close/>
                  <a:moveTo>
                    <a:pt x="426" y="786"/>
                  </a:moveTo>
                  <a:lnTo>
                    <a:pt x="438" y="786"/>
                  </a:lnTo>
                  <a:lnTo>
                    <a:pt x="426" y="786"/>
                  </a:lnTo>
                  <a:close/>
                  <a:moveTo>
                    <a:pt x="426" y="786"/>
                  </a:moveTo>
                  <a:lnTo>
                    <a:pt x="426" y="786"/>
                  </a:lnTo>
                  <a:lnTo>
                    <a:pt x="426" y="786"/>
                  </a:lnTo>
                  <a:close/>
                  <a:moveTo>
                    <a:pt x="1" y="590"/>
                  </a:moveTo>
                  <a:cubicBezTo>
                    <a:pt x="121" y="699"/>
                    <a:pt x="263" y="765"/>
                    <a:pt x="426" y="786"/>
                  </a:cubicBezTo>
                  <a:cubicBezTo>
                    <a:pt x="263" y="765"/>
                    <a:pt x="121" y="699"/>
                    <a:pt x="1" y="590"/>
                  </a:cubicBezTo>
                  <a:close/>
                  <a:moveTo>
                    <a:pt x="1" y="590"/>
                  </a:moveTo>
                  <a:lnTo>
                    <a:pt x="1" y="590"/>
                  </a:lnTo>
                  <a:lnTo>
                    <a:pt x="1" y="590"/>
                  </a:lnTo>
                  <a:close/>
                  <a:moveTo>
                    <a:pt x="1" y="590"/>
                  </a:moveTo>
                  <a:lnTo>
                    <a:pt x="1" y="590"/>
                  </a:lnTo>
                  <a:lnTo>
                    <a:pt x="1" y="590"/>
                  </a:lnTo>
                  <a:close/>
                  <a:moveTo>
                    <a:pt x="1" y="590"/>
                  </a:moveTo>
                  <a:lnTo>
                    <a:pt x="1" y="590"/>
                  </a:lnTo>
                  <a:lnTo>
                    <a:pt x="1" y="590"/>
                  </a:lnTo>
                  <a:close/>
                  <a:moveTo>
                    <a:pt x="1" y="579"/>
                  </a:moveTo>
                  <a:lnTo>
                    <a:pt x="1" y="590"/>
                  </a:lnTo>
                  <a:lnTo>
                    <a:pt x="1" y="579"/>
                  </a:lnTo>
                  <a:close/>
                  <a:moveTo>
                    <a:pt x="1" y="579"/>
                  </a:moveTo>
                  <a:lnTo>
                    <a:pt x="1" y="579"/>
                  </a:lnTo>
                  <a:lnTo>
                    <a:pt x="1" y="579"/>
                  </a:lnTo>
                  <a:lnTo>
                    <a:pt x="1" y="579"/>
                  </a:lnTo>
                  <a:close/>
                  <a:moveTo>
                    <a:pt x="1290" y="22"/>
                  </a:moveTo>
                  <a:lnTo>
                    <a:pt x="1290" y="22"/>
                  </a:lnTo>
                  <a:lnTo>
                    <a:pt x="1290" y="22"/>
                  </a:lnTo>
                  <a:close/>
                  <a:moveTo>
                    <a:pt x="1290" y="22"/>
                  </a:moveTo>
                  <a:lnTo>
                    <a:pt x="1290" y="22"/>
                  </a:lnTo>
                  <a:lnTo>
                    <a:pt x="1290" y="22"/>
                  </a:lnTo>
                  <a:close/>
                  <a:moveTo>
                    <a:pt x="1290" y="11"/>
                  </a:moveTo>
                  <a:lnTo>
                    <a:pt x="1290" y="11"/>
                  </a:lnTo>
                  <a:lnTo>
                    <a:pt x="1290" y="11"/>
                  </a:lnTo>
                  <a:close/>
                  <a:moveTo>
                    <a:pt x="1290" y="11"/>
                  </a:moveTo>
                  <a:lnTo>
                    <a:pt x="1290" y="11"/>
                  </a:lnTo>
                  <a:lnTo>
                    <a:pt x="1290" y="11"/>
                  </a:lnTo>
                  <a:close/>
                  <a:moveTo>
                    <a:pt x="1290" y="11"/>
                  </a:moveTo>
                  <a:lnTo>
                    <a:pt x="1290" y="11"/>
                  </a:lnTo>
                  <a:lnTo>
                    <a:pt x="1290" y="11"/>
                  </a:lnTo>
                  <a:close/>
                  <a:moveTo>
                    <a:pt x="1290" y="0"/>
                  </a:moveTo>
                  <a:lnTo>
                    <a:pt x="1290" y="0"/>
                  </a:lnTo>
                  <a:lnTo>
                    <a:pt x="1290" y="0"/>
                  </a:lnTo>
                  <a:close/>
                  <a:moveTo>
                    <a:pt x="1290" y="0"/>
                  </a:moveTo>
                  <a:lnTo>
                    <a:pt x="1290" y="0"/>
                  </a:lnTo>
                  <a:close/>
                </a:path>
              </a:pathLst>
            </a:custGeom>
            <a:solidFill>
              <a:srgbClr val="FCEA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3" name="Google Shape;1123;p76"/>
            <p:cNvSpPr/>
            <p:nvPr/>
          </p:nvSpPr>
          <p:spPr>
            <a:xfrm>
              <a:off x="4451847" y="1623300"/>
              <a:ext cx="131977" cy="98422"/>
            </a:xfrm>
            <a:custGeom>
              <a:rect b="b" l="l" r="r" t="t"/>
              <a:pathLst>
                <a:path extrusionOk="0" h="962" w="1290">
                  <a:moveTo>
                    <a:pt x="1268" y="0"/>
                  </a:moveTo>
                  <a:lnTo>
                    <a:pt x="1" y="754"/>
                  </a:lnTo>
                  <a:lnTo>
                    <a:pt x="1" y="765"/>
                  </a:lnTo>
                  <a:cubicBezTo>
                    <a:pt x="121" y="874"/>
                    <a:pt x="263" y="940"/>
                    <a:pt x="426" y="961"/>
                  </a:cubicBezTo>
                  <a:lnTo>
                    <a:pt x="525" y="961"/>
                  </a:lnTo>
                  <a:cubicBezTo>
                    <a:pt x="951" y="961"/>
                    <a:pt x="1290" y="622"/>
                    <a:pt x="1290" y="197"/>
                  </a:cubicBezTo>
                  <a:lnTo>
                    <a:pt x="1290" y="186"/>
                  </a:lnTo>
                  <a:lnTo>
                    <a:pt x="1290" y="175"/>
                  </a:lnTo>
                  <a:cubicBezTo>
                    <a:pt x="1290" y="110"/>
                    <a:pt x="1278" y="54"/>
                    <a:pt x="1268" y="0"/>
                  </a:cubicBezTo>
                  <a:close/>
                </a:path>
              </a:pathLst>
            </a:custGeom>
            <a:solidFill>
              <a:srgbClr val="EF8D1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4" name="Google Shape;1124;p76"/>
            <p:cNvSpPr/>
            <p:nvPr/>
          </p:nvSpPr>
          <p:spPr>
            <a:xfrm>
              <a:off x="3935188" y="3879522"/>
              <a:ext cx="177401" cy="139755"/>
            </a:xfrm>
            <a:custGeom>
              <a:rect b="b" l="l" r="r" t="t"/>
              <a:pathLst>
                <a:path extrusionOk="0" h="1366" w="1734">
                  <a:moveTo>
                    <a:pt x="859" y="1"/>
                  </a:moveTo>
                  <a:cubicBezTo>
                    <a:pt x="788" y="1"/>
                    <a:pt x="714" y="11"/>
                    <a:pt x="638" y="33"/>
                  </a:cubicBezTo>
                  <a:cubicBezTo>
                    <a:pt x="496" y="87"/>
                    <a:pt x="365" y="186"/>
                    <a:pt x="289" y="317"/>
                  </a:cubicBezTo>
                  <a:cubicBezTo>
                    <a:pt x="0" y="807"/>
                    <a:pt x="355" y="1365"/>
                    <a:pt x="868" y="1365"/>
                  </a:cubicBezTo>
                  <a:cubicBezTo>
                    <a:pt x="938" y="1365"/>
                    <a:pt x="1011" y="1355"/>
                    <a:pt x="1086" y="1333"/>
                  </a:cubicBezTo>
                  <a:cubicBezTo>
                    <a:pt x="1238" y="1289"/>
                    <a:pt x="1359" y="1191"/>
                    <a:pt x="1435" y="1060"/>
                  </a:cubicBezTo>
                  <a:cubicBezTo>
                    <a:pt x="1733" y="560"/>
                    <a:pt x="1380" y="1"/>
                    <a:pt x="859" y="1"/>
                  </a:cubicBezTo>
                  <a:close/>
                </a:path>
              </a:pathLst>
            </a:custGeom>
            <a:solidFill>
              <a:srgbClr val="DE8E7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5" name="Google Shape;1125;p76"/>
            <p:cNvSpPr/>
            <p:nvPr/>
          </p:nvSpPr>
          <p:spPr>
            <a:xfrm>
              <a:off x="3517666" y="3382197"/>
              <a:ext cx="517471" cy="583474"/>
            </a:xfrm>
            <a:custGeom>
              <a:rect b="b" l="l" r="r" t="t"/>
              <a:pathLst>
                <a:path extrusionOk="0" h="5703" w="5058">
                  <a:moveTo>
                    <a:pt x="1180" y="1"/>
                  </a:moveTo>
                  <a:lnTo>
                    <a:pt x="0" y="438"/>
                  </a:lnTo>
                  <a:lnTo>
                    <a:pt x="1453" y="3769"/>
                  </a:lnTo>
                  <a:lnTo>
                    <a:pt x="4686" y="5702"/>
                  </a:lnTo>
                  <a:lnTo>
                    <a:pt x="5057" y="5189"/>
                  </a:lnTo>
                  <a:cubicBezTo>
                    <a:pt x="4959" y="5145"/>
                    <a:pt x="2348" y="3223"/>
                    <a:pt x="2348" y="3223"/>
                  </a:cubicBezTo>
                  <a:lnTo>
                    <a:pt x="1180" y="1"/>
                  </a:lnTo>
                  <a:close/>
                </a:path>
              </a:pathLst>
            </a:custGeom>
            <a:solidFill>
              <a:srgbClr val="DE8A6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6" name="Google Shape;1126;p76"/>
            <p:cNvSpPr/>
            <p:nvPr/>
          </p:nvSpPr>
          <p:spPr>
            <a:xfrm>
              <a:off x="3712155" y="3763299"/>
              <a:ext cx="996884" cy="526283"/>
            </a:xfrm>
            <a:custGeom>
              <a:rect b="b" l="l" r="r" t="t"/>
              <a:pathLst>
                <a:path extrusionOk="0" h="5144" w="9744">
                  <a:moveTo>
                    <a:pt x="338" y="0"/>
                  </a:moveTo>
                  <a:lnTo>
                    <a:pt x="0" y="383"/>
                  </a:lnTo>
                  <a:lnTo>
                    <a:pt x="7394" y="4817"/>
                  </a:lnTo>
                  <a:cubicBezTo>
                    <a:pt x="7394" y="4817"/>
                    <a:pt x="7871" y="5143"/>
                    <a:pt x="8389" y="5143"/>
                  </a:cubicBezTo>
                  <a:cubicBezTo>
                    <a:pt x="8623" y="5143"/>
                    <a:pt x="8866" y="5077"/>
                    <a:pt x="9076" y="4883"/>
                  </a:cubicBezTo>
                  <a:cubicBezTo>
                    <a:pt x="9743" y="4282"/>
                    <a:pt x="9339" y="3605"/>
                    <a:pt x="9044" y="3342"/>
                  </a:cubicBezTo>
                  <a:cubicBezTo>
                    <a:pt x="8992" y="3295"/>
                    <a:pt x="8928" y="3272"/>
                    <a:pt x="8864" y="3272"/>
                  </a:cubicBezTo>
                  <a:cubicBezTo>
                    <a:pt x="8780" y="3272"/>
                    <a:pt x="8696" y="3312"/>
                    <a:pt x="8640" y="3386"/>
                  </a:cubicBezTo>
                  <a:cubicBezTo>
                    <a:pt x="8585" y="3485"/>
                    <a:pt x="8585" y="3616"/>
                    <a:pt x="8651" y="3703"/>
                  </a:cubicBezTo>
                  <a:cubicBezTo>
                    <a:pt x="8946" y="4077"/>
                    <a:pt x="8703" y="4478"/>
                    <a:pt x="8272" y="4478"/>
                  </a:cubicBezTo>
                  <a:cubicBezTo>
                    <a:pt x="8161" y="4478"/>
                    <a:pt x="8038" y="4451"/>
                    <a:pt x="7908" y="4391"/>
                  </a:cubicBezTo>
                  <a:lnTo>
                    <a:pt x="33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7" name="Google Shape;1127;p76"/>
            <p:cNvSpPr/>
            <p:nvPr/>
          </p:nvSpPr>
          <p:spPr>
            <a:xfrm>
              <a:off x="4153515" y="4021424"/>
              <a:ext cx="281653" cy="196844"/>
            </a:xfrm>
            <a:custGeom>
              <a:rect b="b" l="l" r="r" t="t"/>
              <a:pathLst>
                <a:path extrusionOk="0" h="1924" w="2753">
                  <a:moveTo>
                    <a:pt x="371" y="1"/>
                  </a:moveTo>
                  <a:lnTo>
                    <a:pt x="0" y="448"/>
                  </a:lnTo>
                  <a:lnTo>
                    <a:pt x="2469" y="1923"/>
                  </a:lnTo>
                  <a:lnTo>
                    <a:pt x="2753" y="1377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8" name="Google Shape;1128;p76"/>
            <p:cNvSpPr/>
            <p:nvPr/>
          </p:nvSpPr>
          <p:spPr>
            <a:xfrm>
              <a:off x="3634912" y="3712962"/>
              <a:ext cx="556655" cy="354300"/>
            </a:xfrm>
            <a:custGeom>
              <a:rect b="b" l="l" r="r" t="t"/>
              <a:pathLst>
                <a:path extrusionOk="0" h="3463" w="5441">
                  <a:moveTo>
                    <a:pt x="263" y="1"/>
                  </a:moveTo>
                  <a:lnTo>
                    <a:pt x="1" y="448"/>
                  </a:lnTo>
                  <a:lnTo>
                    <a:pt x="5069" y="3463"/>
                  </a:lnTo>
                  <a:lnTo>
                    <a:pt x="5440" y="3016"/>
                  </a:lnTo>
                  <a:lnTo>
                    <a:pt x="26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9" name="Google Shape;1129;p76"/>
            <p:cNvSpPr/>
            <p:nvPr/>
          </p:nvSpPr>
          <p:spPr>
            <a:xfrm>
              <a:off x="2566604" y="3586713"/>
              <a:ext cx="720961" cy="687421"/>
            </a:xfrm>
            <a:custGeom>
              <a:rect b="b" l="l" r="r" t="t"/>
              <a:pathLst>
                <a:path extrusionOk="0" h="6719" w="7047">
                  <a:moveTo>
                    <a:pt x="4731" y="0"/>
                  </a:moveTo>
                  <a:lnTo>
                    <a:pt x="4447" y="4631"/>
                  </a:lnTo>
                  <a:cubicBezTo>
                    <a:pt x="4447" y="4631"/>
                    <a:pt x="4333" y="4552"/>
                    <a:pt x="4011" y="4552"/>
                  </a:cubicBezTo>
                  <a:cubicBezTo>
                    <a:pt x="3466" y="4552"/>
                    <a:pt x="2324" y="4780"/>
                    <a:pt x="121" y="6008"/>
                  </a:cubicBezTo>
                  <a:lnTo>
                    <a:pt x="1" y="6718"/>
                  </a:lnTo>
                  <a:cubicBezTo>
                    <a:pt x="1" y="6718"/>
                    <a:pt x="4654" y="6085"/>
                    <a:pt x="5233" y="5560"/>
                  </a:cubicBezTo>
                  <a:cubicBezTo>
                    <a:pt x="5233" y="5560"/>
                    <a:pt x="6336" y="4228"/>
                    <a:pt x="7046" y="1279"/>
                  </a:cubicBezTo>
                  <a:lnTo>
                    <a:pt x="4731" y="0"/>
                  </a:lnTo>
                  <a:close/>
                </a:path>
              </a:pathLst>
            </a:custGeom>
            <a:solidFill>
              <a:srgbClr val="DE8E7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0" name="Google Shape;1130;p76"/>
            <p:cNvSpPr/>
            <p:nvPr/>
          </p:nvSpPr>
          <p:spPr>
            <a:xfrm>
              <a:off x="3038247" y="3535252"/>
              <a:ext cx="719733" cy="733256"/>
            </a:xfrm>
            <a:custGeom>
              <a:rect b="b" l="l" r="r" t="t"/>
              <a:pathLst>
                <a:path extrusionOk="0" h="7167" w="7035">
                  <a:moveTo>
                    <a:pt x="2158" y="1"/>
                  </a:moveTo>
                  <a:cubicBezTo>
                    <a:pt x="1595" y="1"/>
                    <a:pt x="951" y="23"/>
                    <a:pt x="623" y="110"/>
                  </a:cubicBezTo>
                  <a:cubicBezTo>
                    <a:pt x="361" y="187"/>
                    <a:pt x="208" y="340"/>
                    <a:pt x="121" y="503"/>
                  </a:cubicBezTo>
                  <a:cubicBezTo>
                    <a:pt x="0" y="733"/>
                    <a:pt x="55" y="1006"/>
                    <a:pt x="121" y="1257"/>
                  </a:cubicBezTo>
                  <a:cubicBezTo>
                    <a:pt x="518" y="2750"/>
                    <a:pt x="3704" y="2907"/>
                    <a:pt x="5024" y="2907"/>
                  </a:cubicBezTo>
                  <a:cubicBezTo>
                    <a:pt x="5374" y="2907"/>
                    <a:pt x="5593" y="2896"/>
                    <a:pt x="5593" y="2896"/>
                  </a:cubicBezTo>
                  <a:lnTo>
                    <a:pt x="5593" y="2896"/>
                  </a:lnTo>
                  <a:cubicBezTo>
                    <a:pt x="5396" y="3944"/>
                    <a:pt x="6357" y="7166"/>
                    <a:pt x="6357" y="7166"/>
                  </a:cubicBezTo>
                  <a:lnTo>
                    <a:pt x="7034" y="7166"/>
                  </a:lnTo>
                  <a:lnTo>
                    <a:pt x="6882" y="2219"/>
                  </a:lnTo>
                  <a:cubicBezTo>
                    <a:pt x="6871" y="2022"/>
                    <a:pt x="6750" y="1858"/>
                    <a:pt x="6565" y="1782"/>
                  </a:cubicBezTo>
                  <a:lnTo>
                    <a:pt x="3736" y="602"/>
                  </a:lnTo>
                  <a:lnTo>
                    <a:pt x="3201" y="23"/>
                  </a:lnTo>
                  <a:cubicBezTo>
                    <a:pt x="3201" y="23"/>
                    <a:pt x="2720" y="1"/>
                    <a:pt x="2158" y="1"/>
                  </a:cubicBezTo>
                  <a:close/>
                </a:path>
              </a:pathLst>
            </a:custGeom>
            <a:solidFill>
              <a:srgbClr val="E79B7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1" name="Google Shape;1131;p76"/>
            <p:cNvSpPr/>
            <p:nvPr/>
          </p:nvSpPr>
          <p:spPr>
            <a:xfrm>
              <a:off x="3321438" y="3070462"/>
              <a:ext cx="381812" cy="249023"/>
            </a:xfrm>
            <a:custGeom>
              <a:rect b="b" l="l" r="r" t="t"/>
              <a:pathLst>
                <a:path extrusionOk="0" h="2434" w="3732">
                  <a:moveTo>
                    <a:pt x="3732" y="1453"/>
                  </a:moveTo>
                  <a:lnTo>
                    <a:pt x="3732" y="1453"/>
                  </a:lnTo>
                  <a:cubicBezTo>
                    <a:pt x="3732" y="1453"/>
                    <a:pt x="3732" y="1453"/>
                    <a:pt x="3732" y="1453"/>
                  </a:cubicBezTo>
                  <a:close/>
                  <a:moveTo>
                    <a:pt x="889" y="0"/>
                  </a:moveTo>
                  <a:cubicBezTo>
                    <a:pt x="487" y="0"/>
                    <a:pt x="154" y="311"/>
                    <a:pt x="94" y="939"/>
                  </a:cubicBezTo>
                  <a:cubicBezTo>
                    <a:pt x="0" y="1837"/>
                    <a:pt x="772" y="2434"/>
                    <a:pt x="1614" y="2434"/>
                  </a:cubicBezTo>
                  <a:cubicBezTo>
                    <a:pt x="1950" y="2434"/>
                    <a:pt x="2298" y="2339"/>
                    <a:pt x="2606" y="2130"/>
                  </a:cubicBezTo>
                  <a:cubicBezTo>
                    <a:pt x="3547" y="1494"/>
                    <a:pt x="3702" y="1452"/>
                    <a:pt x="3727" y="1452"/>
                  </a:cubicBezTo>
                  <a:cubicBezTo>
                    <a:pt x="3731" y="1452"/>
                    <a:pt x="3731" y="1453"/>
                    <a:pt x="3732" y="1453"/>
                  </a:cubicBezTo>
                  <a:lnTo>
                    <a:pt x="3732" y="1453"/>
                  </a:lnTo>
                  <a:lnTo>
                    <a:pt x="3240" y="929"/>
                  </a:lnTo>
                  <a:cubicBezTo>
                    <a:pt x="3240" y="929"/>
                    <a:pt x="2856" y="1162"/>
                    <a:pt x="2517" y="1162"/>
                  </a:cubicBezTo>
                  <a:cubicBezTo>
                    <a:pt x="2347" y="1162"/>
                    <a:pt x="2188" y="1104"/>
                    <a:pt x="2093" y="929"/>
                  </a:cubicBezTo>
                  <a:cubicBezTo>
                    <a:pt x="1760" y="311"/>
                    <a:pt x="1290" y="0"/>
                    <a:pt x="8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2" name="Google Shape;1132;p76"/>
            <p:cNvSpPr/>
            <p:nvPr/>
          </p:nvSpPr>
          <p:spPr>
            <a:xfrm>
              <a:off x="3610358" y="3188833"/>
              <a:ext cx="22508" cy="51564"/>
            </a:xfrm>
            <a:custGeom>
              <a:rect b="b" l="l" r="r" t="t"/>
              <a:pathLst>
                <a:path extrusionOk="0" h="504" w="220">
                  <a:moveTo>
                    <a:pt x="44" y="1"/>
                  </a:moveTo>
                  <a:cubicBezTo>
                    <a:pt x="34" y="1"/>
                    <a:pt x="22" y="1"/>
                    <a:pt x="22" y="12"/>
                  </a:cubicBezTo>
                  <a:cubicBezTo>
                    <a:pt x="22" y="12"/>
                    <a:pt x="1" y="56"/>
                    <a:pt x="1" y="121"/>
                  </a:cubicBezTo>
                  <a:cubicBezTo>
                    <a:pt x="1" y="175"/>
                    <a:pt x="12" y="231"/>
                    <a:pt x="44" y="296"/>
                  </a:cubicBezTo>
                  <a:cubicBezTo>
                    <a:pt x="66" y="362"/>
                    <a:pt x="121" y="427"/>
                    <a:pt x="197" y="503"/>
                  </a:cubicBezTo>
                  <a:cubicBezTo>
                    <a:pt x="209" y="503"/>
                    <a:pt x="209" y="503"/>
                    <a:pt x="219" y="493"/>
                  </a:cubicBezTo>
                  <a:lnTo>
                    <a:pt x="219" y="481"/>
                  </a:lnTo>
                  <a:cubicBezTo>
                    <a:pt x="143" y="416"/>
                    <a:pt x="88" y="350"/>
                    <a:pt x="66" y="285"/>
                  </a:cubicBezTo>
                  <a:cubicBezTo>
                    <a:pt x="34" y="231"/>
                    <a:pt x="34" y="175"/>
                    <a:pt x="34" y="121"/>
                  </a:cubicBezTo>
                  <a:lnTo>
                    <a:pt x="34" y="44"/>
                  </a:lnTo>
                  <a:cubicBezTo>
                    <a:pt x="44" y="34"/>
                    <a:pt x="44" y="34"/>
                    <a:pt x="44" y="23"/>
                  </a:cubicBezTo>
                  <a:lnTo>
                    <a:pt x="44" y="1"/>
                  </a:lnTo>
                  <a:close/>
                </a:path>
              </a:pathLst>
            </a:custGeom>
            <a:solidFill>
              <a:srgbClr val="E6592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3" name="Google Shape;1133;p76"/>
            <p:cNvSpPr/>
            <p:nvPr/>
          </p:nvSpPr>
          <p:spPr>
            <a:xfrm>
              <a:off x="3101986" y="3233952"/>
              <a:ext cx="574457" cy="362894"/>
            </a:xfrm>
            <a:custGeom>
              <a:rect b="b" l="l" r="r" t="t"/>
              <a:pathLst>
                <a:path extrusionOk="0" h="3547" w="5615">
                  <a:moveTo>
                    <a:pt x="4224" y="0"/>
                  </a:moveTo>
                  <a:cubicBezTo>
                    <a:pt x="4114" y="0"/>
                    <a:pt x="3989" y="13"/>
                    <a:pt x="3845" y="40"/>
                  </a:cubicBezTo>
                  <a:cubicBezTo>
                    <a:pt x="3321" y="139"/>
                    <a:pt x="2370" y="1875"/>
                    <a:pt x="1824" y="2247"/>
                  </a:cubicBezTo>
                  <a:lnTo>
                    <a:pt x="0" y="3055"/>
                  </a:lnTo>
                  <a:lnTo>
                    <a:pt x="3113" y="3547"/>
                  </a:lnTo>
                  <a:cubicBezTo>
                    <a:pt x="3812" y="2870"/>
                    <a:pt x="5047" y="2465"/>
                    <a:pt x="5047" y="2465"/>
                  </a:cubicBezTo>
                  <a:cubicBezTo>
                    <a:pt x="5614" y="1865"/>
                    <a:pt x="5593" y="925"/>
                    <a:pt x="5003" y="357"/>
                  </a:cubicBezTo>
                  <a:lnTo>
                    <a:pt x="4959" y="314"/>
                  </a:lnTo>
                  <a:cubicBezTo>
                    <a:pt x="4754" y="117"/>
                    <a:pt x="4555" y="0"/>
                    <a:pt x="42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4" name="Google Shape;1134;p76"/>
            <p:cNvSpPr/>
            <p:nvPr/>
          </p:nvSpPr>
          <p:spPr>
            <a:xfrm>
              <a:off x="3552246" y="3135223"/>
              <a:ext cx="218017" cy="233778"/>
            </a:xfrm>
            <a:custGeom>
              <a:rect b="b" l="l" r="r" t="t"/>
              <a:pathLst>
                <a:path extrusionOk="0" h="2285" w="2131">
                  <a:moveTo>
                    <a:pt x="1748" y="0"/>
                  </a:moveTo>
                  <a:lnTo>
                    <a:pt x="252" y="1301"/>
                  </a:lnTo>
                  <a:cubicBezTo>
                    <a:pt x="22" y="1497"/>
                    <a:pt x="1" y="1835"/>
                    <a:pt x="197" y="2065"/>
                  </a:cubicBezTo>
                  <a:lnTo>
                    <a:pt x="252" y="2131"/>
                  </a:lnTo>
                  <a:cubicBezTo>
                    <a:pt x="342" y="2232"/>
                    <a:pt x="467" y="2285"/>
                    <a:pt x="593" y="2285"/>
                  </a:cubicBezTo>
                  <a:cubicBezTo>
                    <a:pt x="697" y="2285"/>
                    <a:pt x="801" y="2249"/>
                    <a:pt x="886" y="2174"/>
                  </a:cubicBezTo>
                  <a:lnTo>
                    <a:pt x="2131" y="864"/>
                  </a:lnTo>
                  <a:lnTo>
                    <a:pt x="1748" y="0"/>
                  </a:lnTo>
                  <a:close/>
                </a:path>
              </a:pathLst>
            </a:custGeom>
            <a:solidFill>
              <a:srgbClr val="E79B7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5" name="Google Shape;1135;p76"/>
            <p:cNvSpPr/>
            <p:nvPr/>
          </p:nvSpPr>
          <p:spPr>
            <a:xfrm>
              <a:off x="3665195" y="3232519"/>
              <a:ext cx="58213" cy="72640"/>
            </a:xfrm>
            <a:custGeom>
              <a:rect b="b" l="l" r="r" t="t"/>
              <a:pathLst>
                <a:path extrusionOk="0" h="710" w="569">
                  <a:moveTo>
                    <a:pt x="197" y="0"/>
                  </a:moveTo>
                  <a:cubicBezTo>
                    <a:pt x="197" y="0"/>
                    <a:pt x="0" y="316"/>
                    <a:pt x="262" y="710"/>
                  </a:cubicBezTo>
                  <a:lnTo>
                    <a:pt x="568" y="415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rgbClr val="DE8A6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6" name="Google Shape;1136;p76"/>
            <p:cNvSpPr/>
            <p:nvPr/>
          </p:nvSpPr>
          <p:spPr>
            <a:xfrm>
              <a:off x="3581302" y="3006723"/>
              <a:ext cx="256076" cy="240429"/>
            </a:xfrm>
            <a:custGeom>
              <a:rect b="b" l="l" r="r" t="t"/>
              <a:pathLst>
                <a:path extrusionOk="0" h="2350" w="2503">
                  <a:moveTo>
                    <a:pt x="1260" y="0"/>
                  </a:moveTo>
                  <a:cubicBezTo>
                    <a:pt x="681" y="0"/>
                    <a:pt x="178" y="425"/>
                    <a:pt x="88" y="1006"/>
                  </a:cubicBezTo>
                  <a:cubicBezTo>
                    <a:pt x="1" y="1650"/>
                    <a:pt x="438" y="2239"/>
                    <a:pt x="1082" y="2338"/>
                  </a:cubicBezTo>
                  <a:cubicBezTo>
                    <a:pt x="1138" y="2346"/>
                    <a:pt x="1192" y="2349"/>
                    <a:pt x="1246" y="2349"/>
                  </a:cubicBezTo>
                  <a:cubicBezTo>
                    <a:pt x="1824" y="2349"/>
                    <a:pt x="2325" y="1933"/>
                    <a:pt x="2415" y="1344"/>
                  </a:cubicBezTo>
                  <a:cubicBezTo>
                    <a:pt x="2502" y="700"/>
                    <a:pt x="2054" y="110"/>
                    <a:pt x="1421" y="11"/>
                  </a:cubicBezTo>
                  <a:cubicBezTo>
                    <a:pt x="1367" y="4"/>
                    <a:pt x="1313" y="0"/>
                    <a:pt x="1260" y="0"/>
                  </a:cubicBezTo>
                  <a:close/>
                </a:path>
              </a:pathLst>
            </a:custGeom>
            <a:solidFill>
              <a:srgbClr val="14263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7" name="Google Shape;1137;p76"/>
            <p:cNvSpPr/>
            <p:nvPr/>
          </p:nvSpPr>
          <p:spPr>
            <a:xfrm>
              <a:off x="3675221" y="3122946"/>
              <a:ext cx="153154" cy="167379"/>
            </a:xfrm>
            <a:custGeom>
              <a:rect b="b" l="l" r="r" t="t"/>
              <a:pathLst>
                <a:path extrusionOk="0" h="1636" w="1497">
                  <a:moveTo>
                    <a:pt x="186" y="1"/>
                  </a:moveTo>
                  <a:lnTo>
                    <a:pt x="33" y="1049"/>
                  </a:lnTo>
                  <a:cubicBezTo>
                    <a:pt x="0" y="1311"/>
                    <a:pt x="186" y="1562"/>
                    <a:pt x="448" y="1606"/>
                  </a:cubicBezTo>
                  <a:lnTo>
                    <a:pt x="601" y="1628"/>
                  </a:lnTo>
                  <a:cubicBezTo>
                    <a:pt x="635" y="1633"/>
                    <a:pt x="667" y="1635"/>
                    <a:pt x="700" y="1635"/>
                  </a:cubicBezTo>
                  <a:cubicBezTo>
                    <a:pt x="1031" y="1635"/>
                    <a:pt x="1316" y="1387"/>
                    <a:pt x="1366" y="1049"/>
                  </a:cubicBezTo>
                  <a:lnTo>
                    <a:pt x="1497" y="186"/>
                  </a:lnTo>
                  <a:lnTo>
                    <a:pt x="186" y="1"/>
                  </a:lnTo>
                  <a:close/>
                </a:path>
              </a:pathLst>
            </a:custGeom>
            <a:solidFill>
              <a:srgbClr val="E79B7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8" name="Google Shape;1138;p76"/>
            <p:cNvSpPr/>
            <p:nvPr/>
          </p:nvSpPr>
          <p:spPr>
            <a:xfrm>
              <a:off x="3801470" y="3162028"/>
              <a:ext cx="44606" cy="55964"/>
            </a:xfrm>
            <a:custGeom>
              <a:rect b="b" l="l" r="r" t="t"/>
              <a:pathLst>
                <a:path extrusionOk="0" h="547" w="436">
                  <a:moveTo>
                    <a:pt x="208" y="1"/>
                  </a:moveTo>
                  <a:lnTo>
                    <a:pt x="1" y="547"/>
                  </a:lnTo>
                  <a:lnTo>
                    <a:pt x="1" y="547"/>
                  </a:lnTo>
                  <a:lnTo>
                    <a:pt x="307" y="536"/>
                  </a:lnTo>
                  <a:cubicBezTo>
                    <a:pt x="311" y="537"/>
                    <a:pt x="316" y="537"/>
                    <a:pt x="321" y="537"/>
                  </a:cubicBezTo>
                  <a:cubicBezTo>
                    <a:pt x="381" y="537"/>
                    <a:pt x="435" y="476"/>
                    <a:pt x="405" y="416"/>
                  </a:cubicBezTo>
                  <a:lnTo>
                    <a:pt x="208" y="1"/>
                  </a:lnTo>
                  <a:close/>
                </a:path>
              </a:pathLst>
            </a:custGeom>
            <a:solidFill>
              <a:srgbClr val="E79B7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9" name="Google Shape;1139;p76"/>
            <p:cNvSpPr/>
            <p:nvPr/>
          </p:nvSpPr>
          <p:spPr>
            <a:xfrm>
              <a:off x="3581302" y="3006723"/>
              <a:ext cx="256076" cy="241452"/>
            </a:xfrm>
            <a:custGeom>
              <a:rect b="b" l="l" r="r" t="t"/>
              <a:pathLst>
                <a:path extrusionOk="0" h="2360" w="2503">
                  <a:moveTo>
                    <a:pt x="1260" y="0"/>
                  </a:moveTo>
                  <a:cubicBezTo>
                    <a:pt x="681" y="0"/>
                    <a:pt x="178" y="425"/>
                    <a:pt x="88" y="1006"/>
                  </a:cubicBezTo>
                  <a:cubicBezTo>
                    <a:pt x="1" y="1650"/>
                    <a:pt x="438" y="2251"/>
                    <a:pt x="1082" y="2349"/>
                  </a:cubicBezTo>
                  <a:cubicBezTo>
                    <a:pt x="1136" y="2356"/>
                    <a:pt x="1190" y="2360"/>
                    <a:pt x="1243" y="2360"/>
                  </a:cubicBezTo>
                  <a:cubicBezTo>
                    <a:pt x="1822" y="2360"/>
                    <a:pt x="2325" y="1935"/>
                    <a:pt x="2415" y="1344"/>
                  </a:cubicBezTo>
                  <a:cubicBezTo>
                    <a:pt x="2502" y="700"/>
                    <a:pt x="2054" y="110"/>
                    <a:pt x="1421" y="11"/>
                  </a:cubicBezTo>
                  <a:cubicBezTo>
                    <a:pt x="1367" y="4"/>
                    <a:pt x="1313" y="0"/>
                    <a:pt x="1260" y="0"/>
                  </a:cubicBezTo>
                  <a:close/>
                </a:path>
              </a:pathLst>
            </a:custGeom>
            <a:solidFill>
              <a:srgbClr val="E79B7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0" name="Google Shape;1140;p76"/>
            <p:cNvSpPr/>
            <p:nvPr/>
          </p:nvSpPr>
          <p:spPr>
            <a:xfrm>
              <a:off x="3515415" y="2965697"/>
              <a:ext cx="335364" cy="270201"/>
            </a:xfrm>
            <a:custGeom>
              <a:rect b="b" l="l" r="r" t="t"/>
              <a:pathLst>
                <a:path extrusionOk="0" h="2641" w="3278">
                  <a:moveTo>
                    <a:pt x="1935" y="0"/>
                  </a:moveTo>
                  <a:cubicBezTo>
                    <a:pt x="1770" y="0"/>
                    <a:pt x="1588" y="32"/>
                    <a:pt x="1387" y="106"/>
                  </a:cubicBezTo>
                  <a:cubicBezTo>
                    <a:pt x="1" y="620"/>
                    <a:pt x="372" y="2182"/>
                    <a:pt x="372" y="2182"/>
                  </a:cubicBezTo>
                  <a:lnTo>
                    <a:pt x="1399" y="2640"/>
                  </a:lnTo>
                  <a:lnTo>
                    <a:pt x="1934" y="2094"/>
                  </a:lnTo>
                  <a:cubicBezTo>
                    <a:pt x="1934" y="2094"/>
                    <a:pt x="2360" y="1788"/>
                    <a:pt x="2239" y="1166"/>
                  </a:cubicBezTo>
                  <a:lnTo>
                    <a:pt x="2239" y="1166"/>
                  </a:lnTo>
                  <a:cubicBezTo>
                    <a:pt x="2239" y="1166"/>
                    <a:pt x="2543" y="1244"/>
                    <a:pt x="2830" y="1244"/>
                  </a:cubicBezTo>
                  <a:cubicBezTo>
                    <a:pt x="3012" y="1244"/>
                    <a:pt x="3188" y="1213"/>
                    <a:pt x="3277" y="1111"/>
                  </a:cubicBezTo>
                  <a:cubicBezTo>
                    <a:pt x="3277" y="1111"/>
                    <a:pt x="2910" y="0"/>
                    <a:pt x="19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1" name="Google Shape;1141;p76"/>
            <p:cNvSpPr/>
            <p:nvPr/>
          </p:nvSpPr>
          <p:spPr>
            <a:xfrm>
              <a:off x="3651793" y="3143613"/>
              <a:ext cx="70388" cy="65683"/>
            </a:xfrm>
            <a:custGeom>
              <a:rect b="b" l="l" r="r" t="t"/>
              <a:pathLst>
                <a:path extrusionOk="0" h="642" w="688">
                  <a:moveTo>
                    <a:pt x="336" y="0"/>
                  </a:moveTo>
                  <a:cubicBezTo>
                    <a:pt x="184" y="0"/>
                    <a:pt x="52" y="112"/>
                    <a:pt x="33" y="268"/>
                  </a:cubicBezTo>
                  <a:cubicBezTo>
                    <a:pt x="0" y="454"/>
                    <a:pt x="120" y="617"/>
                    <a:pt x="306" y="639"/>
                  </a:cubicBezTo>
                  <a:cubicBezTo>
                    <a:pt x="320" y="641"/>
                    <a:pt x="334" y="642"/>
                    <a:pt x="347" y="642"/>
                  </a:cubicBezTo>
                  <a:cubicBezTo>
                    <a:pt x="506" y="642"/>
                    <a:pt x="646" y="528"/>
                    <a:pt x="666" y="367"/>
                  </a:cubicBezTo>
                  <a:cubicBezTo>
                    <a:pt x="688" y="192"/>
                    <a:pt x="568" y="28"/>
                    <a:pt x="393" y="6"/>
                  </a:cubicBezTo>
                  <a:cubicBezTo>
                    <a:pt x="374" y="2"/>
                    <a:pt x="355" y="0"/>
                    <a:pt x="336" y="0"/>
                  </a:cubicBezTo>
                  <a:close/>
                </a:path>
              </a:pathLst>
            </a:custGeom>
            <a:solidFill>
              <a:srgbClr val="E79B7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2" name="Google Shape;1142;p76"/>
            <p:cNvSpPr/>
            <p:nvPr/>
          </p:nvSpPr>
          <p:spPr>
            <a:xfrm>
              <a:off x="3506514" y="3252572"/>
              <a:ext cx="140877" cy="174439"/>
            </a:xfrm>
            <a:custGeom>
              <a:rect b="b" l="l" r="r" t="t"/>
              <a:pathLst>
                <a:path extrusionOk="0" h="1705" w="1377">
                  <a:moveTo>
                    <a:pt x="852" y="1"/>
                  </a:moveTo>
                  <a:lnTo>
                    <a:pt x="0" y="426"/>
                  </a:lnTo>
                  <a:lnTo>
                    <a:pt x="1289" y="1705"/>
                  </a:lnTo>
                  <a:cubicBezTo>
                    <a:pt x="1377" y="688"/>
                    <a:pt x="852" y="1"/>
                    <a:pt x="8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3" name="Google Shape;1143;p76"/>
            <p:cNvSpPr/>
            <p:nvPr/>
          </p:nvSpPr>
          <p:spPr>
            <a:xfrm>
              <a:off x="3599206" y="3043554"/>
              <a:ext cx="267227" cy="97604"/>
            </a:xfrm>
            <a:custGeom>
              <a:rect b="b" l="l" r="r" t="t"/>
              <a:pathLst>
                <a:path extrusionOk="0" h="954" w="2612">
                  <a:moveTo>
                    <a:pt x="1071" y="1"/>
                  </a:moveTo>
                  <a:cubicBezTo>
                    <a:pt x="1071" y="1"/>
                    <a:pt x="0" y="405"/>
                    <a:pt x="929" y="777"/>
                  </a:cubicBezTo>
                  <a:cubicBezTo>
                    <a:pt x="1265" y="911"/>
                    <a:pt x="1578" y="954"/>
                    <a:pt x="1841" y="954"/>
                  </a:cubicBezTo>
                  <a:cubicBezTo>
                    <a:pt x="2304" y="954"/>
                    <a:pt x="2611" y="820"/>
                    <a:pt x="2611" y="820"/>
                  </a:cubicBezTo>
                  <a:lnTo>
                    <a:pt x="1071" y="1"/>
                  </a:lnTo>
                  <a:close/>
                </a:path>
              </a:pathLst>
            </a:custGeom>
            <a:solidFill>
              <a:srgbClr val="14263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4" name="Google Shape;1144;p76"/>
            <p:cNvSpPr/>
            <p:nvPr/>
          </p:nvSpPr>
          <p:spPr>
            <a:xfrm>
              <a:off x="3603708" y="3005905"/>
              <a:ext cx="244822" cy="104868"/>
            </a:xfrm>
            <a:custGeom>
              <a:rect b="b" l="l" r="r" t="t"/>
              <a:pathLst>
                <a:path extrusionOk="0" h="1025" w="2393">
                  <a:moveTo>
                    <a:pt x="1128" y="1"/>
                  </a:moveTo>
                  <a:cubicBezTo>
                    <a:pt x="1078" y="1"/>
                    <a:pt x="1026" y="3"/>
                    <a:pt x="973" y="9"/>
                  </a:cubicBezTo>
                  <a:cubicBezTo>
                    <a:pt x="0" y="118"/>
                    <a:pt x="1322" y="1024"/>
                    <a:pt x="1322" y="1024"/>
                  </a:cubicBezTo>
                  <a:lnTo>
                    <a:pt x="2393" y="762"/>
                  </a:lnTo>
                  <a:cubicBezTo>
                    <a:pt x="2393" y="762"/>
                    <a:pt x="1992" y="1"/>
                    <a:pt x="11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5" name="Google Shape;1145;p76"/>
            <p:cNvSpPr/>
            <p:nvPr/>
          </p:nvSpPr>
          <p:spPr>
            <a:xfrm>
              <a:off x="3419347" y="3441434"/>
              <a:ext cx="229066" cy="88396"/>
            </a:xfrm>
            <a:custGeom>
              <a:rect b="b" l="l" r="r" t="t"/>
              <a:pathLst>
                <a:path extrusionOk="0" h="864" w="2239">
                  <a:moveTo>
                    <a:pt x="2239" y="0"/>
                  </a:moveTo>
                  <a:lnTo>
                    <a:pt x="0" y="842"/>
                  </a:lnTo>
                  <a:lnTo>
                    <a:pt x="852" y="842"/>
                  </a:lnTo>
                  <a:cubicBezTo>
                    <a:pt x="899" y="857"/>
                    <a:pt x="968" y="864"/>
                    <a:pt x="1047" y="864"/>
                  </a:cubicBezTo>
                  <a:cubicBezTo>
                    <a:pt x="1317" y="864"/>
                    <a:pt x="1712" y="783"/>
                    <a:pt x="1813" y="656"/>
                  </a:cubicBezTo>
                  <a:cubicBezTo>
                    <a:pt x="2076" y="350"/>
                    <a:pt x="2239" y="0"/>
                    <a:pt x="22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6" name="Google Shape;1146;p76"/>
            <p:cNvSpPr/>
            <p:nvPr/>
          </p:nvSpPr>
          <p:spPr>
            <a:xfrm>
              <a:off x="2973384" y="3546403"/>
              <a:ext cx="631544" cy="333121"/>
            </a:xfrm>
            <a:custGeom>
              <a:rect b="b" l="l" r="r" t="t"/>
              <a:pathLst>
                <a:path extrusionOk="0" h="3256" w="6173">
                  <a:moveTo>
                    <a:pt x="1257" y="1"/>
                  </a:moveTo>
                  <a:cubicBezTo>
                    <a:pt x="1" y="176"/>
                    <a:pt x="569" y="3125"/>
                    <a:pt x="569" y="3125"/>
                  </a:cubicBezTo>
                  <a:lnTo>
                    <a:pt x="2731" y="3256"/>
                  </a:lnTo>
                  <a:lnTo>
                    <a:pt x="2961" y="2721"/>
                  </a:lnTo>
                  <a:lnTo>
                    <a:pt x="5484" y="2961"/>
                  </a:lnTo>
                  <a:lnTo>
                    <a:pt x="6172" y="1246"/>
                  </a:lnTo>
                  <a:lnTo>
                    <a:pt x="4370" y="493"/>
                  </a:lnTo>
                  <a:lnTo>
                    <a:pt x="125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7" name="Google Shape;1147;p76"/>
            <p:cNvSpPr/>
            <p:nvPr/>
          </p:nvSpPr>
          <p:spPr>
            <a:xfrm>
              <a:off x="3222608" y="3232315"/>
              <a:ext cx="347641" cy="459474"/>
            </a:xfrm>
            <a:custGeom>
              <a:rect b="b" l="l" r="r" t="t"/>
              <a:pathLst>
                <a:path extrusionOk="0" h="4491" w="3398">
                  <a:moveTo>
                    <a:pt x="2882" y="0"/>
                  </a:moveTo>
                  <a:cubicBezTo>
                    <a:pt x="2868" y="0"/>
                    <a:pt x="2855" y="1"/>
                    <a:pt x="2841" y="2"/>
                  </a:cubicBezTo>
                  <a:lnTo>
                    <a:pt x="492" y="242"/>
                  </a:lnTo>
                  <a:cubicBezTo>
                    <a:pt x="241" y="264"/>
                    <a:pt x="45" y="493"/>
                    <a:pt x="55" y="745"/>
                  </a:cubicBezTo>
                  <a:lnTo>
                    <a:pt x="1" y="4207"/>
                  </a:lnTo>
                  <a:lnTo>
                    <a:pt x="645" y="4491"/>
                  </a:lnTo>
                  <a:lnTo>
                    <a:pt x="1049" y="1170"/>
                  </a:lnTo>
                  <a:lnTo>
                    <a:pt x="2939" y="974"/>
                  </a:lnTo>
                  <a:cubicBezTo>
                    <a:pt x="3201" y="941"/>
                    <a:pt x="3397" y="712"/>
                    <a:pt x="3376" y="439"/>
                  </a:cubicBezTo>
                  <a:cubicBezTo>
                    <a:pt x="3355" y="190"/>
                    <a:pt x="3137" y="0"/>
                    <a:pt x="2882" y="0"/>
                  </a:cubicBezTo>
                  <a:close/>
                </a:path>
              </a:pathLst>
            </a:custGeom>
            <a:solidFill>
              <a:srgbClr val="E79B7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8" name="Google Shape;1148;p76"/>
            <p:cNvSpPr/>
            <p:nvPr/>
          </p:nvSpPr>
          <p:spPr>
            <a:xfrm>
              <a:off x="3144444" y="3618634"/>
              <a:ext cx="147630" cy="139653"/>
            </a:xfrm>
            <a:custGeom>
              <a:rect b="b" l="l" r="r" t="t"/>
              <a:pathLst>
                <a:path extrusionOk="0" h="1365" w="1443">
                  <a:moveTo>
                    <a:pt x="719" y="1"/>
                  </a:moveTo>
                  <a:cubicBezTo>
                    <a:pt x="379" y="1"/>
                    <a:pt x="85" y="261"/>
                    <a:pt x="44" y="606"/>
                  </a:cubicBezTo>
                  <a:cubicBezTo>
                    <a:pt x="0" y="977"/>
                    <a:pt x="262" y="1316"/>
                    <a:pt x="634" y="1360"/>
                  </a:cubicBezTo>
                  <a:cubicBezTo>
                    <a:pt x="661" y="1363"/>
                    <a:pt x="688" y="1365"/>
                    <a:pt x="715" y="1365"/>
                  </a:cubicBezTo>
                  <a:cubicBezTo>
                    <a:pt x="1053" y="1365"/>
                    <a:pt x="1347" y="1114"/>
                    <a:pt x="1387" y="770"/>
                  </a:cubicBezTo>
                  <a:cubicBezTo>
                    <a:pt x="1442" y="399"/>
                    <a:pt x="1169" y="49"/>
                    <a:pt x="797" y="5"/>
                  </a:cubicBezTo>
                  <a:cubicBezTo>
                    <a:pt x="771" y="2"/>
                    <a:pt x="745" y="1"/>
                    <a:pt x="719" y="1"/>
                  </a:cubicBezTo>
                  <a:close/>
                </a:path>
              </a:pathLst>
            </a:custGeom>
            <a:solidFill>
              <a:srgbClr val="E79B7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9" name="Google Shape;1149;p76"/>
            <p:cNvSpPr/>
            <p:nvPr/>
          </p:nvSpPr>
          <p:spPr>
            <a:xfrm>
              <a:off x="3594705" y="3901825"/>
              <a:ext cx="164408" cy="382332"/>
            </a:xfrm>
            <a:custGeom>
              <a:rect b="b" l="l" r="r" t="t"/>
              <a:pathLst>
                <a:path extrusionOk="0" h="3737" w="1607">
                  <a:moveTo>
                    <a:pt x="1486" y="0"/>
                  </a:moveTo>
                  <a:cubicBezTo>
                    <a:pt x="1486" y="0"/>
                    <a:pt x="132" y="165"/>
                    <a:pt x="99" y="274"/>
                  </a:cubicBezTo>
                  <a:cubicBezTo>
                    <a:pt x="1" y="656"/>
                    <a:pt x="918" y="3692"/>
                    <a:pt x="918" y="3692"/>
                  </a:cubicBezTo>
                  <a:lnTo>
                    <a:pt x="1476" y="3736"/>
                  </a:lnTo>
                  <a:lnTo>
                    <a:pt x="1607" y="3277"/>
                  </a:lnTo>
                  <a:lnTo>
                    <a:pt x="148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0" name="Google Shape;1150;p76"/>
            <p:cNvSpPr/>
            <p:nvPr/>
          </p:nvSpPr>
          <p:spPr>
            <a:xfrm>
              <a:off x="3656192" y="4230646"/>
              <a:ext cx="301909" cy="107119"/>
            </a:xfrm>
            <a:custGeom>
              <a:rect b="b" l="l" r="r" t="t"/>
              <a:pathLst>
                <a:path extrusionOk="0" h="1047" w="2951">
                  <a:moveTo>
                    <a:pt x="1086" y="1"/>
                  </a:moveTo>
                  <a:cubicBezTo>
                    <a:pt x="1050" y="1"/>
                    <a:pt x="1022" y="23"/>
                    <a:pt x="1006" y="63"/>
                  </a:cubicBezTo>
                  <a:cubicBezTo>
                    <a:pt x="973" y="151"/>
                    <a:pt x="842" y="315"/>
                    <a:pt x="591" y="337"/>
                  </a:cubicBezTo>
                  <a:cubicBezTo>
                    <a:pt x="575" y="338"/>
                    <a:pt x="560" y="339"/>
                    <a:pt x="546" y="339"/>
                  </a:cubicBezTo>
                  <a:cubicBezTo>
                    <a:pt x="343" y="339"/>
                    <a:pt x="290" y="201"/>
                    <a:pt x="208" y="129"/>
                  </a:cubicBezTo>
                  <a:cubicBezTo>
                    <a:pt x="191" y="119"/>
                    <a:pt x="172" y="114"/>
                    <a:pt x="154" y="114"/>
                  </a:cubicBezTo>
                  <a:cubicBezTo>
                    <a:pt x="116" y="114"/>
                    <a:pt x="81" y="136"/>
                    <a:pt x="66" y="173"/>
                  </a:cubicBezTo>
                  <a:lnTo>
                    <a:pt x="45" y="249"/>
                  </a:lnTo>
                  <a:lnTo>
                    <a:pt x="45" y="271"/>
                  </a:lnTo>
                  <a:lnTo>
                    <a:pt x="11" y="828"/>
                  </a:lnTo>
                  <a:cubicBezTo>
                    <a:pt x="1" y="927"/>
                    <a:pt x="77" y="1014"/>
                    <a:pt x="186" y="1014"/>
                  </a:cubicBezTo>
                  <a:lnTo>
                    <a:pt x="2786" y="1046"/>
                  </a:lnTo>
                  <a:cubicBezTo>
                    <a:pt x="2885" y="1046"/>
                    <a:pt x="2950" y="948"/>
                    <a:pt x="2917" y="861"/>
                  </a:cubicBezTo>
                  <a:cubicBezTo>
                    <a:pt x="2873" y="762"/>
                    <a:pt x="2808" y="697"/>
                    <a:pt x="2710" y="653"/>
                  </a:cubicBezTo>
                  <a:lnTo>
                    <a:pt x="1125" y="9"/>
                  </a:lnTo>
                  <a:cubicBezTo>
                    <a:pt x="1111" y="3"/>
                    <a:pt x="1098" y="1"/>
                    <a:pt x="10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1" name="Google Shape;1151;p76"/>
            <p:cNvSpPr/>
            <p:nvPr/>
          </p:nvSpPr>
          <p:spPr>
            <a:xfrm>
              <a:off x="3750111" y="3055934"/>
              <a:ext cx="116324" cy="71617"/>
            </a:xfrm>
            <a:custGeom>
              <a:rect b="b" l="l" r="r" t="t"/>
              <a:pathLst>
                <a:path extrusionOk="0" h="700" w="1137">
                  <a:moveTo>
                    <a:pt x="0" y="0"/>
                  </a:moveTo>
                  <a:lnTo>
                    <a:pt x="66" y="535"/>
                  </a:lnTo>
                  <a:lnTo>
                    <a:pt x="1136" y="699"/>
                  </a:lnTo>
                  <a:cubicBezTo>
                    <a:pt x="1136" y="699"/>
                    <a:pt x="1103" y="481"/>
                    <a:pt x="962" y="273"/>
                  </a:cubicBezTo>
                  <a:cubicBezTo>
                    <a:pt x="819" y="66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2" name="Google Shape;1152;p76"/>
            <p:cNvSpPr/>
            <p:nvPr/>
          </p:nvSpPr>
          <p:spPr>
            <a:xfrm>
              <a:off x="2558829" y="4067156"/>
              <a:ext cx="346516" cy="214749"/>
            </a:xfrm>
            <a:custGeom>
              <a:rect b="b" l="l" r="r" t="t"/>
              <a:pathLst>
                <a:path extrusionOk="0" h="2099" w="3387">
                  <a:moveTo>
                    <a:pt x="2974" y="1"/>
                  </a:moveTo>
                  <a:cubicBezTo>
                    <a:pt x="2973" y="1"/>
                    <a:pt x="2972" y="1"/>
                    <a:pt x="2972" y="1"/>
                  </a:cubicBezTo>
                  <a:cubicBezTo>
                    <a:pt x="2196" y="122"/>
                    <a:pt x="186" y="1258"/>
                    <a:pt x="186" y="1258"/>
                  </a:cubicBezTo>
                  <a:lnTo>
                    <a:pt x="1" y="2098"/>
                  </a:lnTo>
                  <a:lnTo>
                    <a:pt x="3387" y="1465"/>
                  </a:lnTo>
                  <a:cubicBezTo>
                    <a:pt x="3387" y="1465"/>
                    <a:pt x="3074" y="1"/>
                    <a:pt x="29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3" name="Google Shape;1153;p76"/>
            <p:cNvSpPr/>
            <p:nvPr/>
          </p:nvSpPr>
          <p:spPr>
            <a:xfrm>
              <a:off x="2412425" y="4128542"/>
              <a:ext cx="235921" cy="257514"/>
            </a:xfrm>
            <a:custGeom>
              <a:rect b="b" l="l" r="r" t="t"/>
              <a:pathLst>
                <a:path extrusionOk="0" h="2517" w="2306">
                  <a:moveTo>
                    <a:pt x="1566" y="0"/>
                  </a:moveTo>
                  <a:cubicBezTo>
                    <a:pt x="1506" y="0"/>
                    <a:pt x="1444" y="34"/>
                    <a:pt x="1410" y="90"/>
                  </a:cubicBezTo>
                  <a:lnTo>
                    <a:pt x="55" y="2306"/>
                  </a:lnTo>
                  <a:cubicBezTo>
                    <a:pt x="0" y="2394"/>
                    <a:pt x="55" y="2493"/>
                    <a:pt x="143" y="2514"/>
                  </a:cubicBezTo>
                  <a:cubicBezTo>
                    <a:pt x="160" y="2516"/>
                    <a:pt x="177" y="2517"/>
                    <a:pt x="194" y="2517"/>
                  </a:cubicBezTo>
                  <a:cubicBezTo>
                    <a:pt x="282" y="2517"/>
                    <a:pt x="362" y="2493"/>
                    <a:pt x="427" y="2438"/>
                  </a:cubicBezTo>
                  <a:lnTo>
                    <a:pt x="1803" y="1411"/>
                  </a:lnTo>
                  <a:cubicBezTo>
                    <a:pt x="1835" y="1378"/>
                    <a:pt x="1847" y="1323"/>
                    <a:pt x="1814" y="1280"/>
                  </a:cubicBezTo>
                  <a:cubicBezTo>
                    <a:pt x="1748" y="1204"/>
                    <a:pt x="1682" y="1007"/>
                    <a:pt x="1781" y="789"/>
                  </a:cubicBezTo>
                  <a:cubicBezTo>
                    <a:pt x="1890" y="570"/>
                    <a:pt x="2119" y="526"/>
                    <a:pt x="2229" y="483"/>
                  </a:cubicBezTo>
                  <a:cubicBezTo>
                    <a:pt x="2284" y="461"/>
                    <a:pt x="2306" y="395"/>
                    <a:pt x="2262" y="352"/>
                  </a:cubicBezTo>
                  <a:lnTo>
                    <a:pt x="2218" y="286"/>
                  </a:lnTo>
                  <a:cubicBezTo>
                    <a:pt x="2207" y="286"/>
                    <a:pt x="2207" y="275"/>
                    <a:pt x="2196" y="275"/>
                  </a:cubicBezTo>
                  <a:lnTo>
                    <a:pt x="1661" y="35"/>
                  </a:lnTo>
                  <a:cubicBezTo>
                    <a:pt x="1633" y="11"/>
                    <a:pt x="1600" y="0"/>
                    <a:pt x="15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4" name="Google Shape;1154;p76"/>
            <p:cNvSpPr/>
            <p:nvPr/>
          </p:nvSpPr>
          <p:spPr>
            <a:xfrm>
              <a:off x="4312196" y="4354440"/>
              <a:ext cx="168807" cy="168811"/>
            </a:xfrm>
            <a:custGeom>
              <a:rect b="b" l="l" r="r" t="t"/>
              <a:pathLst>
                <a:path extrusionOk="0" h="1650" w="1650">
                  <a:moveTo>
                    <a:pt x="820" y="1"/>
                  </a:moveTo>
                  <a:cubicBezTo>
                    <a:pt x="372" y="1"/>
                    <a:pt x="0" y="372"/>
                    <a:pt x="0" y="831"/>
                  </a:cubicBezTo>
                  <a:cubicBezTo>
                    <a:pt x="0" y="1289"/>
                    <a:pt x="372" y="1650"/>
                    <a:pt x="820" y="1650"/>
                  </a:cubicBezTo>
                  <a:cubicBezTo>
                    <a:pt x="1279" y="1650"/>
                    <a:pt x="1650" y="1289"/>
                    <a:pt x="1650" y="831"/>
                  </a:cubicBezTo>
                  <a:cubicBezTo>
                    <a:pt x="1650" y="372"/>
                    <a:pt x="1279" y="1"/>
                    <a:pt x="8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5" name="Google Shape;1155;p76"/>
            <p:cNvSpPr/>
            <p:nvPr/>
          </p:nvSpPr>
          <p:spPr>
            <a:xfrm>
              <a:off x="4385960" y="4410301"/>
              <a:ext cx="95044" cy="112950"/>
            </a:xfrm>
            <a:custGeom>
              <a:rect b="b" l="l" r="r" t="t"/>
              <a:pathLst>
                <a:path extrusionOk="0" h="1104" w="929">
                  <a:moveTo>
                    <a:pt x="99" y="1104"/>
                  </a:moveTo>
                  <a:lnTo>
                    <a:pt x="99" y="1104"/>
                  </a:lnTo>
                  <a:lnTo>
                    <a:pt x="99" y="1104"/>
                  </a:lnTo>
                  <a:close/>
                  <a:moveTo>
                    <a:pt x="99" y="1104"/>
                  </a:moveTo>
                  <a:lnTo>
                    <a:pt x="99" y="1104"/>
                  </a:lnTo>
                  <a:lnTo>
                    <a:pt x="99" y="1104"/>
                  </a:lnTo>
                  <a:close/>
                  <a:moveTo>
                    <a:pt x="87" y="1104"/>
                  </a:moveTo>
                  <a:lnTo>
                    <a:pt x="99" y="1104"/>
                  </a:lnTo>
                  <a:lnTo>
                    <a:pt x="87" y="1104"/>
                  </a:lnTo>
                  <a:close/>
                  <a:moveTo>
                    <a:pt x="87" y="1104"/>
                  </a:moveTo>
                  <a:lnTo>
                    <a:pt x="87" y="1104"/>
                  </a:lnTo>
                  <a:lnTo>
                    <a:pt x="87" y="1104"/>
                  </a:lnTo>
                  <a:close/>
                  <a:moveTo>
                    <a:pt x="87" y="1104"/>
                  </a:moveTo>
                  <a:lnTo>
                    <a:pt x="87" y="1104"/>
                  </a:lnTo>
                  <a:lnTo>
                    <a:pt x="87" y="1104"/>
                  </a:lnTo>
                  <a:close/>
                  <a:moveTo>
                    <a:pt x="87" y="1104"/>
                  </a:moveTo>
                  <a:lnTo>
                    <a:pt x="87" y="1104"/>
                  </a:lnTo>
                  <a:lnTo>
                    <a:pt x="87" y="1104"/>
                  </a:lnTo>
                  <a:close/>
                  <a:moveTo>
                    <a:pt x="77" y="1104"/>
                  </a:moveTo>
                  <a:lnTo>
                    <a:pt x="77" y="1104"/>
                  </a:lnTo>
                  <a:lnTo>
                    <a:pt x="77" y="1104"/>
                  </a:lnTo>
                  <a:close/>
                  <a:moveTo>
                    <a:pt x="77" y="1104"/>
                  </a:moveTo>
                  <a:lnTo>
                    <a:pt x="77" y="1104"/>
                  </a:lnTo>
                  <a:lnTo>
                    <a:pt x="77" y="1104"/>
                  </a:lnTo>
                  <a:close/>
                  <a:moveTo>
                    <a:pt x="77" y="1104"/>
                  </a:moveTo>
                  <a:lnTo>
                    <a:pt x="77" y="1104"/>
                  </a:lnTo>
                  <a:lnTo>
                    <a:pt x="77" y="1104"/>
                  </a:lnTo>
                  <a:close/>
                  <a:moveTo>
                    <a:pt x="66" y="1104"/>
                  </a:moveTo>
                  <a:lnTo>
                    <a:pt x="77" y="1104"/>
                  </a:lnTo>
                  <a:lnTo>
                    <a:pt x="66" y="1104"/>
                  </a:lnTo>
                  <a:close/>
                  <a:moveTo>
                    <a:pt x="66" y="1104"/>
                  </a:moveTo>
                  <a:lnTo>
                    <a:pt x="66" y="1104"/>
                  </a:lnTo>
                  <a:lnTo>
                    <a:pt x="66" y="1104"/>
                  </a:lnTo>
                  <a:close/>
                  <a:moveTo>
                    <a:pt x="66" y="1104"/>
                  </a:moveTo>
                  <a:lnTo>
                    <a:pt x="66" y="1104"/>
                  </a:lnTo>
                  <a:lnTo>
                    <a:pt x="66" y="1104"/>
                  </a:lnTo>
                  <a:close/>
                  <a:moveTo>
                    <a:pt x="66" y="1104"/>
                  </a:moveTo>
                  <a:lnTo>
                    <a:pt x="66" y="1104"/>
                  </a:lnTo>
                  <a:lnTo>
                    <a:pt x="66" y="1104"/>
                  </a:lnTo>
                  <a:close/>
                  <a:moveTo>
                    <a:pt x="55" y="1104"/>
                  </a:moveTo>
                  <a:lnTo>
                    <a:pt x="55" y="1104"/>
                  </a:lnTo>
                  <a:lnTo>
                    <a:pt x="55" y="1104"/>
                  </a:lnTo>
                  <a:close/>
                  <a:moveTo>
                    <a:pt x="55" y="1104"/>
                  </a:moveTo>
                  <a:lnTo>
                    <a:pt x="55" y="1104"/>
                  </a:lnTo>
                  <a:lnTo>
                    <a:pt x="55" y="1104"/>
                  </a:lnTo>
                  <a:close/>
                  <a:moveTo>
                    <a:pt x="55" y="1104"/>
                  </a:moveTo>
                  <a:lnTo>
                    <a:pt x="55" y="1104"/>
                  </a:lnTo>
                  <a:lnTo>
                    <a:pt x="55" y="1104"/>
                  </a:lnTo>
                  <a:close/>
                  <a:moveTo>
                    <a:pt x="55" y="1104"/>
                  </a:moveTo>
                  <a:lnTo>
                    <a:pt x="55" y="1104"/>
                  </a:lnTo>
                  <a:lnTo>
                    <a:pt x="55" y="1104"/>
                  </a:lnTo>
                  <a:close/>
                  <a:moveTo>
                    <a:pt x="44" y="1104"/>
                  </a:moveTo>
                  <a:lnTo>
                    <a:pt x="44" y="1104"/>
                  </a:lnTo>
                  <a:lnTo>
                    <a:pt x="44" y="1104"/>
                  </a:lnTo>
                  <a:close/>
                  <a:moveTo>
                    <a:pt x="44" y="1104"/>
                  </a:moveTo>
                  <a:lnTo>
                    <a:pt x="44" y="1104"/>
                  </a:lnTo>
                  <a:lnTo>
                    <a:pt x="44" y="1104"/>
                  </a:lnTo>
                  <a:close/>
                  <a:moveTo>
                    <a:pt x="44" y="1104"/>
                  </a:moveTo>
                  <a:lnTo>
                    <a:pt x="44" y="1104"/>
                  </a:lnTo>
                  <a:lnTo>
                    <a:pt x="44" y="1104"/>
                  </a:lnTo>
                  <a:close/>
                  <a:moveTo>
                    <a:pt x="44" y="1104"/>
                  </a:moveTo>
                  <a:lnTo>
                    <a:pt x="44" y="1104"/>
                  </a:lnTo>
                  <a:lnTo>
                    <a:pt x="44" y="1104"/>
                  </a:lnTo>
                  <a:close/>
                  <a:moveTo>
                    <a:pt x="33" y="1104"/>
                  </a:moveTo>
                  <a:lnTo>
                    <a:pt x="33" y="1104"/>
                  </a:lnTo>
                  <a:lnTo>
                    <a:pt x="33" y="1104"/>
                  </a:lnTo>
                  <a:close/>
                  <a:moveTo>
                    <a:pt x="33" y="1104"/>
                  </a:moveTo>
                  <a:lnTo>
                    <a:pt x="33" y="1104"/>
                  </a:lnTo>
                  <a:lnTo>
                    <a:pt x="33" y="1104"/>
                  </a:lnTo>
                  <a:close/>
                  <a:moveTo>
                    <a:pt x="22" y="1104"/>
                  </a:moveTo>
                  <a:lnTo>
                    <a:pt x="22" y="1104"/>
                  </a:lnTo>
                  <a:lnTo>
                    <a:pt x="22" y="1104"/>
                  </a:lnTo>
                  <a:close/>
                  <a:moveTo>
                    <a:pt x="22" y="1104"/>
                  </a:moveTo>
                  <a:lnTo>
                    <a:pt x="22" y="1104"/>
                  </a:lnTo>
                  <a:lnTo>
                    <a:pt x="22" y="1104"/>
                  </a:lnTo>
                  <a:close/>
                  <a:moveTo>
                    <a:pt x="22" y="1104"/>
                  </a:moveTo>
                  <a:lnTo>
                    <a:pt x="22" y="1104"/>
                  </a:lnTo>
                  <a:lnTo>
                    <a:pt x="22" y="1104"/>
                  </a:lnTo>
                  <a:close/>
                  <a:moveTo>
                    <a:pt x="22" y="1104"/>
                  </a:moveTo>
                  <a:lnTo>
                    <a:pt x="22" y="1104"/>
                  </a:lnTo>
                  <a:lnTo>
                    <a:pt x="22" y="1104"/>
                  </a:lnTo>
                  <a:close/>
                  <a:moveTo>
                    <a:pt x="11" y="1104"/>
                  </a:moveTo>
                  <a:lnTo>
                    <a:pt x="11" y="1104"/>
                  </a:lnTo>
                  <a:lnTo>
                    <a:pt x="11" y="1104"/>
                  </a:lnTo>
                  <a:close/>
                  <a:moveTo>
                    <a:pt x="0" y="1104"/>
                  </a:moveTo>
                  <a:lnTo>
                    <a:pt x="0" y="1104"/>
                  </a:lnTo>
                  <a:lnTo>
                    <a:pt x="0" y="1104"/>
                  </a:lnTo>
                  <a:close/>
                  <a:moveTo>
                    <a:pt x="0" y="1104"/>
                  </a:moveTo>
                  <a:lnTo>
                    <a:pt x="0" y="1104"/>
                  </a:lnTo>
                  <a:lnTo>
                    <a:pt x="0" y="1104"/>
                  </a:lnTo>
                  <a:close/>
                  <a:moveTo>
                    <a:pt x="0" y="1104"/>
                  </a:moveTo>
                  <a:lnTo>
                    <a:pt x="0" y="1104"/>
                  </a:lnTo>
                  <a:lnTo>
                    <a:pt x="0" y="1104"/>
                  </a:lnTo>
                  <a:close/>
                  <a:moveTo>
                    <a:pt x="929" y="273"/>
                  </a:moveTo>
                  <a:lnTo>
                    <a:pt x="929" y="273"/>
                  </a:lnTo>
                  <a:lnTo>
                    <a:pt x="929" y="273"/>
                  </a:lnTo>
                  <a:close/>
                  <a:moveTo>
                    <a:pt x="929" y="273"/>
                  </a:moveTo>
                  <a:lnTo>
                    <a:pt x="929" y="273"/>
                  </a:lnTo>
                  <a:lnTo>
                    <a:pt x="929" y="273"/>
                  </a:lnTo>
                  <a:close/>
                  <a:moveTo>
                    <a:pt x="929" y="273"/>
                  </a:moveTo>
                  <a:lnTo>
                    <a:pt x="929" y="273"/>
                  </a:lnTo>
                  <a:lnTo>
                    <a:pt x="929" y="273"/>
                  </a:lnTo>
                  <a:close/>
                  <a:moveTo>
                    <a:pt x="929" y="263"/>
                  </a:moveTo>
                  <a:lnTo>
                    <a:pt x="929" y="263"/>
                  </a:lnTo>
                  <a:lnTo>
                    <a:pt x="929" y="263"/>
                  </a:lnTo>
                  <a:close/>
                  <a:moveTo>
                    <a:pt x="929" y="263"/>
                  </a:moveTo>
                  <a:lnTo>
                    <a:pt x="929" y="263"/>
                  </a:lnTo>
                  <a:lnTo>
                    <a:pt x="929" y="263"/>
                  </a:lnTo>
                  <a:close/>
                  <a:moveTo>
                    <a:pt x="929" y="252"/>
                  </a:moveTo>
                  <a:lnTo>
                    <a:pt x="929" y="252"/>
                  </a:lnTo>
                  <a:lnTo>
                    <a:pt x="929" y="252"/>
                  </a:lnTo>
                  <a:close/>
                  <a:moveTo>
                    <a:pt x="929" y="252"/>
                  </a:moveTo>
                  <a:lnTo>
                    <a:pt x="929" y="252"/>
                  </a:lnTo>
                  <a:lnTo>
                    <a:pt x="929" y="252"/>
                  </a:lnTo>
                  <a:close/>
                  <a:moveTo>
                    <a:pt x="929" y="252"/>
                  </a:moveTo>
                  <a:lnTo>
                    <a:pt x="929" y="252"/>
                  </a:lnTo>
                  <a:lnTo>
                    <a:pt x="929" y="252"/>
                  </a:lnTo>
                  <a:close/>
                  <a:moveTo>
                    <a:pt x="929" y="241"/>
                  </a:moveTo>
                  <a:lnTo>
                    <a:pt x="929" y="241"/>
                  </a:lnTo>
                  <a:lnTo>
                    <a:pt x="929" y="241"/>
                  </a:lnTo>
                  <a:close/>
                  <a:moveTo>
                    <a:pt x="929" y="241"/>
                  </a:moveTo>
                  <a:lnTo>
                    <a:pt x="929" y="241"/>
                  </a:lnTo>
                  <a:lnTo>
                    <a:pt x="929" y="241"/>
                  </a:lnTo>
                  <a:close/>
                  <a:moveTo>
                    <a:pt x="929" y="230"/>
                  </a:moveTo>
                  <a:lnTo>
                    <a:pt x="929" y="230"/>
                  </a:lnTo>
                  <a:lnTo>
                    <a:pt x="929" y="230"/>
                  </a:lnTo>
                  <a:close/>
                  <a:moveTo>
                    <a:pt x="929" y="230"/>
                  </a:moveTo>
                  <a:lnTo>
                    <a:pt x="929" y="230"/>
                  </a:lnTo>
                  <a:lnTo>
                    <a:pt x="929" y="230"/>
                  </a:lnTo>
                  <a:close/>
                  <a:moveTo>
                    <a:pt x="929" y="230"/>
                  </a:moveTo>
                  <a:lnTo>
                    <a:pt x="929" y="230"/>
                  </a:lnTo>
                  <a:lnTo>
                    <a:pt x="929" y="230"/>
                  </a:lnTo>
                  <a:close/>
                  <a:moveTo>
                    <a:pt x="929" y="219"/>
                  </a:moveTo>
                  <a:lnTo>
                    <a:pt x="929" y="219"/>
                  </a:lnTo>
                  <a:lnTo>
                    <a:pt x="929" y="219"/>
                  </a:lnTo>
                  <a:close/>
                  <a:moveTo>
                    <a:pt x="929" y="219"/>
                  </a:moveTo>
                  <a:lnTo>
                    <a:pt x="929" y="219"/>
                  </a:lnTo>
                  <a:lnTo>
                    <a:pt x="929" y="219"/>
                  </a:lnTo>
                  <a:close/>
                  <a:moveTo>
                    <a:pt x="929" y="208"/>
                  </a:moveTo>
                  <a:lnTo>
                    <a:pt x="929" y="208"/>
                  </a:lnTo>
                  <a:lnTo>
                    <a:pt x="929" y="208"/>
                  </a:lnTo>
                  <a:close/>
                  <a:moveTo>
                    <a:pt x="929" y="208"/>
                  </a:moveTo>
                  <a:lnTo>
                    <a:pt x="929" y="208"/>
                  </a:lnTo>
                  <a:lnTo>
                    <a:pt x="929" y="208"/>
                  </a:lnTo>
                  <a:close/>
                  <a:moveTo>
                    <a:pt x="929" y="208"/>
                  </a:moveTo>
                  <a:lnTo>
                    <a:pt x="929" y="208"/>
                  </a:lnTo>
                  <a:lnTo>
                    <a:pt x="929" y="208"/>
                  </a:lnTo>
                  <a:close/>
                  <a:moveTo>
                    <a:pt x="929" y="197"/>
                  </a:moveTo>
                  <a:lnTo>
                    <a:pt x="929" y="197"/>
                  </a:lnTo>
                  <a:lnTo>
                    <a:pt x="929" y="197"/>
                  </a:lnTo>
                  <a:close/>
                  <a:moveTo>
                    <a:pt x="918" y="197"/>
                  </a:moveTo>
                  <a:lnTo>
                    <a:pt x="918" y="197"/>
                  </a:lnTo>
                  <a:lnTo>
                    <a:pt x="918" y="197"/>
                  </a:lnTo>
                  <a:close/>
                  <a:moveTo>
                    <a:pt x="918" y="186"/>
                  </a:moveTo>
                  <a:lnTo>
                    <a:pt x="918" y="186"/>
                  </a:lnTo>
                  <a:lnTo>
                    <a:pt x="918" y="186"/>
                  </a:lnTo>
                  <a:close/>
                  <a:moveTo>
                    <a:pt x="918" y="186"/>
                  </a:moveTo>
                  <a:lnTo>
                    <a:pt x="918" y="186"/>
                  </a:lnTo>
                  <a:lnTo>
                    <a:pt x="918" y="186"/>
                  </a:lnTo>
                  <a:close/>
                  <a:moveTo>
                    <a:pt x="918" y="186"/>
                  </a:moveTo>
                  <a:lnTo>
                    <a:pt x="918" y="186"/>
                  </a:lnTo>
                  <a:lnTo>
                    <a:pt x="918" y="186"/>
                  </a:lnTo>
                  <a:close/>
                  <a:moveTo>
                    <a:pt x="918" y="176"/>
                  </a:moveTo>
                  <a:lnTo>
                    <a:pt x="918" y="176"/>
                  </a:lnTo>
                  <a:lnTo>
                    <a:pt x="918" y="176"/>
                  </a:lnTo>
                  <a:close/>
                  <a:moveTo>
                    <a:pt x="918" y="176"/>
                  </a:moveTo>
                  <a:lnTo>
                    <a:pt x="918" y="176"/>
                  </a:lnTo>
                  <a:lnTo>
                    <a:pt x="918" y="176"/>
                  </a:lnTo>
                  <a:close/>
                  <a:moveTo>
                    <a:pt x="918" y="164"/>
                  </a:moveTo>
                  <a:lnTo>
                    <a:pt x="918" y="164"/>
                  </a:lnTo>
                  <a:lnTo>
                    <a:pt x="918" y="164"/>
                  </a:lnTo>
                  <a:close/>
                  <a:moveTo>
                    <a:pt x="918" y="164"/>
                  </a:moveTo>
                  <a:lnTo>
                    <a:pt x="918" y="164"/>
                  </a:lnTo>
                  <a:lnTo>
                    <a:pt x="918" y="164"/>
                  </a:lnTo>
                  <a:close/>
                  <a:moveTo>
                    <a:pt x="918" y="164"/>
                  </a:moveTo>
                  <a:lnTo>
                    <a:pt x="918" y="164"/>
                  </a:lnTo>
                  <a:lnTo>
                    <a:pt x="918" y="164"/>
                  </a:lnTo>
                  <a:close/>
                  <a:moveTo>
                    <a:pt x="918" y="154"/>
                  </a:moveTo>
                  <a:lnTo>
                    <a:pt x="918" y="154"/>
                  </a:lnTo>
                  <a:lnTo>
                    <a:pt x="918" y="154"/>
                  </a:lnTo>
                  <a:close/>
                  <a:moveTo>
                    <a:pt x="918" y="154"/>
                  </a:moveTo>
                  <a:lnTo>
                    <a:pt x="918" y="154"/>
                  </a:lnTo>
                  <a:lnTo>
                    <a:pt x="918" y="154"/>
                  </a:lnTo>
                  <a:close/>
                  <a:moveTo>
                    <a:pt x="918" y="142"/>
                  </a:moveTo>
                  <a:lnTo>
                    <a:pt x="918" y="142"/>
                  </a:lnTo>
                  <a:lnTo>
                    <a:pt x="918" y="142"/>
                  </a:lnTo>
                  <a:close/>
                  <a:moveTo>
                    <a:pt x="918" y="142"/>
                  </a:moveTo>
                  <a:lnTo>
                    <a:pt x="918" y="142"/>
                  </a:lnTo>
                  <a:lnTo>
                    <a:pt x="918" y="142"/>
                  </a:lnTo>
                  <a:close/>
                  <a:moveTo>
                    <a:pt x="918" y="132"/>
                  </a:moveTo>
                  <a:lnTo>
                    <a:pt x="918" y="132"/>
                  </a:lnTo>
                  <a:lnTo>
                    <a:pt x="918" y="132"/>
                  </a:lnTo>
                  <a:close/>
                  <a:moveTo>
                    <a:pt x="918" y="132"/>
                  </a:moveTo>
                  <a:lnTo>
                    <a:pt x="918" y="132"/>
                  </a:lnTo>
                  <a:lnTo>
                    <a:pt x="918" y="132"/>
                  </a:lnTo>
                  <a:close/>
                  <a:moveTo>
                    <a:pt x="918" y="132"/>
                  </a:moveTo>
                  <a:lnTo>
                    <a:pt x="918" y="132"/>
                  </a:lnTo>
                  <a:lnTo>
                    <a:pt x="918" y="132"/>
                  </a:lnTo>
                  <a:close/>
                  <a:moveTo>
                    <a:pt x="907" y="120"/>
                  </a:moveTo>
                  <a:lnTo>
                    <a:pt x="907" y="120"/>
                  </a:lnTo>
                  <a:lnTo>
                    <a:pt x="907" y="120"/>
                  </a:lnTo>
                  <a:close/>
                  <a:moveTo>
                    <a:pt x="907" y="120"/>
                  </a:moveTo>
                  <a:lnTo>
                    <a:pt x="907" y="120"/>
                  </a:lnTo>
                  <a:lnTo>
                    <a:pt x="907" y="120"/>
                  </a:lnTo>
                  <a:close/>
                  <a:moveTo>
                    <a:pt x="907" y="110"/>
                  </a:moveTo>
                  <a:lnTo>
                    <a:pt x="907" y="120"/>
                  </a:lnTo>
                  <a:lnTo>
                    <a:pt x="907" y="110"/>
                  </a:lnTo>
                  <a:close/>
                  <a:moveTo>
                    <a:pt x="907" y="110"/>
                  </a:moveTo>
                  <a:lnTo>
                    <a:pt x="907" y="110"/>
                  </a:lnTo>
                  <a:lnTo>
                    <a:pt x="907" y="110"/>
                  </a:lnTo>
                  <a:close/>
                  <a:moveTo>
                    <a:pt x="907" y="110"/>
                  </a:moveTo>
                  <a:lnTo>
                    <a:pt x="907" y="110"/>
                  </a:lnTo>
                  <a:lnTo>
                    <a:pt x="907" y="110"/>
                  </a:lnTo>
                  <a:close/>
                  <a:moveTo>
                    <a:pt x="907" y="99"/>
                  </a:moveTo>
                  <a:lnTo>
                    <a:pt x="907" y="99"/>
                  </a:lnTo>
                  <a:lnTo>
                    <a:pt x="907" y="99"/>
                  </a:lnTo>
                  <a:close/>
                  <a:moveTo>
                    <a:pt x="907" y="99"/>
                  </a:moveTo>
                  <a:lnTo>
                    <a:pt x="907" y="99"/>
                  </a:lnTo>
                  <a:lnTo>
                    <a:pt x="907" y="99"/>
                  </a:lnTo>
                  <a:close/>
                  <a:moveTo>
                    <a:pt x="907" y="99"/>
                  </a:moveTo>
                  <a:lnTo>
                    <a:pt x="907" y="99"/>
                  </a:lnTo>
                  <a:lnTo>
                    <a:pt x="907" y="99"/>
                  </a:lnTo>
                  <a:close/>
                  <a:moveTo>
                    <a:pt x="907" y="88"/>
                  </a:moveTo>
                  <a:lnTo>
                    <a:pt x="907" y="88"/>
                  </a:lnTo>
                  <a:lnTo>
                    <a:pt x="907" y="88"/>
                  </a:lnTo>
                  <a:close/>
                  <a:moveTo>
                    <a:pt x="907" y="88"/>
                  </a:moveTo>
                  <a:lnTo>
                    <a:pt x="907" y="88"/>
                  </a:lnTo>
                  <a:lnTo>
                    <a:pt x="907" y="88"/>
                  </a:lnTo>
                  <a:close/>
                  <a:moveTo>
                    <a:pt x="907" y="77"/>
                  </a:moveTo>
                  <a:lnTo>
                    <a:pt x="907" y="77"/>
                  </a:lnTo>
                  <a:lnTo>
                    <a:pt x="907" y="77"/>
                  </a:lnTo>
                  <a:close/>
                  <a:moveTo>
                    <a:pt x="907" y="77"/>
                  </a:moveTo>
                  <a:lnTo>
                    <a:pt x="907" y="77"/>
                  </a:lnTo>
                  <a:lnTo>
                    <a:pt x="907" y="77"/>
                  </a:lnTo>
                  <a:close/>
                  <a:moveTo>
                    <a:pt x="896" y="77"/>
                  </a:moveTo>
                  <a:lnTo>
                    <a:pt x="896" y="77"/>
                  </a:lnTo>
                  <a:lnTo>
                    <a:pt x="896" y="77"/>
                  </a:lnTo>
                  <a:close/>
                  <a:moveTo>
                    <a:pt x="896" y="66"/>
                  </a:moveTo>
                  <a:lnTo>
                    <a:pt x="896" y="66"/>
                  </a:lnTo>
                  <a:lnTo>
                    <a:pt x="896" y="66"/>
                  </a:lnTo>
                  <a:close/>
                  <a:moveTo>
                    <a:pt x="896" y="66"/>
                  </a:moveTo>
                  <a:lnTo>
                    <a:pt x="896" y="66"/>
                  </a:lnTo>
                  <a:lnTo>
                    <a:pt x="896" y="66"/>
                  </a:lnTo>
                  <a:close/>
                  <a:moveTo>
                    <a:pt x="896" y="66"/>
                  </a:moveTo>
                  <a:lnTo>
                    <a:pt x="896" y="66"/>
                  </a:lnTo>
                  <a:lnTo>
                    <a:pt x="896" y="66"/>
                  </a:lnTo>
                  <a:close/>
                  <a:moveTo>
                    <a:pt x="896" y="55"/>
                  </a:moveTo>
                  <a:lnTo>
                    <a:pt x="896" y="55"/>
                  </a:lnTo>
                  <a:lnTo>
                    <a:pt x="896" y="55"/>
                  </a:lnTo>
                  <a:close/>
                  <a:moveTo>
                    <a:pt x="896" y="55"/>
                  </a:moveTo>
                  <a:lnTo>
                    <a:pt x="896" y="55"/>
                  </a:lnTo>
                  <a:lnTo>
                    <a:pt x="896" y="55"/>
                  </a:lnTo>
                  <a:close/>
                  <a:moveTo>
                    <a:pt x="896" y="44"/>
                  </a:moveTo>
                  <a:lnTo>
                    <a:pt x="896" y="44"/>
                  </a:lnTo>
                  <a:lnTo>
                    <a:pt x="896" y="44"/>
                  </a:lnTo>
                  <a:close/>
                  <a:moveTo>
                    <a:pt x="896" y="44"/>
                  </a:moveTo>
                  <a:lnTo>
                    <a:pt x="896" y="44"/>
                  </a:lnTo>
                  <a:lnTo>
                    <a:pt x="896" y="44"/>
                  </a:lnTo>
                  <a:close/>
                  <a:moveTo>
                    <a:pt x="896" y="44"/>
                  </a:moveTo>
                  <a:lnTo>
                    <a:pt x="896" y="44"/>
                  </a:lnTo>
                  <a:lnTo>
                    <a:pt x="896" y="44"/>
                  </a:lnTo>
                  <a:close/>
                  <a:moveTo>
                    <a:pt x="885" y="33"/>
                  </a:moveTo>
                  <a:lnTo>
                    <a:pt x="885" y="33"/>
                  </a:lnTo>
                  <a:lnTo>
                    <a:pt x="885" y="33"/>
                  </a:lnTo>
                  <a:close/>
                  <a:moveTo>
                    <a:pt x="885" y="33"/>
                  </a:moveTo>
                  <a:lnTo>
                    <a:pt x="885" y="33"/>
                  </a:lnTo>
                  <a:lnTo>
                    <a:pt x="885" y="33"/>
                  </a:lnTo>
                  <a:close/>
                  <a:moveTo>
                    <a:pt x="885" y="23"/>
                  </a:moveTo>
                  <a:lnTo>
                    <a:pt x="885" y="23"/>
                  </a:lnTo>
                  <a:lnTo>
                    <a:pt x="885" y="23"/>
                  </a:lnTo>
                  <a:close/>
                  <a:moveTo>
                    <a:pt x="885" y="23"/>
                  </a:moveTo>
                  <a:lnTo>
                    <a:pt x="885" y="23"/>
                  </a:lnTo>
                  <a:lnTo>
                    <a:pt x="885" y="23"/>
                  </a:lnTo>
                  <a:close/>
                  <a:moveTo>
                    <a:pt x="885" y="11"/>
                  </a:moveTo>
                  <a:lnTo>
                    <a:pt x="885" y="11"/>
                  </a:lnTo>
                  <a:lnTo>
                    <a:pt x="885" y="11"/>
                  </a:lnTo>
                  <a:close/>
                  <a:moveTo>
                    <a:pt x="885" y="1"/>
                  </a:moveTo>
                  <a:lnTo>
                    <a:pt x="885" y="1"/>
                  </a:lnTo>
                  <a:lnTo>
                    <a:pt x="885" y="1"/>
                  </a:lnTo>
                  <a:close/>
                  <a:moveTo>
                    <a:pt x="874" y="1"/>
                  </a:moveTo>
                  <a:lnTo>
                    <a:pt x="874" y="1"/>
                  </a:lnTo>
                  <a:close/>
                </a:path>
              </a:pathLst>
            </a:custGeom>
            <a:solidFill>
              <a:srgbClr val="F7F7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6" name="Google Shape;1156;p76"/>
            <p:cNvSpPr/>
            <p:nvPr/>
          </p:nvSpPr>
          <p:spPr>
            <a:xfrm>
              <a:off x="4331225" y="4387997"/>
              <a:ext cx="149778" cy="135254"/>
            </a:xfrm>
            <a:custGeom>
              <a:rect b="b" l="l" r="r" t="t"/>
              <a:pathLst>
                <a:path extrusionOk="0" h="1322" w="1464">
                  <a:moveTo>
                    <a:pt x="1289" y="0"/>
                  </a:moveTo>
                  <a:lnTo>
                    <a:pt x="0" y="1027"/>
                  </a:lnTo>
                  <a:cubicBezTo>
                    <a:pt x="131" y="1180"/>
                    <a:pt x="317" y="1289"/>
                    <a:pt x="535" y="1322"/>
                  </a:cubicBezTo>
                  <a:lnTo>
                    <a:pt x="634" y="1322"/>
                  </a:lnTo>
                  <a:cubicBezTo>
                    <a:pt x="1093" y="1322"/>
                    <a:pt x="1464" y="961"/>
                    <a:pt x="1464" y="503"/>
                  </a:cubicBezTo>
                  <a:lnTo>
                    <a:pt x="1464" y="491"/>
                  </a:lnTo>
                  <a:lnTo>
                    <a:pt x="1464" y="481"/>
                  </a:lnTo>
                  <a:lnTo>
                    <a:pt x="1464" y="470"/>
                  </a:lnTo>
                  <a:lnTo>
                    <a:pt x="1464" y="459"/>
                  </a:lnTo>
                  <a:lnTo>
                    <a:pt x="1464" y="448"/>
                  </a:lnTo>
                  <a:lnTo>
                    <a:pt x="1464" y="437"/>
                  </a:lnTo>
                  <a:lnTo>
                    <a:pt x="1464" y="426"/>
                  </a:lnTo>
                  <a:lnTo>
                    <a:pt x="1464" y="415"/>
                  </a:lnTo>
                  <a:lnTo>
                    <a:pt x="1453" y="415"/>
                  </a:lnTo>
                  <a:lnTo>
                    <a:pt x="1453" y="404"/>
                  </a:lnTo>
                  <a:lnTo>
                    <a:pt x="1453" y="394"/>
                  </a:lnTo>
                  <a:lnTo>
                    <a:pt x="1453" y="382"/>
                  </a:lnTo>
                  <a:lnTo>
                    <a:pt x="1453" y="372"/>
                  </a:lnTo>
                  <a:lnTo>
                    <a:pt x="1453" y="360"/>
                  </a:lnTo>
                  <a:lnTo>
                    <a:pt x="1453" y="350"/>
                  </a:lnTo>
                  <a:cubicBezTo>
                    <a:pt x="1453" y="338"/>
                    <a:pt x="1453" y="338"/>
                    <a:pt x="1442" y="338"/>
                  </a:cubicBezTo>
                  <a:lnTo>
                    <a:pt x="1442" y="328"/>
                  </a:lnTo>
                  <a:lnTo>
                    <a:pt x="1442" y="317"/>
                  </a:lnTo>
                  <a:lnTo>
                    <a:pt x="1442" y="306"/>
                  </a:lnTo>
                  <a:lnTo>
                    <a:pt x="1442" y="295"/>
                  </a:lnTo>
                  <a:lnTo>
                    <a:pt x="1431" y="295"/>
                  </a:lnTo>
                  <a:lnTo>
                    <a:pt x="1431" y="284"/>
                  </a:lnTo>
                  <a:lnTo>
                    <a:pt x="1431" y="273"/>
                  </a:lnTo>
                  <a:lnTo>
                    <a:pt x="1431" y="262"/>
                  </a:lnTo>
                  <a:cubicBezTo>
                    <a:pt x="1431" y="251"/>
                    <a:pt x="1420" y="251"/>
                    <a:pt x="1420" y="251"/>
                  </a:cubicBezTo>
                  <a:lnTo>
                    <a:pt x="1420" y="241"/>
                  </a:lnTo>
                  <a:lnTo>
                    <a:pt x="1420" y="229"/>
                  </a:lnTo>
                  <a:lnTo>
                    <a:pt x="1420" y="219"/>
                  </a:lnTo>
                  <a:lnTo>
                    <a:pt x="1409" y="219"/>
                  </a:lnTo>
                  <a:cubicBezTo>
                    <a:pt x="1387" y="142"/>
                    <a:pt x="1343" y="66"/>
                    <a:pt x="12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7" name="Google Shape;1157;p76"/>
            <p:cNvSpPr/>
            <p:nvPr/>
          </p:nvSpPr>
          <p:spPr>
            <a:xfrm>
              <a:off x="3319801" y="3558783"/>
              <a:ext cx="86245" cy="35911"/>
            </a:xfrm>
            <a:custGeom>
              <a:rect b="b" l="l" r="r" t="t"/>
              <a:pathLst>
                <a:path extrusionOk="0" h="351" w="843">
                  <a:moveTo>
                    <a:pt x="1" y="1"/>
                  </a:moveTo>
                  <a:lnTo>
                    <a:pt x="1" y="11"/>
                  </a:lnTo>
                  <a:lnTo>
                    <a:pt x="809" y="350"/>
                  </a:lnTo>
                  <a:lnTo>
                    <a:pt x="842" y="35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3C5A8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8" name="Google Shape;1158;p76"/>
            <p:cNvSpPr/>
            <p:nvPr/>
          </p:nvSpPr>
          <p:spPr>
            <a:xfrm>
              <a:off x="3402466" y="3594591"/>
              <a:ext cx="9105" cy="3376"/>
            </a:xfrm>
            <a:custGeom>
              <a:rect b="b" l="l" r="r" t="t"/>
              <a:pathLst>
                <a:path extrusionOk="0" h="33" w="89">
                  <a:moveTo>
                    <a:pt x="1" y="0"/>
                  </a:moveTo>
                  <a:lnTo>
                    <a:pt x="78" y="32"/>
                  </a:lnTo>
                  <a:cubicBezTo>
                    <a:pt x="78" y="32"/>
                    <a:pt x="88" y="32"/>
                    <a:pt x="88" y="22"/>
                  </a:cubicBezTo>
                  <a:lnTo>
                    <a:pt x="78" y="22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0321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9" name="Google Shape;1159;p76"/>
            <p:cNvSpPr/>
            <p:nvPr/>
          </p:nvSpPr>
          <p:spPr>
            <a:xfrm>
              <a:off x="3582427" y="3251446"/>
              <a:ext cx="3478" cy="5729"/>
            </a:xfrm>
            <a:custGeom>
              <a:rect b="b" l="l" r="r" t="t"/>
              <a:pathLst>
                <a:path extrusionOk="0" h="56" w="34">
                  <a:moveTo>
                    <a:pt x="1" y="0"/>
                  </a:moveTo>
                  <a:lnTo>
                    <a:pt x="1" y="12"/>
                  </a:lnTo>
                  <a:cubicBezTo>
                    <a:pt x="11" y="22"/>
                    <a:pt x="11" y="34"/>
                    <a:pt x="23" y="55"/>
                  </a:cubicBezTo>
                  <a:lnTo>
                    <a:pt x="33" y="44"/>
                  </a:lnTo>
                  <a:cubicBezTo>
                    <a:pt x="23" y="34"/>
                    <a:pt x="11" y="22"/>
                    <a:pt x="11" y="1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3C5A8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0" name="Google Shape;1160;p76"/>
            <p:cNvSpPr/>
            <p:nvPr/>
          </p:nvSpPr>
          <p:spPr>
            <a:xfrm>
              <a:off x="3584678" y="3255948"/>
              <a:ext cx="44811" cy="126353"/>
            </a:xfrm>
            <a:custGeom>
              <a:rect b="b" l="l" r="r" t="t"/>
              <a:pathLst>
                <a:path extrusionOk="0" h="1235" w="438">
                  <a:moveTo>
                    <a:pt x="11" y="0"/>
                  </a:moveTo>
                  <a:lnTo>
                    <a:pt x="1" y="11"/>
                  </a:lnTo>
                  <a:cubicBezTo>
                    <a:pt x="394" y="689"/>
                    <a:pt x="426" y="1082"/>
                    <a:pt x="426" y="1191"/>
                  </a:cubicBezTo>
                  <a:lnTo>
                    <a:pt x="426" y="1223"/>
                  </a:lnTo>
                  <a:lnTo>
                    <a:pt x="426" y="1235"/>
                  </a:lnTo>
                  <a:cubicBezTo>
                    <a:pt x="426" y="1235"/>
                    <a:pt x="438" y="1223"/>
                    <a:pt x="438" y="1191"/>
                  </a:cubicBezTo>
                  <a:cubicBezTo>
                    <a:pt x="438" y="1070"/>
                    <a:pt x="394" y="677"/>
                    <a:pt x="1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1" name="Google Shape;1161;p76"/>
            <p:cNvSpPr/>
            <p:nvPr/>
          </p:nvSpPr>
          <p:spPr>
            <a:xfrm>
              <a:off x="5203918" y="3382197"/>
              <a:ext cx="244924" cy="345399"/>
            </a:xfrm>
            <a:custGeom>
              <a:rect b="b" l="l" r="r" t="t"/>
              <a:pathLst>
                <a:path extrusionOk="0" h="3376" w="2394">
                  <a:moveTo>
                    <a:pt x="2393" y="1"/>
                  </a:moveTo>
                  <a:lnTo>
                    <a:pt x="1" y="383"/>
                  </a:lnTo>
                  <a:lnTo>
                    <a:pt x="700" y="3375"/>
                  </a:lnTo>
                  <a:lnTo>
                    <a:pt x="239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2" name="Google Shape;1162;p76"/>
            <p:cNvSpPr/>
            <p:nvPr/>
          </p:nvSpPr>
          <p:spPr>
            <a:xfrm>
              <a:off x="5273181" y="3471615"/>
              <a:ext cx="665101" cy="616929"/>
            </a:xfrm>
            <a:custGeom>
              <a:rect b="b" l="l" r="r" t="t"/>
              <a:pathLst>
                <a:path extrusionOk="0" h="6030" w="6501">
                  <a:moveTo>
                    <a:pt x="1694" y="1"/>
                  </a:moveTo>
                  <a:lnTo>
                    <a:pt x="1" y="1552"/>
                  </a:lnTo>
                  <a:lnTo>
                    <a:pt x="350" y="2174"/>
                  </a:lnTo>
                  <a:cubicBezTo>
                    <a:pt x="427" y="2305"/>
                    <a:pt x="536" y="2414"/>
                    <a:pt x="656" y="2501"/>
                  </a:cubicBezTo>
                  <a:lnTo>
                    <a:pt x="5877" y="6030"/>
                  </a:lnTo>
                  <a:lnTo>
                    <a:pt x="6500" y="5375"/>
                  </a:lnTo>
                  <a:lnTo>
                    <a:pt x="4316" y="3637"/>
                  </a:lnTo>
                  <a:cubicBezTo>
                    <a:pt x="4316" y="3637"/>
                    <a:pt x="3560" y="1851"/>
                    <a:pt x="2207" y="1851"/>
                  </a:cubicBezTo>
                  <a:cubicBezTo>
                    <a:pt x="2160" y="1851"/>
                    <a:pt x="2113" y="1853"/>
                    <a:pt x="2066" y="1857"/>
                  </a:cubicBezTo>
                  <a:lnTo>
                    <a:pt x="1694" y="1"/>
                  </a:lnTo>
                  <a:close/>
                </a:path>
              </a:pathLst>
            </a:custGeom>
            <a:solidFill>
              <a:srgbClr val="AE704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3" name="Google Shape;1163;p76"/>
            <p:cNvSpPr/>
            <p:nvPr/>
          </p:nvSpPr>
          <p:spPr>
            <a:xfrm>
              <a:off x="5709016" y="3962494"/>
              <a:ext cx="282880" cy="313887"/>
            </a:xfrm>
            <a:custGeom>
              <a:rect b="b" l="l" r="r" t="t"/>
              <a:pathLst>
                <a:path extrusionOk="0" h="3068" w="2765">
                  <a:moveTo>
                    <a:pt x="1815" y="1"/>
                  </a:moveTo>
                  <a:cubicBezTo>
                    <a:pt x="1798" y="1"/>
                    <a:pt x="1783" y="3"/>
                    <a:pt x="1770" y="9"/>
                  </a:cubicBezTo>
                  <a:cubicBezTo>
                    <a:pt x="1574" y="85"/>
                    <a:pt x="1639" y="555"/>
                    <a:pt x="1639" y="555"/>
                  </a:cubicBezTo>
                  <a:lnTo>
                    <a:pt x="1377" y="827"/>
                  </a:lnTo>
                  <a:cubicBezTo>
                    <a:pt x="1304" y="624"/>
                    <a:pt x="1130" y="565"/>
                    <a:pt x="960" y="565"/>
                  </a:cubicBezTo>
                  <a:cubicBezTo>
                    <a:pt x="875" y="565"/>
                    <a:pt x="791" y="580"/>
                    <a:pt x="722" y="598"/>
                  </a:cubicBezTo>
                  <a:cubicBezTo>
                    <a:pt x="624" y="620"/>
                    <a:pt x="656" y="806"/>
                    <a:pt x="689" y="893"/>
                  </a:cubicBezTo>
                  <a:cubicBezTo>
                    <a:pt x="1017" y="1767"/>
                    <a:pt x="416" y="2160"/>
                    <a:pt x="209" y="2543"/>
                  </a:cubicBezTo>
                  <a:cubicBezTo>
                    <a:pt x="1" y="2946"/>
                    <a:pt x="274" y="3067"/>
                    <a:pt x="274" y="3067"/>
                  </a:cubicBezTo>
                  <a:cubicBezTo>
                    <a:pt x="1901" y="2641"/>
                    <a:pt x="2765" y="587"/>
                    <a:pt x="2765" y="587"/>
                  </a:cubicBezTo>
                  <a:cubicBezTo>
                    <a:pt x="2765" y="587"/>
                    <a:pt x="2072" y="1"/>
                    <a:pt x="18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4" name="Google Shape;1164;p76"/>
            <p:cNvSpPr/>
            <p:nvPr/>
          </p:nvSpPr>
          <p:spPr>
            <a:xfrm>
              <a:off x="5243103" y="3542004"/>
              <a:ext cx="259350" cy="159501"/>
            </a:xfrm>
            <a:custGeom>
              <a:rect b="b" l="l" r="r" t="t"/>
              <a:pathLst>
                <a:path extrusionOk="0" h="1559" w="2535">
                  <a:moveTo>
                    <a:pt x="1857" y="0"/>
                  </a:moveTo>
                  <a:cubicBezTo>
                    <a:pt x="1857" y="0"/>
                    <a:pt x="33" y="12"/>
                    <a:pt x="22" y="394"/>
                  </a:cubicBezTo>
                  <a:cubicBezTo>
                    <a:pt x="0" y="776"/>
                    <a:pt x="229" y="864"/>
                    <a:pt x="1256" y="1301"/>
                  </a:cubicBezTo>
                  <a:cubicBezTo>
                    <a:pt x="1734" y="1500"/>
                    <a:pt x="2035" y="1559"/>
                    <a:pt x="2223" y="1559"/>
                  </a:cubicBezTo>
                  <a:cubicBezTo>
                    <a:pt x="2499" y="1559"/>
                    <a:pt x="2534" y="1432"/>
                    <a:pt x="2534" y="1432"/>
                  </a:cubicBezTo>
                  <a:lnTo>
                    <a:pt x="185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5" name="Google Shape;1165;p76"/>
            <p:cNvSpPr/>
            <p:nvPr/>
          </p:nvSpPr>
          <p:spPr>
            <a:xfrm>
              <a:off x="5240852" y="3571060"/>
              <a:ext cx="261600" cy="751058"/>
            </a:xfrm>
            <a:custGeom>
              <a:rect b="b" l="l" r="r" t="t"/>
              <a:pathLst>
                <a:path extrusionOk="0" h="7341" w="2557">
                  <a:moveTo>
                    <a:pt x="263" y="0"/>
                  </a:moveTo>
                  <a:lnTo>
                    <a:pt x="55" y="677"/>
                  </a:lnTo>
                  <a:cubicBezTo>
                    <a:pt x="11" y="830"/>
                    <a:pt x="0" y="973"/>
                    <a:pt x="33" y="1126"/>
                  </a:cubicBezTo>
                  <a:lnTo>
                    <a:pt x="1081" y="7340"/>
                  </a:lnTo>
                  <a:lnTo>
                    <a:pt x="1988" y="7340"/>
                  </a:lnTo>
                  <a:lnTo>
                    <a:pt x="1737" y="4566"/>
                  </a:lnTo>
                  <a:cubicBezTo>
                    <a:pt x="1737" y="4566"/>
                    <a:pt x="2556" y="2655"/>
                    <a:pt x="1464" y="1704"/>
                  </a:cubicBezTo>
                  <a:lnTo>
                    <a:pt x="2556" y="153"/>
                  </a:lnTo>
                  <a:lnTo>
                    <a:pt x="263" y="0"/>
                  </a:lnTo>
                  <a:close/>
                </a:path>
              </a:pathLst>
            </a:custGeom>
            <a:solidFill>
              <a:srgbClr val="BF815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6" name="Google Shape;1166;p76"/>
            <p:cNvSpPr/>
            <p:nvPr/>
          </p:nvSpPr>
          <p:spPr>
            <a:xfrm>
              <a:off x="5245353" y="3276001"/>
              <a:ext cx="372092" cy="412514"/>
            </a:xfrm>
            <a:custGeom>
              <a:rect b="b" l="l" r="r" t="t"/>
              <a:pathLst>
                <a:path extrusionOk="0" h="4032" w="3637">
                  <a:moveTo>
                    <a:pt x="2698" y="1"/>
                  </a:moveTo>
                  <a:lnTo>
                    <a:pt x="721" y="908"/>
                  </a:lnTo>
                  <a:lnTo>
                    <a:pt x="0" y="2994"/>
                  </a:lnTo>
                  <a:cubicBezTo>
                    <a:pt x="157" y="2966"/>
                    <a:pt x="307" y="2954"/>
                    <a:pt x="450" y="2954"/>
                  </a:cubicBezTo>
                  <a:cubicBezTo>
                    <a:pt x="1782" y="2954"/>
                    <a:pt x="2512" y="4032"/>
                    <a:pt x="2512" y="4032"/>
                  </a:cubicBezTo>
                  <a:cubicBezTo>
                    <a:pt x="2512" y="4032"/>
                    <a:pt x="2916" y="3212"/>
                    <a:pt x="3277" y="2000"/>
                  </a:cubicBezTo>
                  <a:cubicBezTo>
                    <a:pt x="3637" y="777"/>
                    <a:pt x="2698" y="1"/>
                    <a:pt x="26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7" name="Google Shape;1167;p76"/>
            <p:cNvSpPr/>
            <p:nvPr/>
          </p:nvSpPr>
          <p:spPr>
            <a:xfrm>
              <a:off x="5163711" y="2742971"/>
              <a:ext cx="556553" cy="287286"/>
            </a:xfrm>
            <a:custGeom>
              <a:rect b="b" l="l" r="r" t="t"/>
              <a:pathLst>
                <a:path extrusionOk="0" h="2808" w="5440">
                  <a:moveTo>
                    <a:pt x="3441" y="1"/>
                  </a:moveTo>
                  <a:cubicBezTo>
                    <a:pt x="2109" y="33"/>
                    <a:pt x="1563" y="448"/>
                    <a:pt x="1563" y="448"/>
                  </a:cubicBezTo>
                  <a:cubicBezTo>
                    <a:pt x="296" y="470"/>
                    <a:pt x="0" y="962"/>
                    <a:pt x="0" y="962"/>
                  </a:cubicBezTo>
                  <a:lnTo>
                    <a:pt x="590" y="2688"/>
                  </a:lnTo>
                  <a:lnTo>
                    <a:pt x="1595" y="2152"/>
                  </a:lnTo>
                  <a:lnTo>
                    <a:pt x="2000" y="1683"/>
                  </a:lnTo>
                  <a:lnTo>
                    <a:pt x="3310" y="1126"/>
                  </a:lnTo>
                  <a:lnTo>
                    <a:pt x="4861" y="2808"/>
                  </a:lnTo>
                  <a:lnTo>
                    <a:pt x="5440" y="2448"/>
                  </a:lnTo>
                  <a:lnTo>
                    <a:pt x="3747" y="154"/>
                  </a:lnTo>
                  <a:cubicBezTo>
                    <a:pt x="3682" y="55"/>
                    <a:pt x="3561" y="1"/>
                    <a:pt x="3441" y="1"/>
                  </a:cubicBezTo>
                  <a:close/>
                </a:path>
              </a:pathLst>
            </a:custGeom>
            <a:solidFill>
              <a:srgbClr val="BF815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8" name="Google Shape;1168;p76"/>
            <p:cNvSpPr/>
            <p:nvPr/>
          </p:nvSpPr>
          <p:spPr>
            <a:xfrm>
              <a:off x="4924513" y="2841392"/>
              <a:ext cx="565556" cy="550939"/>
            </a:xfrm>
            <a:custGeom>
              <a:rect b="b" l="l" r="r" t="t"/>
              <a:pathLst>
                <a:path extrusionOk="0" h="5385" w="5528">
                  <a:moveTo>
                    <a:pt x="2338" y="0"/>
                  </a:moveTo>
                  <a:cubicBezTo>
                    <a:pt x="1651" y="328"/>
                    <a:pt x="350" y="1103"/>
                    <a:pt x="1" y="2261"/>
                  </a:cubicBezTo>
                  <a:lnTo>
                    <a:pt x="3234" y="5385"/>
                  </a:lnTo>
                  <a:lnTo>
                    <a:pt x="5528" y="3877"/>
                  </a:lnTo>
                  <a:cubicBezTo>
                    <a:pt x="5528" y="3877"/>
                    <a:pt x="4741" y="2272"/>
                    <a:pt x="3933" y="1190"/>
                  </a:cubicBezTo>
                  <a:cubicBezTo>
                    <a:pt x="3933" y="1190"/>
                    <a:pt x="3907" y="1193"/>
                    <a:pt x="3861" y="1193"/>
                  </a:cubicBezTo>
                  <a:cubicBezTo>
                    <a:pt x="3611" y="1193"/>
                    <a:pt x="2772" y="1107"/>
                    <a:pt x="23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9" name="Google Shape;1169;p76"/>
            <p:cNvSpPr/>
            <p:nvPr/>
          </p:nvSpPr>
          <p:spPr>
            <a:xfrm>
              <a:off x="4912338" y="2863695"/>
              <a:ext cx="195612" cy="175155"/>
            </a:xfrm>
            <a:custGeom>
              <a:rect b="b" l="l" r="r" t="t"/>
              <a:pathLst>
                <a:path extrusionOk="0" h="1712" w="1912">
                  <a:moveTo>
                    <a:pt x="699" y="1"/>
                  </a:moveTo>
                  <a:lnTo>
                    <a:pt x="0" y="1049"/>
                  </a:lnTo>
                  <a:lnTo>
                    <a:pt x="852" y="1606"/>
                  </a:lnTo>
                  <a:cubicBezTo>
                    <a:pt x="960" y="1678"/>
                    <a:pt x="1080" y="1712"/>
                    <a:pt x="1198" y="1712"/>
                  </a:cubicBezTo>
                  <a:cubicBezTo>
                    <a:pt x="1402" y="1712"/>
                    <a:pt x="1601" y="1611"/>
                    <a:pt x="1726" y="1431"/>
                  </a:cubicBezTo>
                  <a:cubicBezTo>
                    <a:pt x="1911" y="1137"/>
                    <a:pt x="1835" y="754"/>
                    <a:pt x="1540" y="557"/>
                  </a:cubicBezTo>
                  <a:lnTo>
                    <a:pt x="699" y="1"/>
                  </a:lnTo>
                  <a:close/>
                </a:path>
              </a:pathLst>
            </a:custGeom>
            <a:solidFill>
              <a:srgbClr val="AE704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0" name="Google Shape;1170;p76"/>
            <p:cNvSpPr/>
            <p:nvPr/>
          </p:nvSpPr>
          <p:spPr>
            <a:xfrm>
              <a:off x="4797139" y="2723941"/>
              <a:ext cx="282880" cy="303145"/>
            </a:xfrm>
            <a:custGeom>
              <a:rect b="b" l="l" r="r" t="t"/>
              <a:pathLst>
                <a:path extrusionOk="0" h="2963" w="2765">
                  <a:moveTo>
                    <a:pt x="1417" y="1"/>
                  </a:moveTo>
                  <a:cubicBezTo>
                    <a:pt x="1332" y="1"/>
                    <a:pt x="1245" y="11"/>
                    <a:pt x="1158" y="34"/>
                  </a:cubicBezTo>
                  <a:lnTo>
                    <a:pt x="864" y="110"/>
                  </a:lnTo>
                  <a:cubicBezTo>
                    <a:pt x="318" y="263"/>
                    <a:pt x="1" y="820"/>
                    <a:pt x="143" y="1355"/>
                  </a:cubicBezTo>
                  <a:lnTo>
                    <a:pt x="362" y="2207"/>
                  </a:lnTo>
                  <a:cubicBezTo>
                    <a:pt x="480" y="2665"/>
                    <a:pt x="891" y="2962"/>
                    <a:pt x="1343" y="2962"/>
                  </a:cubicBezTo>
                  <a:cubicBezTo>
                    <a:pt x="1430" y="2962"/>
                    <a:pt x="1519" y="2951"/>
                    <a:pt x="1607" y="2928"/>
                  </a:cubicBezTo>
                  <a:lnTo>
                    <a:pt x="1901" y="2852"/>
                  </a:lnTo>
                  <a:cubicBezTo>
                    <a:pt x="2437" y="2710"/>
                    <a:pt x="2765" y="2153"/>
                    <a:pt x="2622" y="1607"/>
                  </a:cubicBezTo>
                  <a:lnTo>
                    <a:pt x="2404" y="765"/>
                  </a:lnTo>
                  <a:cubicBezTo>
                    <a:pt x="2284" y="306"/>
                    <a:pt x="1871" y="1"/>
                    <a:pt x="1417" y="1"/>
                  </a:cubicBezTo>
                  <a:close/>
                </a:path>
              </a:pathLst>
            </a:custGeom>
            <a:solidFill>
              <a:srgbClr val="BF815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1" name="Google Shape;1171;p76"/>
            <p:cNvSpPr/>
            <p:nvPr/>
          </p:nvSpPr>
          <p:spPr>
            <a:xfrm>
              <a:off x="4741278" y="2712789"/>
              <a:ext cx="329839" cy="192343"/>
            </a:xfrm>
            <a:custGeom>
              <a:rect b="b" l="l" r="r" t="t"/>
              <a:pathLst>
                <a:path extrusionOk="0" h="1880" w="3224">
                  <a:moveTo>
                    <a:pt x="2556" y="1"/>
                  </a:moveTo>
                  <a:cubicBezTo>
                    <a:pt x="2556" y="1"/>
                    <a:pt x="0" y="110"/>
                    <a:pt x="427" y="820"/>
                  </a:cubicBezTo>
                  <a:cubicBezTo>
                    <a:pt x="555" y="1042"/>
                    <a:pt x="770" y="1119"/>
                    <a:pt x="1005" y="1119"/>
                  </a:cubicBezTo>
                  <a:cubicBezTo>
                    <a:pt x="1372" y="1119"/>
                    <a:pt x="1787" y="933"/>
                    <a:pt x="2000" y="820"/>
                  </a:cubicBezTo>
                  <a:cubicBezTo>
                    <a:pt x="2123" y="752"/>
                    <a:pt x="2212" y="719"/>
                    <a:pt x="2273" y="719"/>
                  </a:cubicBezTo>
                  <a:cubicBezTo>
                    <a:pt x="2321" y="719"/>
                    <a:pt x="2352" y="739"/>
                    <a:pt x="2371" y="777"/>
                  </a:cubicBezTo>
                  <a:cubicBezTo>
                    <a:pt x="2393" y="831"/>
                    <a:pt x="2393" y="886"/>
                    <a:pt x="2371" y="929"/>
                  </a:cubicBezTo>
                  <a:cubicBezTo>
                    <a:pt x="2262" y="1213"/>
                    <a:pt x="2524" y="1442"/>
                    <a:pt x="2524" y="1442"/>
                  </a:cubicBezTo>
                  <a:lnTo>
                    <a:pt x="2546" y="1770"/>
                  </a:lnTo>
                  <a:cubicBezTo>
                    <a:pt x="2546" y="1770"/>
                    <a:pt x="2884" y="1760"/>
                    <a:pt x="3037" y="1748"/>
                  </a:cubicBezTo>
                  <a:lnTo>
                    <a:pt x="3158" y="1879"/>
                  </a:lnTo>
                  <a:lnTo>
                    <a:pt x="3223" y="711"/>
                  </a:lnTo>
                  <a:lnTo>
                    <a:pt x="255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2" name="Google Shape;1172;p76"/>
            <p:cNvSpPr/>
            <p:nvPr/>
          </p:nvSpPr>
          <p:spPr>
            <a:xfrm>
              <a:off x="5019558" y="2824306"/>
              <a:ext cx="89519" cy="81030"/>
            </a:xfrm>
            <a:custGeom>
              <a:rect b="b" l="l" r="r" t="t"/>
              <a:pathLst>
                <a:path extrusionOk="0" h="792" w="875">
                  <a:moveTo>
                    <a:pt x="434" y="1"/>
                  </a:moveTo>
                  <a:cubicBezTo>
                    <a:pt x="400" y="1"/>
                    <a:pt x="364" y="5"/>
                    <a:pt x="328" y="14"/>
                  </a:cubicBezTo>
                  <a:cubicBezTo>
                    <a:pt x="120" y="68"/>
                    <a:pt x="1" y="287"/>
                    <a:pt x="55" y="495"/>
                  </a:cubicBezTo>
                  <a:cubicBezTo>
                    <a:pt x="101" y="670"/>
                    <a:pt x="265" y="791"/>
                    <a:pt x="440" y="791"/>
                  </a:cubicBezTo>
                  <a:cubicBezTo>
                    <a:pt x="472" y="791"/>
                    <a:pt x="504" y="787"/>
                    <a:pt x="535" y="779"/>
                  </a:cubicBezTo>
                  <a:cubicBezTo>
                    <a:pt x="743" y="724"/>
                    <a:pt x="875" y="505"/>
                    <a:pt x="819" y="287"/>
                  </a:cubicBezTo>
                  <a:cubicBezTo>
                    <a:pt x="765" y="114"/>
                    <a:pt x="611" y="1"/>
                    <a:pt x="434" y="1"/>
                  </a:cubicBezTo>
                  <a:close/>
                </a:path>
              </a:pathLst>
            </a:custGeom>
            <a:solidFill>
              <a:srgbClr val="BF815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3" name="Google Shape;1173;p76"/>
            <p:cNvSpPr/>
            <p:nvPr/>
          </p:nvSpPr>
          <p:spPr>
            <a:xfrm>
              <a:off x="5511254" y="3155071"/>
              <a:ext cx="159907" cy="146303"/>
            </a:xfrm>
            <a:custGeom>
              <a:rect b="b" l="l" r="r" t="t"/>
              <a:pathLst>
                <a:path extrusionOk="0" h="1430" w="1563">
                  <a:moveTo>
                    <a:pt x="776" y="1"/>
                  </a:moveTo>
                  <a:cubicBezTo>
                    <a:pt x="729" y="1"/>
                    <a:pt x="682" y="5"/>
                    <a:pt x="634" y="14"/>
                  </a:cubicBezTo>
                  <a:cubicBezTo>
                    <a:pt x="252" y="90"/>
                    <a:pt x="1" y="473"/>
                    <a:pt x="77" y="855"/>
                  </a:cubicBezTo>
                  <a:cubicBezTo>
                    <a:pt x="152" y="1195"/>
                    <a:pt x="441" y="1430"/>
                    <a:pt x="766" y="1430"/>
                  </a:cubicBezTo>
                  <a:cubicBezTo>
                    <a:pt x="816" y="1430"/>
                    <a:pt x="867" y="1424"/>
                    <a:pt x="918" y="1412"/>
                  </a:cubicBezTo>
                  <a:cubicBezTo>
                    <a:pt x="1311" y="1336"/>
                    <a:pt x="1562" y="964"/>
                    <a:pt x="1486" y="571"/>
                  </a:cubicBezTo>
                  <a:cubicBezTo>
                    <a:pt x="1409" y="236"/>
                    <a:pt x="1114" y="1"/>
                    <a:pt x="776" y="1"/>
                  </a:cubicBezTo>
                  <a:close/>
                </a:path>
              </a:pathLst>
            </a:custGeom>
            <a:solidFill>
              <a:srgbClr val="BF815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4" name="Google Shape;1174;p76"/>
            <p:cNvSpPr/>
            <p:nvPr/>
          </p:nvSpPr>
          <p:spPr>
            <a:xfrm>
              <a:off x="5637503" y="2922523"/>
              <a:ext cx="142105" cy="130241"/>
            </a:xfrm>
            <a:custGeom>
              <a:rect b="b" l="l" r="r" t="t"/>
              <a:pathLst>
                <a:path extrusionOk="0" h="1273" w="1389">
                  <a:moveTo>
                    <a:pt x="701" y="1"/>
                  </a:moveTo>
                  <a:cubicBezTo>
                    <a:pt x="657" y="1"/>
                    <a:pt x="613" y="5"/>
                    <a:pt x="569" y="15"/>
                  </a:cubicBezTo>
                  <a:cubicBezTo>
                    <a:pt x="219" y="81"/>
                    <a:pt x="1" y="419"/>
                    <a:pt x="66" y="758"/>
                  </a:cubicBezTo>
                  <a:cubicBezTo>
                    <a:pt x="134" y="1066"/>
                    <a:pt x="404" y="1272"/>
                    <a:pt x="699" y="1272"/>
                  </a:cubicBezTo>
                  <a:cubicBezTo>
                    <a:pt x="739" y="1272"/>
                    <a:pt x="780" y="1268"/>
                    <a:pt x="820" y="1261"/>
                  </a:cubicBezTo>
                  <a:cubicBezTo>
                    <a:pt x="1170" y="1195"/>
                    <a:pt x="1388" y="856"/>
                    <a:pt x="1323" y="507"/>
                  </a:cubicBezTo>
                  <a:cubicBezTo>
                    <a:pt x="1256" y="213"/>
                    <a:pt x="992" y="1"/>
                    <a:pt x="701" y="1"/>
                  </a:cubicBezTo>
                  <a:close/>
                </a:path>
              </a:pathLst>
            </a:custGeom>
            <a:solidFill>
              <a:srgbClr val="BF815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5" name="Google Shape;1175;p76"/>
            <p:cNvSpPr/>
            <p:nvPr/>
          </p:nvSpPr>
          <p:spPr>
            <a:xfrm>
              <a:off x="5590543" y="2972040"/>
              <a:ext cx="334341" cy="333121"/>
            </a:xfrm>
            <a:custGeom>
              <a:rect b="b" l="l" r="r" t="t"/>
              <a:pathLst>
                <a:path extrusionOk="0" h="3256" w="3268">
                  <a:moveTo>
                    <a:pt x="1639" y="1"/>
                  </a:moveTo>
                  <a:cubicBezTo>
                    <a:pt x="733" y="1"/>
                    <a:pt x="1" y="733"/>
                    <a:pt x="1" y="1629"/>
                  </a:cubicBezTo>
                  <a:cubicBezTo>
                    <a:pt x="1" y="2535"/>
                    <a:pt x="733" y="3256"/>
                    <a:pt x="1639" y="3256"/>
                  </a:cubicBezTo>
                  <a:cubicBezTo>
                    <a:pt x="2535" y="3256"/>
                    <a:pt x="3267" y="2535"/>
                    <a:pt x="3267" y="1629"/>
                  </a:cubicBezTo>
                  <a:cubicBezTo>
                    <a:pt x="3267" y="733"/>
                    <a:pt x="2535" y="1"/>
                    <a:pt x="16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6" name="Google Shape;1176;p76"/>
            <p:cNvSpPr/>
            <p:nvPr/>
          </p:nvSpPr>
          <p:spPr>
            <a:xfrm>
              <a:off x="4831821" y="3072610"/>
              <a:ext cx="714106" cy="390722"/>
            </a:xfrm>
            <a:custGeom>
              <a:rect b="b" l="l" r="r" t="t"/>
              <a:pathLst>
                <a:path extrusionOk="0" h="3819" w="6980">
                  <a:moveTo>
                    <a:pt x="907" y="1"/>
                  </a:moveTo>
                  <a:cubicBezTo>
                    <a:pt x="907" y="1"/>
                    <a:pt x="1" y="1104"/>
                    <a:pt x="1606" y="1967"/>
                  </a:cubicBezTo>
                  <a:cubicBezTo>
                    <a:pt x="1606" y="1967"/>
                    <a:pt x="2196" y="3158"/>
                    <a:pt x="3703" y="3780"/>
                  </a:cubicBezTo>
                  <a:cubicBezTo>
                    <a:pt x="3765" y="3807"/>
                    <a:pt x="3831" y="3819"/>
                    <a:pt x="3896" y="3819"/>
                  </a:cubicBezTo>
                  <a:cubicBezTo>
                    <a:pt x="3991" y="3819"/>
                    <a:pt x="4084" y="3793"/>
                    <a:pt x="4162" y="3748"/>
                  </a:cubicBezTo>
                  <a:lnTo>
                    <a:pt x="6980" y="1989"/>
                  </a:lnTo>
                  <a:lnTo>
                    <a:pt x="6805" y="1137"/>
                  </a:lnTo>
                  <a:cubicBezTo>
                    <a:pt x="4697" y="2284"/>
                    <a:pt x="3889" y="2655"/>
                    <a:pt x="3889" y="2655"/>
                  </a:cubicBezTo>
                  <a:lnTo>
                    <a:pt x="2142" y="1192"/>
                  </a:lnTo>
                  <a:lnTo>
                    <a:pt x="907" y="1"/>
                  </a:lnTo>
                  <a:close/>
                </a:path>
              </a:pathLst>
            </a:custGeom>
            <a:solidFill>
              <a:srgbClr val="BF815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7" name="Google Shape;1177;p76"/>
            <p:cNvSpPr/>
            <p:nvPr/>
          </p:nvSpPr>
          <p:spPr>
            <a:xfrm>
              <a:off x="5110101" y="4209366"/>
              <a:ext cx="369944" cy="185590"/>
            </a:xfrm>
            <a:custGeom>
              <a:rect b="b" l="l" r="r" t="t"/>
              <a:pathLst>
                <a:path extrusionOk="0" h="1814" w="3616">
                  <a:moveTo>
                    <a:pt x="2162" y="1"/>
                  </a:moveTo>
                  <a:cubicBezTo>
                    <a:pt x="2084" y="1"/>
                    <a:pt x="2004" y="119"/>
                    <a:pt x="1966" y="195"/>
                  </a:cubicBezTo>
                  <a:cubicBezTo>
                    <a:pt x="1562" y="1036"/>
                    <a:pt x="863" y="872"/>
                    <a:pt x="437" y="992"/>
                  </a:cubicBezTo>
                  <a:cubicBezTo>
                    <a:pt x="0" y="1113"/>
                    <a:pt x="109" y="1397"/>
                    <a:pt x="109" y="1397"/>
                  </a:cubicBezTo>
                  <a:cubicBezTo>
                    <a:pt x="620" y="1712"/>
                    <a:pt x="1213" y="1814"/>
                    <a:pt x="1764" y="1814"/>
                  </a:cubicBezTo>
                  <a:cubicBezTo>
                    <a:pt x="2757" y="1814"/>
                    <a:pt x="3616" y="1484"/>
                    <a:pt x="3616" y="1484"/>
                  </a:cubicBezTo>
                  <a:cubicBezTo>
                    <a:pt x="3616" y="1484"/>
                    <a:pt x="3550" y="457"/>
                    <a:pt x="3354" y="370"/>
                  </a:cubicBezTo>
                  <a:cubicBezTo>
                    <a:pt x="3333" y="361"/>
                    <a:pt x="3311" y="357"/>
                    <a:pt x="3289" y="357"/>
                  </a:cubicBezTo>
                  <a:cubicBezTo>
                    <a:pt x="3098" y="357"/>
                    <a:pt x="2862" y="654"/>
                    <a:pt x="2862" y="654"/>
                  </a:cubicBezTo>
                  <a:lnTo>
                    <a:pt x="2490" y="654"/>
                  </a:lnTo>
                  <a:cubicBezTo>
                    <a:pt x="2633" y="359"/>
                    <a:pt x="2381" y="130"/>
                    <a:pt x="2196" y="9"/>
                  </a:cubicBezTo>
                  <a:cubicBezTo>
                    <a:pt x="2185" y="4"/>
                    <a:pt x="2173" y="1"/>
                    <a:pt x="21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178" name="Google Shape;1178;p76"/>
          <p:cNvSpPr txBox="1"/>
          <p:nvPr>
            <p:ph type="title"/>
          </p:nvPr>
        </p:nvSpPr>
        <p:spPr>
          <a:xfrm>
            <a:off x="4807150" y="1711250"/>
            <a:ext cx="3621000" cy="86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Juan</a:t>
            </a:r>
            <a:endParaRPr/>
          </a:p>
        </p:txBody>
      </p:sp>
      <p:sp>
        <p:nvSpPr>
          <p:cNvPr id="1179" name="Google Shape;1179;p76"/>
          <p:cNvSpPr txBox="1"/>
          <p:nvPr>
            <p:ph idx="1" type="subTitle"/>
          </p:nvPr>
        </p:nvSpPr>
        <p:spPr>
          <a:xfrm>
            <a:off x="5191325" y="2419350"/>
            <a:ext cx="3237000" cy="1080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24, Mr. Sun employee</a:t>
            </a:r>
            <a:endParaRPr/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Does not workout</a:t>
            </a:r>
            <a:endParaRPr/>
          </a:p>
        </p:txBody>
      </p:sp>
      <p:grpSp>
        <p:nvGrpSpPr>
          <p:cNvPr id="1180" name="Google Shape;1180;p76"/>
          <p:cNvGrpSpPr/>
          <p:nvPr/>
        </p:nvGrpSpPr>
        <p:grpSpPr>
          <a:xfrm>
            <a:off x="2543031" y="2428237"/>
            <a:ext cx="287118" cy="287100"/>
            <a:chOff x="2761606" y="2428237"/>
            <a:chExt cx="287118" cy="287100"/>
          </a:xfrm>
        </p:grpSpPr>
        <p:sp>
          <p:nvSpPr>
            <p:cNvPr id="1181" name="Google Shape;1181;p76"/>
            <p:cNvSpPr/>
            <p:nvPr/>
          </p:nvSpPr>
          <p:spPr>
            <a:xfrm>
              <a:off x="2761624" y="2428237"/>
              <a:ext cx="287100" cy="287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2" name="Google Shape;1182;p76"/>
            <p:cNvSpPr/>
            <p:nvPr/>
          </p:nvSpPr>
          <p:spPr>
            <a:xfrm>
              <a:off x="2761606" y="2428532"/>
              <a:ext cx="287071" cy="286434"/>
            </a:xfrm>
            <a:custGeom>
              <a:rect b="b" l="l" r="r" t="t"/>
              <a:pathLst>
                <a:path extrusionOk="0" h="14845" w="14878">
                  <a:moveTo>
                    <a:pt x="4303" y="2636"/>
                  </a:moveTo>
                  <a:lnTo>
                    <a:pt x="12576" y="7440"/>
                  </a:lnTo>
                  <a:lnTo>
                    <a:pt x="4303" y="12210"/>
                  </a:lnTo>
                  <a:lnTo>
                    <a:pt x="4303" y="2636"/>
                  </a:lnTo>
                  <a:close/>
                  <a:moveTo>
                    <a:pt x="7439" y="1"/>
                  </a:moveTo>
                  <a:cubicBezTo>
                    <a:pt x="3336" y="1"/>
                    <a:pt x="0" y="3303"/>
                    <a:pt x="0" y="7406"/>
                  </a:cubicBezTo>
                  <a:cubicBezTo>
                    <a:pt x="0" y="11542"/>
                    <a:pt x="3336" y="14845"/>
                    <a:pt x="7439" y="14845"/>
                  </a:cubicBezTo>
                  <a:cubicBezTo>
                    <a:pt x="11542" y="14845"/>
                    <a:pt x="14877" y="11542"/>
                    <a:pt x="14877" y="7406"/>
                  </a:cubicBezTo>
                  <a:cubicBezTo>
                    <a:pt x="14877" y="3303"/>
                    <a:pt x="11542" y="1"/>
                    <a:pt x="74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183" name="Google Shape;1183;p76"/>
          <p:cNvGrpSpPr/>
          <p:nvPr/>
        </p:nvGrpSpPr>
        <p:grpSpPr>
          <a:xfrm>
            <a:off x="1119770" y="3435481"/>
            <a:ext cx="3116594" cy="150181"/>
            <a:chOff x="1395078" y="3414423"/>
            <a:chExt cx="2858998" cy="137768"/>
          </a:xfrm>
        </p:grpSpPr>
        <p:sp>
          <p:nvSpPr>
            <p:cNvPr id="1184" name="Google Shape;1184;p76"/>
            <p:cNvSpPr/>
            <p:nvPr/>
          </p:nvSpPr>
          <p:spPr>
            <a:xfrm>
              <a:off x="1395078" y="3429879"/>
              <a:ext cx="2858998" cy="16111"/>
            </a:xfrm>
            <a:custGeom>
              <a:rect b="b" l="l" r="r" t="t"/>
              <a:pathLst>
                <a:path extrusionOk="0" h="835" w="148173">
                  <a:moveTo>
                    <a:pt x="434" y="0"/>
                  </a:moveTo>
                  <a:cubicBezTo>
                    <a:pt x="201" y="0"/>
                    <a:pt x="0" y="167"/>
                    <a:pt x="0" y="401"/>
                  </a:cubicBezTo>
                  <a:cubicBezTo>
                    <a:pt x="0" y="634"/>
                    <a:pt x="201" y="834"/>
                    <a:pt x="434" y="834"/>
                  </a:cubicBezTo>
                  <a:lnTo>
                    <a:pt x="147739" y="834"/>
                  </a:lnTo>
                  <a:cubicBezTo>
                    <a:pt x="147973" y="834"/>
                    <a:pt x="148173" y="634"/>
                    <a:pt x="148173" y="401"/>
                  </a:cubicBezTo>
                  <a:cubicBezTo>
                    <a:pt x="148173" y="167"/>
                    <a:pt x="147973" y="0"/>
                    <a:pt x="1477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5" name="Google Shape;1185;p76"/>
            <p:cNvSpPr/>
            <p:nvPr/>
          </p:nvSpPr>
          <p:spPr>
            <a:xfrm>
              <a:off x="1395078" y="3429879"/>
              <a:ext cx="1369656" cy="16111"/>
            </a:xfrm>
            <a:custGeom>
              <a:rect b="b" l="l" r="r" t="t"/>
              <a:pathLst>
                <a:path extrusionOk="0" h="835" w="70985">
                  <a:moveTo>
                    <a:pt x="434" y="0"/>
                  </a:moveTo>
                  <a:cubicBezTo>
                    <a:pt x="201" y="0"/>
                    <a:pt x="0" y="167"/>
                    <a:pt x="0" y="401"/>
                  </a:cubicBezTo>
                  <a:cubicBezTo>
                    <a:pt x="0" y="634"/>
                    <a:pt x="201" y="834"/>
                    <a:pt x="434" y="834"/>
                  </a:cubicBezTo>
                  <a:lnTo>
                    <a:pt x="70984" y="834"/>
                  </a:lnTo>
                  <a:lnTo>
                    <a:pt x="7098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6" name="Google Shape;1186;p76"/>
            <p:cNvSpPr/>
            <p:nvPr/>
          </p:nvSpPr>
          <p:spPr>
            <a:xfrm>
              <a:off x="2752518" y="3414423"/>
              <a:ext cx="47003" cy="47003"/>
            </a:xfrm>
            <a:custGeom>
              <a:rect b="b" l="l" r="r" t="t"/>
              <a:pathLst>
                <a:path extrusionOk="0" h="2436" w="2436">
                  <a:moveTo>
                    <a:pt x="1235" y="1"/>
                  </a:moveTo>
                  <a:cubicBezTo>
                    <a:pt x="568" y="1"/>
                    <a:pt x="1" y="535"/>
                    <a:pt x="1" y="1202"/>
                  </a:cubicBezTo>
                  <a:cubicBezTo>
                    <a:pt x="1" y="1902"/>
                    <a:pt x="568" y="2436"/>
                    <a:pt x="1235" y="2436"/>
                  </a:cubicBezTo>
                  <a:cubicBezTo>
                    <a:pt x="1902" y="2436"/>
                    <a:pt x="2436" y="1902"/>
                    <a:pt x="2436" y="1202"/>
                  </a:cubicBezTo>
                  <a:cubicBezTo>
                    <a:pt x="2436" y="535"/>
                    <a:pt x="1902" y="1"/>
                    <a:pt x="12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7" name="Google Shape;1187;p76"/>
            <p:cNvSpPr/>
            <p:nvPr/>
          </p:nvSpPr>
          <p:spPr>
            <a:xfrm>
              <a:off x="2764752" y="3426020"/>
              <a:ext cx="23193" cy="23829"/>
            </a:xfrm>
            <a:custGeom>
              <a:rect b="b" l="l" r="r" t="t"/>
              <a:pathLst>
                <a:path extrusionOk="0" h="1235" w="1202">
                  <a:moveTo>
                    <a:pt x="601" y="0"/>
                  </a:moveTo>
                  <a:cubicBezTo>
                    <a:pt x="267" y="0"/>
                    <a:pt x="0" y="267"/>
                    <a:pt x="0" y="601"/>
                  </a:cubicBezTo>
                  <a:cubicBezTo>
                    <a:pt x="0" y="934"/>
                    <a:pt x="267" y="1235"/>
                    <a:pt x="601" y="1235"/>
                  </a:cubicBezTo>
                  <a:cubicBezTo>
                    <a:pt x="934" y="1235"/>
                    <a:pt x="1201" y="968"/>
                    <a:pt x="1201" y="601"/>
                  </a:cubicBezTo>
                  <a:cubicBezTo>
                    <a:pt x="1201" y="267"/>
                    <a:pt x="934" y="0"/>
                    <a:pt x="6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8" name="Google Shape;1188;p76"/>
            <p:cNvSpPr/>
            <p:nvPr/>
          </p:nvSpPr>
          <p:spPr>
            <a:xfrm>
              <a:off x="1627435" y="3475977"/>
              <a:ext cx="64387" cy="71334"/>
            </a:xfrm>
            <a:custGeom>
              <a:rect b="b" l="l" r="r" t="t"/>
              <a:pathLst>
                <a:path extrusionOk="0" h="3697" w="3337">
                  <a:moveTo>
                    <a:pt x="361" y="0"/>
                  </a:moveTo>
                  <a:cubicBezTo>
                    <a:pt x="175" y="0"/>
                    <a:pt x="0" y="151"/>
                    <a:pt x="0" y="380"/>
                  </a:cubicBezTo>
                  <a:lnTo>
                    <a:pt x="0" y="3349"/>
                  </a:lnTo>
                  <a:cubicBezTo>
                    <a:pt x="0" y="3551"/>
                    <a:pt x="173" y="3696"/>
                    <a:pt x="358" y="3696"/>
                  </a:cubicBezTo>
                  <a:cubicBezTo>
                    <a:pt x="417" y="3696"/>
                    <a:pt x="478" y="3681"/>
                    <a:pt x="534" y="3649"/>
                  </a:cubicBezTo>
                  <a:lnTo>
                    <a:pt x="3103" y="2148"/>
                  </a:lnTo>
                  <a:cubicBezTo>
                    <a:pt x="3336" y="2015"/>
                    <a:pt x="3336" y="1681"/>
                    <a:pt x="3103" y="1548"/>
                  </a:cubicBezTo>
                  <a:lnTo>
                    <a:pt x="534" y="47"/>
                  </a:lnTo>
                  <a:cubicBezTo>
                    <a:pt x="479" y="15"/>
                    <a:pt x="419" y="0"/>
                    <a:pt x="3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9" name="Google Shape;1189;p76"/>
            <p:cNvSpPr/>
            <p:nvPr/>
          </p:nvSpPr>
          <p:spPr>
            <a:xfrm>
              <a:off x="1705949" y="3471076"/>
              <a:ext cx="14182" cy="81116"/>
            </a:xfrm>
            <a:custGeom>
              <a:rect b="b" l="l" r="r" t="t"/>
              <a:pathLst>
                <a:path extrusionOk="0" h="4204" w="735">
                  <a:moveTo>
                    <a:pt x="368" y="0"/>
                  </a:moveTo>
                  <a:cubicBezTo>
                    <a:pt x="168" y="0"/>
                    <a:pt x="1" y="167"/>
                    <a:pt x="1" y="367"/>
                  </a:cubicBezTo>
                  <a:lnTo>
                    <a:pt x="1" y="3836"/>
                  </a:lnTo>
                  <a:cubicBezTo>
                    <a:pt x="1" y="4037"/>
                    <a:pt x="168" y="4203"/>
                    <a:pt x="368" y="4203"/>
                  </a:cubicBezTo>
                  <a:cubicBezTo>
                    <a:pt x="568" y="4203"/>
                    <a:pt x="735" y="4037"/>
                    <a:pt x="735" y="3836"/>
                  </a:cubicBezTo>
                  <a:lnTo>
                    <a:pt x="735" y="367"/>
                  </a:lnTo>
                  <a:cubicBezTo>
                    <a:pt x="735" y="167"/>
                    <a:pt x="568" y="0"/>
                    <a:pt x="3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0" name="Google Shape;1190;p76"/>
            <p:cNvSpPr/>
            <p:nvPr/>
          </p:nvSpPr>
          <p:spPr>
            <a:xfrm>
              <a:off x="1474248" y="3471076"/>
              <a:ext cx="13526" cy="81116"/>
            </a:xfrm>
            <a:custGeom>
              <a:rect b="b" l="l" r="r" t="t"/>
              <a:pathLst>
                <a:path extrusionOk="0" h="4204" w="701">
                  <a:moveTo>
                    <a:pt x="367" y="0"/>
                  </a:moveTo>
                  <a:cubicBezTo>
                    <a:pt x="167" y="0"/>
                    <a:pt x="0" y="167"/>
                    <a:pt x="0" y="367"/>
                  </a:cubicBezTo>
                  <a:lnTo>
                    <a:pt x="0" y="3836"/>
                  </a:lnTo>
                  <a:cubicBezTo>
                    <a:pt x="0" y="4037"/>
                    <a:pt x="167" y="4203"/>
                    <a:pt x="367" y="4203"/>
                  </a:cubicBezTo>
                  <a:cubicBezTo>
                    <a:pt x="534" y="4203"/>
                    <a:pt x="701" y="4037"/>
                    <a:pt x="701" y="3836"/>
                  </a:cubicBezTo>
                  <a:lnTo>
                    <a:pt x="701" y="367"/>
                  </a:lnTo>
                  <a:cubicBezTo>
                    <a:pt x="701" y="167"/>
                    <a:pt x="567" y="0"/>
                    <a:pt x="3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1" name="Google Shape;1191;p76"/>
            <p:cNvSpPr/>
            <p:nvPr/>
          </p:nvSpPr>
          <p:spPr>
            <a:xfrm>
              <a:off x="1438841" y="3471076"/>
              <a:ext cx="13545" cy="81116"/>
            </a:xfrm>
            <a:custGeom>
              <a:rect b="b" l="l" r="r" t="t"/>
              <a:pathLst>
                <a:path extrusionOk="0" h="4204" w="702">
                  <a:moveTo>
                    <a:pt x="368" y="0"/>
                  </a:moveTo>
                  <a:cubicBezTo>
                    <a:pt x="168" y="0"/>
                    <a:pt x="1" y="167"/>
                    <a:pt x="1" y="367"/>
                  </a:cubicBezTo>
                  <a:lnTo>
                    <a:pt x="1" y="3836"/>
                  </a:lnTo>
                  <a:cubicBezTo>
                    <a:pt x="1" y="4037"/>
                    <a:pt x="168" y="4203"/>
                    <a:pt x="368" y="4203"/>
                  </a:cubicBezTo>
                  <a:cubicBezTo>
                    <a:pt x="568" y="4203"/>
                    <a:pt x="701" y="4037"/>
                    <a:pt x="701" y="3836"/>
                  </a:cubicBezTo>
                  <a:lnTo>
                    <a:pt x="701" y="367"/>
                  </a:lnTo>
                  <a:cubicBezTo>
                    <a:pt x="701" y="167"/>
                    <a:pt x="568" y="0"/>
                    <a:pt x="3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2" name="Google Shape;1192;p76"/>
            <p:cNvSpPr/>
            <p:nvPr/>
          </p:nvSpPr>
          <p:spPr>
            <a:xfrm>
              <a:off x="4117696" y="3471076"/>
              <a:ext cx="40558" cy="81116"/>
            </a:xfrm>
            <a:custGeom>
              <a:rect b="b" l="l" r="r" t="t"/>
              <a:pathLst>
                <a:path extrusionOk="0" h="4204" w="2102">
                  <a:moveTo>
                    <a:pt x="334" y="0"/>
                  </a:moveTo>
                  <a:cubicBezTo>
                    <a:pt x="134" y="0"/>
                    <a:pt x="0" y="167"/>
                    <a:pt x="0" y="367"/>
                  </a:cubicBezTo>
                  <a:lnTo>
                    <a:pt x="0" y="3836"/>
                  </a:lnTo>
                  <a:cubicBezTo>
                    <a:pt x="0" y="4037"/>
                    <a:pt x="134" y="4203"/>
                    <a:pt x="334" y="4203"/>
                  </a:cubicBezTo>
                  <a:lnTo>
                    <a:pt x="1735" y="4203"/>
                  </a:lnTo>
                  <a:cubicBezTo>
                    <a:pt x="1935" y="4203"/>
                    <a:pt x="2102" y="4037"/>
                    <a:pt x="2102" y="3836"/>
                  </a:cubicBezTo>
                  <a:cubicBezTo>
                    <a:pt x="2102" y="3636"/>
                    <a:pt x="1935" y="3503"/>
                    <a:pt x="1735" y="3503"/>
                  </a:cubicBezTo>
                  <a:lnTo>
                    <a:pt x="701" y="3503"/>
                  </a:lnTo>
                  <a:lnTo>
                    <a:pt x="701" y="734"/>
                  </a:lnTo>
                  <a:lnTo>
                    <a:pt x="1735" y="734"/>
                  </a:lnTo>
                  <a:cubicBezTo>
                    <a:pt x="1935" y="734"/>
                    <a:pt x="2102" y="567"/>
                    <a:pt x="2102" y="367"/>
                  </a:cubicBezTo>
                  <a:cubicBezTo>
                    <a:pt x="2102" y="167"/>
                    <a:pt x="1935" y="0"/>
                    <a:pt x="17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3" name="Google Shape;1193;p76"/>
            <p:cNvSpPr/>
            <p:nvPr/>
          </p:nvSpPr>
          <p:spPr>
            <a:xfrm>
              <a:off x="4169176" y="3471076"/>
              <a:ext cx="41214" cy="81116"/>
            </a:xfrm>
            <a:custGeom>
              <a:rect b="b" l="l" r="r" t="t"/>
              <a:pathLst>
                <a:path extrusionOk="0" h="4204" w="2136">
                  <a:moveTo>
                    <a:pt x="368" y="0"/>
                  </a:moveTo>
                  <a:cubicBezTo>
                    <a:pt x="168" y="0"/>
                    <a:pt x="1" y="167"/>
                    <a:pt x="1" y="367"/>
                  </a:cubicBezTo>
                  <a:cubicBezTo>
                    <a:pt x="1" y="567"/>
                    <a:pt x="168" y="734"/>
                    <a:pt x="368" y="734"/>
                  </a:cubicBezTo>
                  <a:lnTo>
                    <a:pt x="1402" y="734"/>
                  </a:lnTo>
                  <a:lnTo>
                    <a:pt x="1402" y="3503"/>
                  </a:lnTo>
                  <a:lnTo>
                    <a:pt x="368" y="3503"/>
                  </a:lnTo>
                  <a:cubicBezTo>
                    <a:pt x="168" y="3503"/>
                    <a:pt x="1" y="3636"/>
                    <a:pt x="1" y="3836"/>
                  </a:cubicBezTo>
                  <a:cubicBezTo>
                    <a:pt x="1" y="4037"/>
                    <a:pt x="168" y="4203"/>
                    <a:pt x="368" y="4203"/>
                  </a:cubicBezTo>
                  <a:lnTo>
                    <a:pt x="1769" y="4203"/>
                  </a:lnTo>
                  <a:cubicBezTo>
                    <a:pt x="1969" y="4203"/>
                    <a:pt x="2136" y="4037"/>
                    <a:pt x="2136" y="3836"/>
                  </a:cubicBezTo>
                  <a:lnTo>
                    <a:pt x="2136" y="367"/>
                  </a:lnTo>
                  <a:cubicBezTo>
                    <a:pt x="2136" y="167"/>
                    <a:pt x="1969" y="0"/>
                    <a:pt x="17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194" name="Google Shape;1194;p76"/>
          <p:cNvSpPr/>
          <p:nvPr/>
        </p:nvSpPr>
        <p:spPr>
          <a:xfrm>
            <a:off x="3880481" y="2577875"/>
            <a:ext cx="287071" cy="286434"/>
          </a:xfrm>
          <a:custGeom>
            <a:rect b="b" l="l" r="r" t="t"/>
            <a:pathLst>
              <a:path extrusionOk="0" h="14845" w="14878">
                <a:moveTo>
                  <a:pt x="4303" y="2636"/>
                </a:moveTo>
                <a:lnTo>
                  <a:pt x="12576" y="7440"/>
                </a:lnTo>
                <a:lnTo>
                  <a:pt x="4303" y="12210"/>
                </a:lnTo>
                <a:lnTo>
                  <a:pt x="4303" y="2636"/>
                </a:lnTo>
                <a:close/>
                <a:moveTo>
                  <a:pt x="7439" y="1"/>
                </a:moveTo>
                <a:cubicBezTo>
                  <a:pt x="3336" y="1"/>
                  <a:pt x="0" y="3303"/>
                  <a:pt x="0" y="7406"/>
                </a:cubicBezTo>
                <a:cubicBezTo>
                  <a:pt x="0" y="11542"/>
                  <a:pt x="3336" y="14845"/>
                  <a:pt x="7439" y="14845"/>
                </a:cubicBezTo>
                <a:cubicBezTo>
                  <a:pt x="11542" y="14845"/>
                  <a:pt x="14877" y="11542"/>
                  <a:pt x="14877" y="7406"/>
                </a:cubicBezTo>
                <a:cubicBezTo>
                  <a:pt x="14877" y="3303"/>
                  <a:pt x="11542" y="1"/>
                  <a:pt x="743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195" name="Google Shape;1195;p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0075" y="1681888"/>
            <a:ext cx="3693025" cy="207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6" name="Google Shape;1196;p76"/>
          <p:cNvPicPr preferRelativeResize="0"/>
          <p:nvPr/>
        </p:nvPicPr>
        <p:blipFill rotWithShape="1">
          <a:blip r:embed="rId4">
            <a:alphaModFix/>
          </a:blip>
          <a:srcRect b="10063" l="0" r="0" t="-8343"/>
          <a:stretch/>
        </p:blipFill>
        <p:spPr>
          <a:xfrm>
            <a:off x="5927109" y="1545900"/>
            <a:ext cx="1099200" cy="1080300"/>
          </a:xfrm>
          <a:prstGeom prst="flowChartConnector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0" name="Shape 1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1" name="Google Shape;1201;p77"/>
          <p:cNvGrpSpPr/>
          <p:nvPr/>
        </p:nvGrpSpPr>
        <p:grpSpPr>
          <a:xfrm>
            <a:off x="1676737" y="1711263"/>
            <a:ext cx="2206386" cy="1823350"/>
            <a:chOff x="2412425" y="1565189"/>
            <a:chExt cx="3579472" cy="2958063"/>
          </a:xfrm>
        </p:grpSpPr>
        <p:sp>
          <p:nvSpPr>
            <p:cNvPr id="1202" name="Google Shape;1202;p77"/>
            <p:cNvSpPr/>
            <p:nvPr/>
          </p:nvSpPr>
          <p:spPr>
            <a:xfrm>
              <a:off x="4269737" y="1938515"/>
              <a:ext cx="349892" cy="163491"/>
            </a:xfrm>
            <a:custGeom>
              <a:rect b="b" l="l" r="r" t="t"/>
              <a:pathLst>
                <a:path extrusionOk="0" h="1598" w="3420">
                  <a:moveTo>
                    <a:pt x="0" y="928"/>
                  </a:moveTo>
                  <a:cubicBezTo>
                    <a:pt x="0" y="928"/>
                    <a:pt x="0" y="928"/>
                    <a:pt x="0" y="928"/>
                  </a:cubicBezTo>
                  <a:lnTo>
                    <a:pt x="0" y="928"/>
                  </a:lnTo>
                  <a:cubicBezTo>
                    <a:pt x="0" y="928"/>
                    <a:pt x="0" y="928"/>
                    <a:pt x="0" y="928"/>
                  </a:cubicBezTo>
                  <a:close/>
                  <a:moveTo>
                    <a:pt x="2157" y="1"/>
                  </a:moveTo>
                  <a:cubicBezTo>
                    <a:pt x="1937" y="1"/>
                    <a:pt x="1694" y="86"/>
                    <a:pt x="1431" y="305"/>
                  </a:cubicBezTo>
                  <a:cubicBezTo>
                    <a:pt x="750" y="874"/>
                    <a:pt x="380" y="995"/>
                    <a:pt x="188" y="995"/>
                  </a:cubicBezTo>
                  <a:cubicBezTo>
                    <a:pt x="48" y="995"/>
                    <a:pt x="3" y="931"/>
                    <a:pt x="0" y="928"/>
                  </a:cubicBezTo>
                  <a:lnTo>
                    <a:pt x="0" y="928"/>
                  </a:lnTo>
                  <a:cubicBezTo>
                    <a:pt x="8" y="939"/>
                    <a:pt x="451" y="1598"/>
                    <a:pt x="1121" y="1598"/>
                  </a:cubicBezTo>
                  <a:cubicBezTo>
                    <a:pt x="1398" y="1598"/>
                    <a:pt x="1714" y="1485"/>
                    <a:pt x="2054" y="1168"/>
                  </a:cubicBezTo>
                  <a:cubicBezTo>
                    <a:pt x="2054" y="1168"/>
                    <a:pt x="2311" y="877"/>
                    <a:pt x="2655" y="877"/>
                  </a:cubicBezTo>
                  <a:cubicBezTo>
                    <a:pt x="2865" y="877"/>
                    <a:pt x="3107" y="985"/>
                    <a:pt x="3342" y="1332"/>
                  </a:cubicBezTo>
                  <a:lnTo>
                    <a:pt x="3419" y="1070"/>
                  </a:lnTo>
                  <a:cubicBezTo>
                    <a:pt x="3419" y="1070"/>
                    <a:pt x="2934" y="1"/>
                    <a:pt x="21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3" name="Google Shape;1203;p77"/>
            <p:cNvSpPr/>
            <p:nvPr/>
          </p:nvSpPr>
          <p:spPr>
            <a:xfrm>
              <a:off x="4408263" y="2352969"/>
              <a:ext cx="193463" cy="298541"/>
            </a:xfrm>
            <a:custGeom>
              <a:rect b="b" l="l" r="r" t="t"/>
              <a:pathLst>
                <a:path extrusionOk="0" h="2918" w="1891">
                  <a:moveTo>
                    <a:pt x="1399" y="0"/>
                  </a:moveTo>
                  <a:lnTo>
                    <a:pt x="0" y="1573"/>
                  </a:lnTo>
                  <a:lnTo>
                    <a:pt x="219" y="2917"/>
                  </a:lnTo>
                  <a:lnTo>
                    <a:pt x="1891" y="1049"/>
                  </a:lnTo>
                  <a:lnTo>
                    <a:pt x="1399" y="0"/>
                  </a:lnTo>
                  <a:close/>
                </a:path>
              </a:pathLst>
            </a:custGeom>
            <a:solidFill>
              <a:srgbClr val="DEA48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4" name="Google Shape;1204;p77"/>
            <p:cNvSpPr/>
            <p:nvPr/>
          </p:nvSpPr>
          <p:spPr>
            <a:xfrm>
              <a:off x="4316595" y="2269177"/>
              <a:ext cx="167784" cy="397679"/>
            </a:xfrm>
            <a:custGeom>
              <a:rect b="b" l="l" r="r" t="t"/>
              <a:pathLst>
                <a:path extrusionOk="0" h="3887" w="1640">
                  <a:moveTo>
                    <a:pt x="733" y="1"/>
                  </a:moveTo>
                  <a:cubicBezTo>
                    <a:pt x="580" y="1989"/>
                    <a:pt x="1" y="2764"/>
                    <a:pt x="197" y="3485"/>
                  </a:cubicBezTo>
                  <a:cubicBezTo>
                    <a:pt x="288" y="3798"/>
                    <a:pt x="473" y="3886"/>
                    <a:pt x="653" y="3886"/>
                  </a:cubicBezTo>
                  <a:cubicBezTo>
                    <a:pt x="888" y="3886"/>
                    <a:pt x="1115" y="3736"/>
                    <a:pt x="1115" y="3736"/>
                  </a:cubicBezTo>
                  <a:cubicBezTo>
                    <a:pt x="1639" y="2261"/>
                    <a:pt x="1137" y="88"/>
                    <a:pt x="1137" y="88"/>
                  </a:cubicBezTo>
                  <a:lnTo>
                    <a:pt x="733" y="1"/>
                  </a:lnTo>
                  <a:close/>
                </a:path>
              </a:pathLst>
            </a:custGeom>
            <a:solidFill>
              <a:srgbClr val="F5BA9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5" name="Google Shape;1205;p77"/>
            <p:cNvSpPr/>
            <p:nvPr/>
          </p:nvSpPr>
          <p:spPr>
            <a:xfrm>
              <a:off x="3800345" y="2723941"/>
              <a:ext cx="774570" cy="447811"/>
            </a:xfrm>
            <a:custGeom>
              <a:rect b="b" l="l" r="r" t="t"/>
              <a:pathLst>
                <a:path extrusionOk="0" h="4377" w="7571">
                  <a:moveTo>
                    <a:pt x="318" y="1"/>
                  </a:moveTo>
                  <a:lnTo>
                    <a:pt x="0" y="755"/>
                  </a:lnTo>
                  <a:lnTo>
                    <a:pt x="3190" y="4272"/>
                  </a:lnTo>
                  <a:cubicBezTo>
                    <a:pt x="3223" y="4294"/>
                    <a:pt x="3255" y="4304"/>
                    <a:pt x="3289" y="4304"/>
                  </a:cubicBezTo>
                  <a:cubicBezTo>
                    <a:pt x="3523" y="4355"/>
                    <a:pt x="3799" y="4377"/>
                    <a:pt x="4095" y="4377"/>
                  </a:cubicBezTo>
                  <a:cubicBezTo>
                    <a:pt x="5575" y="4377"/>
                    <a:pt x="7570" y="3846"/>
                    <a:pt x="7570" y="3846"/>
                  </a:cubicBezTo>
                  <a:lnTo>
                    <a:pt x="6685" y="2393"/>
                  </a:lnTo>
                  <a:cubicBezTo>
                    <a:pt x="6599" y="2313"/>
                    <a:pt x="6441" y="2280"/>
                    <a:pt x="6240" y="2280"/>
                  </a:cubicBezTo>
                  <a:cubicBezTo>
                    <a:pt x="5317" y="2280"/>
                    <a:pt x="3485" y="2972"/>
                    <a:pt x="3485" y="2972"/>
                  </a:cubicBezTo>
                  <a:cubicBezTo>
                    <a:pt x="3223" y="1913"/>
                    <a:pt x="1607" y="1214"/>
                    <a:pt x="1607" y="1214"/>
                  </a:cubicBezTo>
                  <a:lnTo>
                    <a:pt x="318" y="1"/>
                  </a:lnTo>
                  <a:close/>
                </a:path>
              </a:pathLst>
            </a:custGeom>
            <a:solidFill>
              <a:srgbClr val="F5BA9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6" name="Google Shape;1206;p77"/>
            <p:cNvSpPr/>
            <p:nvPr/>
          </p:nvSpPr>
          <p:spPr>
            <a:xfrm>
              <a:off x="4340126" y="2051259"/>
              <a:ext cx="104047" cy="192240"/>
            </a:xfrm>
            <a:custGeom>
              <a:rect b="b" l="l" r="r" t="t"/>
              <a:pathLst>
                <a:path extrusionOk="0" h="1879" w="1017">
                  <a:moveTo>
                    <a:pt x="285" y="0"/>
                  </a:moveTo>
                  <a:lnTo>
                    <a:pt x="1" y="44"/>
                  </a:lnTo>
                  <a:lnTo>
                    <a:pt x="503" y="1879"/>
                  </a:lnTo>
                  <a:lnTo>
                    <a:pt x="1016" y="1694"/>
                  </a:lnTo>
                  <a:lnTo>
                    <a:pt x="28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7" name="Google Shape;1207;p77"/>
            <p:cNvSpPr/>
            <p:nvPr/>
          </p:nvSpPr>
          <p:spPr>
            <a:xfrm>
              <a:off x="4268612" y="1985372"/>
              <a:ext cx="130851" cy="102924"/>
            </a:xfrm>
            <a:custGeom>
              <a:rect b="b" l="l" r="r" t="t"/>
              <a:pathLst>
                <a:path extrusionOk="0" h="1006" w="1279">
                  <a:moveTo>
                    <a:pt x="1" y="0"/>
                  </a:moveTo>
                  <a:lnTo>
                    <a:pt x="787" y="1005"/>
                  </a:lnTo>
                  <a:lnTo>
                    <a:pt x="1093" y="896"/>
                  </a:lnTo>
                  <a:lnTo>
                    <a:pt x="1278" y="491"/>
                  </a:lnTo>
                  <a:lnTo>
                    <a:pt x="1278" y="491"/>
                  </a:lnTo>
                  <a:cubicBezTo>
                    <a:pt x="1278" y="491"/>
                    <a:pt x="1261" y="493"/>
                    <a:pt x="1231" y="493"/>
                  </a:cubicBezTo>
                  <a:cubicBezTo>
                    <a:pt x="1077" y="493"/>
                    <a:pt x="573" y="455"/>
                    <a:pt x="1" y="0"/>
                  </a:cubicBezTo>
                  <a:close/>
                </a:path>
              </a:pathLst>
            </a:custGeom>
            <a:solidFill>
              <a:srgbClr val="14263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8" name="Google Shape;1208;p77"/>
            <p:cNvSpPr/>
            <p:nvPr/>
          </p:nvSpPr>
          <p:spPr>
            <a:xfrm>
              <a:off x="4145739" y="1776662"/>
              <a:ext cx="277151" cy="263141"/>
            </a:xfrm>
            <a:custGeom>
              <a:rect b="b" l="l" r="r" t="t"/>
              <a:pathLst>
                <a:path extrusionOk="0" h="2572" w="2709">
                  <a:moveTo>
                    <a:pt x="403" y="126"/>
                  </a:moveTo>
                  <a:cubicBezTo>
                    <a:pt x="509" y="126"/>
                    <a:pt x="650" y="153"/>
                    <a:pt x="808" y="227"/>
                  </a:cubicBezTo>
                  <a:cubicBezTo>
                    <a:pt x="1103" y="347"/>
                    <a:pt x="1431" y="587"/>
                    <a:pt x="1748" y="882"/>
                  </a:cubicBezTo>
                  <a:cubicBezTo>
                    <a:pt x="2054" y="1177"/>
                    <a:pt x="2294" y="1505"/>
                    <a:pt x="2435" y="1800"/>
                  </a:cubicBezTo>
                  <a:cubicBezTo>
                    <a:pt x="2566" y="2062"/>
                    <a:pt x="2578" y="2281"/>
                    <a:pt x="2490" y="2378"/>
                  </a:cubicBezTo>
                  <a:cubicBezTo>
                    <a:pt x="2446" y="2423"/>
                    <a:pt x="2377" y="2445"/>
                    <a:pt x="2290" y="2445"/>
                  </a:cubicBezTo>
                  <a:cubicBezTo>
                    <a:pt x="2184" y="2445"/>
                    <a:pt x="2051" y="2412"/>
                    <a:pt x="1901" y="2346"/>
                  </a:cubicBezTo>
                  <a:cubicBezTo>
                    <a:pt x="1605" y="2226"/>
                    <a:pt x="1278" y="1985"/>
                    <a:pt x="961" y="1691"/>
                  </a:cubicBezTo>
                  <a:cubicBezTo>
                    <a:pt x="655" y="1395"/>
                    <a:pt x="404" y="1068"/>
                    <a:pt x="273" y="773"/>
                  </a:cubicBezTo>
                  <a:cubicBezTo>
                    <a:pt x="142" y="500"/>
                    <a:pt x="131" y="293"/>
                    <a:pt x="219" y="194"/>
                  </a:cubicBezTo>
                  <a:cubicBezTo>
                    <a:pt x="251" y="162"/>
                    <a:pt x="295" y="140"/>
                    <a:pt x="350" y="128"/>
                  </a:cubicBezTo>
                  <a:cubicBezTo>
                    <a:pt x="366" y="127"/>
                    <a:pt x="384" y="126"/>
                    <a:pt x="403" y="126"/>
                  </a:cubicBezTo>
                  <a:close/>
                  <a:moveTo>
                    <a:pt x="422" y="0"/>
                  </a:moveTo>
                  <a:cubicBezTo>
                    <a:pt x="300" y="0"/>
                    <a:pt x="202" y="36"/>
                    <a:pt x="131" y="106"/>
                  </a:cubicBezTo>
                  <a:cubicBezTo>
                    <a:pt x="0" y="249"/>
                    <a:pt x="11" y="500"/>
                    <a:pt x="163" y="827"/>
                  </a:cubicBezTo>
                  <a:cubicBezTo>
                    <a:pt x="306" y="1133"/>
                    <a:pt x="557" y="1472"/>
                    <a:pt x="874" y="1778"/>
                  </a:cubicBezTo>
                  <a:cubicBezTo>
                    <a:pt x="1202" y="2084"/>
                    <a:pt x="1540" y="2324"/>
                    <a:pt x="1857" y="2466"/>
                  </a:cubicBezTo>
                  <a:cubicBezTo>
                    <a:pt x="2023" y="2536"/>
                    <a:pt x="2168" y="2571"/>
                    <a:pt x="2287" y="2571"/>
                  </a:cubicBezTo>
                  <a:cubicBezTo>
                    <a:pt x="2316" y="2571"/>
                    <a:pt x="2344" y="2569"/>
                    <a:pt x="2370" y="2565"/>
                  </a:cubicBezTo>
                  <a:cubicBezTo>
                    <a:pt x="2457" y="2543"/>
                    <a:pt x="2523" y="2510"/>
                    <a:pt x="2578" y="2466"/>
                  </a:cubicBezTo>
                  <a:cubicBezTo>
                    <a:pt x="2709" y="2324"/>
                    <a:pt x="2698" y="2073"/>
                    <a:pt x="2545" y="1745"/>
                  </a:cubicBezTo>
                  <a:cubicBezTo>
                    <a:pt x="2403" y="1439"/>
                    <a:pt x="2151" y="1101"/>
                    <a:pt x="1824" y="795"/>
                  </a:cubicBezTo>
                  <a:cubicBezTo>
                    <a:pt x="1507" y="489"/>
                    <a:pt x="1158" y="238"/>
                    <a:pt x="852" y="106"/>
                  </a:cubicBezTo>
                  <a:cubicBezTo>
                    <a:pt x="688" y="36"/>
                    <a:pt x="543" y="0"/>
                    <a:pt x="4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9" name="Google Shape;1209;p77"/>
            <p:cNvSpPr/>
            <p:nvPr/>
          </p:nvSpPr>
          <p:spPr>
            <a:xfrm>
              <a:off x="4173567" y="1866898"/>
              <a:ext cx="235921" cy="144257"/>
            </a:xfrm>
            <a:custGeom>
              <a:rect b="b" l="l" r="r" t="t"/>
              <a:pathLst>
                <a:path extrusionOk="0" h="1410" w="2306">
                  <a:moveTo>
                    <a:pt x="1" y="0"/>
                  </a:moveTo>
                  <a:lnTo>
                    <a:pt x="2306" y="1409"/>
                  </a:lnTo>
                  <a:close/>
                </a:path>
              </a:pathLst>
            </a:custGeom>
            <a:solidFill>
              <a:srgbClr val="14263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0" name="Google Shape;1210;p77"/>
            <p:cNvSpPr/>
            <p:nvPr/>
          </p:nvSpPr>
          <p:spPr>
            <a:xfrm>
              <a:off x="4173567" y="1865773"/>
              <a:ext cx="235921" cy="145383"/>
            </a:xfrm>
            <a:custGeom>
              <a:rect b="b" l="l" r="r" t="t"/>
              <a:pathLst>
                <a:path extrusionOk="0" h="1421" w="2306">
                  <a:moveTo>
                    <a:pt x="12" y="0"/>
                  </a:moveTo>
                  <a:lnTo>
                    <a:pt x="1" y="11"/>
                  </a:lnTo>
                  <a:lnTo>
                    <a:pt x="2306" y="1420"/>
                  </a:lnTo>
                  <a:lnTo>
                    <a:pt x="2306" y="141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4263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1" name="Google Shape;1211;p77"/>
            <p:cNvSpPr/>
            <p:nvPr/>
          </p:nvSpPr>
          <p:spPr>
            <a:xfrm>
              <a:off x="4159142" y="1824440"/>
              <a:ext cx="246970" cy="145383"/>
            </a:xfrm>
            <a:custGeom>
              <a:rect b="b" l="l" r="r" t="t"/>
              <a:pathLst>
                <a:path extrusionOk="0" h="1421" w="2414">
                  <a:moveTo>
                    <a:pt x="0" y="0"/>
                  </a:moveTo>
                  <a:lnTo>
                    <a:pt x="2414" y="1420"/>
                  </a:lnTo>
                  <a:close/>
                </a:path>
              </a:pathLst>
            </a:custGeom>
            <a:solidFill>
              <a:srgbClr val="14263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2" name="Google Shape;1212;p77"/>
            <p:cNvSpPr/>
            <p:nvPr/>
          </p:nvSpPr>
          <p:spPr>
            <a:xfrm>
              <a:off x="4159142" y="1823315"/>
              <a:ext cx="246970" cy="147531"/>
            </a:xfrm>
            <a:custGeom>
              <a:rect b="b" l="l" r="r" t="t"/>
              <a:pathLst>
                <a:path extrusionOk="0" h="1442" w="2414">
                  <a:moveTo>
                    <a:pt x="11" y="0"/>
                  </a:moveTo>
                  <a:lnTo>
                    <a:pt x="0" y="11"/>
                  </a:lnTo>
                  <a:lnTo>
                    <a:pt x="2414" y="1442"/>
                  </a:lnTo>
                  <a:lnTo>
                    <a:pt x="2414" y="1431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14263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3" name="Google Shape;1213;p77"/>
            <p:cNvSpPr/>
            <p:nvPr/>
          </p:nvSpPr>
          <p:spPr>
            <a:xfrm>
              <a:off x="4162416" y="1793133"/>
              <a:ext cx="213618" cy="125227"/>
            </a:xfrm>
            <a:custGeom>
              <a:rect b="b" l="l" r="r" t="t"/>
              <a:pathLst>
                <a:path extrusionOk="0" h="1224" w="2088">
                  <a:moveTo>
                    <a:pt x="0" y="1"/>
                  </a:moveTo>
                  <a:lnTo>
                    <a:pt x="2087" y="1224"/>
                  </a:lnTo>
                  <a:close/>
                </a:path>
              </a:pathLst>
            </a:custGeom>
            <a:solidFill>
              <a:srgbClr val="14263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4" name="Google Shape;1214;p77"/>
            <p:cNvSpPr/>
            <p:nvPr/>
          </p:nvSpPr>
          <p:spPr>
            <a:xfrm>
              <a:off x="4162416" y="1792008"/>
              <a:ext cx="214641" cy="126353"/>
            </a:xfrm>
            <a:custGeom>
              <a:rect b="b" l="l" r="r" t="t"/>
              <a:pathLst>
                <a:path extrusionOk="0" h="1235" w="2098">
                  <a:moveTo>
                    <a:pt x="0" y="0"/>
                  </a:moveTo>
                  <a:lnTo>
                    <a:pt x="0" y="12"/>
                  </a:lnTo>
                  <a:lnTo>
                    <a:pt x="2087" y="1235"/>
                  </a:lnTo>
                  <a:lnTo>
                    <a:pt x="2098" y="12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4263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5" name="Google Shape;1215;p77"/>
            <p:cNvSpPr/>
            <p:nvPr/>
          </p:nvSpPr>
          <p:spPr>
            <a:xfrm>
              <a:off x="4179194" y="1784233"/>
              <a:ext cx="87268" cy="195617"/>
            </a:xfrm>
            <a:custGeom>
              <a:rect b="b" l="l" r="r" t="t"/>
              <a:pathLst>
                <a:path extrusionOk="0" h="1912" w="853">
                  <a:moveTo>
                    <a:pt x="1" y="0"/>
                  </a:moveTo>
                  <a:lnTo>
                    <a:pt x="853" y="1911"/>
                  </a:lnTo>
                  <a:close/>
                </a:path>
              </a:pathLst>
            </a:custGeom>
            <a:solidFill>
              <a:srgbClr val="14263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6" name="Google Shape;1216;p77"/>
            <p:cNvSpPr/>
            <p:nvPr/>
          </p:nvSpPr>
          <p:spPr>
            <a:xfrm>
              <a:off x="4178069" y="1783005"/>
              <a:ext cx="88394" cy="196844"/>
            </a:xfrm>
            <a:custGeom>
              <a:rect b="b" l="l" r="r" t="t"/>
              <a:pathLst>
                <a:path extrusionOk="0" h="1924" w="864">
                  <a:moveTo>
                    <a:pt x="12" y="1"/>
                  </a:moveTo>
                  <a:lnTo>
                    <a:pt x="0" y="12"/>
                  </a:lnTo>
                  <a:lnTo>
                    <a:pt x="852" y="1923"/>
                  </a:lnTo>
                  <a:lnTo>
                    <a:pt x="864" y="1923"/>
                  </a:lnTo>
                  <a:lnTo>
                    <a:pt x="12" y="1"/>
                  </a:lnTo>
                  <a:close/>
                </a:path>
              </a:pathLst>
            </a:custGeom>
            <a:solidFill>
              <a:srgbClr val="14263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7" name="Google Shape;1217;p77"/>
            <p:cNvSpPr/>
            <p:nvPr/>
          </p:nvSpPr>
          <p:spPr>
            <a:xfrm>
              <a:off x="4269737" y="1818813"/>
              <a:ext cx="95044" cy="214646"/>
            </a:xfrm>
            <a:custGeom>
              <a:rect b="b" l="l" r="r" t="t"/>
              <a:pathLst>
                <a:path extrusionOk="0" h="2098" w="929">
                  <a:moveTo>
                    <a:pt x="0" y="0"/>
                  </a:moveTo>
                  <a:lnTo>
                    <a:pt x="929" y="2098"/>
                  </a:lnTo>
                  <a:close/>
                </a:path>
              </a:pathLst>
            </a:custGeom>
            <a:solidFill>
              <a:srgbClr val="14263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8" name="Google Shape;1218;p77"/>
            <p:cNvSpPr/>
            <p:nvPr/>
          </p:nvSpPr>
          <p:spPr>
            <a:xfrm>
              <a:off x="4268612" y="1818813"/>
              <a:ext cx="97294" cy="214646"/>
            </a:xfrm>
            <a:custGeom>
              <a:rect b="b" l="l" r="r" t="t"/>
              <a:pathLst>
                <a:path extrusionOk="0" h="2098" w="951">
                  <a:moveTo>
                    <a:pt x="1" y="0"/>
                  </a:moveTo>
                  <a:lnTo>
                    <a:pt x="940" y="2098"/>
                  </a:lnTo>
                  <a:lnTo>
                    <a:pt x="950" y="2098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14263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9" name="Google Shape;1219;p77"/>
            <p:cNvSpPr/>
            <p:nvPr/>
          </p:nvSpPr>
          <p:spPr>
            <a:xfrm>
              <a:off x="4324473" y="1859021"/>
              <a:ext cx="74991" cy="168914"/>
            </a:xfrm>
            <a:custGeom>
              <a:rect b="b" l="l" r="r" t="t"/>
              <a:pathLst>
                <a:path extrusionOk="0" h="1651" w="733">
                  <a:moveTo>
                    <a:pt x="1" y="1"/>
                  </a:moveTo>
                  <a:lnTo>
                    <a:pt x="732" y="1650"/>
                  </a:lnTo>
                  <a:close/>
                </a:path>
              </a:pathLst>
            </a:custGeom>
            <a:solidFill>
              <a:srgbClr val="14263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0" name="Google Shape;1220;p77"/>
            <p:cNvSpPr/>
            <p:nvPr/>
          </p:nvSpPr>
          <p:spPr>
            <a:xfrm>
              <a:off x="4324473" y="1859021"/>
              <a:ext cx="76117" cy="168914"/>
            </a:xfrm>
            <a:custGeom>
              <a:rect b="b" l="l" r="r" t="t"/>
              <a:pathLst>
                <a:path extrusionOk="0" h="1651" w="744">
                  <a:moveTo>
                    <a:pt x="1" y="1"/>
                  </a:moveTo>
                  <a:lnTo>
                    <a:pt x="732" y="1650"/>
                  </a:lnTo>
                  <a:lnTo>
                    <a:pt x="743" y="1650"/>
                  </a:lnTo>
                  <a:lnTo>
                    <a:pt x="11" y="1"/>
                  </a:lnTo>
                  <a:close/>
                </a:path>
              </a:pathLst>
            </a:custGeom>
            <a:solidFill>
              <a:srgbClr val="14263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1" name="Google Shape;1221;p77"/>
            <p:cNvSpPr/>
            <p:nvPr/>
          </p:nvSpPr>
          <p:spPr>
            <a:xfrm>
              <a:off x="4216025" y="1785256"/>
              <a:ext cx="104149" cy="231528"/>
            </a:xfrm>
            <a:custGeom>
              <a:rect b="b" l="l" r="r" t="t"/>
              <a:pathLst>
                <a:path extrusionOk="0" h="2263" w="1018">
                  <a:moveTo>
                    <a:pt x="1" y="1"/>
                  </a:moveTo>
                  <a:lnTo>
                    <a:pt x="1017" y="2262"/>
                  </a:lnTo>
                  <a:close/>
                </a:path>
              </a:pathLst>
            </a:custGeom>
            <a:solidFill>
              <a:srgbClr val="14263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2" name="Google Shape;1222;p77"/>
            <p:cNvSpPr/>
            <p:nvPr/>
          </p:nvSpPr>
          <p:spPr>
            <a:xfrm>
              <a:off x="4216025" y="1785256"/>
              <a:ext cx="104149" cy="232551"/>
            </a:xfrm>
            <a:custGeom>
              <a:rect b="b" l="l" r="r" t="t"/>
              <a:pathLst>
                <a:path extrusionOk="0" h="2273" w="1018">
                  <a:moveTo>
                    <a:pt x="1" y="1"/>
                  </a:moveTo>
                  <a:lnTo>
                    <a:pt x="1006" y="2273"/>
                  </a:lnTo>
                  <a:lnTo>
                    <a:pt x="1017" y="2262"/>
                  </a:lnTo>
                  <a:lnTo>
                    <a:pt x="12" y="1"/>
                  </a:lnTo>
                  <a:close/>
                </a:path>
              </a:pathLst>
            </a:custGeom>
            <a:solidFill>
              <a:srgbClr val="14263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3" name="Google Shape;1223;p77"/>
            <p:cNvSpPr/>
            <p:nvPr/>
          </p:nvSpPr>
          <p:spPr>
            <a:xfrm>
              <a:off x="4512209" y="2323913"/>
              <a:ext cx="378947" cy="457223"/>
            </a:xfrm>
            <a:custGeom>
              <a:rect b="b" l="l" r="r" t="t"/>
              <a:pathLst>
                <a:path extrusionOk="0" h="4469" w="3704">
                  <a:moveTo>
                    <a:pt x="3528" y="0"/>
                  </a:moveTo>
                  <a:lnTo>
                    <a:pt x="1595" y="678"/>
                  </a:lnTo>
                  <a:lnTo>
                    <a:pt x="383" y="284"/>
                  </a:lnTo>
                  <a:cubicBezTo>
                    <a:pt x="383" y="284"/>
                    <a:pt x="99" y="1432"/>
                    <a:pt x="1" y="3966"/>
                  </a:cubicBezTo>
                  <a:lnTo>
                    <a:pt x="1836" y="4468"/>
                  </a:lnTo>
                  <a:cubicBezTo>
                    <a:pt x="1836" y="4468"/>
                    <a:pt x="2523" y="2939"/>
                    <a:pt x="2851" y="2437"/>
                  </a:cubicBezTo>
                  <a:cubicBezTo>
                    <a:pt x="3147" y="1967"/>
                    <a:pt x="3703" y="1432"/>
                    <a:pt x="352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4" name="Google Shape;1224;p77"/>
            <p:cNvSpPr/>
            <p:nvPr/>
          </p:nvSpPr>
          <p:spPr>
            <a:xfrm>
              <a:off x="4649610" y="2189786"/>
              <a:ext cx="119700" cy="191320"/>
            </a:xfrm>
            <a:custGeom>
              <a:rect b="b" l="l" r="r" t="t"/>
              <a:pathLst>
                <a:path extrusionOk="0" h="1870" w="1170">
                  <a:moveTo>
                    <a:pt x="1126" y="1"/>
                  </a:moveTo>
                  <a:lnTo>
                    <a:pt x="1" y="23"/>
                  </a:lnTo>
                  <a:lnTo>
                    <a:pt x="34" y="1311"/>
                  </a:lnTo>
                  <a:cubicBezTo>
                    <a:pt x="34" y="1622"/>
                    <a:pt x="286" y="1869"/>
                    <a:pt x="584" y="1869"/>
                  </a:cubicBezTo>
                  <a:cubicBezTo>
                    <a:pt x="590" y="1869"/>
                    <a:pt x="596" y="1869"/>
                    <a:pt x="602" y="1869"/>
                  </a:cubicBezTo>
                  <a:cubicBezTo>
                    <a:pt x="918" y="1869"/>
                    <a:pt x="1170" y="1607"/>
                    <a:pt x="1159" y="1301"/>
                  </a:cubicBezTo>
                  <a:lnTo>
                    <a:pt x="1126" y="1"/>
                  </a:lnTo>
                  <a:close/>
                </a:path>
              </a:pathLst>
            </a:custGeom>
            <a:solidFill>
              <a:srgbClr val="F6C4A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5" name="Google Shape;1225;p77"/>
            <p:cNvSpPr/>
            <p:nvPr/>
          </p:nvSpPr>
          <p:spPr>
            <a:xfrm>
              <a:off x="4642960" y="2232244"/>
              <a:ext cx="135353" cy="64865"/>
            </a:xfrm>
            <a:custGeom>
              <a:rect b="b" l="l" r="r" t="t"/>
              <a:pathLst>
                <a:path extrusionOk="0" h="634" w="1323">
                  <a:moveTo>
                    <a:pt x="1180" y="1"/>
                  </a:moveTo>
                  <a:lnTo>
                    <a:pt x="0" y="165"/>
                  </a:lnTo>
                  <a:cubicBezTo>
                    <a:pt x="0" y="165"/>
                    <a:pt x="179" y="633"/>
                    <a:pt x="673" y="633"/>
                  </a:cubicBezTo>
                  <a:cubicBezTo>
                    <a:pt x="713" y="633"/>
                    <a:pt x="754" y="630"/>
                    <a:pt x="798" y="624"/>
                  </a:cubicBezTo>
                  <a:cubicBezTo>
                    <a:pt x="1322" y="547"/>
                    <a:pt x="1180" y="1"/>
                    <a:pt x="1180" y="1"/>
                  </a:cubicBezTo>
                  <a:close/>
                </a:path>
              </a:pathLst>
            </a:custGeom>
            <a:solidFill>
              <a:srgbClr val="E2B09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6" name="Google Shape;1226;p77"/>
            <p:cNvSpPr/>
            <p:nvPr/>
          </p:nvSpPr>
          <p:spPr>
            <a:xfrm>
              <a:off x="4588224" y="2011870"/>
              <a:ext cx="232545" cy="265494"/>
            </a:xfrm>
            <a:custGeom>
              <a:rect b="b" l="l" r="r" t="t"/>
              <a:pathLst>
                <a:path extrusionOk="0" h="2595" w="2273">
                  <a:moveTo>
                    <a:pt x="1186" y="0"/>
                  </a:moveTo>
                  <a:cubicBezTo>
                    <a:pt x="1158" y="0"/>
                    <a:pt x="1131" y="1"/>
                    <a:pt x="1103" y="3"/>
                  </a:cubicBezTo>
                  <a:lnTo>
                    <a:pt x="962" y="14"/>
                  </a:lnTo>
                  <a:cubicBezTo>
                    <a:pt x="416" y="58"/>
                    <a:pt x="1" y="538"/>
                    <a:pt x="55" y="1096"/>
                  </a:cubicBezTo>
                  <a:lnTo>
                    <a:pt x="98" y="1674"/>
                  </a:lnTo>
                  <a:cubicBezTo>
                    <a:pt x="140" y="2204"/>
                    <a:pt x="576" y="2595"/>
                    <a:pt x="1088" y="2595"/>
                  </a:cubicBezTo>
                  <a:cubicBezTo>
                    <a:pt x="1115" y="2595"/>
                    <a:pt x="1142" y="2594"/>
                    <a:pt x="1169" y="2592"/>
                  </a:cubicBezTo>
                  <a:lnTo>
                    <a:pt x="1311" y="2581"/>
                  </a:lnTo>
                  <a:cubicBezTo>
                    <a:pt x="1868" y="2538"/>
                    <a:pt x="2272" y="2057"/>
                    <a:pt x="2229" y="1499"/>
                  </a:cubicBezTo>
                  <a:lnTo>
                    <a:pt x="2185" y="921"/>
                  </a:lnTo>
                  <a:cubicBezTo>
                    <a:pt x="2144" y="391"/>
                    <a:pt x="1707" y="0"/>
                    <a:pt x="1186" y="0"/>
                  </a:cubicBezTo>
                  <a:close/>
                </a:path>
              </a:pathLst>
            </a:custGeom>
            <a:solidFill>
              <a:srgbClr val="F6C4A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7" name="Google Shape;1227;p77"/>
            <p:cNvSpPr/>
            <p:nvPr/>
          </p:nvSpPr>
          <p:spPr>
            <a:xfrm>
              <a:off x="4554667" y="2140473"/>
              <a:ext cx="77242" cy="74072"/>
            </a:xfrm>
            <a:custGeom>
              <a:rect b="b" l="l" r="r" t="t"/>
              <a:pathLst>
                <a:path extrusionOk="0" h="724" w="755">
                  <a:moveTo>
                    <a:pt x="388" y="0"/>
                  </a:moveTo>
                  <a:cubicBezTo>
                    <a:pt x="375" y="0"/>
                    <a:pt x="363" y="1"/>
                    <a:pt x="350" y="2"/>
                  </a:cubicBezTo>
                  <a:cubicBezTo>
                    <a:pt x="154" y="13"/>
                    <a:pt x="1" y="188"/>
                    <a:pt x="23" y="385"/>
                  </a:cubicBezTo>
                  <a:cubicBezTo>
                    <a:pt x="33" y="584"/>
                    <a:pt x="195" y="724"/>
                    <a:pt x="383" y="724"/>
                  </a:cubicBezTo>
                  <a:cubicBezTo>
                    <a:pt x="390" y="724"/>
                    <a:pt x="397" y="723"/>
                    <a:pt x="405" y="723"/>
                  </a:cubicBezTo>
                  <a:cubicBezTo>
                    <a:pt x="612" y="701"/>
                    <a:pt x="754" y="526"/>
                    <a:pt x="744" y="330"/>
                  </a:cubicBezTo>
                  <a:cubicBezTo>
                    <a:pt x="723" y="146"/>
                    <a:pt x="569" y="0"/>
                    <a:pt x="388" y="0"/>
                  </a:cubicBezTo>
                  <a:close/>
                </a:path>
              </a:pathLst>
            </a:custGeom>
            <a:solidFill>
              <a:srgbClr val="F6C4A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8" name="Google Shape;1228;p77"/>
            <p:cNvSpPr/>
            <p:nvPr/>
          </p:nvSpPr>
          <p:spPr>
            <a:xfrm>
              <a:off x="4332248" y="2149680"/>
              <a:ext cx="157758" cy="146303"/>
            </a:xfrm>
            <a:custGeom>
              <a:rect b="b" l="l" r="r" t="t"/>
              <a:pathLst>
                <a:path extrusionOk="0" h="1430" w="1542">
                  <a:moveTo>
                    <a:pt x="772" y="0"/>
                  </a:moveTo>
                  <a:cubicBezTo>
                    <a:pt x="427" y="0"/>
                    <a:pt x="125" y="238"/>
                    <a:pt x="66" y="589"/>
                  </a:cubicBezTo>
                  <a:cubicBezTo>
                    <a:pt x="1" y="972"/>
                    <a:pt x="263" y="1343"/>
                    <a:pt x="646" y="1419"/>
                  </a:cubicBezTo>
                  <a:cubicBezTo>
                    <a:pt x="686" y="1426"/>
                    <a:pt x="727" y="1429"/>
                    <a:pt x="767" y="1429"/>
                  </a:cubicBezTo>
                  <a:cubicBezTo>
                    <a:pt x="1112" y="1429"/>
                    <a:pt x="1417" y="1183"/>
                    <a:pt x="1476" y="841"/>
                  </a:cubicBezTo>
                  <a:cubicBezTo>
                    <a:pt x="1541" y="448"/>
                    <a:pt x="1279" y="76"/>
                    <a:pt x="896" y="11"/>
                  </a:cubicBezTo>
                  <a:cubicBezTo>
                    <a:pt x="854" y="4"/>
                    <a:pt x="813" y="0"/>
                    <a:pt x="772" y="0"/>
                  </a:cubicBezTo>
                  <a:close/>
                </a:path>
              </a:pathLst>
            </a:custGeom>
            <a:solidFill>
              <a:srgbClr val="F6C4A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9" name="Google Shape;1229;p77"/>
            <p:cNvSpPr/>
            <p:nvPr/>
          </p:nvSpPr>
          <p:spPr>
            <a:xfrm>
              <a:off x="4322222" y="2839141"/>
              <a:ext cx="340889" cy="1026988"/>
            </a:xfrm>
            <a:custGeom>
              <a:rect b="b" l="l" r="r" t="t"/>
              <a:pathLst>
                <a:path extrusionOk="0" h="10038" w="3332">
                  <a:moveTo>
                    <a:pt x="2295" y="0"/>
                  </a:moveTo>
                  <a:lnTo>
                    <a:pt x="307" y="906"/>
                  </a:lnTo>
                  <a:cubicBezTo>
                    <a:pt x="1" y="1529"/>
                    <a:pt x="2011" y="4435"/>
                    <a:pt x="2011" y="4435"/>
                  </a:cubicBezTo>
                  <a:cubicBezTo>
                    <a:pt x="1443" y="5658"/>
                    <a:pt x="1868" y="7264"/>
                    <a:pt x="1868" y="7264"/>
                  </a:cubicBezTo>
                  <a:lnTo>
                    <a:pt x="1606" y="9962"/>
                  </a:lnTo>
                  <a:lnTo>
                    <a:pt x="2458" y="10038"/>
                  </a:lnTo>
                  <a:lnTo>
                    <a:pt x="3321" y="4260"/>
                  </a:lnTo>
                  <a:cubicBezTo>
                    <a:pt x="3332" y="4216"/>
                    <a:pt x="3332" y="4183"/>
                    <a:pt x="3332" y="4151"/>
                  </a:cubicBezTo>
                  <a:cubicBezTo>
                    <a:pt x="3201" y="2632"/>
                    <a:pt x="2295" y="0"/>
                    <a:pt x="2295" y="0"/>
                  </a:cubicBezTo>
                  <a:close/>
                </a:path>
              </a:pathLst>
            </a:custGeom>
            <a:solidFill>
              <a:srgbClr val="F6C4A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0" name="Google Shape;1230;p77"/>
            <p:cNvSpPr/>
            <p:nvPr/>
          </p:nvSpPr>
          <p:spPr>
            <a:xfrm>
              <a:off x="4468626" y="3809440"/>
              <a:ext cx="309685" cy="111518"/>
            </a:xfrm>
            <a:custGeom>
              <a:rect b="b" l="l" r="r" t="t"/>
              <a:pathLst>
                <a:path extrusionOk="0" h="1090" w="3027">
                  <a:moveTo>
                    <a:pt x="1206" y="1"/>
                  </a:moveTo>
                  <a:cubicBezTo>
                    <a:pt x="1170" y="1"/>
                    <a:pt x="1134" y="31"/>
                    <a:pt x="1126" y="73"/>
                  </a:cubicBezTo>
                  <a:cubicBezTo>
                    <a:pt x="1093" y="172"/>
                    <a:pt x="973" y="335"/>
                    <a:pt x="733" y="379"/>
                  </a:cubicBezTo>
                  <a:cubicBezTo>
                    <a:pt x="705" y="384"/>
                    <a:pt x="679" y="386"/>
                    <a:pt x="654" y="386"/>
                  </a:cubicBezTo>
                  <a:cubicBezTo>
                    <a:pt x="465" y="386"/>
                    <a:pt x="360" y="252"/>
                    <a:pt x="274" y="194"/>
                  </a:cubicBezTo>
                  <a:cubicBezTo>
                    <a:pt x="260" y="183"/>
                    <a:pt x="243" y="178"/>
                    <a:pt x="227" y="178"/>
                  </a:cubicBezTo>
                  <a:cubicBezTo>
                    <a:pt x="192" y="178"/>
                    <a:pt x="158" y="200"/>
                    <a:pt x="143" y="238"/>
                  </a:cubicBezTo>
                  <a:lnTo>
                    <a:pt x="121" y="314"/>
                  </a:lnTo>
                  <a:lnTo>
                    <a:pt x="121" y="347"/>
                  </a:lnTo>
                  <a:lnTo>
                    <a:pt x="12" y="903"/>
                  </a:lnTo>
                  <a:cubicBezTo>
                    <a:pt x="0" y="1013"/>
                    <a:pt x="88" y="1090"/>
                    <a:pt x="186" y="1090"/>
                  </a:cubicBezTo>
                  <a:lnTo>
                    <a:pt x="2873" y="969"/>
                  </a:lnTo>
                  <a:cubicBezTo>
                    <a:pt x="2961" y="958"/>
                    <a:pt x="3026" y="860"/>
                    <a:pt x="2993" y="772"/>
                  </a:cubicBezTo>
                  <a:cubicBezTo>
                    <a:pt x="2949" y="674"/>
                    <a:pt x="2873" y="609"/>
                    <a:pt x="2786" y="576"/>
                  </a:cubicBezTo>
                  <a:lnTo>
                    <a:pt x="1235" y="8"/>
                  </a:lnTo>
                  <a:cubicBezTo>
                    <a:pt x="1226" y="3"/>
                    <a:pt x="1216" y="1"/>
                    <a:pt x="12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1" name="Google Shape;1231;p77"/>
            <p:cNvSpPr/>
            <p:nvPr/>
          </p:nvSpPr>
          <p:spPr>
            <a:xfrm>
              <a:off x="3608107" y="2671866"/>
              <a:ext cx="268353" cy="222217"/>
            </a:xfrm>
            <a:custGeom>
              <a:rect b="b" l="l" r="r" t="t"/>
              <a:pathLst>
                <a:path extrusionOk="0" h="2172" w="2623">
                  <a:moveTo>
                    <a:pt x="2123" y="0"/>
                  </a:moveTo>
                  <a:cubicBezTo>
                    <a:pt x="2081" y="0"/>
                    <a:pt x="2040" y="17"/>
                    <a:pt x="2011" y="51"/>
                  </a:cubicBezTo>
                  <a:lnTo>
                    <a:pt x="66" y="1919"/>
                  </a:lnTo>
                  <a:cubicBezTo>
                    <a:pt x="1" y="1973"/>
                    <a:pt x="23" y="2094"/>
                    <a:pt x="110" y="2138"/>
                  </a:cubicBezTo>
                  <a:cubicBezTo>
                    <a:pt x="157" y="2161"/>
                    <a:pt x="210" y="2172"/>
                    <a:pt x="262" y="2172"/>
                  </a:cubicBezTo>
                  <a:cubicBezTo>
                    <a:pt x="308" y="2172"/>
                    <a:pt x="353" y="2164"/>
                    <a:pt x="394" y="2148"/>
                  </a:cubicBezTo>
                  <a:lnTo>
                    <a:pt x="1935" y="1548"/>
                  </a:lnTo>
                  <a:cubicBezTo>
                    <a:pt x="1978" y="1526"/>
                    <a:pt x="2000" y="1471"/>
                    <a:pt x="1978" y="1427"/>
                  </a:cubicBezTo>
                  <a:cubicBezTo>
                    <a:pt x="1935" y="1340"/>
                    <a:pt x="1913" y="1121"/>
                    <a:pt x="2066" y="936"/>
                  </a:cubicBezTo>
                  <a:cubicBezTo>
                    <a:pt x="2219" y="750"/>
                    <a:pt x="2426" y="794"/>
                    <a:pt x="2535" y="783"/>
                  </a:cubicBezTo>
                  <a:cubicBezTo>
                    <a:pt x="2590" y="772"/>
                    <a:pt x="2622" y="706"/>
                    <a:pt x="2590" y="652"/>
                  </a:cubicBezTo>
                  <a:lnTo>
                    <a:pt x="2568" y="587"/>
                  </a:lnTo>
                  <a:cubicBezTo>
                    <a:pt x="2557" y="575"/>
                    <a:pt x="2557" y="565"/>
                    <a:pt x="2546" y="565"/>
                  </a:cubicBezTo>
                  <a:lnTo>
                    <a:pt x="2262" y="73"/>
                  </a:lnTo>
                  <a:cubicBezTo>
                    <a:pt x="2226" y="25"/>
                    <a:pt x="2174" y="0"/>
                    <a:pt x="21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2" name="Google Shape;1232;p77"/>
            <p:cNvSpPr/>
            <p:nvPr/>
          </p:nvSpPr>
          <p:spPr>
            <a:xfrm>
              <a:off x="4423917" y="2220069"/>
              <a:ext cx="489541" cy="213930"/>
            </a:xfrm>
            <a:custGeom>
              <a:rect b="b" l="l" r="r" t="t"/>
              <a:pathLst>
                <a:path extrusionOk="0" h="2091" w="4785">
                  <a:moveTo>
                    <a:pt x="405" y="0"/>
                  </a:moveTo>
                  <a:lnTo>
                    <a:pt x="0" y="710"/>
                  </a:lnTo>
                  <a:lnTo>
                    <a:pt x="2371" y="2042"/>
                  </a:lnTo>
                  <a:cubicBezTo>
                    <a:pt x="2437" y="2071"/>
                    <a:pt x="2507" y="2091"/>
                    <a:pt x="2576" y="2091"/>
                  </a:cubicBezTo>
                  <a:cubicBezTo>
                    <a:pt x="2610" y="2091"/>
                    <a:pt x="2644" y="2086"/>
                    <a:pt x="2677" y="2075"/>
                  </a:cubicBezTo>
                  <a:lnTo>
                    <a:pt x="2709" y="2064"/>
                  </a:lnTo>
                  <a:lnTo>
                    <a:pt x="4326" y="1617"/>
                  </a:lnTo>
                  <a:cubicBezTo>
                    <a:pt x="4621" y="1529"/>
                    <a:pt x="4785" y="1202"/>
                    <a:pt x="4675" y="918"/>
                  </a:cubicBezTo>
                  <a:cubicBezTo>
                    <a:pt x="4595" y="700"/>
                    <a:pt x="4390" y="571"/>
                    <a:pt x="4174" y="571"/>
                  </a:cubicBezTo>
                  <a:cubicBezTo>
                    <a:pt x="4097" y="571"/>
                    <a:pt x="4019" y="588"/>
                    <a:pt x="3944" y="622"/>
                  </a:cubicBezTo>
                  <a:lnTo>
                    <a:pt x="2581" y="1249"/>
                  </a:lnTo>
                  <a:lnTo>
                    <a:pt x="2581" y="1249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rgbClr val="F6C4A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3" name="Google Shape;1233;p77"/>
            <p:cNvSpPr/>
            <p:nvPr/>
          </p:nvSpPr>
          <p:spPr>
            <a:xfrm>
              <a:off x="4278638" y="2729568"/>
              <a:ext cx="421405" cy="384583"/>
            </a:xfrm>
            <a:custGeom>
              <a:rect b="b" l="l" r="r" t="t"/>
              <a:pathLst>
                <a:path extrusionOk="0" h="3759" w="4119">
                  <a:moveTo>
                    <a:pt x="2284" y="1"/>
                  </a:moveTo>
                  <a:cubicBezTo>
                    <a:pt x="2284" y="1"/>
                    <a:pt x="383" y="973"/>
                    <a:pt x="0" y="2524"/>
                  </a:cubicBezTo>
                  <a:lnTo>
                    <a:pt x="3539" y="3758"/>
                  </a:lnTo>
                  <a:cubicBezTo>
                    <a:pt x="3539" y="3758"/>
                    <a:pt x="3835" y="2087"/>
                    <a:pt x="4119" y="503"/>
                  </a:cubicBezTo>
                  <a:lnTo>
                    <a:pt x="228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4" name="Google Shape;1234;p77"/>
            <p:cNvSpPr/>
            <p:nvPr/>
          </p:nvSpPr>
          <p:spPr>
            <a:xfrm>
              <a:off x="4593749" y="2093717"/>
              <a:ext cx="45936" cy="69162"/>
            </a:xfrm>
            <a:custGeom>
              <a:rect b="b" l="l" r="r" t="t"/>
              <a:pathLst>
                <a:path extrusionOk="0" h="676" w="449">
                  <a:moveTo>
                    <a:pt x="449" y="0"/>
                  </a:moveTo>
                  <a:lnTo>
                    <a:pt x="1" y="296"/>
                  </a:lnTo>
                  <a:lnTo>
                    <a:pt x="44" y="612"/>
                  </a:lnTo>
                  <a:cubicBezTo>
                    <a:pt x="50" y="653"/>
                    <a:pt x="85" y="675"/>
                    <a:pt x="120" y="675"/>
                  </a:cubicBezTo>
                  <a:cubicBezTo>
                    <a:pt x="151" y="675"/>
                    <a:pt x="182" y="659"/>
                    <a:pt x="197" y="623"/>
                  </a:cubicBezTo>
                  <a:lnTo>
                    <a:pt x="44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5" name="Google Shape;1235;p77"/>
            <p:cNvSpPr/>
            <p:nvPr/>
          </p:nvSpPr>
          <p:spPr>
            <a:xfrm>
              <a:off x="4584848" y="1995910"/>
              <a:ext cx="222519" cy="97911"/>
            </a:xfrm>
            <a:custGeom>
              <a:rect b="b" l="l" r="r" t="t"/>
              <a:pathLst>
                <a:path extrusionOk="0" h="957" w="2175">
                  <a:moveTo>
                    <a:pt x="1216" y="1"/>
                  </a:moveTo>
                  <a:cubicBezTo>
                    <a:pt x="1138" y="1"/>
                    <a:pt x="1053" y="6"/>
                    <a:pt x="962" y="17"/>
                  </a:cubicBezTo>
                  <a:cubicBezTo>
                    <a:pt x="0" y="126"/>
                    <a:pt x="44" y="956"/>
                    <a:pt x="44" y="956"/>
                  </a:cubicBezTo>
                  <a:lnTo>
                    <a:pt x="2174" y="716"/>
                  </a:lnTo>
                  <a:cubicBezTo>
                    <a:pt x="2174" y="716"/>
                    <a:pt x="2146" y="1"/>
                    <a:pt x="12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6" name="Google Shape;1236;p77"/>
            <p:cNvSpPr/>
            <p:nvPr/>
          </p:nvSpPr>
          <p:spPr>
            <a:xfrm>
              <a:off x="4581472" y="2036629"/>
              <a:ext cx="242469" cy="102719"/>
            </a:xfrm>
            <a:custGeom>
              <a:rect b="b" l="l" r="r" t="t"/>
              <a:pathLst>
                <a:path extrusionOk="0" h="1004" w="2370">
                  <a:moveTo>
                    <a:pt x="1279" y="0"/>
                  </a:moveTo>
                  <a:cubicBezTo>
                    <a:pt x="479" y="0"/>
                    <a:pt x="93" y="425"/>
                    <a:pt x="11" y="515"/>
                  </a:cubicBezTo>
                  <a:cubicBezTo>
                    <a:pt x="11" y="526"/>
                    <a:pt x="1" y="536"/>
                    <a:pt x="1" y="548"/>
                  </a:cubicBezTo>
                  <a:lnTo>
                    <a:pt x="23" y="952"/>
                  </a:lnTo>
                  <a:cubicBezTo>
                    <a:pt x="23" y="984"/>
                    <a:pt x="46" y="1004"/>
                    <a:pt x="71" y="1004"/>
                  </a:cubicBezTo>
                  <a:cubicBezTo>
                    <a:pt x="81" y="1004"/>
                    <a:pt x="90" y="1001"/>
                    <a:pt x="99" y="995"/>
                  </a:cubicBezTo>
                  <a:cubicBezTo>
                    <a:pt x="293" y="874"/>
                    <a:pt x="831" y="590"/>
                    <a:pt x="1525" y="590"/>
                  </a:cubicBezTo>
                  <a:cubicBezTo>
                    <a:pt x="1765" y="590"/>
                    <a:pt x="2025" y="624"/>
                    <a:pt x="2295" y="711"/>
                  </a:cubicBezTo>
                  <a:cubicBezTo>
                    <a:pt x="2301" y="713"/>
                    <a:pt x="2306" y="714"/>
                    <a:pt x="2312" y="714"/>
                  </a:cubicBezTo>
                  <a:cubicBezTo>
                    <a:pt x="2346" y="714"/>
                    <a:pt x="2369" y="684"/>
                    <a:pt x="2360" y="646"/>
                  </a:cubicBezTo>
                  <a:lnTo>
                    <a:pt x="2273" y="220"/>
                  </a:lnTo>
                  <a:cubicBezTo>
                    <a:pt x="2273" y="198"/>
                    <a:pt x="2262" y="187"/>
                    <a:pt x="2240" y="176"/>
                  </a:cubicBezTo>
                  <a:cubicBezTo>
                    <a:pt x="1869" y="49"/>
                    <a:pt x="1550" y="0"/>
                    <a:pt x="12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7" name="Google Shape;1237;p77"/>
            <p:cNvSpPr/>
            <p:nvPr/>
          </p:nvSpPr>
          <p:spPr>
            <a:xfrm>
              <a:off x="4427293" y="1565189"/>
              <a:ext cx="156530" cy="156534"/>
            </a:xfrm>
            <a:custGeom>
              <a:rect b="b" l="l" r="r" t="t"/>
              <a:pathLst>
                <a:path extrusionOk="0" h="1530" w="1530">
                  <a:moveTo>
                    <a:pt x="765" y="0"/>
                  </a:moveTo>
                  <a:cubicBezTo>
                    <a:pt x="339" y="0"/>
                    <a:pt x="1" y="338"/>
                    <a:pt x="1" y="765"/>
                  </a:cubicBezTo>
                  <a:cubicBezTo>
                    <a:pt x="1" y="1190"/>
                    <a:pt x="339" y="1529"/>
                    <a:pt x="765" y="1529"/>
                  </a:cubicBezTo>
                  <a:cubicBezTo>
                    <a:pt x="1191" y="1529"/>
                    <a:pt x="1530" y="1190"/>
                    <a:pt x="1530" y="765"/>
                  </a:cubicBezTo>
                  <a:cubicBezTo>
                    <a:pt x="1530" y="338"/>
                    <a:pt x="1191" y="0"/>
                    <a:pt x="765" y="0"/>
                  </a:cubicBezTo>
                  <a:close/>
                </a:path>
              </a:pathLst>
            </a:custGeom>
            <a:solidFill>
              <a:srgbClr val="F1982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8" name="Google Shape;1238;p77"/>
            <p:cNvSpPr/>
            <p:nvPr/>
          </p:nvSpPr>
          <p:spPr>
            <a:xfrm>
              <a:off x="4451847" y="1641205"/>
              <a:ext cx="131977" cy="80518"/>
            </a:xfrm>
            <a:custGeom>
              <a:rect b="b" l="l" r="r" t="t"/>
              <a:pathLst>
                <a:path extrusionOk="0" h="787" w="1290">
                  <a:moveTo>
                    <a:pt x="525" y="786"/>
                  </a:moveTo>
                  <a:lnTo>
                    <a:pt x="525" y="786"/>
                  </a:lnTo>
                  <a:lnTo>
                    <a:pt x="525" y="786"/>
                  </a:lnTo>
                  <a:close/>
                  <a:moveTo>
                    <a:pt x="514" y="786"/>
                  </a:moveTo>
                  <a:lnTo>
                    <a:pt x="525" y="786"/>
                  </a:lnTo>
                  <a:lnTo>
                    <a:pt x="514" y="786"/>
                  </a:lnTo>
                  <a:close/>
                  <a:moveTo>
                    <a:pt x="514" y="786"/>
                  </a:moveTo>
                  <a:lnTo>
                    <a:pt x="514" y="786"/>
                  </a:lnTo>
                  <a:lnTo>
                    <a:pt x="514" y="786"/>
                  </a:lnTo>
                  <a:close/>
                  <a:moveTo>
                    <a:pt x="514" y="786"/>
                  </a:moveTo>
                  <a:lnTo>
                    <a:pt x="514" y="786"/>
                  </a:lnTo>
                  <a:lnTo>
                    <a:pt x="514" y="786"/>
                  </a:lnTo>
                  <a:close/>
                  <a:moveTo>
                    <a:pt x="514" y="786"/>
                  </a:moveTo>
                  <a:lnTo>
                    <a:pt x="514" y="786"/>
                  </a:lnTo>
                  <a:lnTo>
                    <a:pt x="514" y="786"/>
                  </a:lnTo>
                  <a:close/>
                  <a:moveTo>
                    <a:pt x="503" y="786"/>
                  </a:moveTo>
                  <a:lnTo>
                    <a:pt x="514" y="786"/>
                  </a:lnTo>
                  <a:lnTo>
                    <a:pt x="503" y="786"/>
                  </a:lnTo>
                  <a:close/>
                  <a:moveTo>
                    <a:pt x="503" y="786"/>
                  </a:moveTo>
                  <a:lnTo>
                    <a:pt x="503" y="786"/>
                  </a:lnTo>
                  <a:lnTo>
                    <a:pt x="503" y="786"/>
                  </a:lnTo>
                  <a:close/>
                  <a:moveTo>
                    <a:pt x="503" y="786"/>
                  </a:moveTo>
                  <a:lnTo>
                    <a:pt x="503" y="786"/>
                  </a:lnTo>
                  <a:lnTo>
                    <a:pt x="503" y="786"/>
                  </a:lnTo>
                  <a:close/>
                  <a:moveTo>
                    <a:pt x="503" y="786"/>
                  </a:moveTo>
                  <a:lnTo>
                    <a:pt x="503" y="786"/>
                  </a:lnTo>
                  <a:lnTo>
                    <a:pt x="503" y="786"/>
                  </a:lnTo>
                  <a:close/>
                  <a:moveTo>
                    <a:pt x="503" y="786"/>
                  </a:moveTo>
                  <a:lnTo>
                    <a:pt x="503" y="786"/>
                  </a:lnTo>
                  <a:lnTo>
                    <a:pt x="503" y="786"/>
                  </a:lnTo>
                  <a:close/>
                  <a:moveTo>
                    <a:pt x="492" y="786"/>
                  </a:moveTo>
                  <a:lnTo>
                    <a:pt x="503" y="786"/>
                  </a:lnTo>
                  <a:lnTo>
                    <a:pt x="492" y="786"/>
                  </a:lnTo>
                  <a:close/>
                  <a:moveTo>
                    <a:pt x="492" y="786"/>
                  </a:moveTo>
                  <a:lnTo>
                    <a:pt x="492" y="786"/>
                  </a:lnTo>
                  <a:lnTo>
                    <a:pt x="492" y="786"/>
                  </a:lnTo>
                  <a:close/>
                  <a:moveTo>
                    <a:pt x="492" y="786"/>
                  </a:moveTo>
                  <a:lnTo>
                    <a:pt x="492" y="786"/>
                  </a:lnTo>
                  <a:lnTo>
                    <a:pt x="492" y="786"/>
                  </a:lnTo>
                  <a:close/>
                  <a:moveTo>
                    <a:pt x="492" y="786"/>
                  </a:moveTo>
                  <a:lnTo>
                    <a:pt x="492" y="786"/>
                  </a:lnTo>
                  <a:lnTo>
                    <a:pt x="492" y="786"/>
                  </a:lnTo>
                  <a:close/>
                  <a:moveTo>
                    <a:pt x="492" y="786"/>
                  </a:moveTo>
                  <a:lnTo>
                    <a:pt x="492" y="786"/>
                  </a:lnTo>
                  <a:lnTo>
                    <a:pt x="492" y="786"/>
                  </a:lnTo>
                  <a:close/>
                  <a:moveTo>
                    <a:pt x="482" y="786"/>
                  </a:moveTo>
                  <a:lnTo>
                    <a:pt x="482" y="786"/>
                  </a:lnTo>
                  <a:lnTo>
                    <a:pt x="482" y="786"/>
                  </a:lnTo>
                  <a:close/>
                  <a:moveTo>
                    <a:pt x="482" y="786"/>
                  </a:moveTo>
                  <a:lnTo>
                    <a:pt x="482" y="786"/>
                  </a:lnTo>
                  <a:lnTo>
                    <a:pt x="482" y="786"/>
                  </a:lnTo>
                  <a:close/>
                  <a:moveTo>
                    <a:pt x="482" y="786"/>
                  </a:moveTo>
                  <a:lnTo>
                    <a:pt x="482" y="786"/>
                  </a:lnTo>
                  <a:lnTo>
                    <a:pt x="482" y="786"/>
                  </a:lnTo>
                  <a:close/>
                  <a:moveTo>
                    <a:pt x="482" y="786"/>
                  </a:moveTo>
                  <a:lnTo>
                    <a:pt x="482" y="786"/>
                  </a:lnTo>
                  <a:lnTo>
                    <a:pt x="482" y="786"/>
                  </a:lnTo>
                  <a:close/>
                  <a:moveTo>
                    <a:pt x="470" y="786"/>
                  </a:moveTo>
                  <a:lnTo>
                    <a:pt x="482" y="786"/>
                  </a:lnTo>
                  <a:lnTo>
                    <a:pt x="470" y="786"/>
                  </a:lnTo>
                  <a:close/>
                  <a:moveTo>
                    <a:pt x="470" y="786"/>
                  </a:moveTo>
                  <a:lnTo>
                    <a:pt x="470" y="786"/>
                  </a:lnTo>
                  <a:lnTo>
                    <a:pt x="470" y="786"/>
                  </a:lnTo>
                  <a:close/>
                  <a:moveTo>
                    <a:pt x="470" y="786"/>
                  </a:moveTo>
                  <a:lnTo>
                    <a:pt x="470" y="786"/>
                  </a:lnTo>
                  <a:lnTo>
                    <a:pt x="470" y="786"/>
                  </a:lnTo>
                  <a:close/>
                  <a:moveTo>
                    <a:pt x="460" y="786"/>
                  </a:moveTo>
                  <a:lnTo>
                    <a:pt x="470" y="786"/>
                  </a:lnTo>
                  <a:lnTo>
                    <a:pt x="460" y="786"/>
                  </a:lnTo>
                  <a:close/>
                  <a:moveTo>
                    <a:pt x="460" y="786"/>
                  </a:moveTo>
                  <a:lnTo>
                    <a:pt x="460" y="786"/>
                  </a:lnTo>
                  <a:lnTo>
                    <a:pt x="460" y="786"/>
                  </a:lnTo>
                  <a:close/>
                  <a:moveTo>
                    <a:pt x="460" y="786"/>
                  </a:moveTo>
                  <a:lnTo>
                    <a:pt x="460" y="786"/>
                  </a:lnTo>
                  <a:lnTo>
                    <a:pt x="460" y="786"/>
                  </a:lnTo>
                  <a:close/>
                  <a:moveTo>
                    <a:pt x="460" y="786"/>
                  </a:moveTo>
                  <a:lnTo>
                    <a:pt x="460" y="786"/>
                  </a:lnTo>
                  <a:lnTo>
                    <a:pt x="460" y="786"/>
                  </a:lnTo>
                  <a:close/>
                  <a:moveTo>
                    <a:pt x="448" y="786"/>
                  </a:moveTo>
                  <a:lnTo>
                    <a:pt x="448" y="786"/>
                  </a:lnTo>
                  <a:lnTo>
                    <a:pt x="448" y="786"/>
                  </a:lnTo>
                  <a:close/>
                  <a:moveTo>
                    <a:pt x="448" y="786"/>
                  </a:moveTo>
                  <a:lnTo>
                    <a:pt x="448" y="786"/>
                  </a:lnTo>
                  <a:lnTo>
                    <a:pt x="448" y="786"/>
                  </a:lnTo>
                  <a:close/>
                  <a:moveTo>
                    <a:pt x="448" y="786"/>
                  </a:moveTo>
                  <a:lnTo>
                    <a:pt x="448" y="786"/>
                  </a:lnTo>
                  <a:lnTo>
                    <a:pt x="448" y="786"/>
                  </a:lnTo>
                  <a:close/>
                  <a:moveTo>
                    <a:pt x="448" y="786"/>
                  </a:moveTo>
                  <a:lnTo>
                    <a:pt x="448" y="786"/>
                  </a:lnTo>
                  <a:lnTo>
                    <a:pt x="448" y="786"/>
                  </a:lnTo>
                  <a:close/>
                  <a:moveTo>
                    <a:pt x="438" y="786"/>
                  </a:moveTo>
                  <a:lnTo>
                    <a:pt x="448" y="786"/>
                  </a:lnTo>
                  <a:lnTo>
                    <a:pt x="438" y="786"/>
                  </a:lnTo>
                  <a:close/>
                  <a:moveTo>
                    <a:pt x="438" y="786"/>
                  </a:moveTo>
                  <a:lnTo>
                    <a:pt x="438" y="786"/>
                  </a:lnTo>
                  <a:lnTo>
                    <a:pt x="438" y="786"/>
                  </a:lnTo>
                  <a:close/>
                  <a:moveTo>
                    <a:pt x="438" y="786"/>
                  </a:moveTo>
                  <a:lnTo>
                    <a:pt x="438" y="786"/>
                  </a:lnTo>
                  <a:lnTo>
                    <a:pt x="438" y="786"/>
                  </a:lnTo>
                  <a:close/>
                  <a:moveTo>
                    <a:pt x="438" y="786"/>
                  </a:moveTo>
                  <a:lnTo>
                    <a:pt x="438" y="786"/>
                  </a:lnTo>
                  <a:lnTo>
                    <a:pt x="438" y="786"/>
                  </a:lnTo>
                  <a:close/>
                  <a:moveTo>
                    <a:pt x="438" y="786"/>
                  </a:moveTo>
                  <a:lnTo>
                    <a:pt x="438" y="786"/>
                  </a:lnTo>
                  <a:lnTo>
                    <a:pt x="438" y="786"/>
                  </a:lnTo>
                  <a:close/>
                  <a:moveTo>
                    <a:pt x="426" y="786"/>
                  </a:moveTo>
                  <a:lnTo>
                    <a:pt x="438" y="786"/>
                  </a:lnTo>
                  <a:lnTo>
                    <a:pt x="426" y="786"/>
                  </a:lnTo>
                  <a:close/>
                  <a:moveTo>
                    <a:pt x="426" y="786"/>
                  </a:moveTo>
                  <a:lnTo>
                    <a:pt x="426" y="786"/>
                  </a:lnTo>
                  <a:lnTo>
                    <a:pt x="426" y="786"/>
                  </a:lnTo>
                  <a:close/>
                  <a:moveTo>
                    <a:pt x="1" y="590"/>
                  </a:moveTo>
                  <a:cubicBezTo>
                    <a:pt x="121" y="699"/>
                    <a:pt x="263" y="765"/>
                    <a:pt x="426" y="786"/>
                  </a:cubicBezTo>
                  <a:cubicBezTo>
                    <a:pt x="263" y="765"/>
                    <a:pt x="121" y="699"/>
                    <a:pt x="1" y="590"/>
                  </a:cubicBezTo>
                  <a:close/>
                  <a:moveTo>
                    <a:pt x="1" y="590"/>
                  </a:moveTo>
                  <a:lnTo>
                    <a:pt x="1" y="590"/>
                  </a:lnTo>
                  <a:lnTo>
                    <a:pt x="1" y="590"/>
                  </a:lnTo>
                  <a:close/>
                  <a:moveTo>
                    <a:pt x="1" y="590"/>
                  </a:moveTo>
                  <a:lnTo>
                    <a:pt x="1" y="590"/>
                  </a:lnTo>
                  <a:lnTo>
                    <a:pt x="1" y="590"/>
                  </a:lnTo>
                  <a:close/>
                  <a:moveTo>
                    <a:pt x="1" y="590"/>
                  </a:moveTo>
                  <a:lnTo>
                    <a:pt x="1" y="590"/>
                  </a:lnTo>
                  <a:lnTo>
                    <a:pt x="1" y="590"/>
                  </a:lnTo>
                  <a:close/>
                  <a:moveTo>
                    <a:pt x="1" y="579"/>
                  </a:moveTo>
                  <a:lnTo>
                    <a:pt x="1" y="590"/>
                  </a:lnTo>
                  <a:lnTo>
                    <a:pt x="1" y="579"/>
                  </a:lnTo>
                  <a:close/>
                  <a:moveTo>
                    <a:pt x="1" y="579"/>
                  </a:moveTo>
                  <a:lnTo>
                    <a:pt x="1" y="579"/>
                  </a:lnTo>
                  <a:lnTo>
                    <a:pt x="1" y="579"/>
                  </a:lnTo>
                  <a:lnTo>
                    <a:pt x="1" y="579"/>
                  </a:lnTo>
                  <a:close/>
                  <a:moveTo>
                    <a:pt x="1290" y="22"/>
                  </a:moveTo>
                  <a:lnTo>
                    <a:pt x="1290" y="22"/>
                  </a:lnTo>
                  <a:lnTo>
                    <a:pt x="1290" y="22"/>
                  </a:lnTo>
                  <a:close/>
                  <a:moveTo>
                    <a:pt x="1290" y="22"/>
                  </a:moveTo>
                  <a:lnTo>
                    <a:pt x="1290" y="22"/>
                  </a:lnTo>
                  <a:lnTo>
                    <a:pt x="1290" y="22"/>
                  </a:lnTo>
                  <a:close/>
                  <a:moveTo>
                    <a:pt x="1290" y="11"/>
                  </a:moveTo>
                  <a:lnTo>
                    <a:pt x="1290" y="11"/>
                  </a:lnTo>
                  <a:lnTo>
                    <a:pt x="1290" y="11"/>
                  </a:lnTo>
                  <a:close/>
                  <a:moveTo>
                    <a:pt x="1290" y="11"/>
                  </a:moveTo>
                  <a:lnTo>
                    <a:pt x="1290" y="11"/>
                  </a:lnTo>
                  <a:lnTo>
                    <a:pt x="1290" y="11"/>
                  </a:lnTo>
                  <a:close/>
                  <a:moveTo>
                    <a:pt x="1290" y="11"/>
                  </a:moveTo>
                  <a:lnTo>
                    <a:pt x="1290" y="11"/>
                  </a:lnTo>
                  <a:lnTo>
                    <a:pt x="1290" y="11"/>
                  </a:lnTo>
                  <a:close/>
                  <a:moveTo>
                    <a:pt x="1290" y="0"/>
                  </a:moveTo>
                  <a:lnTo>
                    <a:pt x="1290" y="0"/>
                  </a:lnTo>
                  <a:lnTo>
                    <a:pt x="1290" y="0"/>
                  </a:lnTo>
                  <a:close/>
                  <a:moveTo>
                    <a:pt x="1290" y="0"/>
                  </a:moveTo>
                  <a:lnTo>
                    <a:pt x="1290" y="0"/>
                  </a:lnTo>
                  <a:close/>
                </a:path>
              </a:pathLst>
            </a:custGeom>
            <a:solidFill>
              <a:srgbClr val="FCEA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9" name="Google Shape;1239;p77"/>
            <p:cNvSpPr/>
            <p:nvPr/>
          </p:nvSpPr>
          <p:spPr>
            <a:xfrm>
              <a:off x="4451847" y="1623300"/>
              <a:ext cx="131977" cy="98422"/>
            </a:xfrm>
            <a:custGeom>
              <a:rect b="b" l="l" r="r" t="t"/>
              <a:pathLst>
                <a:path extrusionOk="0" h="962" w="1290">
                  <a:moveTo>
                    <a:pt x="1268" y="0"/>
                  </a:moveTo>
                  <a:lnTo>
                    <a:pt x="1" y="754"/>
                  </a:lnTo>
                  <a:lnTo>
                    <a:pt x="1" y="765"/>
                  </a:lnTo>
                  <a:cubicBezTo>
                    <a:pt x="121" y="874"/>
                    <a:pt x="263" y="940"/>
                    <a:pt x="426" y="961"/>
                  </a:cubicBezTo>
                  <a:lnTo>
                    <a:pt x="525" y="961"/>
                  </a:lnTo>
                  <a:cubicBezTo>
                    <a:pt x="951" y="961"/>
                    <a:pt x="1290" y="622"/>
                    <a:pt x="1290" y="197"/>
                  </a:cubicBezTo>
                  <a:lnTo>
                    <a:pt x="1290" y="186"/>
                  </a:lnTo>
                  <a:lnTo>
                    <a:pt x="1290" y="175"/>
                  </a:lnTo>
                  <a:cubicBezTo>
                    <a:pt x="1290" y="110"/>
                    <a:pt x="1278" y="54"/>
                    <a:pt x="1268" y="0"/>
                  </a:cubicBezTo>
                  <a:close/>
                </a:path>
              </a:pathLst>
            </a:custGeom>
            <a:solidFill>
              <a:srgbClr val="EF8D1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0" name="Google Shape;1240;p77"/>
            <p:cNvSpPr/>
            <p:nvPr/>
          </p:nvSpPr>
          <p:spPr>
            <a:xfrm>
              <a:off x="3935188" y="3879522"/>
              <a:ext cx="177401" cy="139755"/>
            </a:xfrm>
            <a:custGeom>
              <a:rect b="b" l="l" r="r" t="t"/>
              <a:pathLst>
                <a:path extrusionOk="0" h="1366" w="1734">
                  <a:moveTo>
                    <a:pt x="859" y="1"/>
                  </a:moveTo>
                  <a:cubicBezTo>
                    <a:pt x="788" y="1"/>
                    <a:pt x="714" y="11"/>
                    <a:pt x="638" y="33"/>
                  </a:cubicBezTo>
                  <a:cubicBezTo>
                    <a:pt x="496" y="87"/>
                    <a:pt x="365" y="186"/>
                    <a:pt x="289" y="317"/>
                  </a:cubicBezTo>
                  <a:cubicBezTo>
                    <a:pt x="0" y="807"/>
                    <a:pt x="355" y="1365"/>
                    <a:pt x="868" y="1365"/>
                  </a:cubicBezTo>
                  <a:cubicBezTo>
                    <a:pt x="938" y="1365"/>
                    <a:pt x="1011" y="1355"/>
                    <a:pt x="1086" y="1333"/>
                  </a:cubicBezTo>
                  <a:cubicBezTo>
                    <a:pt x="1238" y="1289"/>
                    <a:pt x="1359" y="1191"/>
                    <a:pt x="1435" y="1060"/>
                  </a:cubicBezTo>
                  <a:cubicBezTo>
                    <a:pt x="1733" y="560"/>
                    <a:pt x="1380" y="1"/>
                    <a:pt x="859" y="1"/>
                  </a:cubicBezTo>
                  <a:close/>
                </a:path>
              </a:pathLst>
            </a:custGeom>
            <a:solidFill>
              <a:srgbClr val="DE8E7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1" name="Google Shape;1241;p77"/>
            <p:cNvSpPr/>
            <p:nvPr/>
          </p:nvSpPr>
          <p:spPr>
            <a:xfrm>
              <a:off x="3517666" y="3382197"/>
              <a:ext cx="517471" cy="583474"/>
            </a:xfrm>
            <a:custGeom>
              <a:rect b="b" l="l" r="r" t="t"/>
              <a:pathLst>
                <a:path extrusionOk="0" h="5703" w="5058">
                  <a:moveTo>
                    <a:pt x="1180" y="1"/>
                  </a:moveTo>
                  <a:lnTo>
                    <a:pt x="0" y="438"/>
                  </a:lnTo>
                  <a:lnTo>
                    <a:pt x="1453" y="3769"/>
                  </a:lnTo>
                  <a:lnTo>
                    <a:pt x="4686" y="5702"/>
                  </a:lnTo>
                  <a:lnTo>
                    <a:pt x="5057" y="5189"/>
                  </a:lnTo>
                  <a:cubicBezTo>
                    <a:pt x="4959" y="5145"/>
                    <a:pt x="2348" y="3223"/>
                    <a:pt x="2348" y="3223"/>
                  </a:cubicBezTo>
                  <a:lnTo>
                    <a:pt x="1180" y="1"/>
                  </a:lnTo>
                  <a:close/>
                </a:path>
              </a:pathLst>
            </a:custGeom>
            <a:solidFill>
              <a:srgbClr val="DE8A6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2" name="Google Shape;1242;p77"/>
            <p:cNvSpPr/>
            <p:nvPr/>
          </p:nvSpPr>
          <p:spPr>
            <a:xfrm>
              <a:off x="3712155" y="3763299"/>
              <a:ext cx="996884" cy="526283"/>
            </a:xfrm>
            <a:custGeom>
              <a:rect b="b" l="l" r="r" t="t"/>
              <a:pathLst>
                <a:path extrusionOk="0" h="5144" w="9744">
                  <a:moveTo>
                    <a:pt x="338" y="0"/>
                  </a:moveTo>
                  <a:lnTo>
                    <a:pt x="0" y="383"/>
                  </a:lnTo>
                  <a:lnTo>
                    <a:pt x="7394" y="4817"/>
                  </a:lnTo>
                  <a:cubicBezTo>
                    <a:pt x="7394" y="4817"/>
                    <a:pt x="7871" y="5143"/>
                    <a:pt x="8389" y="5143"/>
                  </a:cubicBezTo>
                  <a:cubicBezTo>
                    <a:pt x="8623" y="5143"/>
                    <a:pt x="8866" y="5077"/>
                    <a:pt x="9076" y="4883"/>
                  </a:cubicBezTo>
                  <a:cubicBezTo>
                    <a:pt x="9743" y="4282"/>
                    <a:pt x="9339" y="3605"/>
                    <a:pt x="9044" y="3342"/>
                  </a:cubicBezTo>
                  <a:cubicBezTo>
                    <a:pt x="8992" y="3295"/>
                    <a:pt x="8928" y="3272"/>
                    <a:pt x="8864" y="3272"/>
                  </a:cubicBezTo>
                  <a:cubicBezTo>
                    <a:pt x="8780" y="3272"/>
                    <a:pt x="8696" y="3312"/>
                    <a:pt x="8640" y="3386"/>
                  </a:cubicBezTo>
                  <a:cubicBezTo>
                    <a:pt x="8585" y="3485"/>
                    <a:pt x="8585" y="3616"/>
                    <a:pt x="8651" y="3703"/>
                  </a:cubicBezTo>
                  <a:cubicBezTo>
                    <a:pt x="8946" y="4077"/>
                    <a:pt x="8703" y="4478"/>
                    <a:pt x="8272" y="4478"/>
                  </a:cubicBezTo>
                  <a:cubicBezTo>
                    <a:pt x="8161" y="4478"/>
                    <a:pt x="8038" y="4451"/>
                    <a:pt x="7908" y="4391"/>
                  </a:cubicBezTo>
                  <a:lnTo>
                    <a:pt x="33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3" name="Google Shape;1243;p77"/>
            <p:cNvSpPr/>
            <p:nvPr/>
          </p:nvSpPr>
          <p:spPr>
            <a:xfrm>
              <a:off x="4153515" y="4021424"/>
              <a:ext cx="281653" cy="196844"/>
            </a:xfrm>
            <a:custGeom>
              <a:rect b="b" l="l" r="r" t="t"/>
              <a:pathLst>
                <a:path extrusionOk="0" h="1924" w="2753">
                  <a:moveTo>
                    <a:pt x="371" y="1"/>
                  </a:moveTo>
                  <a:lnTo>
                    <a:pt x="0" y="448"/>
                  </a:lnTo>
                  <a:lnTo>
                    <a:pt x="2469" y="1923"/>
                  </a:lnTo>
                  <a:lnTo>
                    <a:pt x="2753" y="1377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4" name="Google Shape;1244;p77"/>
            <p:cNvSpPr/>
            <p:nvPr/>
          </p:nvSpPr>
          <p:spPr>
            <a:xfrm>
              <a:off x="3634912" y="3712962"/>
              <a:ext cx="556655" cy="354300"/>
            </a:xfrm>
            <a:custGeom>
              <a:rect b="b" l="l" r="r" t="t"/>
              <a:pathLst>
                <a:path extrusionOk="0" h="3463" w="5441">
                  <a:moveTo>
                    <a:pt x="263" y="1"/>
                  </a:moveTo>
                  <a:lnTo>
                    <a:pt x="1" y="448"/>
                  </a:lnTo>
                  <a:lnTo>
                    <a:pt x="5069" y="3463"/>
                  </a:lnTo>
                  <a:lnTo>
                    <a:pt x="5440" y="3016"/>
                  </a:lnTo>
                  <a:lnTo>
                    <a:pt x="26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5" name="Google Shape;1245;p77"/>
            <p:cNvSpPr/>
            <p:nvPr/>
          </p:nvSpPr>
          <p:spPr>
            <a:xfrm>
              <a:off x="2566604" y="3586713"/>
              <a:ext cx="720961" cy="687421"/>
            </a:xfrm>
            <a:custGeom>
              <a:rect b="b" l="l" r="r" t="t"/>
              <a:pathLst>
                <a:path extrusionOk="0" h="6719" w="7047">
                  <a:moveTo>
                    <a:pt x="4731" y="0"/>
                  </a:moveTo>
                  <a:lnTo>
                    <a:pt x="4447" y="4631"/>
                  </a:lnTo>
                  <a:cubicBezTo>
                    <a:pt x="4447" y="4631"/>
                    <a:pt x="4333" y="4552"/>
                    <a:pt x="4011" y="4552"/>
                  </a:cubicBezTo>
                  <a:cubicBezTo>
                    <a:pt x="3466" y="4552"/>
                    <a:pt x="2324" y="4780"/>
                    <a:pt x="121" y="6008"/>
                  </a:cubicBezTo>
                  <a:lnTo>
                    <a:pt x="1" y="6718"/>
                  </a:lnTo>
                  <a:cubicBezTo>
                    <a:pt x="1" y="6718"/>
                    <a:pt x="4654" y="6085"/>
                    <a:pt x="5233" y="5560"/>
                  </a:cubicBezTo>
                  <a:cubicBezTo>
                    <a:pt x="5233" y="5560"/>
                    <a:pt x="6336" y="4228"/>
                    <a:pt x="7046" y="1279"/>
                  </a:cubicBezTo>
                  <a:lnTo>
                    <a:pt x="4731" y="0"/>
                  </a:lnTo>
                  <a:close/>
                </a:path>
              </a:pathLst>
            </a:custGeom>
            <a:solidFill>
              <a:srgbClr val="DE8E7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6" name="Google Shape;1246;p77"/>
            <p:cNvSpPr/>
            <p:nvPr/>
          </p:nvSpPr>
          <p:spPr>
            <a:xfrm>
              <a:off x="3038247" y="3535252"/>
              <a:ext cx="719733" cy="733256"/>
            </a:xfrm>
            <a:custGeom>
              <a:rect b="b" l="l" r="r" t="t"/>
              <a:pathLst>
                <a:path extrusionOk="0" h="7167" w="7035">
                  <a:moveTo>
                    <a:pt x="2158" y="1"/>
                  </a:moveTo>
                  <a:cubicBezTo>
                    <a:pt x="1595" y="1"/>
                    <a:pt x="951" y="23"/>
                    <a:pt x="623" y="110"/>
                  </a:cubicBezTo>
                  <a:cubicBezTo>
                    <a:pt x="361" y="187"/>
                    <a:pt x="208" y="340"/>
                    <a:pt x="121" y="503"/>
                  </a:cubicBezTo>
                  <a:cubicBezTo>
                    <a:pt x="0" y="733"/>
                    <a:pt x="55" y="1006"/>
                    <a:pt x="121" y="1257"/>
                  </a:cubicBezTo>
                  <a:cubicBezTo>
                    <a:pt x="518" y="2750"/>
                    <a:pt x="3704" y="2907"/>
                    <a:pt x="5024" y="2907"/>
                  </a:cubicBezTo>
                  <a:cubicBezTo>
                    <a:pt x="5374" y="2907"/>
                    <a:pt x="5593" y="2896"/>
                    <a:pt x="5593" y="2896"/>
                  </a:cubicBezTo>
                  <a:lnTo>
                    <a:pt x="5593" y="2896"/>
                  </a:lnTo>
                  <a:cubicBezTo>
                    <a:pt x="5396" y="3944"/>
                    <a:pt x="6357" y="7166"/>
                    <a:pt x="6357" y="7166"/>
                  </a:cubicBezTo>
                  <a:lnTo>
                    <a:pt x="7034" y="7166"/>
                  </a:lnTo>
                  <a:lnTo>
                    <a:pt x="6882" y="2219"/>
                  </a:lnTo>
                  <a:cubicBezTo>
                    <a:pt x="6871" y="2022"/>
                    <a:pt x="6750" y="1858"/>
                    <a:pt x="6565" y="1782"/>
                  </a:cubicBezTo>
                  <a:lnTo>
                    <a:pt x="3736" y="602"/>
                  </a:lnTo>
                  <a:lnTo>
                    <a:pt x="3201" y="23"/>
                  </a:lnTo>
                  <a:cubicBezTo>
                    <a:pt x="3201" y="23"/>
                    <a:pt x="2720" y="1"/>
                    <a:pt x="2158" y="1"/>
                  </a:cubicBezTo>
                  <a:close/>
                </a:path>
              </a:pathLst>
            </a:custGeom>
            <a:solidFill>
              <a:srgbClr val="E79B7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7" name="Google Shape;1247;p77"/>
            <p:cNvSpPr/>
            <p:nvPr/>
          </p:nvSpPr>
          <p:spPr>
            <a:xfrm>
              <a:off x="3321438" y="3070462"/>
              <a:ext cx="381812" cy="249023"/>
            </a:xfrm>
            <a:custGeom>
              <a:rect b="b" l="l" r="r" t="t"/>
              <a:pathLst>
                <a:path extrusionOk="0" h="2434" w="3732">
                  <a:moveTo>
                    <a:pt x="3732" y="1453"/>
                  </a:moveTo>
                  <a:lnTo>
                    <a:pt x="3732" y="1453"/>
                  </a:lnTo>
                  <a:cubicBezTo>
                    <a:pt x="3732" y="1453"/>
                    <a:pt x="3732" y="1453"/>
                    <a:pt x="3732" y="1453"/>
                  </a:cubicBezTo>
                  <a:close/>
                  <a:moveTo>
                    <a:pt x="889" y="0"/>
                  </a:moveTo>
                  <a:cubicBezTo>
                    <a:pt x="487" y="0"/>
                    <a:pt x="154" y="311"/>
                    <a:pt x="94" y="939"/>
                  </a:cubicBezTo>
                  <a:cubicBezTo>
                    <a:pt x="0" y="1837"/>
                    <a:pt x="772" y="2434"/>
                    <a:pt x="1614" y="2434"/>
                  </a:cubicBezTo>
                  <a:cubicBezTo>
                    <a:pt x="1950" y="2434"/>
                    <a:pt x="2298" y="2339"/>
                    <a:pt x="2606" y="2130"/>
                  </a:cubicBezTo>
                  <a:cubicBezTo>
                    <a:pt x="3547" y="1494"/>
                    <a:pt x="3702" y="1452"/>
                    <a:pt x="3727" y="1452"/>
                  </a:cubicBezTo>
                  <a:cubicBezTo>
                    <a:pt x="3731" y="1452"/>
                    <a:pt x="3731" y="1453"/>
                    <a:pt x="3732" y="1453"/>
                  </a:cubicBezTo>
                  <a:lnTo>
                    <a:pt x="3732" y="1453"/>
                  </a:lnTo>
                  <a:lnTo>
                    <a:pt x="3240" y="929"/>
                  </a:lnTo>
                  <a:cubicBezTo>
                    <a:pt x="3240" y="929"/>
                    <a:pt x="2856" y="1162"/>
                    <a:pt x="2517" y="1162"/>
                  </a:cubicBezTo>
                  <a:cubicBezTo>
                    <a:pt x="2347" y="1162"/>
                    <a:pt x="2188" y="1104"/>
                    <a:pt x="2093" y="929"/>
                  </a:cubicBezTo>
                  <a:cubicBezTo>
                    <a:pt x="1760" y="311"/>
                    <a:pt x="1290" y="0"/>
                    <a:pt x="8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8" name="Google Shape;1248;p77"/>
            <p:cNvSpPr/>
            <p:nvPr/>
          </p:nvSpPr>
          <p:spPr>
            <a:xfrm>
              <a:off x="3610358" y="3188833"/>
              <a:ext cx="22508" cy="51564"/>
            </a:xfrm>
            <a:custGeom>
              <a:rect b="b" l="l" r="r" t="t"/>
              <a:pathLst>
                <a:path extrusionOk="0" h="504" w="220">
                  <a:moveTo>
                    <a:pt x="44" y="1"/>
                  </a:moveTo>
                  <a:cubicBezTo>
                    <a:pt x="34" y="1"/>
                    <a:pt x="22" y="1"/>
                    <a:pt x="22" y="12"/>
                  </a:cubicBezTo>
                  <a:cubicBezTo>
                    <a:pt x="22" y="12"/>
                    <a:pt x="1" y="56"/>
                    <a:pt x="1" y="121"/>
                  </a:cubicBezTo>
                  <a:cubicBezTo>
                    <a:pt x="1" y="175"/>
                    <a:pt x="12" y="231"/>
                    <a:pt x="44" y="296"/>
                  </a:cubicBezTo>
                  <a:cubicBezTo>
                    <a:pt x="66" y="362"/>
                    <a:pt x="121" y="427"/>
                    <a:pt x="197" y="503"/>
                  </a:cubicBezTo>
                  <a:cubicBezTo>
                    <a:pt x="209" y="503"/>
                    <a:pt x="209" y="503"/>
                    <a:pt x="219" y="493"/>
                  </a:cubicBezTo>
                  <a:lnTo>
                    <a:pt x="219" y="481"/>
                  </a:lnTo>
                  <a:cubicBezTo>
                    <a:pt x="143" y="416"/>
                    <a:pt x="88" y="350"/>
                    <a:pt x="66" y="285"/>
                  </a:cubicBezTo>
                  <a:cubicBezTo>
                    <a:pt x="34" y="231"/>
                    <a:pt x="34" y="175"/>
                    <a:pt x="34" y="121"/>
                  </a:cubicBezTo>
                  <a:lnTo>
                    <a:pt x="34" y="44"/>
                  </a:lnTo>
                  <a:cubicBezTo>
                    <a:pt x="44" y="34"/>
                    <a:pt x="44" y="34"/>
                    <a:pt x="44" y="23"/>
                  </a:cubicBezTo>
                  <a:lnTo>
                    <a:pt x="44" y="1"/>
                  </a:lnTo>
                  <a:close/>
                </a:path>
              </a:pathLst>
            </a:custGeom>
            <a:solidFill>
              <a:srgbClr val="E6592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9" name="Google Shape;1249;p77"/>
            <p:cNvSpPr/>
            <p:nvPr/>
          </p:nvSpPr>
          <p:spPr>
            <a:xfrm>
              <a:off x="3101986" y="3233952"/>
              <a:ext cx="574457" cy="362894"/>
            </a:xfrm>
            <a:custGeom>
              <a:rect b="b" l="l" r="r" t="t"/>
              <a:pathLst>
                <a:path extrusionOk="0" h="3547" w="5615">
                  <a:moveTo>
                    <a:pt x="4224" y="0"/>
                  </a:moveTo>
                  <a:cubicBezTo>
                    <a:pt x="4114" y="0"/>
                    <a:pt x="3989" y="13"/>
                    <a:pt x="3845" y="40"/>
                  </a:cubicBezTo>
                  <a:cubicBezTo>
                    <a:pt x="3321" y="139"/>
                    <a:pt x="2370" y="1875"/>
                    <a:pt x="1824" y="2247"/>
                  </a:cubicBezTo>
                  <a:lnTo>
                    <a:pt x="0" y="3055"/>
                  </a:lnTo>
                  <a:lnTo>
                    <a:pt x="3113" y="3547"/>
                  </a:lnTo>
                  <a:cubicBezTo>
                    <a:pt x="3812" y="2870"/>
                    <a:pt x="5047" y="2465"/>
                    <a:pt x="5047" y="2465"/>
                  </a:cubicBezTo>
                  <a:cubicBezTo>
                    <a:pt x="5614" y="1865"/>
                    <a:pt x="5593" y="925"/>
                    <a:pt x="5003" y="357"/>
                  </a:cubicBezTo>
                  <a:lnTo>
                    <a:pt x="4959" y="314"/>
                  </a:lnTo>
                  <a:cubicBezTo>
                    <a:pt x="4754" y="117"/>
                    <a:pt x="4555" y="0"/>
                    <a:pt x="42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0" name="Google Shape;1250;p77"/>
            <p:cNvSpPr/>
            <p:nvPr/>
          </p:nvSpPr>
          <p:spPr>
            <a:xfrm>
              <a:off x="3552246" y="3135223"/>
              <a:ext cx="218017" cy="233778"/>
            </a:xfrm>
            <a:custGeom>
              <a:rect b="b" l="l" r="r" t="t"/>
              <a:pathLst>
                <a:path extrusionOk="0" h="2285" w="2131">
                  <a:moveTo>
                    <a:pt x="1748" y="0"/>
                  </a:moveTo>
                  <a:lnTo>
                    <a:pt x="252" y="1301"/>
                  </a:lnTo>
                  <a:cubicBezTo>
                    <a:pt x="22" y="1497"/>
                    <a:pt x="1" y="1835"/>
                    <a:pt x="197" y="2065"/>
                  </a:cubicBezTo>
                  <a:lnTo>
                    <a:pt x="252" y="2131"/>
                  </a:lnTo>
                  <a:cubicBezTo>
                    <a:pt x="342" y="2232"/>
                    <a:pt x="467" y="2285"/>
                    <a:pt x="593" y="2285"/>
                  </a:cubicBezTo>
                  <a:cubicBezTo>
                    <a:pt x="697" y="2285"/>
                    <a:pt x="801" y="2249"/>
                    <a:pt x="886" y="2174"/>
                  </a:cubicBezTo>
                  <a:lnTo>
                    <a:pt x="2131" y="864"/>
                  </a:lnTo>
                  <a:lnTo>
                    <a:pt x="1748" y="0"/>
                  </a:lnTo>
                  <a:close/>
                </a:path>
              </a:pathLst>
            </a:custGeom>
            <a:solidFill>
              <a:srgbClr val="E79B7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1" name="Google Shape;1251;p77"/>
            <p:cNvSpPr/>
            <p:nvPr/>
          </p:nvSpPr>
          <p:spPr>
            <a:xfrm>
              <a:off x="3665195" y="3232519"/>
              <a:ext cx="58213" cy="72640"/>
            </a:xfrm>
            <a:custGeom>
              <a:rect b="b" l="l" r="r" t="t"/>
              <a:pathLst>
                <a:path extrusionOk="0" h="710" w="569">
                  <a:moveTo>
                    <a:pt x="197" y="0"/>
                  </a:moveTo>
                  <a:cubicBezTo>
                    <a:pt x="197" y="0"/>
                    <a:pt x="0" y="316"/>
                    <a:pt x="262" y="710"/>
                  </a:cubicBezTo>
                  <a:lnTo>
                    <a:pt x="568" y="415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rgbClr val="DE8A6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2" name="Google Shape;1252;p77"/>
            <p:cNvSpPr/>
            <p:nvPr/>
          </p:nvSpPr>
          <p:spPr>
            <a:xfrm>
              <a:off x="3581302" y="3006723"/>
              <a:ext cx="256076" cy="240429"/>
            </a:xfrm>
            <a:custGeom>
              <a:rect b="b" l="l" r="r" t="t"/>
              <a:pathLst>
                <a:path extrusionOk="0" h="2350" w="2503">
                  <a:moveTo>
                    <a:pt x="1260" y="0"/>
                  </a:moveTo>
                  <a:cubicBezTo>
                    <a:pt x="681" y="0"/>
                    <a:pt x="178" y="425"/>
                    <a:pt x="88" y="1006"/>
                  </a:cubicBezTo>
                  <a:cubicBezTo>
                    <a:pt x="1" y="1650"/>
                    <a:pt x="438" y="2239"/>
                    <a:pt x="1082" y="2338"/>
                  </a:cubicBezTo>
                  <a:cubicBezTo>
                    <a:pt x="1138" y="2346"/>
                    <a:pt x="1192" y="2349"/>
                    <a:pt x="1246" y="2349"/>
                  </a:cubicBezTo>
                  <a:cubicBezTo>
                    <a:pt x="1824" y="2349"/>
                    <a:pt x="2325" y="1933"/>
                    <a:pt x="2415" y="1344"/>
                  </a:cubicBezTo>
                  <a:cubicBezTo>
                    <a:pt x="2502" y="700"/>
                    <a:pt x="2054" y="110"/>
                    <a:pt x="1421" y="11"/>
                  </a:cubicBezTo>
                  <a:cubicBezTo>
                    <a:pt x="1367" y="4"/>
                    <a:pt x="1313" y="0"/>
                    <a:pt x="1260" y="0"/>
                  </a:cubicBezTo>
                  <a:close/>
                </a:path>
              </a:pathLst>
            </a:custGeom>
            <a:solidFill>
              <a:srgbClr val="14263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3" name="Google Shape;1253;p77"/>
            <p:cNvSpPr/>
            <p:nvPr/>
          </p:nvSpPr>
          <p:spPr>
            <a:xfrm>
              <a:off x="3675221" y="3122946"/>
              <a:ext cx="153154" cy="167379"/>
            </a:xfrm>
            <a:custGeom>
              <a:rect b="b" l="l" r="r" t="t"/>
              <a:pathLst>
                <a:path extrusionOk="0" h="1636" w="1497">
                  <a:moveTo>
                    <a:pt x="186" y="1"/>
                  </a:moveTo>
                  <a:lnTo>
                    <a:pt x="33" y="1049"/>
                  </a:lnTo>
                  <a:cubicBezTo>
                    <a:pt x="0" y="1311"/>
                    <a:pt x="186" y="1562"/>
                    <a:pt x="448" y="1606"/>
                  </a:cubicBezTo>
                  <a:lnTo>
                    <a:pt x="601" y="1628"/>
                  </a:lnTo>
                  <a:cubicBezTo>
                    <a:pt x="635" y="1633"/>
                    <a:pt x="667" y="1635"/>
                    <a:pt x="700" y="1635"/>
                  </a:cubicBezTo>
                  <a:cubicBezTo>
                    <a:pt x="1031" y="1635"/>
                    <a:pt x="1316" y="1387"/>
                    <a:pt x="1366" y="1049"/>
                  </a:cubicBezTo>
                  <a:lnTo>
                    <a:pt x="1497" y="186"/>
                  </a:lnTo>
                  <a:lnTo>
                    <a:pt x="186" y="1"/>
                  </a:lnTo>
                  <a:close/>
                </a:path>
              </a:pathLst>
            </a:custGeom>
            <a:solidFill>
              <a:srgbClr val="E79B7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4" name="Google Shape;1254;p77"/>
            <p:cNvSpPr/>
            <p:nvPr/>
          </p:nvSpPr>
          <p:spPr>
            <a:xfrm>
              <a:off x="3801470" y="3162028"/>
              <a:ext cx="44606" cy="55964"/>
            </a:xfrm>
            <a:custGeom>
              <a:rect b="b" l="l" r="r" t="t"/>
              <a:pathLst>
                <a:path extrusionOk="0" h="547" w="436">
                  <a:moveTo>
                    <a:pt x="208" y="1"/>
                  </a:moveTo>
                  <a:lnTo>
                    <a:pt x="1" y="547"/>
                  </a:lnTo>
                  <a:lnTo>
                    <a:pt x="1" y="547"/>
                  </a:lnTo>
                  <a:lnTo>
                    <a:pt x="307" y="536"/>
                  </a:lnTo>
                  <a:cubicBezTo>
                    <a:pt x="311" y="537"/>
                    <a:pt x="316" y="537"/>
                    <a:pt x="321" y="537"/>
                  </a:cubicBezTo>
                  <a:cubicBezTo>
                    <a:pt x="381" y="537"/>
                    <a:pt x="435" y="476"/>
                    <a:pt x="405" y="416"/>
                  </a:cubicBezTo>
                  <a:lnTo>
                    <a:pt x="208" y="1"/>
                  </a:lnTo>
                  <a:close/>
                </a:path>
              </a:pathLst>
            </a:custGeom>
            <a:solidFill>
              <a:srgbClr val="E79B7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5" name="Google Shape;1255;p77"/>
            <p:cNvSpPr/>
            <p:nvPr/>
          </p:nvSpPr>
          <p:spPr>
            <a:xfrm>
              <a:off x="3581302" y="3006723"/>
              <a:ext cx="256076" cy="241452"/>
            </a:xfrm>
            <a:custGeom>
              <a:rect b="b" l="l" r="r" t="t"/>
              <a:pathLst>
                <a:path extrusionOk="0" h="2360" w="2503">
                  <a:moveTo>
                    <a:pt x="1260" y="0"/>
                  </a:moveTo>
                  <a:cubicBezTo>
                    <a:pt x="681" y="0"/>
                    <a:pt x="178" y="425"/>
                    <a:pt x="88" y="1006"/>
                  </a:cubicBezTo>
                  <a:cubicBezTo>
                    <a:pt x="1" y="1650"/>
                    <a:pt x="438" y="2251"/>
                    <a:pt x="1082" y="2349"/>
                  </a:cubicBezTo>
                  <a:cubicBezTo>
                    <a:pt x="1136" y="2356"/>
                    <a:pt x="1190" y="2360"/>
                    <a:pt x="1243" y="2360"/>
                  </a:cubicBezTo>
                  <a:cubicBezTo>
                    <a:pt x="1822" y="2360"/>
                    <a:pt x="2325" y="1935"/>
                    <a:pt x="2415" y="1344"/>
                  </a:cubicBezTo>
                  <a:cubicBezTo>
                    <a:pt x="2502" y="700"/>
                    <a:pt x="2054" y="110"/>
                    <a:pt x="1421" y="11"/>
                  </a:cubicBezTo>
                  <a:cubicBezTo>
                    <a:pt x="1367" y="4"/>
                    <a:pt x="1313" y="0"/>
                    <a:pt x="1260" y="0"/>
                  </a:cubicBezTo>
                  <a:close/>
                </a:path>
              </a:pathLst>
            </a:custGeom>
            <a:solidFill>
              <a:srgbClr val="E79B7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6" name="Google Shape;1256;p77"/>
            <p:cNvSpPr/>
            <p:nvPr/>
          </p:nvSpPr>
          <p:spPr>
            <a:xfrm>
              <a:off x="3515415" y="2965697"/>
              <a:ext cx="335364" cy="270201"/>
            </a:xfrm>
            <a:custGeom>
              <a:rect b="b" l="l" r="r" t="t"/>
              <a:pathLst>
                <a:path extrusionOk="0" h="2641" w="3278">
                  <a:moveTo>
                    <a:pt x="1935" y="0"/>
                  </a:moveTo>
                  <a:cubicBezTo>
                    <a:pt x="1770" y="0"/>
                    <a:pt x="1588" y="32"/>
                    <a:pt x="1387" y="106"/>
                  </a:cubicBezTo>
                  <a:cubicBezTo>
                    <a:pt x="1" y="620"/>
                    <a:pt x="372" y="2182"/>
                    <a:pt x="372" y="2182"/>
                  </a:cubicBezTo>
                  <a:lnTo>
                    <a:pt x="1399" y="2640"/>
                  </a:lnTo>
                  <a:lnTo>
                    <a:pt x="1934" y="2094"/>
                  </a:lnTo>
                  <a:cubicBezTo>
                    <a:pt x="1934" y="2094"/>
                    <a:pt x="2360" y="1788"/>
                    <a:pt x="2239" y="1166"/>
                  </a:cubicBezTo>
                  <a:lnTo>
                    <a:pt x="2239" y="1166"/>
                  </a:lnTo>
                  <a:cubicBezTo>
                    <a:pt x="2239" y="1166"/>
                    <a:pt x="2543" y="1244"/>
                    <a:pt x="2830" y="1244"/>
                  </a:cubicBezTo>
                  <a:cubicBezTo>
                    <a:pt x="3012" y="1244"/>
                    <a:pt x="3188" y="1213"/>
                    <a:pt x="3277" y="1111"/>
                  </a:cubicBezTo>
                  <a:cubicBezTo>
                    <a:pt x="3277" y="1111"/>
                    <a:pt x="2910" y="0"/>
                    <a:pt x="19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7" name="Google Shape;1257;p77"/>
            <p:cNvSpPr/>
            <p:nvPr/>
          </p:nvSpPr>
          <p:spPr>
            <a:xfrm>
              <a:off x="3651793" y="3143613"/>
              <a:ext cx="70388" cy="65683"/>
            </a:xfrm>
            <a:custGeom>
              <a:rect b="b" l="l" r="r" t="t"/>
              <a:pathLst>
                <a:path extrusionOk="0" h="642" w="688">
                  <a:moveTo>
                    <a:pt x="336" y="0"/>
                  </a:moveTo>
                  <a:cubicBezTo>
                    <a:pt x="184" y="0"/>
                    <a:pt x="52" y="112"/>
                    <a:pt x="33" y="268"/>
                  </a:cubicBezTo>
                  <a:cubicBezTo>
                    <a:pt x="0" y="454"/>
                    <a:pt x="120" y="617"/>
                    <a:pt x="306" y="639"/>
                  </a:cubicBezTo>
                  <a:cubicBezTo>
                    <a:pt x="320" y="641"/>
                    <a:pt x="334" y="642"/>
                    <a:pt x="347" y="642"/>
                  </a:cubicBezTo>
                  <a:cubicBezTo>
                    <a:pt x="506" y="642"/>
                    <a:pt x="646" y="528"/>
                    <a:pt x="666" y="367"/>
                  </a:cubicBezTo>
                  <a:cubicBezTo>
                    <a:pt x="688" y="192"/>
                    <a:pt x="568" y="28"/>
                    <a:pt x="393" y="6"/>
                  </a:cubicBezTo>
                  <a:cubicBezTo>
                    <a:pt x="374" y="2"/>
                    <a:pt x="355" y="0"/>
                    <a:pt x="336" y="0"/>
                  </a:cubicBezTo>
                  <a:close/>
                </a:path>
              </a:pathLst>
            </a:custGeom>
            <a:solidFill>
              <a:srgbClr val="E79B7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8" name="Google Shape;1258;p77"/>
            <p:cNvSpPr/>
            <p:nvPr/>
          </p:nvSpPr>
          <p:spPr>
            <a:xfrm>
              <a:off x="3506514" y="3252572"/>
              <a:ext cx="140877" cy="174439"/>
            </a:xfrm>
            <a:custGeom>
              <a:rect b="b" l="l" r="r" t="t"/>
              <a:pathLst>
                <a:path extrusionOk="0" h="1705" w="1377">
                  <a:moveTo>
                    <a:pt x="852" y="1"/>
                  </a:moveTo>
                  <a:lnTo>
                    <a:pt x="0" y="426"/>
                  </a:lnTo>
                  <a:lnTo>
                    <a:pt x="1289" y="1705"/>
                  </a:lnTo>
                  <a:cubicBezTo>
                    <a:pt x="1377" y="688"/>
                    <a:pt x="852" y="1"/>
                    <a:pt x="8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9" name="Google Shape;1259;p77"/>
            <p:cNvSpPr/>
            <p:nvPr/>
          </p:nvSpPr>
          <p:spPr>
            <a:xfrm>
              <a:off x="3599206" y="3043554"/>
              <a:ext cx="267227" cy="97604"/>
            </a:xfrm>
            <a:custGeom>
              <a:rect b="b" l="l" r="r" t="t"/>
              <a:pathLst>
                <a:path extrusionOk="0" h="954" w="2612">
                  <a:moveTo>
                    <a:pt x="1071" y="1"/>
                  </a:moveTo>
                  <a:cubicBezTo>
                    <a:pt x="1071" y="1"/>
                    <a:pt x="0" y="405"/>
                    <a:pt x="929" y="777"/>
                  </a:cubicBezTo>
                  <a:cubicBezTo>
                    <a:pt x="1265" y="911"/>
                    <a:pt x="1578" y="954"/>
                    <a:pt x="1841" y="954"/>
                  </a:cubicBezTo>
                  <a:cubicBezTo>
                    <a:pt x="2304" y="954"/>
                    <a:pt x="2611" y="820"/>
                    <a:pt x="2611" y="820"/>
                  </a:cubicBezTo>
                  <a:lnTo>
                    <a:pt x="1071" y="1"/>
                  </a:lnTo>
                  <a:close/>
                </a:path>
              </a:pathLst>
            </a:custGeom>
            <a:solidFill>
              <a:srgbClr val="14263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0" name="Google Shape;1260;p77"/>
            <p:cNvSpPr/>
            <p:nvPr/>
          </p:nvSpPr>
          <p:spPr>
            <a:xfrm>
              <a:off x="3603708" y="3005905"/>
              <a:ext cx="244822" cy="104868"/>
            </a:xfrm>
            <a:custGeom>
              <a:rect b="b" l="l" r="r" t="t"/>
              <a:pathLst>
                <a:path extrusionOk="0" h="1025" w="2393">
                  <a:moveTo>
                    <a:pt x="1128" y="1"/>
                  </a:moveTo>
                  <a:cubicBezTo>
                    <a:pt x="1078" y="1"/>
                    <a:pt x="1026" y="3"/>
                    <a:pt x="973" y="9"/>
                  </a:cubicBezTo>
                  <a:cubicBezTo>
                    <a:pt x="0" y="118"/>
                    <a:pt x="1322" y="1024"/>
                    <a:pt x="1322" y="1024"/>
                  </a:cubicBezTo>
                  <a:lnTo>
                    <a:pt x="2393" y="762"/>
                  </a:lnTo>
                  <a:cubicBezTo>
                    <a:pt x="2393" y="762"/>
                    <a:pt x="1992" y="1"/>
                    <a:pt x="11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1" name="Google Shape;1261;p77"/>
            <p:cNvSpPr/>
            <p:nvPr/>
          </p:nvSpPr>
          <p:spPr>
            <a:xfrm>
              <a:off x="3419347" y="3441434"/>
              <a:ext cx="229066" cy="88396"/>
            </a:xfrm>
            <a:custGeom>
              <a:rect b="b" l="l" r="r" t="t"/>
              <a:pathLst>
                <a:path extrusionOk="0" h="864" w="2239">
                  <a:moveTo>
                    <a:pt x="2239" y="0"/>
                  </a:moveTo>
                  <a:lnTo>
                    <a:pt x="0" y="842"/>
                  </a:lnTo>
                  <a:lnTo>
                    <a:pt x="852" y="842"/>
                  </a:lnTo>
                  <a:cubicBezTo>
                    <a:pt x="899" y="857"/>
                    <a:pt x="968" y="864"/>
                    <a:pt x="1047" y="864"/>
                  </a:cubicBezTo>
                  <a:cubicBezTo>
                    <a:pt x="1317" y="864"/>
                    <a:pt x="1712" y="783"/>
                    <a:pt x="1813" y="656"/>
                  </a:cubicBezTo>
                  <a:cubicBezTo>
                    <a:pt x="2076" y="350"/>
                    <a:pt x="2239" y="0"/>
                    <a:pt x="22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2" name="Google Shape;1262;p77"/>
            <p:cNvSpPr/>
            <p:nvPr/>
          </p:nvSpPr>
          <p:spPr>
            <a:xfrm>
              <a:off x="2973384" y="3546403"/>
              <a:ext cx="631544" cy="333121"/>
            </a:xfrm>
            <a:custGeom>
              <a:rect b="b" l="l" r="r" t="t"/>
              <a:pathLst>
                <a:path extrusionOk="0" h="3256" w="6173">
                  <a:moveTo>
                    <a:pt x="1257" y="1"/>
                  </a:moveTo>
                  <a:cubicBezTo>
                    <a:pt x="1" y="176"/>
                    <a:pt x="569" y="3125"/>
                    <a:pt x="569" y="3125"/>
                  </a:cubicBezTo>
                  <a:lnTo>
                    <a:pt x="2731" y="3256"/>
                  </a:lnTo>
                  <a:lnTo>
                    <a:pt x="2961" y="2721"/>
                  </a:lnTo>
                  <a:lnTo>
                    <a:pt x="5484" y="2961"/>
                  </a:lnTo>
                  <a:lnTo>
                    <a:pt x="6172" y="1246"/>
                  </a:lnTo>
                  <a:lnTo>
                    <a:pt x="4370" y="493"/>
                  </a:lnTo>
                  <a:lnTo>
                    <a:pt x="125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3" name="Google Shape;1263;p77"/>
            <p:cNvSpPr/>
            <p:nvPr/>
          </p:nvSpPr>
          <p:spPr>
            <a:xfrm>
              <a:off x="3222608" y="3232315"/>
              <a:ext cx="347641" cy="459474"/>
            </a:xfrm>
            <a:custGeom>
              <a:rect b="b" l="l" r="r" t="t"/>
              <a:pathLst>
                <a:path extrusionOk="0" h="4491" w="3398">
                  <a:moveTo>
                    <a:pt x="2882" y="0"/>
                  </a:moveTo>
                  <a:cubicBezTo>
                    <a:pt x="2868" y="0"/>
                    <a:pt x="2855" y="1"/>
                    <a:pt x="2841" y="2"/>
                  </a:cubicBezTo>
                  <a:lnTo>
                    <a:pt x="492" y="242"/>
                  </a:lnTo>
                  <a:cubicBezTo>
                    <a:pt x="241" y="264"/>
                    <a:pt x="45" y="493"/>
                    <a:pt x="55" y="745"/>
                  </a:cubicBezTo>
                  <a:lnTo>
                    <a:pt x="1" y="4207"/>
                  </a:lnTo>
                  <a:lnTo>
                    <a:pt x="645" y="4491"/>
                  </a:lnTo>
                  <a:lnTo>
                    <a:pt x="1049" y="1170"/>
                  </a:lnTo>
                  <a:lnTo>
                    <a:pt x="2939" y="974"/>
                  </a:lnTo>
                  <a:cubicBezTo>
                    <a:pt x="3201" y="941"/>
                    <a:pt x="3397" y="712"/>
                    <a:pt x="3376" y="439"/>
                  </a:cubicBezTo>
                  <a:cubicBezTo>
                    <a:pt x="3355" y="190"/>
                    <a:pt x="3137" y="0"/>
                    <a:pt x="2882" y="0"/>
                  </a:cubicBezTo>
                  <a:close/>
                </a:path>
              </a:pathLst>
            </a:custGeom>
            <a:solidFill>
              <a:srgbClr val="E79B7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4" name="Google Shape;1264;p77"/>
            <p:cNvSpPr/>
            <p:nvPr/>
          </p:nvSpPr>
          <p:spPr>
            <a:xfrm>
              <a:off x="3144444" y="3618634"/>
              <a:ext cx="147630" cy="139653"/>
            </a:xfrm>
            <a:custGeom>
              <a:rect b="b" l="l" r="r" t="t"/>
              <a:pathLst>
                <a:path extrusionOk="0" h="1365" w="1443">
                  <a:moveTo>
                    <a:pt x="719" y="1"/>
                  </a:moveTo>
                  <a:cubicBezTo>
                    <a:pt x="379" y="1"/>
                    <a:pt x="85" y="261"/>
                    <a:pt x="44" y="606"/>
                  </a:cubicBezTo>
                  <a:cubicBezTo>
                    <a:pt x="0" y="977"/>
                    <a:pt x="262" y="1316"/>
                    <a:pt x="634" y="1360"/>
                  </a:cubicBezTo>
                  <a:cubicBezTo>
                    <a:pt x="661" y="1363"/>
                    <a:pt x="688" y="1365"/>
                    <a:pt x="715" y="1365"/>
                  </a:cubicBezTo>
                  <a:cubicBezTo>
                    <a:pt x="1053" y="1365"/>
                    <a:pt x="1347" y="1114"/>
                    <a:pt x="1387" y="770"/>
                  </a:cubicBezTo>
                  <a:cubicBezTo>
                    <a:pt x="1442" y="399"/>
                    <a:pt x="1169" y="49"/>
                    <a:pt x="797" y="5"/>
                  </a:cubicBezTo>
                  <a:cubicBezTo>
                    <a:pt x="771" y="2"/>
                    <a:pt x="745" y="1"/>
                    <a:pt x="719" y="1"/>
                  </a:cubicBezTo>
                  <a:close/>
                </a:path>
              </a:pathLst>
            </a:custGeom>
            <a:solidFill>
              <a:srgbClr val="E79B7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5" name="Google Shape;1265;p77"/>
            <p:cNvSpPr/>
            <p:nvPr/>
          </p:nvSpPr>
          <p:spPr>
            <a:xfrm>
              <a:off x="3594705" y="3901825"/>
              <a:ext cx="164408" cy="382332"/>
            </a:xfrm>
            <a:custGeom>
              <a:rect b="b" l="l" r="r" t="t"/>
              <a:pathLst>
                <a:path extrusionOk="0" h="3737" w="1607">
                  <a:moveTo>
                    <a:pt x="1486" y="0"/>
                  </a:moveTo>
                  <a:cubicBezTo>
                    <a:pt x="1486" y="0"/>
                    <a:pt x="132" y="165"/>
                    <a:pt x="99" y="274"/>
                  </a:cubicBezTo>
                  <a:cubicBezTo>
                    <a:pt x="1" y="656"/>
                    <a:pt x="918" y="3692"/>
                    <a:pt x="918" y="3692"/>
                  </a:cubicBezTo>
                  <a:lnTo>
                    <a:pt x="1476" y="3736"/>
                  </a:lnTo>
                  <a:lnTo>
                    <a:pt x="1607" y="3277"/>
                  </a:lnTo>
                  <a:lnTo>
                    <a:pt x="148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6" name="Google Shape;1266;p77"/>
            <p:cNvSpPr/>
            <p:nvPr/>
          </p:nvSpPr>
          <p:spPr>
            <a:xfrm>
              <a:off x="3656192" y="4230646"/>
              <a:ext cx="301909" cy="107119"/>
            </a:xfrm>
            <a:custGeom>
              <a:rect b="b" l="l" r="r" t="t"/>
              <a:pathLst>
                <a:path extrusionOk="0" h="1047" w="2951">
                  <a:moveTo>
                    <a:pt x="1086" y="1"/>
                  </a:moveTo>
                  <a:cubicBezTo>
                    <a:pt x="1050" y="1"/>
                    <a:pt x="1022" y="23"/>
                    <a:pt x="1006" y="63"/>
                  </a:cubicBezTo>
                  <a:cubicBezTo>
                    <a:pt x="973" y="151"/>
                    <a:pt x="842" y="315"/>
                    <a:pt x="591" y="337"/>
                  </a:cubicBezTo>
                  <a:cubicBezTo>
                    <a:pt x="575" y="338"/>
                    <a:pt x="560" y="339"/>
                    <a:pt x="546" y="339"/>
                  </a:cubicBezTo>
                  <a:cubicBezTo>
                    <a:pt x="343" y="339"/>
                    <a:pt x="290" y="201"/>
                    <a:pt x="208" y="129"/>
                  </a:cubicBezTo>
                  <a:cubicBezTo>
                    <a:pt x="191" y="119"/>
                    <a:pt x="172" y="114"/>
                    <a:pt x="154" y="114"/>
                  </a:cubicBezTo>
                  <a:cubicBezTo>
                    <a:pt x="116" y="114"/>
                    <a:pt x="81" y="136"/>
                    <a:pt x="66" y="173"/>
                  </a:cubicBezTo>
                  <a:lnTo>
                    <a:pt x="45" y="249"/>
                  </a:lnTo>
                  <a:lnTo>
                    <a:pt x="45" y="271"/>
                  </a:lnTo>
                  <a:lnTo>
                    <a:pt x="11" y="828"/>
                  </a:lnTo>
                  <a:cubicBezTo>
                    <a:pt x="1" y="927"/>
                    <a:pt x="77" y="1014"/>
                    <a:pt x="186" y="1014"/>
                  </a:cubicBezTo>
                  <a:lnTo>
                    <a:pt x="2786" y="1046"/>
                  </a:lnTo>
                  <a:cubicBezTo>
                    <a:pt x="2885" y="1046"/>
                    <a:pt x="2950" y="948"/>
                    <a:pt x="2917" y="861"/>
                  </a:cubicBezTo>
                  <a:cubicBezTo>
                    <a:pt x="2873" y="762"/>
                    <a:pt x="2808" y="697"/>
                    <a:pt x="2710" y="653"/>
                  </a:cubicBezTo>
                  <a:lnTo>
                    <a:pt x="1125" y="9"/>
                  </a:lnTo>
                  <a:cubicBezTo>
                    <a:pt x="1111" y="3"/>
                    <a:pt x="1098" y="1"/>
                    <a:pt x="10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7" name="Google Shape;1267;p77"/>
            <p:cNvSpPr/>
            <p:nvPr/>
          </p:nvSpPr>
          <p:spPr>
            <a:xfrm>
              <a:off x="3750111" y="3055934"/>
              <a:ext cx="116324" cy="71617"/>
            </a:xfrm>
            <a:custGeom>
              <a:rect b="b" l="l" r="r" t="t"/>
              <a:pathLst>
                <a:path extrusionOk="0" h="700" w="1137">
                  <a:moveTo>
                    <a:pt x="0" y="0"/>
                  </a:moveTo>
                  <a:lnTo>
                    <a:pt x="66" y="535"/>
                  </a:lnTo>
                  <a:lnTo>
                    <a:pt x="1136" y="699"/>
                  </a:lnTo>
                  <a:cubicBezTo>
                    <a:pt x="1136" y="699"/>
                    <a:pt x="1103" y="481"/>
                    <a:pt x="962" y="273"/>
                  </a:cubicBezTo>
                  <a:cubicBezTo>
                    <a:pt x="819" y="66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8" name="Google Shape;1268;p77"/>
            <p:cNvSpPr/>
            <p:nvPr/>
          </p:nvSpPr>
          <p:spPr>
            <a:xfrm>
              <a:off x="2558829" y="4067156"/>
              <a:ext cx="346516" cy="214749"/>
            </a:xfrm>
            <a:custGeom>
              <a:rect b="b" l="l" r="r" t="t"/>
              <a:pathLst>
                <a:path extrusionOk="0" h="2099" w="3387">
                  <a:moveTo>
                    <a:pt x="2974" y="1"/>
                  </a:moveTo>
                  <a:cubicBezTo>
                    <a:pt x="2973" y="1"/>
                    <a:pt x="2972" y="1"/>
                    <a:pt x="2972" y="1"/>
                  </a:cubicBezTo>
                  <a:cubicBezTo>
                    <a:pt x="2196" y="122"/>
                    <a:pt x="186" y="1258"/>
                    <a:pt x="186" y="1258"/>
                  </a:cubicBezTo>
                  <a:lnTo>
                    <a:pt x="1" y="2098"/>
                  </a:lnTo>
                  <a:lnTo>
                    <a:pt x="3387" y="1465"/>
                  </a:lnTo>
                  <a:cubicBezTo>
                    <a:pt x="3387" y="1465"/>
                    <a:pt x="3074" y="1"/>
                    <a:pt x="29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9" name="Google Shape;1269;p77"/>
            <p:cNvSpPr/>
            <p:nvPr/>
          </p:nvSpPr>
          <p:spPr>
            <a:xfrm>
              <a:off x="2412425" y="4128542"/>
              <a:ext cx="235921" cy="257514"/>
            </a:xfrm>
            <a:custGeom>
              <a:rect b="b" l="l" r="r" t="t"/>
              <a:pathLst>
                <a:path extrusionOk="0" h="2517" w="2306">
                  <a:moveTo>
                    <a:pt x="1566" y="0"/>
                  </a:moveTo>
                  <a:cubicBezTo>
                    <a:pt x="1506" y="0"/>
                    <a:pt x="1444" y="34"/>
                    <a:pt x="1410" y="90"/>
                  </a:cubicBezTo>
                  <a:lnTo>
                    <a:pt x="55" y="2306"/>
                  </a:lnTo>
                  <a:cubicBezTo>
                    <a:pt x="0" y="2394"/>
                    <a:pt x="55" y="2493"/>
                    <a:pt x="143" y="2514"/>
                  </a:cubicBezTo>
                  <a:cubicBezTo>
                    <a:pt x="160" y="2516"/>
                    <a:pt x="177" y="2517"/>
                    <a:pt x="194" y="2517"/>
                  </a:cubicBezTo>
                  <a:cubicBezTo>
                    <a:pt x="282" y="2517"/>
                    <a:pt x="362" y="2493"/>
                    <a:pt x="427" y="2438"/>
                  </a:cubicBezTo>
                  <a:lnTo>
                    <a:pt x="1803" y="1411"/>
                  </a:lnTo>
                  <a:cubicBezTo>
                    <a:pt x="1835" y="1378"/>
                    <a:pt x="1847" y="1323"/>
                    <a:pt x="1814" y="1280"/>
                  </a:cubicBezTo>
                  <a:cubicBezTo>
                    <a:pt x="1748" y="1204"/>
                    <a:pt x="1682" y="1007"/>
                    <a:pt x="1781" y="789"/>
                  </a:cubicBezTo>
                  <a:cubicBezTo>
                    <a:pt x="1890" y="570"/>
                    <a:pt x="2119" y="526"/>
                    <a:pt x="2229" y="483"/>
                  </a:cubicBezTo>
                  <a:cubicBezTo>
                    <a:pt x="2284" y="461"/>
                    <a:pt x="2306" y="395"/>
                    <a:pt x="2262" y="352"/>
                  </a:cubicBezTo>
                  <a:lnTo>
                    <a:pt x="2218" y="286"/>
                  </a:lnTo>
                  <a:cubicBezTo>
                    <a:pt x="2207" y="286"/>
                    <a:pt x="2207" y="275"/>
                    <a:pt x="2196" y="275"/>
                  </a:cubicBezTo>
                  <a:lnTo>
                    <a:pt x="1661" y="35"/>
                  </a:lnTo>
                  <a:cubicBezTo>
                    <a:pt x="1633" y="11"/>
                    <a:pt x="1600" y="0"/>
                    <a:pt x="15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0" name="Google Shape;1270;p77"/>
            <p:cNvSpPr/>
            <p:nvPr/>
          </p:nvSpPr>
          <p:spPr>
            <a:xfrm>
              <a:off x="4312196" y="4354440"/>
              <a:ext cx="168807" cy="168811"/>
            </a:xfrm>
            <a:custGeom>
              <a:rect b="b" l="l" r="r" t="t"/>
              <a:pathLst>
                <a:path extrusionOk="0" h="1650" w="1650">
                  <a:moveTo>
                    <a:pt x="820" y="1"/>
                  </a:moveTo>
                  <a:cubicBezTo>
                    <a:pt x="372" y="1"/>
                    <a:pt x="0" y="372"/>
                    <a:pt x="0" y="831"/>
                  </a:cubicBezTo>
                  <a:cubicBezTo>
                    <a:pt x="0" y="1289"/>
                    <a:pt x="372" y="1650"/>
                    <a:pt x="820" y="1650"/>
                  </a:cubicBezTo>
                  <a:cubicBezTo>
                    <a:pt x="1279" y="1650"/>
                    <a:pt x="1650" y="1289"/>
                    <a:pt x="1650" y="831"/>
                  </a:cubicBezTo>
                  <a:cubicBezTo>
                    <a:pt x="1650" y="372"/>
                    <a:pt x="1279" y="1"/>
                    <a:pt x="8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1" name="Google Shape;1271;p77"/>
            <p:cNvSpPr/>
            <p:nvPr/>
          </p:nvSpPr>
          <p:spPr>
            <a:xfrm>
              <a:off x="4385960" y="4410301"/>
              <a:ext cx="95044" cy="112950"/>
            </a:xfrm>
            <a:custGeom>
              <a:rect b="b" l="l" r="r" t="t"/>
              <a:pathLst>
                <a:path extrusionOk="0" h="1104" w="929">
                  <a:moveTo>
                    <a:pt x="99" y="1104"/>
                  </a:moveTo>
                  <a:lnTo>
                    <a:pt x="99" y="1104"/>
                  </a:lnTo>
                  <a:lnTo>
                    <a:pt x="99" y="1104"/>
                  </a:lnTo>
                  <a:close/>
                  <a:moveTo>
                    <a:pt x="99" y="1104"/>
                  </a:moveTo>
                  <a:lnTo>
                    <a:pt x="99" y="1104"/>
                  </a:lnTo>
                  <a:lnTo>
                    <a:pt x="99" y="1104"/>
                  </a:lnTo>
                  <a:close/>
                  <a:moveTo>
                    <a:pt x="87" y="1104"/>
                  </a:moveTo>
                  <a:lnTo>
                    <a:pt x="99" y="1104"/>
                  </a:lnTo>
                  <a:lnTo>
                    <a:pt x="87" y="1104"/>
                  </a:lnTo>
                  <a:close/>
                  <a:moveTo>
                    <a:pt x="87" y="1104"/>
                  </a:moveTo>
                  <a:lnTo>
                    <a:pt x="87" y="1104"/>
                  </a:lnTo>
                  <a:lnTo>
                    <a:pt x="87" y="1104"/>
                  </a:lnTo>
                  <a:close/>
                  <a:moveTo>
                    <a:pt x="87" y="1104"/>
                  </a:moveTo>
                  <a:lnTo>
                    <a:pt x="87" y="1104"/>
                  </a:lnTo>
                  <a:lnTo>
                    <a:pt x="87" y="1104"/>
                  </a:lnTo>
                  <a:close/>
                  <a:moveTo>
                    <a:pt x="87" y="1104"/>
                  </a:moveTo>
                  <a:lnTo>
                    <a:pt x="87" y="1104"/>
                  </a:lnTo>
                  <a:lnTo>
                    <a:pt x="87" y="1104"/>
                  </a:lnTo>
                  <a:close/>
                  <a:moveTo>
                    <a:pt x="77" y="1104"/>
                  </a:moveTo>
                  <a:lnTo>
                    <a:pt x="77" y="1104"/>
                  </a:lnTo>
                  <a:lnTo>
                    <a:pt x="77" y="1104"/>
                  </a:lnTo>
                  <a:close/>
                  <a:moveTo>
                    <a:pt x="77" y="1104"/>
                  </a:moveTo>
                  <a:lnTo>
                    <a:pt x="77" y="1104"/>
                  </a:lnTo>
                  <a:lnTo>
                    <a:pt x="77" y="1104"/>
                  </a:lnTo>
                  <a:close/>
                  <a:moveTo>
                    <a:pt x="77" y="1104"/>
                  </a:moveTo>
                  <a:lnTo>
                    <a:pt x="77" y="1104"/>
                  </a:lnTo>
                  <a:lnTo>
                    <a:pt x="77" y="1104"/>
                  </a:lnTo>
                  <a:close/>
                  <a:moveTo>
                    <a:pt x="66" y="1104"/>
                  </a:moveTo>
                  <a:lnTo>
                    <a:pt x="77" y="1104"/>
                  </a:lnTo>
                  <a:lnTo>
                    <a:pt x="66" y="1104"/>
                  </a:lnTo>
                  <a:close/>
                  <a:moveTo>
                    <a:pt x="66" y="1104"/>
                  </a:moveTo>
                  <a:lnTo>
                    <a:pt x="66" y="1104"/>
                  </a:lnTo>
                  <a:lnTo>
                    <a:pt x="66" y="1104"/>
                  </a:lnTo>
                  <a:close/>
                  <a:moveTo>
                    <a:pt x="66" y="1104"/>
                  </a:moveTo>
                  <a:lnTo>
                    <a:pt x="66" y="1104"/>
                  </a:lnTo>
                  <a:lnTo>
                    <a:pt x="66" y="1104"/>
                  </a:lnTo>
                  <a:close/>
                  <a:moveTo>
                    <a:pt x="66" y="1104"/>
                  </a:moveTo>
                  <a:lnTo>
                    <a:pt x="66" y="1104"/>
                  </a:lnTo>
                  <a:lnTo>
                    <a:pt x="66" y="1104"/>
                  </a:lnTo>
                  <a:close/>
                  <a:moveTo>
                    <a:pt x="55" y="1104"/>
                  </a:moveTo>
                  <a:lnTo>
                    <a:pt x="55" y="1104"/>
                  </a:lnTo>
                  <a:lnTo>
                    <a:pt x="55" y="1104"/>
                  </a:lnTo>
                  <a:close/>
                  <a:moveTo>
                    <a:pt x="55" y="1104"/>
                  </a:moveTo>
                  <a:lnTo>
                    <a:pt x="55" y="1104"/>
                  </a:lnTo>
                  <a:lnTo>
                    <a:pt x="55" y="1104"/>
                  </a:lnTo>
                  <a:close/>
                  <a:moveTo>
                    <a:pt x="55" y="1104"/>
                  </a:moveTo>
                  <a:lnTo>
                    <a:pt x="55" y="1104"/>
                  </a:lnTo>
                  <a:lnTo>
                    <a:pt x="55" y="1104"/>
                  </a:lnTo>
                  <a:close/>
                  <a:moveTo>
                    <a:pt x="55" y="1104"/>
                  </a:moveTo>
                  <a:lnTo>
                    <a:pt x="55" y="1104"/>
                  </a:lnTo>
                  <a:lnTo>
                    <a:pt x="55" y="1104"/>
                  </a:lnTo>
                  <a:close/>
                  <a:moveTo>
                    <a:pt x="44" y="1104"/>
                  </a:moveTo>
                  <a:lnTo>
                    <a:pt x="44" y="1104"/>
                  </a:lnTo>
                  <a:lnTo>
                    <a:pt x="44" y="1104"/>
                  </a:lnTo>
                  <a:close/>
                  <a:moveTo>
                    <a:pt x="44" y="1104"/>
                  </a:moveTo>
                  <a:lnTo>
                    <a:pt x="44" y="1104"/>
                  </a:lnTo>
                  <a:lnTo>
                    <a:pt x="44" y="1104"/>
                  </a:lnTo>
                  <a:close/>
                  <a:moveTo>
                    <a:pt x="44" y="1104"/>
                  </a:moveTo>
                  <a:lnTo>
                    <a:pt x="44" y="1104"/>
                  </a:lnTo>
                  <a:lnTo>
                    <a:pt x="44" y="1104"/>
                  </a:lnTo>
                  <a:close/>
                  <a:moveTo>
                    <a:pt x="44" y="1104"/>
                  </a:moveTo>
                  <a:lnTo>
                    <a:pt x="44" y="1104"/>
                  </a:lnTo>
                  <a:lnTo>
                    <a:pt x="44" y="1104"/>
                  </a:lnTo>
                  <a:close/>
                  <a:moveTo>
                    <a:pt x="33" y="1104"/>
                  </a:moveTo>
                  <a:lnTo>
                    <a:pt x="33" y="1104"/>
                  </a:lnTo>
                  <a:lnTo>
                    <a:pt x="33" y="1104"/>
                  </a:lnTo>
                  <a:close/>
                  <a:moveTo>
                    <a:pt x="33" y="1104"/>
                  </a:moveTo>
                  <a:lnTo>
                    <a:pt x="33" y="1104"/>
                  </a:lnTo>
                  <a:lnTo>
                    <a:pt x="33" y="1104"/>
                  </a:lnTo>
                  <a:close/>
                  <a:moveTo>
                    <a:pt x="22" y="1104"/>
                  </a:moveTo>
                  <a:lnTo>
                    <a:pt x="22" y="1104"/>
                  </a:lnTo>
                  <a:lnTo>
                    <a:pt x="22" y="1104"/>
                  </a:lnTo>
                  <a:close/>
                  <a:moveTo>
                    <a:pt x="22" y="1104"/>
                  </a:moveTo>
                  <a:lnTo>
                    <a:pt x="22" y="1104"/>
                  </a:lnTo>
                  <a:lnTo>
                    <a:pt x="22" y="1104"/>
                  </a:lnTo>
                  <a:close/>
                  <a:moveTo>
                    <a:pt x="22" y="1104"/>
                  </a:moveTo>
                  <a:lnTo>
                    <a:pt x="22" y="1104"/>
                  </a:lnTo>
                  <a:lnTo>
                    <a:pt x="22" y="1104"/>
                  </a:lnTo>
                  <a:close/>
                  <a:moveTo>
                    <a:pt x="22" y="1104"/>
                  </a:moveTo>
                  <a:lnTo>
                    <a:pt x="22" y="1104"/>
                  </a:lnTo>
                  <a:lnTo>
                    <a:pt x="22" y="1104"/>
                  </a:lnTo>
                  <a:close/>
                  <a:moveTo>
                    <a:pt x="11" y="1104"/>
                  </a:moveTo>
                  <a:lnTo>
                    <a:pt x="11" y="1104"/>
                  </a:lnTo>
                  <a:lnTo>
                    <a:pt x="11" y="1104"/>
                  </a:lnTo>
                  <a:close/>
                  <a:moveTo>
                    <a:pt x="0" y="1104"/>
                  </a:moveTo>
                  <a:lnTo>
                    <a:pt x="0" y="1104"/>
                  </a:lnTo>
                  <a:lnTo>
                    <a:pt x="0" y="1104"/>
                  </a:lnTo>
                  <a:close/>
                  <a:moveTo>
                    <a:pt x="0" y="1104"/>
                  </a:moveTo>
                  <a:lnTo>
                    <a:pt x="0" y="1104"/>
                  </a:lnTo>
                  <a:lnTo>
                    <a:pt x="0" y="1104"/>
                  </a:lnTo>
                  <a:close/>
                  <a:moveTo>
                    <a:pt x="0" y="1104"/>
                  </a:moveTo>
                  <a:lnTo>
                    <a:pt x="0" y="1104"/>
                  </a:lnTo>
                  <a:lnTo>
                    <a:pt x="0" y="1104"/>
                  </a:lnTo>
                  <a:close/>
                  <a:moveTo>
                    <a:pt x="929" y="273"/>
                  </a:moveTo>
                  <a:lnTo>
                    <a:pt x="929" y="273"/>
                  </a:lnTo>
                  <a:lnTo>
                    <a:pt x="929" y="273"/>
                  </a:lnTo>
                  <a:close/>
                  <a:moveTo>
                    <a:pt x="929" y="273"/>
                  </a:moveTo>
                  <a:lnTo>
                    <a:pt x="929" y="273"/>
                  </a:lnTo>
                  <a:lnTo>
                    <a:pt x="929" y="273"/>
                  </a:lnTo>
                  <a:close/>
                  <a:moveTo>
                    <a:pt x="929" y="273"/>
                  </a:moveTo>
                  <a:lnTo>
                    <a:pt x="929" y="273"/>
                  </a:lnTo>
                  <a:lnTo>
                    <a:pt x="929" y="273"/>
                  </a:lnTo>
                  <a:close/>
                  <a:moveTo>
                    <a:pt x="929" y="263"/>
                  </a:moveTo>
                  <a:lnTo>
                    <a:pt x="929" y="263"/>
                  </a:lnTo>
                  <a:lnTo>
                    <a:pt x="929" y="263"/>
                  </a:lnTo>
                  <a:close/>
                  <a:moveTo>
                    <a:pt x="929" y="263"/>
                  </a:moveTo>
                  <a:lnTo>
                    <a:pt x="929" y="263"/>
                  </a:lnTo>
                  <a:lnTo>
                    <a:pt x="929" y="263"/>
                  </a:lnTo>
                  <a:close/>
                  <a:moveTo>
                    <a:pt x="929" y="252"/>
                  </a:moveTo>
                  <a:lnTo>
                    <a:pt x="929" y="252"/>
                  </a:lnTo>
                  <a:lnTo>
                    <a:pt x="929" y="252"/>
                  </a:lnTo>
                  <a:close/>
                  <a:moveTo>
                    <a:pt x="929" y="252"/>
                  </a:moveTo>
                  <a:lnTo>
                    <a:pt x="929" y="252"/>
                  </a:lnTo>
                  <a:lnTo>
                    <a:pt x="929" y="252"/>
                  </a:lnTo>
                  <a:close/>
                  <a:moveTo>
                    <a:pt x="929" y="252"/>
                  </a:moveTo>
                  <a:lnTo>
                    <a:pt x="929" y="252"/>
                  </a:lnTo>
                  <a:lnTo>
                    <a:pt x="929" y="252"/>
                  </a:lnTo>
                  <a:close/>
                  <a:moveTo>
                    <a:pt x="929" y="241"/>
                  </a:moveTo>
                  <a:lnTo>
                    <a:pt x="929" y="241"/>
                  </a:lnTo>
                  <a:lnTo>
                    <a:pt x="929" y="241"/>
                  </a:lnTo>
                  <a:close/>
                  <a:moveTo>
                    <a:pt x="929" y="241"/>
                  </a:moveTo>
                  <a:lnTo>
                    <a:pt x="929" y="241"/>
                  </a:lnTo>
                  <a:lnTo>
                    <a:pt x="929" y="241"/>
                  </a:lnTo>
                  <a:close/>
                  <a:moveTo>
                    <a:pt x="929" y="230"/>
                  </a:moveTo>
                  <a:lnTo>
                    <a:pt x="929" y="230"/>
                  </a:lnTo>
                  <a:lnTo>
                    <a:pt x="929" y="230"/>
                  </a:lnTo>
                  <a:close/>
                  <a:moveTo>
                    <a:pt x="929" y="230"/>
                  </a:moveTo>
                  <a:lnTo>
                    <a:pt x="929" y="230"/>
                  </a:lnTo>
                  <a:lnTo>
                    <a:pt x="929" y="230"/>
                  </a:lnTo>
                  <a:close/>
                  <a:moveTo>
                    <a:pt x="929" y="230"/>
                  </a:moveTo>
                  <a:lnTo>
                    <a:pt x="929" y="230"/>
                  </a:lnTo>
                  <a:lnTo>
                    <a:pt x="929" y="230"/>
                  </a:lnTo>
                  <a:close/>
                  <a:moveTo>
                    <a:pt x="929" y="219"/>
                  </a:moveTo>
                  <a:lnTo>
                    <a:pt x="929" y="219"/>
                  </a:lnTo>
                  <a:lnTo>
                    <a:pt x="929" y="219"/>
                  </a:lnTo>
                  <a:close/>
                  <a:moveTo>
                    <a:pt x="929" y="219"/>
                  </a:moveTo>
                  <a:lnTo>
                    <a:pt x="929" y="219"/>
                  </a:lnTo>
                  <a:lnTo>
                    <a:pt x="929" y="219"/>
                  </a:lnTo>
                  <a:close/>
                  <a:moveTo>
                    <a:pt x="929" y="208"/>
                  </a:moveTo>
                  <a:lnTo>
                    <a:pt x="929" y="208"/>
                  </a:lnTo>
                  <a:lnTo>
                    <a:pt x="929" y="208"/>
                  </a:lnTo>
                  <a:close/>
                  <a:moveTo>
                    <a:pt x="929" y="208"/>
                  </a:moveTo>
                  <a:lnTo>
                    <a:pt x="929" y="208"/>
                  </a:lnTo>
                  <a:lnTo>
                    <a:pt x="929" y="208"/>
                  </a:lnTo>
                  <a:close/>
                  <a:moveTo>
                    <a:pt x="929" y="208"/>
                  </a:moveTo>
                  <a:lnTo>
                    <a:pt x="929" y="208"/>
                  </a:lnTo>
                  <a:lnTo>
                    <a:pt x="929" y="208"/>
                  </a:lnTo>
                  <a:close/>
                  <a:moveTo>
                    <a:pt x="929" y="197"/>
                  </a:moveTo>
                  <a:lnTo>
                    <a:pt x="929" y="197"/>
                  </a:lnTo>
                  <a:lnTo>
                    <a:pt x="929" y="197"/>
                  </a:lnTo>
                  <a:close/>
                  <a:moveTo>
                    <a:pt x="918" y="197"/>
                  </a:moveTo>
                  <a:lnTo>
                    <a:pt x="918" y="197"/>
                  </a:lnTo>
                  <a:lnTo>
                    <a:pt x="918" y="197"/>
                  </a:lnTo>
                  <a:close/>
                  <a:moveTo>
                    <a:pt x="918" y="186"/>
                  </a:moveTo>
                  <a:lnTo>
                    <a:pt x="918" y="186"/>
                  </a:lnTo>
                  <a:lnTo>
                    <a:pt x="918" y="186"/>
                  </a:lnTo>
                  <a:close/>
                  <a:moveTo>
                    <a:pt x="918" y="186"/>
                  </a:moveTo>
                  <a:lnTo>
                    <a:pt x="918" y="186"/>
                  </a:lnTo>
                  <a:lnTo>
                    <a:pt x="918" y="186"/>
                  </a:lnTo>
                  <a:close/>
                  <a:moveTo>
                    <a:pt x="918" y="186"/>
                  </a:moveTo>
                  <a:lnTo>
                    <a:pt x="918" y="186"/>
                  </a:lnTo>
                  <a:lnTo>
                    <a:pt x="918" y="186"/>
                  </a:lnTo>
                  <a:close/>
                  <a:moveTo>
                    <a:pt x="918" y="176"/>
                  </a:moveTo>
                  <a:lnTo>
                    <a:pt x="918" y="176"/>
                  </a:lnTo>
                  <a:lnTo>
                    <a:pt x="918" y="176"/>
                  </a:lnTo>
                  <a:close/>
                  <a:moveTo>
                    <a:pt x="918" y="176"/>
                  </a:moveTo>
                  <a:lnTo>
                    <a:pt x="918" y="176"/>
                  </a:lnTo>
                  <a:lnTo>
                    <a:pt x="918" y="176"/>
                  </a:lnTo>
                  <a:close/>
                  <a:moveTo>
                    <a:pt x="918" y="164"/>
                  </a:moveTo>
                  <a:lnTo>
                    <a:pt x="918" y="164"/>
                  </a:lnTo>
                  <a:lnTo>
                    <a:pt x="918" y="164"/>
                  </a:lnTo>
                  <a:close/>
                  <a:moveTo>
                    <a:pt x="918" y="164"/>
                  </a:moveTo>
                  <a:lnTo>
                    <a:pt x="918" y="164"/>
                  </a:lnTo>
                  <a:lnTo>
                    <a:pt x="918" y="164"/>
                  </a:lnTo>
                  <a:close/>
                  <a:moveTo>
                    <a:pt x="918" y="164"/>
                  </a:moveTo>
                  <a:lnTo>
                    <a:pt x="918" y="164"/>
                  </a:lnTo>
                  <a:lnTo>
                    <a:pt x="918" y="164"/>
                  </a:lnTo>
                  <a:close/>
                  <a:moveTo>
                    <a:pt x="918" y="154"/>
                  </a:moveTo>
                  <a:lnTo>
                    <a:pt x="918" y="154"/>
                  </a:lnTo>
                  <a:lnTo>
                    <a:pt x="918" y="154"/>
                  </a:lnTo>
                  <a:close/>
                  <a:moveTo>
                    <a:pt x="918" y="154"/>
                  </a:moveTo>
                  <a:lnTo>
                    <a:pt x="918" y="154"/>
                  </a:lnTo>
                  <a:lnTo>
                    <a:pt x="918" y="154"/>
                  </a:lnTo>
                  <a:close/>
                  <a:moveTo>
                    <a:pt x="918" y="142"/>
                  </a:moveTo>
                  <a:lnTo>
                    <a:pt x="918" y="142"/>
                  </a:lnTo>
                  <a:lnTo>
                    <a:pt x="918" y="142"/>
                  </a:lnTo>
                  <a:close/>
                  <a:moveTo>
                    <a:pt x="918" y="142"/>
                  </a:moveTo>
                  <a:lnTo>
                    <a:pt x="918" y="142"/>
                  </a:lnTo>
                  <a:lnTo>
                    <a:pt x="918" y="142"/>
                  </a:lnTo>
                  <a:close/>
                  <a:moveTo>
                    <a:pt x="918" y="132"/>
                  </a:moveTo>
                  <a:lnTo>
                    <a:pt x="918" y="132"/>
                  </a:lnTo>
                  <a:lnTo>
                    <a:pt x="918" y="132"/>
                  </a:lnTo>
                  <a:close/>
                  <a:moveTo>
                    <a:pt x="918" y="132"/>
                  </a:moveTo>
                  <a:lnTo>
                    <a:pt x="918" y="132"/>
                  </a:lnTo>
                  <a:lnTo>
                    <a:pt x="918" y="132"/>
                  </a:lnTo>
                  <a:close/>
                  <a:moveTo>
                    <a:pt x="918" y="132"/>
                  </a:moveTo>
                  <a:lnTo>
                    <a:pt x="918" y="132"/>
                  </a:lnTo>
                  <a:lnTo>
                    <a:pt x="918" y="132"/>
                  </a:lnTo>
                  <a:close/>
                  <a:moveTo>
                    <a:pt x="907" y="120"/>
                  </a:moveTo>
                  <a:lnTo>
                    <a:pt x="907" y="120"/>
                  </a:lnTo>
                  <a:lnTo>
                    <a:pt x="907" y="120"/>
                  </a:lnTo>
                  <a:close/>
                  <a:moveTo>
                    <a:pt x="907" y="120"/>
                  </a:moveTo>
                  <a:lnTo>
                    <a:pt x="907" y="120"/>
                  </a:lnTo>
                  <a:lnTo>
                    <a:pt x="907" y="120"/>
                  </a:lnTo>
                  <a:close/>
                  <a:moveTo>
                    <a:pt x="907" y="110"/>
                  </a:moveTo>
                  <a:lnTo>
                    <a:pt x="907" y="120"/>
                  </a:lnTo>
                  <a:lnTo>
                    <a:pt x="907" y="110"/>
                  </a:lnTo>
                  <a:close/>
                  <a:moveTo>
                    <a:pt x="907" y="110"/>
                  </a:moveTo>
                  <a:lnTo>
                    <a:pt x="907" y="110"/>
                  </a:lnTo>
                  <a:lnTo>
                    <a:pt x="907" y="110"/>
                  </a:lnTo>
                  <a:close/>
                  <a:moveTo>
                    <a:pt x="907" y="110"/>
                  </a:moveTo>
                  <a:lnTo>
                    <a:pt x="907" y="110"/>
                  </a:lnTo>
                  <a:lnTo>
                    <a:pt x="907" y="110"/>
                  </a:lnTo>
                  <a:close/>
                  <a:moveTo>
                    <a:pt x="907" y="99"/>
                  </a:moveTo>
                  <a:lnTo>
                    <a:pt x="907" y="99"/>
                  </a:lnTo>
                  <a:lnTo>
                    <a:pt x="907" y="99"/>
                  </a:lnTo>
                  <a:close/>
                  <a:moveTo>
                    <a:pt x="907" y="99"/>
                  </a:moveTo>
                  <a:lnTo>
                    <a:pt x="907" y="99"/>
                  </a:lnTo>
                  <a:lnTo>
                    <a:pt x="907" y="99"/>
                  </a:lnTo>
                  <a:close/>
                  <a:moveTo>
                    <a:pt x="907" y="99"/>
                  </a:moveTo>
                  <a:lnTo>
                    <a:pt x="907" y="99"/>
                  </a:lnTo>
                  <a:lnTo>
                    <a:pt x="907" y="99"/>
                  </a:lnTo>
                  <a:close/>
                  <a:moveTo>
                    <a:pt x="907" y="88"/>
                  </a:moveTo>
                  <a:lnTo>
                    <a:pt x="907" y="88"/>
                  </a:lnTo>
                  <a:lnTo>
                    <a:pt x="907" y="88"/>
                  </a:lnTo>
                  <a:close/>
                  <a:moveTo>
                    <a:pt x="907" y="88"/>
                  </a:moveTo>
                  <a:lnTo>
                    <a:pt x="907" y="88"/>
                  </a:lnTo>
                  <a:lnTo>
                    <a:pt x="907" y="88"/>
                  </a:lnTo>
                  <a:close/>
                  <a:moveTo>
                    <a:pt x="907" y="77"/>
                  </a:moveTo>
                  <a:lnTo>
                    <a:pt x="907" y="77"/>
                  </a:lnTo>
                  <a:lnTo>
                    <a:pt x="907" y="77"/>
                  </a:lnTo>
                  <a:close/>
                  <a:moveTo>
                    <a:pt x="907" y="77"/>
                  </a:moveTo>
                  <a:lnTo>
                    <a:pt x="907" y="77"/>
                  </a:lnTo>
                  <a:lnTo>
                    <a:pt x="907" y="77"/>
                  </a:lnTo>
                  <a:close/>
                  <a:moveTo>
                    <a:pt x="896" y="77"/>
                  </a:moveTo>
                  <a:lnTo>
                    <a:pt x="896" y="77"/>
                  </a:lnTo>
                  <a:lnTo>
                    <a:pt x="896" y="77"/>
                  </a:lnTo>
                  <a:close/>
                  <a:moveTo>
                    <a:pt x="896" y="66"/>
                  </a:moveTo>
                  <a:lnTo>
                    <a:pt x="896" y="66"/>
                  </a:lnTo>
                  <a:lnTo>
                    <a:pt x="896" y="66"/>
                  </a:lnTo>
                  <a:close/>
                  <a:moveTo>
                    <a:pt x="896" y="66"/>
                  </a:moveTo>
                  <a:lnTo>
                    <a:pt x="896" y="66"/>
                  </a:lnTo>
                  <a:lnTo>
                    <a:pt x="896" y="66"/>
                  </a:lnTo>
                  <a:close/>
                  <a:moveTo>
                    <a:pt x="896" y="66"/>
                  </a:moveTo>
                  <a:lnTo>
                    <a:pt x="896" y="66"/>
                  </a:lnTo>
                  <a:lnTo>
                    <a:pt x="896" y="66"/>
                  </a:lnTo>
                  <a:close/>
                  <a:moveTo>
                    <a:pt x="896" y="55"/>
                  </a:moveTo>
                  <a:lnTo>
                    <a:pt x="896" y="55"/>
                  </a:lnTo>
                  <a:lnTo>
                    <a:pt x="896" y="55"/>
                  </a:lnTo>
                  <a:close/>
                  <a:moveTo>
                    <a:pt x="896" y="55"/>
                  </a:moveTo>
                  <a:lnTo>
                    <a:pt x="896" y="55"/>
                  </a:lnTo>
                  <a:lnTo>
                    <a:pt x="896" y="55"/>
                  </a:lnTo>
                  <a:close/>
                  <a:moveTo>
                    <a:pt x="896" y="44"/>
                  </a:moveTo>
                  <a:lnTo>
                    <a:pt x="896" y="44"/>
                  </a:lnTo>
                  <a:lnTo>
                    <a:pt x="896" y="44"/>
                  </a:lnTo>
                  <a:close/>
                  <a:moveTo>
                    <a:pt x="896" y="44"/>
                  </a:moveTo>
                  <a:lnTo>
                    <a:pt x="896" y="44"/>
                  </a:lnTo>
                  <a:lnTo>
                    <a:pt x="896" y="44"/>
                  </a:lnTo>
                  <a:close/>
                  <a:moveTo>
                    <a:pt x="896" y="44"/>
                  </a:moveTo>
                  <a:lnTo>
                    <a:pt x="896" y="44"/>
                  </a:lnTo>
                  <a:lnTo>
                    <a:pt x="896" y="44"/>
                  </a:lnTo>
                  <a:close/>
                  <a:moveTo>
                    <a:pt x="885" y="33"/>
                  </a:moveTo>
                  <a:lnTo>
                    <a:pt x="885" y="33"/>
                  </a:lnTo>
                  <a:lnTo>
                    <a:pt x="885" y="33"/>
                  </a:lnTo>
                  <a:close/>
                  <a:moveTo>
                    <a:pt x="885" y="33"/>
                  </a:moveTo>
                  <a:lnTo>
                    <a:pt x="885" y="33"/>
                  </a:lnTo>
                  <a:lnTo>
                    <a:pt x="885" y="33"/>
                  </a:lnTo>
                  <a:close/>
                  <a:moveTo>
                    <a:pt x="885" y="23"/>
                  </a:moveTo>
                  <a:lnTo>
                    <a:pt x="885" y="23"/>
                  </a:lnTo>
                  <a:lnTo>
                    <a:pt x="885" y="23"/>
                  </a:lnTo>
                  <a:close/>
                  <a:moveTo>
                    <a:pt x="885" y="23"/>
                  </a:moveTo>
                  <a:lnTo>
                    <a:pt x="885" y="23"/>
                  </a:lnTo>
                  <a:lnTo>
                    <a:pt x="885" y="23"/>
                  </a:lnTo>
                  <a:close/>
                  <a:moveTo>
                    <a:pt x="885" y="11"/>
                  </a:moveTo>
                  <a:lnTo>
                    <a:pt x="885" y="11"/>
                  </a:lnTo>
                  <a:lnTo>
                    <a:pt x="885" y="11"/>
                  </a:lnTo>
                  <a:close/>
                  <a:moveTo>
                    <a:pt x="885" y="1"/>
                  </a:moveTo>
                  <a:lnTo>
                    <a:pt x="885" y="1"/>
                  </a:lnTo>
                  <a:lnTo>
                    <a:pt x="885" y="1"/>
                  </a:lnTo>
                  <a:close/>
                  <a:moveTo>
                    <a:pt x="874" y="1"/>
                  </a:moveTo>
                  <a:lnTo>
                    <a:pt x="874" y="1"/>
                  </a:lnTo>
                  <a:close/>
                </a:path>
              </a:pathLst>
            </a:custGeom>
            <a:solidFill>
              <a:srgbClr val="F7F7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2" name="Google Shape;1272;p77"/>
            <p:cNvSpPr/>
            <p:nvPr/>
          </p:nvSpPr>
          <p:spPr>
            <a:xfrm>
              <a:off x="4331225" y="4387997"/>
              <a:ext cx="149778" cy="135254"/>
            </a:xfrm>
            <a:custGeom>
              <a:rect b="b" l="l" r="r" t="t"/>
              <a:pathLst>
                <a:path extrusionOk="0" h="1322" w="1464">
                  <a:moveTo>
                    <a:pt x="1289" y="0"/>
                  </a:moveTo>
                  <a:lnTo>
                    <a:pt x="0" y="1027"/>
                  </a:lnTo>
                  <a:cubicBezTo>
                    <a:pt x="131" y="1180"/>
                    <a:pt x="317" y="1289"/>
                    <a:pt x="535" y="1322"/>
                  </a:cubicBezTo>
                  <a:lnTo>
                    <a:pt x="634" y="1322"/>
                  </a:lnTo>
                  <a:cubicBezTo>
                    <a:pt x="1093" y="1322"/>
                    <a:pt x="1464" y="961"/>
                    <a:pt x="1464" y="503"/>
                  </a:cubicBezTo>
                  <a:lnTo>
                    <a:pt x="1464" y="491"/>
                  </a:lnTo>
                  <a:lnTo>
                    <a:pt x="1464" y="481"/>
                  </a:lnTo>
                  <a:lnTo>
                    <a:pt x="1464" y="470"/>
                  </a:lnTo>
                  <a:lnTo>
                    <a:pt x="1464" y="459"/>
                  </a:lnTo>
                  <a:lnTo>
                    <a:pt x="1464" y="448"/>
                  </a:lnTo>
                  <a:lnTo>
                    <a:pt x="1464" y="437"/>
                  </a:lnTo>
                  <a:lnTo>
                    <a:pt x="1464" y="426"/>
                  </a:lnTo>
                  <a:lnTo>
                    <a:pt x="1464" y="415"/>
                  </a:lnTo>
                  <a:lnTo>
                    <a:pt x="1453" y="415"/>
                  </a:lnTo>
                  <a:lnTo>
                    <a:pt x="1453" y="404"/>
                  </a:lnTo>
                  <a:lnTo>
                    <a:pt x="1453" y="394"/>
                  </a:lnTo>
                  <a:lnTo>
                    <a:pt x="1453" y="382"/>
                  </a:lnTo>
                  <a:lnTo>
                    <a:pt x="1453" y="372"/>
                  </a:lnTo>
                  <a:lnTo>
                    <a:pt x="1453" y="360"/>
                  </a:lnTo>
                  <a:lnTo>
                    <a:pt x="1453" y="350"/>
                  </a:lnTo>
                  <a:cubicBezTo>
                    <a:pt x="1453" y="338"/>
                    <a:pt x="1453" y="338"/>
                    <a:pt x="1442" y="338"/>
                  </a:cubicBezTo>
                  <a:lnTo>
                    <a:pt x="1442" y="328"/>
                  </a:lnTo>
                  <a:lnTo>
                    <a:pt x="1442" y="317"/>
                  </a:lnTo>
                  <a:lnTo>
                    <a:pt x="1442" y="306"/>
                  </a:lnTo>
                  <a:lnTo>
                    <a:pt x="1442" y="295"/>
                  </a:lnTo>
                  <a:lnTo>
                    <a:pt x="1431" y="295"/>
                  </a:lnTo>
                  <a:lnTo>
                    <a:pt x="1431" y="284"/>
                  </a:lnTo>
                  <a:lnTo>
                    <a:pt x="1431" y="273"/>
                  </a:lnTo>
                  <a:lnTo>
                    <a:pt x="1431" y="262"/>
                  </a:lnTo>
                  <a:cubicBezTo>
                    <a:pt x="1431" y="251"/>
                    <a:pt x="1420" y="251"/>
                    <a:pt x="1420" y="251"/>
                  </a:cubicBezTo>
                  <a:lnTo>
                    <a:pt x="1420" y="241"/>
                  </a:lnTo>
                  <a:lnTo>
                    <a:pt x="1420" y="229"/>
                  </a:lnTo>
                  <a:lnTo>
                    <a:pt x="1420" y="219"/>
                  </a:lnTo>
                  <a:lnTo>
                    <a:pt x="1409" y="219"/>
                  </a:lnTo>
                  <a:cubicBezTo>
                    <a:pt x="1387" y="142"/>
                    <a:pt x="1343" y="66"/>
                    <a:pt x="12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3" name="Google Shape;1273;p77"/>
            <p:cNvSpPr/>
            <p:nvPr/>
          </p:nvSpPr>
          <p:spPr>
            <a:xfrm>
              <a:off x="3319801" y="3558783"/>
              <a:ext cx="86245" cy="35911"/>
            </a:xfrm>
            <a:custGeom>
              <a:rect b="b" l="l" r="r" t="t"/>
              <a:pathLst>
                <a:path extrusionOk="0" h="351" w="843">
                  <a:moveTo>
                    <a:pt x="1" y="1"/>
                  </a:moveTo>
                  <a:lnTo>
                    <a:pt x="1" y="11"/>
                  </a:lnTo>
                  <a:lnTo>
                    <a:pt x="809" y="350"/>
                  </a:lnTo>
                  <a:lnTo>
                    <a:pt x="842" y="35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3C5A8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4" name="Google Shape;1274;p77"/>
            <p:cNvSpPr/>
            <p:nvPr/>
          </p:nvSpPr>
          <p:spPr>
            <a:xfrm>
              <a:off x="3402466" y="3594591"/>
              <a:ext cx="9105" cy="3376"/>
            </a:xfrm>
            <a:custGeom>
              <a:rect b="b" l="l" r="r" t="t"/>
              <a:pathLst>
                <a:path extrusionOk="0" h="33" w="89">
                  <a:moveTo>
                    <a:pt x="1" y="0"/>
                  </a:moveTo>
                  <a:lnTo>
                    <a:pt x="78" y="32"/>
                  </a:lnTo>
                  <a:cubicBezTo>
                    <a:pt x="78" y="32"/>
                    <a:pt x="88" y="32"/>
                    <a:pt x="88" y="22"/>
                  </a:cubicBezTo>
                  <a:lnTo>
                    <a:pt x="78" y="22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0321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5" name="Google Shape;1275;p77"/>
            <p:cNvSpPr/>
            <p:nvPr/>
          </p:nvSpPr>
          <p:spPr>
            <a:xfrm>
              <a:off x="3582427" y="3251446"/>
              <a:ext cx="3478" cy="5729"/>
            </a:xfrm>
            <a:custGeom>
              <a:rect b="b" l="l" r="r" t="t"/>
              <a:pathLst>
                <a:path extrusionOk="0" h="56" w="34">
                  <a:moveTo>
                    <a:pt x="1" y="0"/>
                  </a:moveTo>
                  <a:lnTo>
                    <a:pt x="1" y="12"/>
                  </a:lnTo>
                  <a:cubicBezTo>
                    <a:pt x="11" y="22"/>
                    <a:pt x="11" y="34"/>
                    <a:pt x="23" y="55"/>
                  </a:cubicBezTo>
                  <a:lnTo>
                    <a:pt x="33" y="44"/>
                  </a:lnTo>
                  <a:cubicBezTo>
                    <a:pt x="23" y="34"/>
                    <a:pt x="11" y="22"/>
                    <a:pt x="11" y="1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3C5A8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6" name="Google Shape;1276;p77"/>
            <p:cNvSpPr/>
            <p:nvPr/>
          </p:nvSpPr>
          <p:spPr>
            <a:xfrm>
              <a:off x="3584678" y="3255948"/>
              <a:ext cx="44811" cy="126353"/>
            </a:xfrm>
            <a:custGeom>
              <a:rect b="b" l="l" r="r" t="t"/>
              <a:pathLst>
                <a:path extrusionOk="0" h="1235" w="438">
                  <a:moveTo>
                    <a:pt x="11" y="0"/>
                  </a:moveTo>
                  <a:lnTo>
                    <a:pt x="1" y="11"/>
                  </a:lnTo>
                  <a:cubicBezTo>
                    <a:pt x="394" y="689"/>
                    <a:pt x="426" y="1082"/>
                    <a:pt x="426" y="1191"/>
                  </a:cubicBezTo>
                  <a:lnTo>
                    <a:pt x="426" y="1223"/>
                  </a:lnTo>
                  <a:lnTo>
                    <a:pt x="426" y="1235"/>
                  </a:lnTo>
                  <a:cubicBezTo>
                    <a:pt x="426" y="1235"/>
                    <a:pt x="438" y="1223"/>
                    <a:pt x="438" y="1191"/>
                  </a:cubicBezTo>
                  <a:cubicBezTo>
                    <a:pt x="438" y="1070"/>
                    <a:pt x="394" y="677"/>
                    <a:pt x="1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7" name="Google Shape;1277;p77"/>
            <p:cNvSpPr/>
            <p:nvPr/>
          </p:nvSpPr>
          <p:spPr>
            <a:xfrm>
              <a:off x="5203918" y="3382197"/>
              <a:ext cx="244924" cy="345399"/>
            </a:xfrm>
            <a:custGeom>
              <a:rect b="b" l="l" r="r" t="t"/>
              <a:pathLst>
                <a:path extrusionOk="0" h="3376" w="2394">
                  <a:moveTo>
                    <a:pt x="2393" y="1"/>
                  </a:moveTo>
                  <a:lnTo>
                    <a:pt x="1" y="383"/>
                  </a:lnTo>
                  <a:lnTo>
                    <a:pt x="700" y="3375"/>
                  </a:lnTo>
                  <a:lnTo>
                    <a:pt x="239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8" name="Google Shape;1278;p77"/>
            <p:cNvSpPr/>
            <p:nvPr/>
          </p:nvSpPr>
          <p:spPr>
            <a:xfrm>
              <a:off x="5273181" y="3471615"/>
              <a:ext cx="665101" cy="616929"/>
            </a:xfrm>
            <a:custGeom>
              <a:rect b="b" l="l" r="r" t="t"/>
              <a:pathLst>
                <a:path extrusionOk="0" h="6030" w="6501">
                  <a:moveTo>
                    <a:pt x="1694" y="1"/>
                  </a:moveTo>
                  <a:lnTo>
                    <a:pt x="1" y="1552"/>
                  </a:lnTo>
                  <a:lnTo>
                    <a:pt x="350" y="2174"/>
                  </a:lnTo>
                  <a:cubicBezTo>
                    <a:pt x="427" y="2305"/>
                    <a:pt x="536" y="2414"/>
                    <a:pt x="656" y="2501"/>
                  </a:cubicBezTo>
                  <a:lnTo>
                    <a:pt x="5877" y="6030"/>
                  </a:lnTo>
                  <a:lnTo>
                    <a:pt x="6500" y="5375"/>
                  </a:lnTo>
                  <a:lnTo>
                    <a:pt x="4316" y="3637"/>
                  </a:lnTo>
                  <a:cubicBezTo>
                    <a:pt x="4316" y="3637"/>
                    <a:pt x="3560" y="1851"/>
                    <a:pt x="2207" y="1851"/>
                  </a:cubicBezTo>
                  <a:cubicBezTo>
                    <a:pt x="2160" y="1851"/>
                    <a:pt x="2113" y="1853"/>
                    <a:pt x="2066" y="1857"/>
                  </a:cubicBezTo>
                  <a:lnTo>
                    <a:pt x="1694" y="1"/>
                  </a:lnTo>
                  <a:close/>
                </a:path>
              </a:pathLst>
            </a:custGeom>
            <a:solidFill>
              <a:srgbClr val="AE704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9" name="Google Shape;1279;p77"/>
            <p:cNvSpPr/>
            <p:nvPr/>
          </p:nvSpPr>
          <p:spPr>
            <a:xfrm>
              <a:off x="5709016" y="3962494"/>
              <a:ext cx="282880" cy="313887"/>
            </a:xfrm>
            <a:custGeom>
              <a:rect b="b" l="l" r="r" t="t"/>
              <a:pathLst>
                <a:path extrusionOk="0" h="3068" w="2765">
                  <a:moveTo>
                    <a:pt x="1815" y="1"/>
                  </a:moveTo>
                  <a:cubicBezTo>
                    <a:pt x="1798" y="1"/>
                    <a:pt x="1783" y="3"/>
                    <a:pt x="1770" y="9"/>
                  </a:cubicBezTo>
                  <a:cubicBezTo>
                    <a:pt x="1574" y="85"/>
                    <a:pt x="1639" y="555"/>
                    <a:pt x="1639" y="555"/>
                  </a:cubicBezTo>
                  <a:lnTo>
                    <a:pt x="1377" y="827"/>
                  </a:lnTo>
                  <a:cubicBezTo>
                    <a:pt x="1304" y="624"/>
                    <a:pt x="1130" y="565"/>
                    <a:pt x="960" y="565"/>
                  </a:cubicBezTo>
                  <a:cubicBezTo>
                    <a:pt x="875" y="565"/>
                    <a:pt x="791" y="580"/>
                    <a:pt x="722" y="598"/>
                  </a:cubicBezTo>
                  <a:cubicBezTo>
                    <a:pt x="624" y="620"/>
                    <a:pt x="656" y="806"/>
                    <a:pt x="689" y="893"/>
                  </a:cubicBezTo>
                  <a:cubicBezTo>
                    <a:pt x="1017" y="1767"/>
                    <a:pt x="416" y="2160"/>
                    <a:pt x="209" y="2543"/>
                  </a:cubicBezTo>
                  <a:cubicBezTo>
                    <a:pt x="1" y="2946"/>
                    <a:pt x="274" y="3067"/>
                    <a:pt x="274" y="3067"/>
                  </a:cubicBezTo>
                  <a:cubicBezTo>
                    <a:pt x="1901" y="2641"/>
                    <a:pt x="2765" y="587"/>
                    <a:pt x="2765" y="587"/>
                  </a:cubicBezTo>
                  <a:cubicBezTo>
                    <a:pt x="2765" y="587"/>
                    <a:pt x="2072" y="1"/>
                    <a:pt x="18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0" name="Google Shape;1280;p77"/>
            <p:cNvSpPr/>
            <p:nvPr/>
          </p:nvSpPr>
          <p:spPr>
            <a:xfrm>
              <a:off x="5243103" y="3542004"/>
              <a:ext cx="259350" cy="159501"/>
            </a:xfrm>
            <a:custGeom>
              <a:rect b="b" l="l" r="r" t="t"/>
              <a:pathLst>
                <a:path extrusionOk="0" h="1559" w="2535">
                  <a:moveTo>
                    <a:pt x="1857" y="0"/>
                  </a:moveTo>
                  <a:cubicBezTo>
                    <a:pt x="1857" y="0"/>
                    <a:pt x="33" y="12"/>
                    <a:pt x="22" y="394"/>
                  </a:cubicBezTo>
                  <a:cubicBezTo>
                    <a:pt x="0" y="776"/>
                    <a:pt x="229" y="864"/>
                    <a:pt x="1256" y="1301"/>
                  </a:cubicBezTo>
                  <a:cubicBezTo>
                    <a:pt x="1734" y="1500"/>
                    <a:pt x="2035" y="1559"/>
                    <a:pt x="2223" y="1559"/>
                  </a:cubicBezTo>
                  <a:cubicBezTo>
                    <a:pt x="2499" y="1559"/>
                    <a:pt x="2534" y="1432"/>
                    <a:pt x="2534" y="1432"/>
                  </a:cubicBezTo>
                  <a:lnTo>
                    <a:pt x="185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1" name="Google Shape;1281;p77"/>
            <p:cNvSpPr/>
            <p:nvPr/>
          </p:nvSpPr>
          <p:spPr>
            <a:xfrm>
              <a:off x="5240852" y="3571060"/>
              <a:ext cx="261600" cy="751058"/>
            </a:xfrm>
            <a:custGeom>
              <a:rect b="b" l="l" r="r" t="t"/>
              <a:pathLst>
                <a:path extrusionOk="0" h="7341" w="2557">
                  <a:moveTo>
                    <a:pt x="263" y="0"/>
                  </a:moveTo>
                  <a:lnTo>
                    <a:pt x="55" y="677"/>
                  </a:lnTo>
                  <a:cubicBezTo>
                    <a:pt x="11" y="830"/>
                    <a:pt x="0" y="973"/>
                    <a:pt x="33" y="1126"/>
                  </a:cubicBezTo>
                  <a:lnTo>
                    <a:pt x="1081" y="7340"/>
                  </a:lnTo>
                  <a:lnTo>
                    <a:pt x="1988" y="7340"/>
                  </a:lnTo>
                  <a:lnTo>
                    <a:pt x="1737" y="4566"/>
                  </a:lnTo>
                  <a:cubicBezTo>
                    <a:pt x="1737" y="4566"/>
                    <a:pt x="2556" y="2655"/>
                    <a:pt x="1464" y="1704"/>
                  </a:cubicBezTo>
                  <a:lnTo>
                    <a:pt x="2556" y="153"/>
                  </a:lnTo>
                  <a:lnTo>
                    <a:pt x="263" y="0"/>
                  </a:lnTo>
                  <a:close/>
                </a:path>
              </a:pathLst>
            </a:custGeom>
            <a:solidFill>
              <a:srgbClr val="BF815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2" name="Google Shape;1282;p77"/>
            <p:cNvSpPr/>
            <p:nvPr/>
          </p:nvSpPr>
          <p:spPr>
            <a:xfrm>
              <a:off x="5245353" y="3276001"/>
              <a:ext cx="372092" cy="412514"/>
            </a:xfrm>
            <a:custGeom>
              <a:rect b="b" l="l" r="r" t="t"/>
              <a:pathLst>
                <a:path extrusionOk="0" h="4032" w="3637">
                  <a:moveTo>
                    <a:pt x="2698" y="1"/>
                  </a:moveTo>
                  <a:lnTo>
                    <a:pt x="721" y="908"/>
                  </a:lnTo>
                  <a:lnTo>
                    <a:pt x="0" y="2994"/>
                  </a:lnTo>
                  <a:cubicBezTo>
                    <a:pt x="157" y="2966"/>
                    <a:pt x="307" y="2954"/>
                    <a:pt x="450" y="2954"/>
                  </a:cubicBezTo>
                  <a:cubicBezTo>
                    <a:pt x="1782" y="2954"/>
                    <a:pt x="2512" y="4032"/>
                    <a:pt x="2512" y="4032"/>
                  </a:cubicBezTo>
                  <a:cubicBezTo>
                    <a:pt x="2512" y="4032"/>
                    <a:pt x="2916" y="3212"/>
                    <a:pt x="3277" y="2000"/>
                  </a:cubicBezTo>
                  <a:cubicBezTo>
                    <a:pt x="3637" y="777"/>
                    <a:pt x="2698" y="1"/>
                    <a:pt x="26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3" name="Google Shape;1283;p77"/>
            <p:cNvSpPr/>
            <p:nvPr/>
          </p:nvSpPr>
          <p:spPr>
            <a:xfrm>
              <a:off x="5163711" y="2742971"/>
              <a:ext cx="556553" cy="287286"/>
            </a:xfrm>
            <a:custGeom>
              <a:rect b="b" l="l" r="r" t="t"/>
              <a:pathLst>
                <a:path extrusionOk="0" h="2808" w="5440">
                  <a:moveTo>
                    <a:pt x="3441" y="1"/>
                  </a:moveTo>
                  <a:cubicBezTo>
                    <a:pt x="2109" y="33"/>
                    <a:pt x="1563" y="448"/>
                    <a:pt x="1563" y="448"/>
                  </a:cubicBezTo>
                  <a:cubicBezTo>
                    <a:pt x="296" y="470"/>
                    <a:pt x="0" y="962"/>
                    <a:pt x="0" y="962"/>
                  </a:cubicBezTo>
                  <a:lnTo>
                    <a:pt x="590" y="2688"/>
                  </a:lnTo>
                  <a:lnTo>
                    <a:pt x="1595" y="2152"/>
                  </a:lnTo>
                  <a:lnTo>
                    <a:pt x="2000" y="1683"/>
                  </a:lnTo>
                  <a:lnTo>
                    <a:pt x="3310" y="1126"/>
                  </a:lnTo>
                  <a:lnTo>
                    <a:pt x="4861" y="2808"/>
                  </a:lnTo>
                  <a:lnTo>
                    <a:pt x="5440" y="2448"/>
                  </a:lnTo>
                  <a:lnTo>
                    <a:pt x="3747" y="154"/>
                  </a:lnTo>
                  <a:cubicBezTo>
                    <a:pt x="3682" y="55"/>
                    <a:pt x="3561" y="1"/>
                    <a:pt x="3441" y="1"/>
                  </a:cubicBezTo>
                  <a:close/>
                </a:path>
              </a:pathLst>
            </a:custGeom>
            <a:solidFill>
              <a:srgbClr val="BF815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4" name="Google Shape;1284;p77"/>
            <p:cNvSpPr/>
            <p:nvPr/>
          </p:nvSpPr>
          <p:spPr>
            <a:xfrm>
              <a:off x="4924513" y="2841392"/>
              <a:ext cx="565556" cy="550939"/>
            </a:xfrm>
            <a:custGeom>
              <a:rect b="b" l="l" r="r" t="t"/>
              <a:pathLst>
                <a:path extrusionOk="0" h="5385" w="5528">
                  <a:moveTo>
                    <a:pt x="2338" y="0"/>
                  </a:moveTo>
                  <a:cubicBezTo>
                    <a:pt x="1651" y="328"/>
                    <a:pt x="350" y="1103"/>
                    <a:pt x="1" y="2261"/>
                  </a:cubicBezTo>
                  <a:lnTo>
                    <a:pt x="3234" y="5385"/>
                  </a:lnTo>
                  <a:lnTo>
                    <a:pt x="5528" y="3877"/>
                  </a:lnTo>
                  <a:cubicBezTo>
                    <a:pt x="5528" y="3877"/>
                    <a:pt x="4741" y="2272"/>
                    <a:pt x="3933" y="1190"/>
                  </a:cubicBezTo>
                  <a:cubicBezTo>
                    <a:pt x="3933" y="1190"/>
                    <a:pt x="3907" y="1193"/>
                    <a:pt x="3861" y="1193"/>
                  </a:cubicBezTo>
                  <a:cubicBezTo>
                    <a:pt x="3611" y="1193"/>
                    <a:pt x="2772" y="1107"/>
                    <a:pt x="23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5" name="Google Shape;1285;p77"/>
            <p:cNvSpPr/>
            <p:nvPr/>
          </p:nvSpPr>
          <p:spPr>
            <a:xfrm>
              <a:off x="4912338" y="2863695"/>
              <a:ext cx="195612" cy="175155"/>
            </a:xfrm>
            <a:custGeom>
              <a:rect b="b" l="l" r="r" t="t"/>
              <a:pathLst>
                <a:path extrusionOk="0" h="1712" w="1912">
                  <a:moveTo>
                    <a:pt x="699" y="1"/>
                  </a:moveTo>
                  <a:lnTo>
                    <a:pt x="0" y="1049"/>
                  </a:lnTo>
                  <a:lnTo>
                    <a:pt x="852" y="1606"/>
                  </a:lnTo>
                  <a:cubicBezTo>
                    <a:pt x="960" y="1678"/>
                    <a:pt x="1080" y="1712"/>
                    <a:pt x="1198" y="1712"/>
                  </a:cubicBezTo>
                  <a:cubicBezTo>
                    <a:pt x="1402" y="1712"/>
                    <a:pt x="1601" y="1611"/>
                    <a:pt x="1726" y="1431"/>
                  </a:cubicBezTo>
                  <a:cubicBezTo>
                    <a:pt x="1911" y="1137"/>
                    <a:pt x="1835" y="754"/>
                    <a:pt x="1540" y="557"/>
                  </a:cubicBezTo>
                  <a:lnTo>
                    <a:pt x="699" y="1"/>
                  </a:lnTo>
                  <a:close/>
                </a:path>
              </a:pathLst>
            </a:custGeom>
            <a:solidFill>
              <a:srgbClr val="AE704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6" name="Google Shape;1286;p77"/>
            <p:cNvSpPr/>
            <p:nvPr/>
          </p:nvSpPr>
          <p:spPr>
            <a:xfrm>
              <a:off x="4797139" y="2723941"/>
              <a:ext cx="282880" cy="303145"/>
            </a:xfrm>
            <a:custGeom>
              <a:rect b="b" l="l" r="r" t="t"/>
              <a:pathLst>
                <a:path extrusionOk="0" h="2963" w="2765">
                  <a:moveTo>
                    <a:pt x="1417" y="1"/>
                  </a:moveTo>
                  <a:cubicBezTo>
                    <a:pt x="1332" y="1"/>
                    <a:pt x="1245" y="11"/>
                    <a:pt x="1158" y="34"/>
                  </a:cubicBezTo>
                  <a:lnTo>
                    <a:pt x="864" y="110"/>
                  </a:lnTo>
                  <a:cubicBezTo>
                    <a:pt x="318" y="263"/>
                    <a:pt x="1" y="820"/>
                    <a:pt x="143" y="1355"/>
                  </a:cubicBezTo>
                  <a:lnTo>
                    <a:pt x="362" y="2207"/>
                  </a:lnTo>
                  <a:cubicBezTo>
                    <a:pt x="480" y="2665"/>
                    <a:pt x="891" y="2962"/>
                    <a:pt x="1343" y="2962"/>
                  </a:cubicBezTo>
                  <a:cubicBezTo>
                    <a:pt x="1430" y="2962"/>
                    <a:pt x="1519" y="2951"/>
                    <a:pt x="1607" y="2928"/>
                  </a:cubicBezTo>
                  <a:lnTo>
                    <a:pt x="1901" y="2852"/>
                  </a:lnTo>
                  <a:cubicBezTo>
                    <a:pt x="2437" y="2710"/>
                    <a:pt x="2765" y="2153"/>
                    <a:pt x="2622" y="1607"/>
                  </a:cubicBezTo>
                  <a:lnTo>
                    <a:pt x="2404" y="765"/>
                  </a:lnTo>
                  <a:cubicBezTo>
                    <a:pt x="2284" y="306"/>
                    <a:pt x="1871" y="1"/>
                    <a:pt x="1417" y="1"/>
                  </a:cubicBezTo>
                  <a:close/>
                </a:path>
              </a:pathLst>
            </a:custGeom>
            <a:solidFill>
              <a:srgbClr val="BF815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7" name="Google Shape;1287;p77"/>
            <p:cNvSpPr/>
            <p:nvPr/>
          </p:nvSpPr>
          <p:spPr>
            <a:xfrm>
              <a:off x="4741278" y="2712789"/>
              <a:ext cx="329839" cy="192343"/>
            </a:xfrm>
            <a:custGeom>
              <a:rect b="b" l="l" r="r" t="t"/>
              <a:pathLst>
                <a:path extrusionOk="0" h="1880" w="3224">
                  <a:moveTo>
                    <a:pt x="2556" y="1"/>
                  </a:moveTo>
                  <a:cubicBezTo>
                    <a:pt x="2556" y="1"/>
                    <a:pt x="0" y="110"/>
                    <a:pt x="427" y="820"/>
                  </a:cubicBezTo>
                  <a:cubicBezTo>
                    <a:pt x="555" y="1042"/>
                    <a:pt x="770" y="1119"/>
                    <a:pt x="1005" y="1119"/>
                  </a:cubicBezTo>
                  <a:cubicBezTo>
                    <a:pt x="1372" y="1119"/>
                    <a:pt x="1787" y="933"/>
                    <a:pt x="2000" y="820"/>
                  </a:cubicBezTo>
                  <a:cubicBezTo>
                    <a:pt x="2123" y="752"/>
                    <a:pt x="2212" y="719"/>
                    <a:pt x="2273" y="719"/>
                  </a:cubicBezTo>
                  <a:cubicBezTo>
                    <a:pt x="2321" y="719"/>
                    <a:pt x="2352" y="739"/>
                    <a:pt x="2371" y="777"/>
                  </a:cubicBezTo>
                  <a:cubicBezTo>
                    <a:pt x="2393" y="831"/>
                    <a:pt x="2393" y="886"/>
                    <a:pt x="2371" y="929"/>
                  </a:cubicBezTo>
                  <a:cubicBezTo>
                    <a:pt x="2262" y="1213"/>
                    <a:pt x="2524" y="1442"/>
                    <a:pt x="2524" y="1442"/>
                  </a:cubicBezTo>
                  <a:lnTo>
                    <a:pt x="2546" y="1770"/>
                  </a:lnTo>
                  <a:cubicBezTo>
                    <a:pt x="2546" y="1770"/>
                    <a:pt x="2884" y="1760"/>
                    <a:pt x="3037" y="1748"/>
                  </a:cubicBezTo>
                  <a:lnTo>
                    <a:pt x="3158" y="1879"/>
                  </a:lnTo>
                  <a:lnTo>
                    <a:pt x="3223" y="711"/>
                  </a:lnTo>
                  <a:lnTo>
                    <a:pt x="255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8" name="Google Shape;1288;p77"/>
            <p:cNvSpPr/>
            <p:nvPr/>
          </p:nvSpPr>
          <p:spPr>
            <a:xfrm>
              <a:off x="5019558" y="2824306"/>
              <a:ext cx="89519" cy="81030"/>
            </a:xfrm>
            <a:custGeom>
              <a:rect b="b" l="l" r="r" t="t"/>
              <a:pathLst>
                <a:path extrusionOk="0" h="792" w="875">
                  <a:moveTo>
                    <a:pt x="434" y="1"/>
                  </a:moveTo>
                  <a:cubicBezTo>
                    <a:pt x="400" y="1"/>
                    <a:pt x="364" y="5"/>
                    <a:pt x="328" y="14"/>
                  </a:cubicBezTo>
                  <a:cubicBezTo>
                    <a:pt x="120" y="68"/>
                    <a:pt x="1" y="287"/>
                    <a:pt x="55" y="495"/>
                  </a:cubicBezTo>
                  <a:cubicBezTo>
                    <a:pt x="101" y="670"/>
                    <a:pt x="265" y="791"/>
                    <a:pt x="440" y="791"/>
                  </a:cubicBezTo>
                  <a:cubicBezTo>
                    <a:pt x="472" y="791"/>
                    <a:pt x="504" y="787"/>
                    <a:pt x="535" y="779"/>
                  </a:cubicBezTo>
                  <a:cubicBezTo>
                    <a:pt x="743" y="724"/>
                    <a:pt x="875" y="505"/>
                    <a:pt x="819" y="287"/>
                  </a:cubicBezTo>
                  <a:cubicBezTo>
                    <a:pt x="765" y="114"/>
                    <a:pt x="611" y="1"/>
                    <a:pt x="434" y="1"/>
                  </a:cubicBezTo>
                  <a:close/>
                </a:path>
              </a:pathLst>
            </a:custGeom>
            <a:solidFill>
              <a:srgbClr val="BF815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9" name="Google Shape;1289;p77"/>
            <p:cNvSpPr/>
            <p:nvPr/>
          </p:nvSpPr>
          <p:spPr>
            <a:xfrm>
              <a:off x="5511254" y="3155071"/>
              <a:ext cx="159907" cy="146303"/>
            </a:xfrm>
            <a:custGeom>
              <a:rect b="b" l="l" r="r" t="t"/>
              <a:pathLst>
                <a:path extrusionOk="0" h="1430" w="1563">
                  <a:moveTo>
                    <a:pt x="776" y="1"/>
                  </a:moveTo>
                  <a:cubicBezTo>
                    <a:pt x="729" y="1"/>
                    <a:pt x="682" y="5"/>
                    <a:pt x="634" y="14"/>
                  </a:cubicBezTo>
                  <a:cubicBezTo>
                    <a:pt x="252" y="90"/>
                    <a:pt x="1" y="473"/>
                    <a:pt x="77" y="855"/>
                  </a:cubicBezTo>
                  <a:cubicBezTo>
                    <a:pt x="152" y="1195"/>
                    <a:pt x="441" y="1430"/>
                    <a:pt x="766" y="1430"/>
                  </a:cubicBezTo>
                  <a:cubicBezTo>
                    <a:pt x="816" y="1430"/>
                    <a:pt x="867" y="1424"/>
                    <a:pt x="918" y="1412"/>
                  </a:cubicBezTo>
                  <a:cubicBezTo>
                    <a:pt x="1311" y="1336"/>
                    <a:pt x="1562" y="964"/>
                    <a:pt x="1486" y="571"/>
                  </a:cubicBezTo>
                  <a:cubicBezTo>
                    <a:pt x="1409" y="236"/>
                    <a:pt x="1114" y="1"/>
                    <a:pt x="776" y="1"/>
                  </a:cubicBezTo>
                  <a:close/>
                </a:path>
              </a:pathLst>
            </a:custGeom>
            <a:solidFill>
              <a:srgbClr val="BF815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0" name="Google Shape;1290;p77"/>
            <p:cNvSpPr/>
            <p:nvPr/>
          </p:nvSpPr>
          <p:spPr>
            <a:xfrm>
              <a:off x="5637503" y="2922523"/>
              <a:ext cx="142105" cy="130241"/>
            </a:xfrm>
            <a:custGeom>
              <a:rect b="b" l="l" r="r" t="t"/>
              <a:pathLst>
                <a:path extrusionOk="0" h="1273" w="1389">
                  <a:moveTo>
                    <a:pt x="701" y="1"/>
                  </a:moveTo>
                  <a:cubicBezTo>
                    <a:pt x="657" y="1"/>
                    <a:pt x="613" y="5"/>
                    <a:pt x="569" y="15"/>
                  </a:cubicBezTo>
                  <a:cubicBezTo>
                    <a:pt x="219" y="81"/>
                    <a:pt x="1" y="419"/>
                    <a:pt x="66" y="758"/>
                  </a:cubicBezTo>
                  <a:cubicBezTo>
                    <a:pt x="134" y="1066"/>
                    <a:pt x="404" y="1272"/>
                    <a:pt x="699" y="1272"/>
                  </a:cubicBezTo>
                  <a:cubicBezTo>
                    <a:pt x="739" y="1272"/>
                    <a:pt x="780" y="1268"/>
                    <a:pt x="820" y="1261"/>
                  </a:cubicBezTo>
                  <a:cubicBezTo>
                    <a:pt x="1170" y="1195"/>
                    <a:pt x="1388" y="856"/>
                    <a:pt x="1323" y="507"/>
                  </a:cubicBezTo>
                  <a:cubicBezTo>
                    <a:pt x="1256" y="213"/>
                    <a:pt x="992" y="1"/>
                    <a:pt x="701" y="1"/>
                  </a:cubicBezTo>
                  <a:close/>
                </a:path>
              </a:pathLst>
            </a:custGeom>
            <a:solidFill>
              <a:srgbClr val="BF815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1" name="Google Shape;1291;p77"/>
            <p:cNvSpPr/>
            <p:nvPr/>
          </p:nvSpPr>
          <p:spPr>
            <a:xfrm>
              <a:off x="5590543" y="2972040"/>
              <a:ext cx="334341" cy="333121"/>
            </a:xfrm>
            <a:custGeom>
              <a:rect b="b" l="l" r="r" t="t"/>
              <a:pathLst>
                <a:path extrusionOk="0" h="3256" w="3268">
                  <a:moveTo>
                    <a:pt x="1639" y="1"/>
                  </a:moveTo>
                  <a:cubicBezTo>
                    <a:pt x="733" y="1"/>
                    <a:pt x="1" y="733"/>
                    <a:pt x="1" y="1629"/>
                  </a:cubicBezTo>
                  <a:cubicBezTo>
                    <a:pt x="1" y="2535"/>
                    <a:pt x="733" y="3256"/>
                    <a:pt x="1639" y="3256"/>
                  </a:cubicBezTo>
                  <a:cubicBezTo>
                    <a:pt x="2535" y="3256"/>
                    <a:pt x="3267" y="2535"/>
                    <a:pt x="3267" y="1629"/>
                  </a:cubicBezTo>
                  <a:cubicBezTo>
                    <a:pt x="3267" y="733"/>
                    <a:pt x="2535" y="1"/>
                    <a:pt x="16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2" name="Google Shape;1292;p77"/>
            <p:cNvSpPr/>
            <p:nvPr/>
          </p:nvSpPr>
          <p:spPr>
            <a:xfrm>
              <a:off x="4831821" y="3072610"/>
              <a:ext cx="714106" cy="390722"/>
            </a:xfrm>
            <a:custGeom>
              <a:rect b="b" l="l" r="r" t="t"/>
              <a:pathLst>
                <a:path extrusionOk="0" h="3819" w="6980">
                  <a:moveTo>
                    <a:pt x="907" y="1"/>
                  </a:moveTo>
                  <a:cubicBezTo>
                    <a:pt x="907" y="1"/>
                    <a:pt x="1" y="1104"/>
                    <a:pt x="1606" y="1967"/>
                  </a:cubicBezTo>
                  <a:cubicBezTo>
                    <a:pt x="1606" y="1967"/>
                    <a:pt x="2196" y="3158"/>
                    <a:pt x="3703" y="3780"/>
                  </a:cubicBezTo>
                  <a:cubicBezTo>
                    <a:pt x="3765" y="3807"/>
                    <a:pt x="3831" y="3819"/>
                    <a:pt x="3896" y="3819"/>
                  </a:cubicBezTo>
                  <a:cubicBezTo>
                    <a:pt x="3991" y="3819"/>
                    <a:pt x="4084" y="3793"/>
                    <a:pt x="4162" y="3748"/>
                  </a:cubicBezTo>
                  <a:lnTo>
                    <a:pt x="6980" y="1989"/>
                  </a:lnTo>
                  <a:lnTo>
                    <a:pt x="6805" y="1137"/>
                  </a:lnTo>
                  <a:cubicBezTo>
                    <a:pt x="4697" y="2284"/>
                    <a:pt x="3889" y="2655"/>
                    <a:pt x="3889" y="2655"/>
                  </a:cubicBezTo>
                  <a:lnTo>
                    <a:pt x="2142" y="1192"/>
                  </a:lnTo>
                  <a:lnTo>
                    <a:pt x="907" y="1"/>
                  </a:lnTo>
                  <a:close/>
                </a:path>
              </a:pathLst>
            </a:custGeom>
            <a:solidFill>
              <a:srgbClr val="BF815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3" name="Google Shape;1293;p77"/>
            <p:cNvSpPr/>
            <p:nvPr/>
          </p:nvSpPr>
          <p:spPr>
            <a:xfrm>
              <a:off x="5110101" y="4209366"/>
              <a:ext cx="369944" cy="185590"/>
            </a:xfrm>
            <a:custGeom>
              <a:rect b="b" l="l" r="r" t="t"/>
              <a:pathLst>
                <a:path extrusionOk="0" h="1814" w="3616">
                  <a:moveTo>
                    <a:pt x="2162" y="1"/>
                  </a:moveTo>
                  <a:cubicBezTo>
                    <a:pt x="2084" y="1"/>
                    <a:pt x="2004" y="119"/>
                    <a:pt x="1966" y="195"/>
                  </a:cubicBezTo>
                  <a:cubicBezTo>
                    <a:pt x="1562" y="1036"/>
                    <a:pt x="863" y="872"/>
                    <a:pt x="437" y="992"/>
                  </a:cubicBezTo>
                  <a:cubicBezTo>
                    <a:pt x="0" y="1113"/>
                    <a:pt x="109" y="1397"/>
                    <a:pt x="109" y="1397"/>
                  </a:cubicBezTo>
                  <a:cubicBezTo>
                    <a:pt x="620" y="1712"/>
                    <a:pt x="1213" y="1814"/>
                    <a:pt x="1764" y="1814"/>
                  </a:cubicBezTo>
                  <a:cubicBezTo>
                    <a:pt x="2757" y="1814"/>
                    <a:pt x="3616" y="1484"/>
                    <a:pt x="3616" y="1484"/>
                  </a:cubicBezTo>
                  <a:cubicBezTo>
                    <a:pt x="3616" y="1484"/>
                    <a:pt x="3550" y="457"/>
                    <a:pt x="3354" y="370"/>
                  </a:cubicBezTo>
                  <a:cubicBezTo>
                    <a:pt x="3333" y="361"/>
                    <a:pt x="3311" y="357"/>
                    <a:pt x="3289" y="357"/>
                  </a:cubicBezTo>
                  <a:cubicBezTo>
                    <a:pt x="3098" y="357"/>
                    <a:pt x="2862" y="654"/>
                    <a:pt x="2862" y="654"/>
                  </a:cubicBezTo>
                  <a:lnTo>
                    <a:pt x="2490" y="654"/>
                  </a:lnTo>
                  <a:cubicBezTo>
                    <a:pt x="2633" y="359"/>
                    <a:pt x="2381" y="130"/>
                    <a:pt x="2196" y="9"/>
                  </a:cubicBezTo>
                  <a:cubicBezTo>
                    <a:pt x="2185" y="4"/>
                    <a:pt x="2173" y="1"/>
                    <a:pt x="21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294" name="Google Shape;1294;p77"/>
          <p:cNvSpPr txBox="1"/>
          <p:nvPr>
            <p:ph type="title"/>
          </p:nvPr>
        </p:nvSpPr>
        <p:spPr>
          <a:xfrm>
            <a:off x="4807150" y="1711250"/>
            <a:ext cx="3621000" cy="86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Lucas</a:t>
            </a:r>
            <a:endParaRPr/>
          </a:p>
        </p:txBody>
      </p:sp>
      <p:sp>
        <p:nvSpPr>
          <p:cNvPr id="1295" name="Google Shape;1295;p77"/>
          <p:cNvSpPr txBox="1"/>
          <p:nvPr>
            <p:ph idx="1" type="subTitle"/>
          </p:nvPr>
        </p:nvSpPr>
        <p:spPr>
          <a:xfrm>
            <a:off x="5217875" y="2505350"/>
            <a:ext cx="3237000" cy="1080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25, Google Software Engineer</a:t>
            </a:r>
            <a:endParaRPr/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Moderate gym attendee w/ physical trainer</a:t>
            </a:r>
            <a:endParaRPr/>
          </a:p>
        </p:txBody>
      </p:sp>
      <p:grpSp>
        <p:nvGrpSpPr>
          <p:cNvPr id="1296" name="Google Shape;1296;p77"/>
          <p:cNvGrpSpPr/>
          <p:nvPr/>
        </p:nvGrpSpPr>
        <p:grpSpPr>
          <a:xfrm>
            <a:off x="2543031" y="2428237"/>
            <a:ext cx="287118" cy="287100"/>
            <a:chOff x="2761606" y="2428237"/>
            <a:chExt cx="287118" cy="287100"/>
          </a:xfrm>
        </p:grpSpPr>
        <p:sp>
          <p:nvSpPr>
            <p:cNvPr id="1297" name="Google Shape;1297;p77"/>
            <p:cNvSpPr/>
            <p:nvPr/>
          </p:nvSpPr>
          <p:spPr>
            <a:xfrm>
              <a:off x="2761624" y="2428237"/>
              <a:ext cx="287100" cy="287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8" name="Google Shape;1298;p77"/>
            <p:cNvSpPr/>
            <p:nvPr/>
          </p:nvSpPr>
          <p:spPr>
            <a:xfrm>
              <a:off x="2761606" y="2428532"/>
              <a:ext cx="287071" cy="286434"/>
            </a:xfrm>
            <a:custGeom>
              <a:rect b="b" l="l" r="r" t="t"/>
              <a:pathLst>
                <a:path extrusionOk="0" h="14845" w="14878">
                  <a:moveTo>
                    <a:pt x="4303" y="2636"/>
                  </a:moveTo>
                  <a:lnTo>
                    <a:pt x="12576" y="7440"/>
                  </a:lnTo>
                  <a:lnTo>
                    <a:pt x="4303" y="12210"/>
                  </a:lnTo>
                  <a:lnTo>
                    <a:pt x="4303" y="2636"/>
                  </a:lnTo>
                  <a:close/>
                  <a:moveTo>
                    <a:pt x="7439" y="1"/>
                  </a:moveTo>
                  <a:cubicBezTo>
                    <a:pt x="3336" y="1"/>
                    <a:pt x="0" y="3303"/>
                    <a:pt x="0" y="7406"/>
                  </a:cubicBezTo>
                  <a:cubicBezTo>
                    <a:pt x="0" y="11542"/>
                    <a:pt x="3336" y="14845"/>
                    <a:pt x="7439" y="14845"/>
                  </a:cubicBezTo>
                  <a:cubicBezTo>
                    <a:pt x="11542" y="14845"/>
                    <a:pt x="14877" y="11542"/>
                    <a:pt x="14877" y="7406"/>
                  </a:cubicBezTo>
                  <a:cubicBezTo>
                    <a:pt x="14877" y="3303"/>
                    <a:pt x="11542" y="1"/>
                    <a:pt x="74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299" name="Google Shape;1299;p77"/>
          <p:cNvGrpSpPr/>
          <p:nvPr/>
        </p:nvGrpSpPr>
        <p:grpSpPr>
          <a:xfrm>
            <a:off x="1119770" y="3435481"/>
            <a:ext cx="3116594" cy="150181"/>
            <a:chOff x="1395078" y="3414423"/>
            <a:chExt cx="2858998" cy="137768"/>
          </a:xfrm>
        </p:grpSpPr>
        <p:sp>
          <p:nvSpPr>
            <p:cNvPr id="1300" name="Google Shape;1300;p77"/>
            <p:cNvSpPr/>
            <p:nvPr/>
          </p:nvSpPr>
          <p:spPr>
            <a:xfrm>
              <a:off x="1395078" y="3429879"/>
              <a:ext cx="2858998" cy="16111"/>
            </a:xfrm>
            <a:custGeom>
              <a:rect b="b" l="l" r="r" t="t"/>
              <a:pathLst>
                <a:path extrusionOk="0" h="835" w="148173">
                  <a:moveTo>
                    <a:pt x="434" y="0"/>
                  </a:moveTo>
                  <a:cubicBezTo>
                    <a:pt x="201" y="0"/>
                    <a:pt x="0" y="167"/>
                    <a:pt x="0" y="401"/>
                  </a:cubicBezTo>
                  <a:cubicBezTo>
                    <a:pt x="0" y="634"/>
                    <a:pt x="201" y="834"/>
                    <a:pt x="434" y="834"/>
                  </a:cubicBezTo>
                  <a:lnTo>
                    <a:pt x="147739" y="834"/>
                  </a:lnTo>
                  <a:cubicBezTo>
                    <a:pt x="147973" y="834"/>
                    <a:pt x="148173" y="634"/>
                    <a:pt x="148173" y="401"/>
                  </a:cubicBezTo>
                  <a:cubicBezTo>
                    <a:pt x="148173" y="167"/>
                    <a:pt x="147973" y="0"/>
                    <a:pt x="1477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1" name="Google Shape;1301;p77"/>
            <p:cNvSpPr/>
            <p:nvPr/>
          </p:nvSpPr>
          <p:spPr>
            <a:xfrm>
              <a:off x="1395078" y="3429879"/>
              <a:ext cx="1369656" cy="16111"/>
            </a:xfrm>
            <a:custGeom>
              <a:rect b="b" l="l" r="r" t="t"/>
              <a:pathLst>
                <a:path extrusionOk="0" h="835" w="70985">
                  <a:moveTo>
                    <a:pt x="434" y="0"/>
                  </a:moveTo>
                  <a:cubicBezTo>
                    <a:pt x="201" y="0"/>
                    <a:pt x="0" y="167"/>
                    <a:pt x="0" y="401"/>
                  </a:cubicBezTo>
                  <a:cubicBezTo>
                    <a:pt x="0" y="634"/>
                    <a:pt x="201" y="834"/>
                    <a:pt x="434" y="834"/>
                  </a:cubicBezTo>
                  <a:lnTo>
                    <a:pt x="70984" y="834"/>
                  </a:lnTo>
                  <a:lnTo>
                    <a:pt x="7098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2" name="Google Shape;1302;p77"/>
            <p:cNvSpPr/>
            <p:nvPr/>
          </p:nvSpPr>
          <p:spPr>
            <a:xfrm>
              <a:off x="2752518" y="3414423"/>
              <a:ext cx="47003" cy="47003"/>
            </a:xfrm>
            <a:custGeom>
              <a:rect b="b" l="l" r="r" t="t"/>
              <a:pathLst>
                <a:path extrusionOk="0" h="2436" w="2436">
                  <a:moveTo>
                    <a:pt x="1235" y="1"/>
                  </a:moveTo>
                  <a:cubicBezTo>
                    <a:pt x="568" y="1"/>
                    <a:pt x="1" y="535"/>
                    <a:pt x="1" y="1202"/>
                  </a:cubicBezTo>
                  <a:cubicBezTo>
                    <a:pt x="1" y="1902"/>
                    <a:pt x="568" y="2436"/>
                    <a:pt x="1235" y="2436"/>
                  </a:cubicBezTo>
                  <a:cubicBezTo>
                    <a:pt x="1902" y="2436"/>
                    <a:pt x="2436" y="1902"/>
                    <a:pt x="2436" y="1202"/>
                  </a:cubicBezTo>
                  <a:cubicBezTo>
                    <a:pt x="2436" y="535"/>
                    <a:pt x="1902" y="1"/>
                    <a:pt x="12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3" name="Google Shape;1303;p77"/>
            <p:cNvSpPr/>
            <p:nvPr/>
          </p:nvSpPr>
          <p:spPr>
            <a:xfrm>
              <a:off x="2764752" y="3426020"/>
              <a:ext cx="23193" cy="23829"/>
            </a:xfrm>
            <a:custGeom>
              <a:rect b="b" l="l" r="r" t="t"/>
              <a:pathLst>
                <a:path extrusionOk="0" h="1235" w="1202">
                  <a:moveTo>
                    <a:pt x="601" y="0"/>
                  </a:moveTo>
                  <a:cubicBezTo>
                    <a:pt x="267" y="0"/>
                    <a:pt x="0" y="267"/>
                    <a:pt x="0" y="601"/>
                  </a:cubicBezTo>
                  <a:cubicBezTo>
                    <a:pt x="0" y="934"/>
                    <a:pt x="267" y="1235"/>
                    <a:pt x="601" y="1235"/>
                  </a:cubicBezTo>
                  <a:cubicBezTo>
                    <a:pt x="934" y="1235"/>
                    <a:pt x="1201" y="968"/>
                    <a:pt x="1201" y="601"/>
                  </a:cubicBezTo>
                  <a:cubicBezTo>
                    <a:pt x="1201" y="267"/>
                    <a:pt x="934" y="0"/>
                    <a:pt x="6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4" name="Google Shape;1304;p77"/>
            <p:cNvSpPr/>
            <p:nvPr/>
          </p:nvSpPr>
          <p:spPr>
            <a:xfrm>
              <a:off x="1627435" y="3475977"/>
              <a:ext cx="64387" cy="71334"/>
            </a:xfrm>
            <a:custGeom>
              <a:rect b="b" l="l" r="r" t="t"/>
              <a:pathLst>
                <a:path extrusionOk="0" h="3697" w="3337">
                  <a:moveTo>
                    <a:pt x="361" y="0"/>
                  </a:moveTo>
                  <a:cubicBezTo>
                    <a:pt x="175" y="0"/>
                    <a:pt x="0" y="151"/>
                    <a:pt x="0" y="380"/>
                  </a:cubicBezTo>
                  <a:lnTo>
                    <a:pt x="0" y="3349"/>
                  </a:lnTo>
                  <a:cubicBezTo>
                    <a:pt x="0" y="3551"/>
                    <a:pt x="173" y="3696"/>
                    <a:pt x="358" y="3696"/>
                  </a:cubicBezTo>
                  <a:cubicBezTo>
                    <a:pt x="417" y="3696"/>
                    <a:pt x="478" y="3681"/>
                    <a:pt x="534" y="3649"/>
                  </a:cubicBezTo>
                  <a:lnTo>
                    <a:pt x="3103" y="2148"/>
                  </a:lnTo>
                  <a:cubicBezTo>
                    <a:pt x="3336" y="2015"/>
                    <a:pt x="3336" y="1681"/>
                    <a:pt x="3103" y="1548"/>
                  </a:cubicBezTo>
                  <a:lnTo>
                    <a:pt x="534" y="47"/>
                  </a:lnTo>
                  <a:cubicBezTo>
                    <a:pt x="479" y="15"/>
                    <a:pt x="419" y="0"/>
                    <a:pt x="3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5" name="Google Shape;1305;p77"/>
            <p:cNvSpPr/>
            <p:nvPr/>
          </p:nvSpPr>
          <p:spPr>
            <a:xfrm>
              <a:off x="1705949" y="3471076"/>
              <a:ext cx="14182" cy="81116"/>
            </a:xfrm>
            <a:custGeom>
              <a:rect b="b" l="l" r="r" t="t"/>
              <a:pathLst>
                <a:path extrusionOk="0" h="4204" w="735">
                  <a:moveTo>
                    <a:pt x="368" y="0"/>
                  </a:moveTo>
                  <a:cubicBezTo>
                    <a:pt x="168" y="0"/>
                    <a:pt x="1" y="167"/>
                    <a:pt x="1" y="367"/>
                  </a:cubicBezTo>
                  <a:lnTo>
                    <a:pt x="1" y="3836"/>
                  </a:lnTo>
                  <a:cubicBezTo>
                    <a:pt x="1" y="4037"/>
                    <a:pt x="168" y="4203"/>
                    <a:pt x="368" y="4203"/>
                  </a:cubicBezTo>
                  <a:cubicBezTo>
                    <a:pt x="568" y="4203"/>
                    <a:pt x="735" y="4037"/>
                    <a:pt x="735" y="3836"/>
                  </a:cubicBezTo>
                  <a:lnTo>
                    <a:pt x="735" y="367"/>
                  </a:lnTo>
                  <a:cubicBezTo>
                    <a:pt x="735" y="167"/>
                    <a:pt x="568" y="0"/>
                    <a:pt x="3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6" name="Google Shape;1306;p77"/>
            <p:cNvSpPr/>
            <p:nvPr/>
          </p:nvSpPr>
          <p:spPr>
            <a:xfrm>
              <a:off x="1474248" y="3471076"/>
              <a:ext cx="13526" cy="81116"/>
            </a:xfrm>
            <a:custGeom>
              <a:rect b="b" l="l" r="r" t="t"/>
              <a:pathLst>
                <a:path extrusionOk="0" h="4204" w="701">
                  <a:moveTo>
                    <a:pt x="367" y="0"/>
                  </a:moveTo>
                  <a:cubicBezTo>
                    <a:pt x="167" y="0"/>
                    <a:pt x="0" y="167"/>
                    <a:pt x="0" y="367"/>
                  </a:cubicBezTo>
                  <a:lnTo>
                    <a:pt x="0" y="3836"/>
                  </a:lnTo>
                  <a:cubicBezTo>
                    <a:pt x="0" y="4037"/>
                    <a:pt x="167" y="4203"/>
                    <a:pt x="367" y="4203"/>
                  </a:cubicBezTo>
                  <a:cubicBezTo>
                    <a:pt x="534" y="4203"/>
                    <a:pt x="701" y="4037"/>
                    <a:pt x="701" y="3836"/>
                  </a:cubicBezTo>
                  <a:lnTo>
                    <a:pt x="701" y="367"/>
                  </a:lnTo>
                  <a:cubicBezTo>
                    <a:pt x="701" y="167"/>
                    <a:pt x="567" y="0"/>
                    <a:pt x="3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7" name="Google Shape;1307;p77"/>
            <p:cNvSpPr/>
            <p:nvPr/>
          </p:nvSpPr>
          <p:spPr>
            <a:xfrm>
              <a:off x="1438841" y="3471076"/>
              <a:ext cx="13545" cy="81116"/>
            </a:xfrm>
            <a:custGeom>
              <a:rect b="b" l="l" r="r" t="t"/>
              <a:pathLst>
                <a:path extrusionOk="0" h="4204" w="702">
                  <a:moveTo>
                    <a:pt x="368" y="0"/>
                  </a:moveTo>
                  <a:cubicBezTo>
                    <a:pt x="168" y="0"/>
                    <a:pt x="1" y="167"/>
                    <a:pt x="1" y="367"/>
                  </a:cubicBezTo>
                  <a:lnTo>
                    <a:pt x="1" y="3836"/>
                  </a:lnTo>
                  <a:cubicBezTo>
                    <a:pt x="1" y="4037"/>
                    <a:pt x="168" y="4203"/>
                    <a:pt x="368" y="4203"/>
                  </a:cubicBezTo>
                  <a:cubicBezTo>
                    <a:pt x="568" y="4203"/>
                    <a:pt x="701" y="4037"/>
                    <a:pt x="701" y="3836"/>
                  </a:cubicBezTo>
                  <a:lnTo>
                    <a:pt x="701" y="367"/>
                  </a:lnTo>
                  <a:cubicBezTo>
                    <a:pt x="701" y="167"/>
                    <a:pt x="568" y="0"/>
                    <a:pt x="3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8" name="Google Shape;1308;p77"/>
            <p:cNvSpPr/>
            <p:nvPr/>
          </p:nvSpPr>
          <p:spPr>
            <a:xfrm>
              <a:off x="4117696" y="3471076"/>
              <a:ext cx="40558" cy="81116"/>
            </a:xfrm>
            <a:custGeom>
              <a:rect b="b" l="l" r="r" t="t"/>
              <a:pathLst>
                <a:path extrusionOk="0" h="4204" w="2102">
                  <a:moveTo>
                    <a:pt x="334" y="0"/>
                  </a:moveTo>
                  <a:cubicBezTo>
                    <a:pt x="134" y="0"/>
                    <a:pt x="0" y="167"/>
                    <a:pt x="0" y="367"/>
                  </a:cubicBezTo>
                  <a:lnTo>
                    <a:pt x="0" y="3836"/>
                  </a:lnTo>
                  <a:cubicBezTo>
                    <a:pt x="0" y="4037"/>
                    <a:pt x="134" y="4203"/>
                    <a:pt x="334" y="4203"/>
                  </a:cubicBezTo>
                  <a:lnTo>
                    <a:pt x="1735" y="4203"/>
                  </a:lnTo>
                  <a:cubicBezTo>
                    <a:pt x="1935" y="4203"/>
                    <a:pt x="2102" y="4037"/>
                    <a:pt x="2102" y="3836"/>
                  </a:cubicBezTo>
                  <a:cubicBezTo>
                    <a:pt x="2102" y="3636"/>
                    <a:pt x="1935" y="3503"/>
                    <a:pt x="1735" y="3503"/>
                  </a:cubicBezTo>
                  <a:lnTo>
                    <a:pt x="701" y="3503"/>
                  </a:lnTo>
                  <a:lnTo>
                    <a:pt x="701" y="734"/>
                  </a:lnTo>
                  <a:lnTo>
                    <a:pt x="1735" y="734"/>
                  </a:lnTo>
                  <a:cubicBezTo>
                    <a:pt x="1935" y="734"/>
                    <a:pt x="2102" y="567"/>
                    <a:pt x="2102" y="367"/>
                  </a:cubicBezTo>
                  <a:cubicBezTo>
                    <a:pt x="2102" y="167"/>
                    <a:pt x="1935" y="0"/>
                    <a:pt x="17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9" name="Google Shape;1309;p77"/>
            <p:cNvSpPr/>
            <p:nvPr/>
          </p:nvSpPr>
          <p:spPr>
            <a:xfrm>
              <a:off x="4169176" y="3471076"/>
              <a:ext cx="41214" cy="81116"/>
            </a:xfrm>
            <a:custGeom>
              <a:rect b="b" l="l" r="r" t="t"/>
              <a:pathLst>
                <a:path extrusionOk="0" h="4204" w="2136">
                  <a:moveTo>
                    <a:pt x="368" y="0"/>
                  </a:moveTo>
                  <a:cubicBezTo>
                    <a:pt x="168" y="0"/>
                    <a:pt x="1" y="167"/>
                    <a:pt x="1" y="367"/>
                  </a:cubicBezTo>
                  <a:cubicBezTo>
                    <a:pt x="1" y="567"/>
                    <a:pt x="168" y="734"/>
                    <a:pt x="368" y="734"/>
                  </a:cubicBezTo>
                  <a:lnTo>
                    <a:pt x="1402" y="734"/>
                  </a:lnTo>
                  <a:lnTo>
                    <a:pt x="1402" y="3503"/>
                  </a:lnTo>
                  <a:lnTo>
                    <a:pt x="368" y="3503"/>
                  </a:lnTo>
                  <a:cubicBezTo>
                    <a:pt x="168" y="3503"/>
                    <a:pt x="1" y="3636"/>
                    <a:pt x="1" y="3836"/>
                  </a:cubicBezTo>
                  <a:cubicBezTo>
                    <a:pt x="1" y="4037"/>
                    <a:pt x="168" y="4203"/>
                    <a:pt x="368" y="4203"/>
                  </a:cubicBezTo>
                  <a:lnTo>
                    <a:pt x="1769" y="4203"/>
                  </a:lnTo>
                  <a:cubicBezTo>
                    <a:pt x="1969" y="4203"/>
                    <a:pt x="2136" y="4037"/>
                    <a:pt x="2136" y="3836"/>
                  </a:cubicBezTo>
                  <a:lnTo>
                    <a:pt x="2136" y="367"/>
                  </a:lnTo>
                  <a:cubicBezTo>
                    <a:pt x="2136" y="167"/>
                    <a:pt x="1969" y="0"/>
                    <a:pt x="17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310" name="Google Shape;1310;p77"/>
          <p:cNvSpPr/>
          <p:nvPr/>
        </p:nvSpPr>
        <p:spPr>
          <a:xfrm>
            <a:off x="3880481" y="2577875"/>
            <a:ext cx="287071" cy="286434"/>
          </a:xfrm>
          <a:custGeom>
            <a:rect b="b" l="l" r="r" t="t"/>
            <a:pathLst>
              <a:path extrusionOk="0" h="14845" w="14878">
                <a:moveTo>
                  <a:pt x="4303" y="2636"/>
                </a:moveTo>
                <a:lnTo>
                  <a:pt x="12576" y="7440"/>
                </a:lnTo>
                <a:lnTo>
                  <a:pt x="4303" y="12210"/>
                </a:lnTo>
                <a:lnTo>
                  <a:pt x="4303" y="2636"/>
                </a:lnTo>
                <a:close/>
                <a:moveTo>
                  <a:pt x="7439" y="1"/>
                </a:moveTo>
                <a:cubicBezTo>
                  <a:pt x="3336" y="1"/>
                  <a:pt x="0" y="3303"/>
                  <a:pt x="0" y="7406"/>
                </a:cubicBezTo>
                <a:cubicBezTo>
                  <a:pt x="0" y="11542"/>
                  <a:pt x="3336" y="14845"/>
                  <a:pt x="7439" y="14845"/>
                </a:cubicBezTo>
                <a:cubicBezTo>
                  <a:pt x="11542" y="14845"/>
                  <a:pt x="14877" y="11542"/>
                  <a:pt x="14877" y="7406"/>
                </a:cubicBezTo>
                <a:cubicBezTo>
                  <a:pt x="14877" y="3303"/>
                  <a:pt x="11542" y="1"/>
                  <a:pt x="743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11" name="Google Shape;1311;p77"/>
          <p:cNvPicPr preferRelativeResize="0"/>
          <p:nvPr/>
        </p:nvPicPr>
        <p:blipFill rotWithShape="1">
          <a:blip r:embed="rId3">
            <a:alphaModFix/>
          </a:blip>
          <a:srcRect b="9183" l="0" r="0" t="64198"/>
          <a:stretch/>
        </p:blipFill>
        <p:spPr>
          <a:xfrm>
            <a:off x="842613" y="1688638"/>
            <a:ext cx="3670928" cy="2064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2" name="Google Shape;1312;p77"/>
          <p:cNvPicPr preferRelativeResize="0"/>
          <p:nvPr/>
        </p:nvPicPr>
        <p:blipFill rotWithShape="1">
          <a:blip r:embed="rId4">
            <a:alphaModFix/>
          </a:blip>
          <a:srcRect b="43949" l="0" r="0" t="9547"/>
          <a:stretch/>
        </p:blipFill>
        <p:spPr>
          <a:xfrm>
            <a:off x="5635109" y="1557125"/>
            <a:ext cx="1099200" cy="1080300"/>
          </a:xfrm>
          <a:prstGeom prst="flowChartConnector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42"/>
          <p:cNvSpPr txBox="1"/>
          <p:nvPr>
            <p:ph type="title"/>
          </p:nvPr>
        </p:nvSpPr>
        <p:spPr>
          <a:xfrm>
            <a:off x="-324425" y="310250"/>
            <a:ext cx="6369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/>
              <a:t>Problem</a:t>
            </a:r>
            <a:endParaRPr sz="3800"/>
          </a:p>
        </p:txBody>
      </p:sp>
      <p:cxnSp>
        <p:nvCxnSpPr>
          <p:cNvPr id="461" name="Google Shape;461;p42"/>
          <p:cNvCxnSpPr/>
          <p:nvPr/>
        </p:nvCxnSpPr>
        <p:spPr>
          <a:xfrm flipH="1" rot="10800000">
            <a:off x="3342200" y="725725"/>
            <a:ext cx="2235000" cy="4020600"/>
          </a:xfrm>
          <a:prstGeom prst="straightConnector1">
            <a:avLst/>
          </a:prstGeom>
          <a:noFill/>
          <a:ln cap="flat" cmpd="sng" w="762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62" name="Google Shape;462;p42"/>
          <p:cNvSpPr txBox="1"/>
          <p:nvPr>
            <p:ph idx="4294967295" type="subTitle"/>
          </p:nvPr>
        </p:nvSpPr>
        <p:spPr>
          <a:xfrm>
            <a:off x="551550" y="1177600"/>
            <a:ext cx="3402600" cy="311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000"/>
              <a:t>People, regardless of their current fitness levels or social fitness preferences, </a:t>
            </a:r>
            <a:r>
              <a:rPr b="1" lang="en" sz="2000">
                <a:latin typeface="Darker Grotesque"/>
                <a:ea typeface="Darker Grotesque"/>
                <a:cs typeface="Darker Grotesque"/>
                <a:sym typeface="Darker Grotesque"/>
              </a:rPr>
              <a:t>don’t actively try to change</a:t>
            </a:r>
            <a:r>
              <a:rPr lang="en" sz="2000"/>
              <a:t> their fitness-related habits without support as it requires a lot of </a:t>
            </a:r>
            <a:r>
              <a:rPr b="1" lang="en" sz="2000">
                <a:latin typeface="Darker Grotesque"/>
                <a:ea typeface="Darker Grotesque"/>
                <a:cs typeface="Darker Grotesque"/>
                <a:sym typeface="Darker Grotesque"/>
              </a:rPr>
              <a:t>activation energy</a:t>
            </a:r>
            <a:r>
              <a:rPr lang="en" sz="2000"/>
              <a:t>, </a:t>
            </a:r>
            <a:r>
              <a:rPr b="1" lang="en" sz="2000">
                <a:latin typeface="Darker Grotesque"/>
                <a:ea typeface="Darker Grotesque"/>
                <a:cs typeface="Darker Grotesque"/>
                <a:sym typeface="Darker Grotesque"/>
              </a:rPr>
              <a:t>effort</a:t>
            </a:r>
            <a:r>
              <a:rPr lang="en" sz="2000"/>
              <a:t>, and </a:t>
            </a:r>
            <a:r>
              <a:rPr b="1" lang="en" sz="2000">
                <a:latin typeface="Darker Grotesque"/>
                <a:ea typeface="Darker Grotesque"/>
                <a:cs typeface="Darker Grotesque"/>
                <a:sym typeface="Darker Grotesque"/>
              </a:rPr>
              <a:t>planning </a:t>
            </a:r>
            <a:r>
              <a:rPr lang="en" sz="2000"/>
              <a:t>to make it consistent. </a:t>
            </a:r>
            <a:endParaRPr b="1" sz="2000">
              <a:latin typeface="Darker Grotesque"/>
              <a:ea typeface="Darker Grotesque"/>
              <a:cs typeface="Darker Grotesque"/>
              <a:sym typeface="Darker Grotesque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6" name="Shape 1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17" name="Google Shape;1317;p78"/>
          <p:cNvGrpSpPr/>
          <p:nvPr/>
        </p:nvGrpSpPr>
        <p:grpSpPr>
          <a:xfrm>
            <a:off x="1676737" y="1711263"/>
            <a:ext cx="2206386" cy="1823350"/>
            <a:chOff x="2412425" y="1565189"/>
            <a:chExt cx="3579472" cy="2958063"/>
          </a:xfrm>
        </p:grpSpPr>
        <p:sp>
          <p:nvSpPr>
            <p:cNvPr id="1318" name="Google Shape;1318;p78"/>
            <p:cNvSpPr/>
            <p:nvPr/>
          </p:nvSpPr>
          <p:spPr>
            <a:xfrm>
              <a:off x="4269737" y="1938515"/>
              <a:ext cx="349892" cy="163491"/>
            </a:xfrm>
            <a:custGeom>
              <a:rect b="b" l="l" r="r" t="t"/>
              <a:pathLst>
                <a:path extrusionOk="0" h="1598" w="3420">
                  <a:moveTo>
                    <a:pt x="0" y="928"/>
                  </a:moveTo>
                  <a:cubicBezTo>
                    <a:pt x="0" y="928"/>
                    <a:pt x="0" y="928"/>
                    <a:pt x="0" y="928"/>
                  </a:cubicBezTo>
                  <a:lnTo>
                    <a:pt x="0" y="928"/>
                  </a:lnTo>
                  <a:cubicBezTo>
                    <a:pt x="0" y="928"/>
                    <a:pt x="0" y="928"/>
                    <a:pt x="0" y="928"/>
                  </a:cubicBezTo>
                  <a:close/>
                  <a:moveTo>
                    <a:pt x="2157" y="1"/>
                  </a:moveTo>
                  <a:cubicBezTo>
                    <a:pt x="1937" y="1"/>
                    <a:pt x="1694" y="86"/>
                    <a:pt x="1431" y="305"/>
                  </a:cubicBezTo>
                  <a:cubicBezTo>
                    <a:pt x="750" y="874"/>
                    <a:pt x="380" y="995"/>
                    <a:pt x="188" y="995"/>
                  </a:cubicBezTo>
                  <a:cubicBezTo>
                    <a:pt x="48" y="995"/>
                    <a:pt x="3" y="931"/>
                    <a:pt x="0" y="928"/>
                  </a:cubicBezTo>
                  <a:lnTo>
                    <a:pt x="0" y="928"/>
                  </a:lnTo>
                  <a:cubicBezTo>
                    <a:pt x="8" y="939"/>
                    <a:pt x="451" y="1598"/>
                    <a:pt x="1121" y="1598"/>
                  </a:cubicBezTo>
                  <a:cubicBezTo>
                    <a:pt x="1398" y="1598"/>
                    <a:pt x="1714" y="1485"/>
                    <a:pt x="2054" y="1168"/>
                  </a:cubicBezTo>
                  <a:cubicBezTo>
                    <a:pt x="2054" y="1168"/>
                    <a:pt x="2311" y="877"/>
                    <a:pt x="2655" y="877"/>
                  </a:cubicBezTo>
                  <a:cubicBezTo>
                    <a:pt x="2865" y="877"/>
                    <a:pt x="3107" y="985"/>
                    <a:pt x="3342" y="1332"/>
                  </a:cubicBezTo>
                  <a:lnTo>
                    <a:pt x="3419" y="1070"/>
                  </a:lnTo>
                  <a:cubicBezTo>
                    <a:pt x="3419" y="1070"/>
                    <a:pt x="2934" y="1"/>
                    <a:pt x="21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9" name="Google Shape;1319;p78"/>
            <p:cNvSpPr/>
            <p:nvPr/>
          </p:nvSpPr>
          <p:spPr>
            <a:xfrm>
              <a:off x="4408263" y="2352969"/>
              <a:ext cx="193463" cy="298541"/>
            </a:xfrm>
            <a:custGeom>
              <a:rect b="b" l="l" r="r" t="t"/>
              <a:pathLst>
                <a:path extrusionOk="0" h="2918" w="1891">
                  <a:moveTo>
                    <a:pt x="1399" y="0"/>
                  </a:moveTo>
                  <a:lnTo>
                    <a:pt x="0" y="1573"/>
                  </a:lnTo>
                  <a:lnTo>
                    <a:pt x="219" y="2917"/>
                  </a:lnTo>
                  <a:lnTo>
                    <a:pt x="1891" y="1049"/>
                  </a:lnTo>
                  <a:lnTo>
                    <a:pt x="1399" y="0"/>
                  </a:lnTo>
                  <a:close/>
                </a:path>
              </a:pathLst>
            </a:custGeom>
            <a:solidFill>
              <a:srgbClr val="DEA48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0" name="Google Shape;1320;p78"/>
            <p:cNvSpPr/>
            <p:nvPr/>
          </p:nvSpPr>
          <p:spPr>
            <a:xfrm>
              <a:off x="4316595" y="2269177"/>
              <a:ext cx="167784" cy="397679"/>
            </a:xfrm>
            <a:custGeom>
              <a:rect b="b" l="l" r="r" t="t"/>
              <a:pathLst>
                <a:path extrusionOk="0" h="3887" w="1640">
                  <a:moveTo>
                    <a:pt x="733" y="1"/>
                  </a:moveTo>
                  <a:cubicBezTo>
                    <a:pt x="580" y="1989"/>
                    <a:pt x="1" y="2764"/>
                    <a:pt x="197" y="3485"/>
                  </a:cubicBezTo>
                  <a:cubicBezTo>
                    <a:pt x="288" y="3798"/>
                    <a:pt x="473" y="3886"/>
                    <a:pt x="653" y="3886"/>
                  </a:cubicBezTo>
                  <a:cubicBezTo>
                    <a:pt x="888" y="3886"/>
                    <a:pt x="1115" y="3736"/>
                    <a:pt x="1115" y="3736"/>
                  </a:cubicBezTo>
                  <a:cubicBezTo>
                    <a:pt x="1639" y="2261"/>
                    <a:pt x="1137" y="88"/>
                    <a:pt x="1137" y="88"/>
                  </a:cubicBezTo>
                  <a:lnTo>
                    <a:pt x="733" y="1"/>
                  </a:lnTo>
                  <a:close/>
                </a:path>
              </a:pathLst>
            </a:custGeom>
            <a:solidFill>
              <a:srgbClr val="F5BA9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1" name="Google Shape;1321;p78"/>
            <p:cNvSpPr/>
            <p:nvPr/>
          </p:nvSpPr>
          <p:spPr>
            <a:xfrm>
              <a:off x="3800345" y="2723941"/>
              <a:ext cx="774570" cy="447811"/>
            </a:xfrm>
            <a:custGeom>
              <a:rect b="b" l="l" r="r" t="t"/>
              <a:pathLst>
                <a:path extrusionOk="0" h="4377" w="7571">
                  <a:moveTo>
                    <a:pt x="318" y="1"/>
                  </a:moveTo>
                  <a:lnTo>
                    <a:pt x="0" y="755"/>
                  </a:lnTo>
                  <a:lnTo>
                    <a:pt x="3190" y="4272"/>
                  </a:lnTo>
                  <a:cubicBezTo>
                    <a:pt x="3223" y="4294"/>
                    <a:pt x="3255" y="4304"/>
                    <a:pt x="3289" y="4304"/>
                  </a:cubicBezTo>
                  <a:cubicBezTo>
                    <a:pt x="3523" y="4355"/>
                    <a:pt x="3799" y="4377"/>
                    <a:pt x="4095" y="4377"/>
                  </a:cubicBezTo>
                  <a:cubicBezTo>
                    <a:pt x="5575" y="4377"/>
                    <a:pt x="7570" y="3846"/>
                    <a:pt x="7570" y="3846"/>
                  </a:cubicBezTo>
                  <a:lnTo>
                    <a:pt x="6685" y="2393"/>
                  </a:lnTo>
                  <a:cubicBezTo>
                    <a:pt x="6599" y="2313"/>
                    <a:pt x="6441" y="2280"/>
                    <a:pt x="6240" y="2280"/>
                  </a:cubicBezTo>
                  <a:cubicBezTo>
                    <a:pt x="5317" y="2280"/>
                    <a:pt x="3485" y="2972"/>
                    <a:pt x="3485" y="2972"/>
                  </a:cubicBezTo>
                  <a:cubicBezTo>
                    <a:pt x="3223" y="1913"/>
                    <a:pt x="1607" y="1214"/>
                    <a:pt x="1607" y="1214"/>
                  </a:cubicBezTo>
                  <a:lnTo>
                    <a:pt x="318" y="1"/>
                  </a:lnTo>
                  <a:close/>
                </a:path>
              </a:pathLst>
            </a:custGeom>
            <a:solidFill>
              <a:srgbClr val="F5BA9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2" name="Google Shape;1322;p78"/>
            <p:cNvSpPr/>
            <p:nvPr/>
          </p:nvSpPr>
          <p:spPr>
            <a:xfrm>
              <a:off x="4340126" y="2051259"/>
              <a:ext cx="104047" cy="192240"/>
            </a:xfrm>
            <a:custGeom>
              <a:rect b="b" l="l" r="r" t="t"/>
              <a:pathLst>
                <a:path extrusionOk="0" h="1879" w="1017">
                  <a:moveTo>
                    <a:pt x="285" y="0"/>
                  </a:moveTo>
                  <a:lnTo>
                    <a:pt x="1" y="44"/>
                  </a:lnTo>
                  <a:lnTo>
                    <a:pt x="503" y="1879"/>
                  </a:lnTo>
                  <a:lnTo>
                    <a:pt x="1016" y="1694"/>
                  </a:lnTo>
                  <a:lnTo>
                    <a:pt x="28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3" name="Google Shape;1323;p78"/>
            <p:cNvSpPr/>
            <p:nvPr/>
          </p:nvSpPr>
          <p:spPr>
            <a:xfrm>
              <a:off x="4268612" y="1985372"/>
              <a:ext cx="130851" cy="102924"/>
            </a:xfrm>
            <a:custGeom>
              <a:rect b="b" l="l" r="r" t="t"/>
              <a:pathLst>
                <a:path extrusionOk="0" h="1006" w="1279">
                  <a:moveTo>
                    <a:pt x="1" y="0"/>
                  </a:moveTo>
                  <a:lnTo>
                    <a:pt x="787" y="1005"/>
                  </a:lnTo>
                  <a:lnTo>
                    <a:pt x="1093" y="896"/>
                  </a:lnTo>
                  <a:lnTo>
                    <a:pt x="1278" y="491"/>
                  </a:lnTo>
                  <a:lnTo>
                    <a:pt x="1278" y="491"/>
                  </a:lnTo>
                  <a:cubicBezTo>
                    <a:pt x="1278" y="491"/>
                    <a:pt x="1261" y="493"/>
                    <a:pt x="1231" y="493"/>
                  </a:cubicBezTo>
                  <a:cubicBezTo>
                    <a:pt x="1077" y="493"/>
                    <a:pt x="573" y="455"/>
                    <a:pt x="1" y="0"/>
                  </a:cubicBezTo>
                  <a:close/>
                </a:path>
              </a:pathLst>
            </a:custGeom>
            <a:solidFill>
              <a:srgbClr val="14263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4" name="Google Shape;1324;p78"/>
            <p:cNvSpPr/>
            <p:nvPr/>
          </p:nvSpPr>
          <p:spPr>
            <a:xfrm>
              <a:off x="4145739" y="1776662"/>
              <a:ext cx="277151" cy="263141"/>
            </a:xfrm>
            <a:custGeom>
              <a:rect b="b" l="l" r="r" t="t"/>
              <a:pathLst>
                <a:path extrusionOk="0" h="2572" w="2709">
                  <a:moveTo>
                    <a:pt x="403" y="126"/>
                  </a:moveTo>
                  <a:cubicBezTo>
                    <a:pt x="509" y="126"/>
                    <a:pt x="650" y="153"/>
                    <a:pt x="808" y="227"/>
                  </a:cubicBezTo>
                  <a:cubicBezTo>
                    <a:pt x="1103" y="347"/>
                    <a:pt x="1431" y="587"/>
                    <a:pt x="1748" y="882"/>
                  </a:cubicBezTo>
                  <a:cubicBezTo>
                    <a:pt x="2054" y="1177"/>
                    <a:pt x="2294" y="1505"/>
                    <a:pt x="2435" y="1800"/>
                  </a:cubicBezTo>
                  <a:cubicBezTo>
                    <a:pt x="2566" y="2062"/>
                    <a:pt x="2578" y="2281"/>
                    <a:pt x="2490" y="2378"/>
                  </a:cubicBezTo>
                  <a:cubicBezTo>
                    <a:pt x="2446" y="2423"/>
                    <a:pt x="2377" y="2445"/>
                    <a:pt x="2290" y="2445"/>
                  </a:cubicBezTo>
                  <a:cubicBezTo>
                    <a:pt x="2184" y="2445"/>
                    <a:pt x="2051" y="2412"/>
                    <a:pt x="1901" y="2346"/>
                  </a:cubicBezTo>
                  <a:cubicBezTo>
                    <a:pt x="1605" y="2226"/>
                    <a:pt x="1278" y="1985"/>
                    <a:pt x="961" y="1691"/>
                  </a:cubicBezTo>
                  <a:cubicBezTo>
                    <a:pt x="655" y="1395"/>
                    <a:pt x="404" y="1068"/>
                    <a:pt x="273" y="773"/>
                  </a:cubicBezTo>
                  <a:cubicBezTo>
                    <a:pt x="142" y="500"/>
                    <a:pt x="131" y="293"/>
                    <a:pt x="219" y="194"/>
                  </a:cubicBezTo>
                  <a:cubicBezTo>
                    <a:pt x="251" y="162"/>
                    <a:pt x="295" y="140"/>
                    <a:pt x="350" y="128"/>
                  </a:cubicBezTo>
                  <a:cubicBezTo>
                    <a:pt x="366" y="127"/>
                    <a:pt x="384" y="126"/>
                    <a:pt x="403" y="126"/>
                  </a:cubicBezTo>
                  <a:close/>
                  <a:moveTo>
                    <a:pt x="422" y="0"/>
                  </a:moveTo>
                  <a:cubicBezTo>
                    <a:pt x="300" y="0"/>
                    <a:pt x="202" y="36"/>
                    <a:pt x="131" y="106"/>
                  </a:cubicBezTo>
                  <a:cubicBezTo>
                    <a:pt x="0" y="249"/>
                    <a:pt x="11" y="500"/>
                    <a:pt x="163" y="827"/>
                  </a:cubicBezTo>
                  <a:cubicBezTo>
                    <a:pt x="306" y="1133"/>
                    <a:pt x="557" y="1472"/>
                    <a:pt x="874" y="1778"/>
                  </a:cubicBezTo>
                  <a:cubicBezTo>
                    <a:pt x="1202" y="2084"/>
                    <a:pt x="1540" y="2324"/>
                    <a:pt x="1857" y="2466"/>
                  </a:cubicBezTo>
                  <a:cubicBezTo>
                    <a:pt x="2023" y="2536"/>
                    <a:pt x="2168" y="2571"/>
                    <a:pt x="2287" y="2571"/>
                  </a:cubicBezTo>
                  <a:cubicBezTo>
                    <a:pt x="2316" y="2571"/>
                    <a:pt x="2344" y="2569"/>
                    <a:pt x="2370" y="2565"/>
                  </a:cubicBezTo>
                  <a:cubicBezTo>
                    <a:pt x="2457" y="2543"/>
                    <a:pt x="2523" y="2510"/>
                    <a:pt x="2578" y="2466"/>
                  </a:cubicBezTo>
                  <a:cubicBezTo>
                    <a:pt x="2709" y="2324"/>
                    <a:pt x="2698" y="2073"/>
                    <a:pt x="2545" y="1745"/>
                  </a:cubicBezTo>
                  <a:cubicBezTo>
                    <a:pt x="2403" y="1439"/>
                    <a:pt x="2151" y="1101"/>
                    <a:pt x="1824" y="795"/>
                  </a:cubicBezTo>
                  <a:cubicBezTo>
                    <a:pt x="1507" y="489"/>
                    <a:pt x="1158" y="238"/>
                    <a:pt x="852" y="106"/>
                  </a:cubicBezTo>
                  <a:cubicBezTo>
                    <a:pt x="688" y="36"/>
                    <a:pt x="543" y="0"/>
                    <a:pt x="4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5" name="Google Shape;1325;p78"/>
            <p:cNvSpPr/>
            <p:nvPr/>
          </p:nvSpPr>
          <p:spPr>
            <a:xfrm>
              <a:off x="4173567" y="1866898"/>
              <a:ext cx="235921" cy="144257"/>
            </a:xfrm>
            <a:custGeom>
              <a:rect b="b" l="l" r="r" t="t"/>
              <a:pathLst>
                <a:path extrusionOk="0" h="1410" w="2306">
                  <a:moveTo>
                    <a:pt x="1" y="0"/>
                  </a:moveTo>
                  <a:lnTo>
                    <a:pt x="2306" y="1409"/>
                  </a:lnTo>
                  <a:close/>
                </a:path>
              </a:pathLst>
            </a:custGeom>
            <a:solidFill>
              <a:srgbClr val="14263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6" name="Google Shape;1326;p78"/>
            <p:cNvSpPr/>
            <p:nvPr/>
          </p:nvSpPr>
          <p:spPr>
            <a:xfrm>
              <a:off x="4173567" y="1865773"/>
              <a:ext cx="235921" cy="145383"/>
            </a:xfrm>
            <a:custGeom>
              <a:rect b="b" l="l" r="r" t="t"/>
              <a:pathLst>
                <a:path extrusionOk="0" h="1421" w="2306">
                  <a:moveTo>
                    <a:pt x="12" y="0"/>
                  </a:moveTo>
                  <a:lnTo>
                    <a:pt x="1" y="11"/>
                  </a:lnTo>
                  <a:lnTo>
                    <a:pt x="2306" y="1420"/>
                  </a:lnTo>
                  <a:lnTo>
                    <a:pt x="2306" y="141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4263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7" name="Google Shape;1327;p78"/>
            <p:cNvSpPr/>
            <p:nvPr/>
          </p:nvSpPr>
          <p:spPr>
            <a:xfrm>
              <a:off x="4159142" y="1824440"/>
              <a:ext cx="246970" cy="145383"/>
            </a:xfrm>
            <a:custGeom>
              <a:rect b="b" l="l" r="r" t="t"/>
              <a:pathLst>
                <a:path extrusionOk="0" h="1421" w="2414">
                  <a:moveTo>
                    <a:pt x="0" y="0"/>
                  </a:moveTo>
                  <a:lnTo>
                    <a:pt x="2414" y="1420"/>
                  </a:lnTo>
                  <a:close/>
                </a:path>
              </a:pathLst>
            </a:custGeom>
            <a:solidFill>
              <a:srgbClr val="14263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8" name="Google Shape;1328;p78"/>
            <p:cNvSpPr/>
            <p:nvPr/>
          </p:nvSpPr>
          <p:spPr>
            <a:xfrm>
              <a:off x="4159142" y="1823315"/>
              <a:ext cx="246970" cy="147531"/>
            </a:xfrm>
            <a:custGeom>
              <a:rect b="b" l="l" r="r" t="t"/>
              <a:pathLst>
                <a:path extrusionOk="0" h="1442" w="2414">
                  <a:moveTo>
                    <a:pt x="11" y="0"/>
                  </a:moveTo>
                  <a:lnTo>
                    <a:pt x="0" y="11"/>
                  </a:lnTo>
                  <a:lnTo>
                    <a:pt x="2414" y="1442"/>
                  </a:lnTo>
                  <a:lnTo>
                    <a:pt x="2414" y="1431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14263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9" name="Google Shape;1329;p78"/>
            <p:cNvSpPr/>
            <p:nvPr/>
          </p:nvSpPr>
          <p:spPr>
            <a:xfrm>
              <a:off x="4162416" y="1793133"/>
              <a:ext cx="213618" cy="125227"/>
            </a:xfrm>
            <a:custGeom>
              <a:rect b="b" l="l" r="r" t="t"/>
              <a:pathLst>
                <a:path extrusionOk="0" h="1224" w="2088">
                  <a:moveTo>
                    <a:pt x="0" y="1"/>
                  </a:moveTo>
                  <a:lnTo>
                    <a:pt x="2087" y="1224"/>
                  </a:lnTo>
                  <a:close/>
                </a:path>
              </a:pathLst>
            </a:custGeom>
            <a:solidFill>
              <a:srgbClr val="14263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0" name="Google Shape;1330;p78"/>
            <p:cNvSpPr/>
            <p:nvPr/>
          </p:nvSpPr>
          <p:spPr>
            <a:xfrm>
              <a:off x="4162416" y="1792008"/>
              <a:ext cx="214641" cy="126353"/>
            </a:xfrm>
            <a:custGeom>
              <a:rect b="b" l="l" r="r" t="t"/>
              <a:pathLst>
                <a:path extrusionOk="0" h="1235" w="2098">
                  <a:moveTo>
                    <a:pt x="0" y="0"/>
                  </a:moveTo>
                  <a:lnTo>
                    <a:pt x="0" y="12"/>
                  </a:lnTo>
                  <a:lnTo>
                    <a:pt x="2087" y="1235"/>
                  </a:lnTo>
                  <a:lnTo>
                    <a:pt x="2098" y="12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4263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1" name="Google Shape;1331;p78"/>
            <p:cNvSpPr/>
            <p:nvPr/>
          </p:nvSpPr>
          <p:spPr>
            <a:xfrm>
              <a:off x="4179194" y="1784233"/>
              <a:ext cx="87268" cy="195617"/>
            </a:xfrm>
            <a:custGeom>
              <a:rect b="b" l="l" r="r" t="t"/>
              <a:pathLst>
                <a:path extrusionOk="0" h="1912" w="853">
                  <a:moveTo>
                    <a:pt x="1" y="0"/>
                  </a:moveTo>
                  <a:lnTo>
                    <a:pt x="853" y="1911"/>
                  </a:lnTo>
                  <a:close/>
                </a:path>
              </a:pathLst>
            </a:custGeom>
            <a:solidFill>
              <a:srgbClr val="14263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2" name="Google Shape;1332;p78"/>
            <p:cNvSpPr/>
            <p:nvPr/>
          </p:nvSpPr>
          <p:spPr>
            <a:xfrm>
              <a:off x="4178069" y="1783005"/>
              <a:ext cx="88394" cy="196844"/>
            </a:xfrm>
            <a:custGeom>
              <a:rect b="b" l="l" r="r" t="t"/>
              <a:pathLst>
                <a:path extrusionOk="0" h="1924" w="864">
                  <a:moveTo>
                    <a:pt x="12" y="1"/>
                  </a:moveTo>
                  <a:lnTo>
                    <a:pt x="0" y="12"/>
                  </a:lnTo>
                  <a:lnTo>
                    <a:pt x="852" y="1923"/>
                  </a:lnTo>
                  <a:lnTo>
                    <a:pt x="864" y="1923"/>
                  </a:lnTo>
                  <a:lnTo>
                    <a:pt x="12" y="1"/>
                  </a:lnTo>
                  <a:close/>
                </a:path>
              </a:pathLst>
            </a:custGeom>
            <a:solidFill>
              <a:srgbClr val="14263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3" name="Google Shape;1333;p78"/>
            <p:cNvSpPr/>
            <p:nvPr/>
          </p:nvSpPr>
          <p:spPr>
            <a:xfrm>
              <a:off x="4269737" y="1818813"/>
              <a:ext cx="95044" cy="214646"/>
            </a:xfrm>
            <a:custGeom>
              <a:rect b="b" l="l" r="r" t="t"/>
              <a:pathLst>
                <a:path extrusionOk="0" h="2098" w="929">
                  <a:moveTo>
                    <a:pt x="0" y="0"/>
                  </a:moveTo>
                  <a:lnTo>
                    <a:pt x="929" y="2098"/>
                  </a:lnTo>
                  <a:close/>
                </a:path>
              </a:pathLst>
            </a:custGeom>
            <a:solidFill>
              <a:srgbClr val="14263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4" name="Google Shape;1334;p78"/>
            <p:cNvSpPr/>
            <p:nvPr/>
          </p:nvSpPr>
          <p:spPr>
            <a:xfrm>
              <a:off x="4268612" y="1818813"/>
              <a:ext cx="97294" cy="214646"/>
            </a:xfrm>
            <a:custGeom>
              <a:rect b="b" l="l" r="r" t="t"/>
              <a:pathLst>
                <a:path extrusionOk="0" h="2098" w="951">
                  <a:moveTo>
                    <a:pt x="1" y="0"/>
                  </a:moveTo>
                  <a:lnTo>
                    <a:pt x="940" y="2098"/>
                  </a:lnTo>
                  <a:lnTo>
                    <a:pt x="950" y="2098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14263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5" name="Google Shape;1335;p78"/>
            <p:cNvSpPr/>
            <p:nvPr/>
          </p:nvSpPr>
          <p:spPr>
            <a:xfrm>
              <a:off x="4324473" y="1859021"/>
              <a:ext cx="74991" cy="168914"/>
            </a:xfrm>
            <a:custGeom>
              <a:rect b="b" l="l" r="r" t="t"/>
              <a:pathLst>
                <a:path extrusionOk="0" h="1651" w="733">
                  <a:moveTo>
                    <a:pt x="1" y="1"/>
                  </a:moveTo>
                  <a:lnTo>
                    <a:pt x="732" y="1650"/>
                  </a:lnTo>
                  <a:close/>
                </a:path>
              </a:pathLst>
            </a:custGeom>
            <a:solidFill>
              <a:srgbClr val="14263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6" name="Google Shape;1336;p78"/>
            <p:cNvSpPr/>
            <p:nvPr/>
          </p:nvSpPr>
          <p:spPr>
            <a:xfrm>
              <a:off x="4324473" y="1859021"/>
              <a:ext cx="76117" cy="168914"/>
            </a:xfrm>
            <a:custGeom>
              <a:rect b="b" l="l" r="r" t="t"/>
              <a:pathLst>
                <a:path extrusionOk="0" h="1651" w="744">
                  <a:moveTo>
                    <a:pt x="1" y="1"/>
                  </a:moveTo>
                  <a:lnTo>
                    <a:pt x="732" y="1650"/>
                  </a:lnTo>
                  <a:lnTo>
                    <a:pt x="743" y="1650"/>
                  </a:lnTo>
                  <a:lnTo>
                    <a:pt x="11" y="1"/>
                  </a:lnTo>
                  <a:close/>
                </a:path>
              </a:pathLst>
            </a:custGeom>
            <a:solidFill>
              <a:srgbClr val="14263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7" name="Google Shape;1337;p78"/>
            <p:cNvSpPr/>
            <p:nvPr/>
          </p:nvSpPr>
          <p:spPr>
            <a:xfrm>
              <a:off x="4216025" y="1785256"/>
              <a:ext cx="104149" cy="231528"/>
            </a:xfrm>
            <a:custGeom>
              <a:rect b="b" l="l" r="r" t="t"/>
              <a:pathLst>
                <a:path extrusionOk="0" h="2263" w="1018">
                  <a:moveTo>
                    <a:pt x="1" y="1"/>
                  </a:moveTo>
                  <a:lnTo>
                    <a:pt x="1017" y="2262"/>
                  </a:lnTo>
                  <a:close/>
                </a:path>
              </a:pathLst>
            </a:custGeom>
            <a:solidFill>
              <a:srgbClr val="14263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8" name="Google Shape;1338;p78"/>
            <p:cNvSpPr/>
            <p:nvPr/>
          </p:nvSpPr>
          <p:spPr>
            <a:xfrm>
              <a:off x="4216025" y="1785256"/>
              <a:ext cx="104149" cy="232551"/>
            </a:xfrm>
            <a:custGeom>
              <a:rect b="b" l="l" r="r" t="t"/>
              <a:pathLst>
                <a:path extrusionOk="0" h="2273" w="1018">
                  <a:moveTo>
                    <a:pt x="1" y="1"/>
                  </a:moveTo>
                  <a:lnTo>
                    <a:pt x="1006" y="2273"/>
                  </a:lnTo>
                  <a:lnTo>
                    <a:pt x="1017" y="2262"/>
                  </a:lnTo>
                  <a:lnTo>
                    <a:pt x="12" y="1"/>
                  </a:lnTo>
                  <a:close/>
                </a:path>
              </a:pathLst>
            </a:custGeom>
            <a:solidFill>
              <a:srgbClr val="14263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9" name="Google Shape;1339;p78"/>
            <p:cNvSpPr/>
            <p:nvPr/>
          </p:nvSpPr>
          <p:spPr>
            <a:xfrm>
              <a:off x="4512209" y="2323913"/>
              <a:ext cx="378947" cy="457223"/>
            </a:xfrm>
            <a:custGeom>
              <a:rect b="b" l="l" r="r" t="t"/>
              <a:pathLst>
                <a:path extrusionOk="0" h="4469" w="3704">
                  <a:moveTo>
                    <a:pt x="3528" y="0"/>
                  </a:moveTo>
                  <a:lnTo>
                    <a:pt x="1595" y="678"/>
                  </a:lnTo>
                  <a:lnTo>
                    <a:pt x="383" y="284"/>
                  </a:lnTo>
                  <a:cubicBezTo>
                    <a:pt x="383" y="284"/>
                    <a:pt x="99" y="1432"/>
                    <a:pt x="1" y="3966"/>
                  </a:cubicBezTo>
                  <a:lnTo>
                    <a:pt x="1836" y="4468"/>
                  </a:lnTo>
                  <a:cubicBezTo>
                    <a:pt x="1836" y="4468"/>
                    <a:pt x="2523" y="2939"/>
                    <a:pt x="2851" y="2437"/>
                  </a:cubicBezTo>
                  <a:cubicBezTo>
                    <a:pt x="3147" y="1967"/>
                    <a:pt x="3703" y="1432"/>
                    <a:pt x="352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0" name="Google Shape;1340;p78"/>
            <p:cNvSpPr/>
            <p:nvPr/>
          </p:nvSpPr>
          <p:spPr>
            <a:xfrm>
              <a:off x="4649610" y="2189786"/>
              <a:ext cx="119700" cy="191320"/>
            </a:xfrm>
            <a:custGeom>
              <a:rect b="b" l="l" r="r" t="t"/>
              <a:pathLst>
                <a:path extrusionOk="0" h="1870" w="1170">
                  <a:moveTo>
                    <a:pt x="1126" y="1"/>
                  </a:moveTo>
                  <a:lnTo>
                    <a:pt x="1" y="23"/>
                  </a:lnTo>
                  <a:lnTo>
                    <a:pt x="34" y="1311"/>
                  </a:lnTo>
                  <a:cubicBezTo>
                    <a:pt x="34" y="1622"/>
                    <a:pt x="286" y="1869"/>
                    <a:pt x="584" y="1869"/>
                  </a:cubicBezTo>
                  <a:cubicBezTo>
                    <a:pt x="590" y="1869"/>
                    <a:pt x="596" y="1869"/>
                    <a:pt x="602" y="1869"/>
                  </a:cubicBezTo>
                  <a:cubicBezTo>
                    <a:pt x="918" y="1869"/>
                    <a:pt x="1170" y="1607"/>
                    <a:pt x="1159" y="1301"/>
                  </a:cubicBezTo>
                  <a:lnTo>
                    <a:pt x="1126" y="1"/>
                  </a:lnTo>
                  <a:close/>
                </a:path>
              </a:pathLst>
            </a:custGeom>
            <a:solidFill>
              <a:srgbClr val="F6C4A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1" name="Google Shape;1341;p78"/>
            <p:cNvSpPr/>
            <p:nvPr/>
          </p:nvSpPr>
          <p:spPr>
            <a:xfrm>
              <a:off x="4642960" y="2232244"/>
              <a:ext cx="135353" cy="64865"/>
            </a:xfrm>
            <a:custGeom>
              <a:rect b="b" l="l" r="r" t="t"/>
              <a:pathLst>
                <a:path extrusionOk="0" h="634" w="1323">
                  <a:moveTo>
                    <a:pt x="1180" y="1"/>
                  </a:moveTo>
                  <a:lnTo>
                    <a:pt x="0" y="165"/>
                  </a:lnTo>
                  <a:cubicBezTo>
                    <a:pt x="0" y="165"/>
                    <a:pt x="179" y="633"/>
                    <a:pt x="673" y="633"/>
                  </a:cubicBezTo>
                  <a:cubicBezTo>
                    <a:pt x="713" y="633"/>
                    <a:pt x="754" y="630"/>
                    <a:pt x="798" y="624"/>
                  </a:cubicBezTo>
                  <a:cubicBezTo>
                    <a:pt x="1322" y="547"/>
                    <a:pt x="1180" y="1"/>
                    <a:pt x="1180" y="1"/>
                  </a:cubicBezTo>
                  <a:close/>
                </a:path>
              </a:pathLst>
            </a:custGeom>
            <a:solidFill>
              <a:srgbClr val="E2B09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2" name="Google Shape;1342;p78"/>
            <p:cNvSpPr/>
            <p:nvPr/>
          </p:nvSpPr>
          <p:spPr>
            <a:xfrm>
              <a:off x="4588224" y="2011870"/>
              <a:ext cx="232545" cy="265494"/>
            </a:xfrm>
            <a:custGeom>
              <a:rect b="b" l="l" r="r" t="t"/>
              <a:pathLst>
                <a:path extrusionOk="0" h="2595" w="2273">
                  <a:moveTo>
                    <a:pt x="1186" y="0"/>
                  </a:moveTo>
                  <a:cubicBezTo>
                    <a:pt x="1158" y="0"/>
                    <a:pt x="1131" y="1"/>
                    <a:pt x="1103" y="3"/>
                  </a:cubicBezTo>
                  <a:lnTo>
                    <a:pt x="962" y="14"/>
                  </a:lnTo>
                  <a:cubicBezTo>
                    <a:pt x="416" y="58"/>
                    <a:pt x="1" y="538"/>
                    <a:pt x="55" y="1096"/>
                  </a:cubicBezTo>
                  <a:lnTo>
                    <a:pt x="98" y="1674"/>
                  </a:lnTo>
                  <a:cubicBezTo>
                    <a:pt x="140" y="2204"/>
                    <a:pt x="576" y="2595"/>
                    <a:pt x="1088" y="2595"/>
                  </a:cubicBezTo>
                  <a:cubicBezTo>
                    <a:pt x="1115" y="2595"/>
                    <a:pt x="1142" y="2594"/>
                    <a:pt x="1169" y="2592"/>
                  </a:cubicBezTo>
                  <a:lnTo>
                    <a:pt x="1311" y="2581"/>
                  </a:lnTo>
                  <a:cubicBezTo>
                    <a:pt x="1868" y="2538"/>
                    <a:pt x="2272" y="2057"/>
                    <a:pt x="2229" y="1499"/>
                  </a:cubicBezTo>
                  <a:lnTo>
                    <a:pt x="2185" y="921"/>
                  </a:lnTo>
                  <a:cubicBezTo>
                    <a:pt x="2144" y="391"/>
                    <a:pt x="1707" y="0"/>
                    <a:pt x="1186" y="0"/>
                  </a:cubicBezTo>
                  <a:close/>
                </a:path>
              </a:pathLst>
            </a:custGeom>
            <a:solidFill>
              <a:srgbClr val="F6C4A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3" name="Google Shape;1343;p78"/>
            <p:cNvSpPr/>
            <p:nvPr/>
          </p:nvSpPr>
          <p:spPr>
            <a:xfrm>
              <a:off x="4554667" y="2140473"/>
              <a:ext cx="77242" cy="74072"/>
            </a:xfrm>
            <a:custGeom>
              <a:rect b="b" l="l" r="r" t="t"/>
              <a:pathLst>
                <a:path extrusionOk="0" h="724" w="755">
                  <a:moveTo>
                    <a:pt x="388" y="0"/>
                  </a:moveTo>
                  <a:cubicBezTo>
                    <a:pt x="375" y="0"/>
                    <a:pt x="363" y="1"/>
                    <a:pt x="350" y="2"/>
                  </a:cubicBezTo>
                  <a:cubicBezTo>
                    <a:pt x="154" y="13"/>
                    <a:pt x="1" y="188"/>
                    <a:pt x="23" y="385"/>
                  </a:cubicBezTo>
                  <a:cubicBezTo>
                    <a:pt x="33" y="584"/>
                    <a:pt x="195" y="724"/>
                    <a:pt x="383" y="724"/>
                  </a:cubicBezTo>
                  <a:cubicBezTo>
                    <a:pt x="390" y="724"/>
                    <a:pt x="397" y="723"/>
                    <a:pt x="405" y="723"/>
                  </a:cubicBezTo>
                  <a:cubicBezTo>
                    <a:pt x="612" y="701"/>
                    <a:pt x="754" y="526"/>
                    <a:pt x="744" y="330"/>
                  </a:cubicBezTo>
                  <a:cubicBezTo>
                    <a:pt x="723" y="146"/>
                    <a:pt x="569" y="0"/>
                    <a:pt x="388" y="0"/>
                  </a:cubicBezTo>
                  <a:close/>
                </a:path>
              </a:pathLst>
            </a:custGeom>
            <a:solidFill>
              <a:srgbClr val="F6C4A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4" name="Google Shape;1344;p78"/>
            <p:cNvSpPr/>
            <p:nvPr/>
          </p:nvSpPr>
          <p:spPr>
            <a:xfrm>
              <a:off x="4332248" y="2149680"/>
              <a:ext cx="157758" cy="146303"/>
            </a:xfrm>
            <a:custGeom>
              <a:rect b="b" l="l" r="r" t="t"/>
              <a:pathLst>
                <a:path extrusionOk="0" h="1430" w="1542">
                  <a:moveTo>
                    <a:pt x="772" y="0"/>
                  </a:moveTo>
                  <a:cubicBezTo>
                    <a:pt x="427" y="0"/>
                    <a:pt x="125" y="238"/>
                    <a:pt x="66" y="589"/>
                  </a:cubicBezTo>
                  <a:cubicBezTo>
                    <a:pt x="1" y="972"/>
                    <a:pt x="263" y="1343"/>
                    <a:pt x="646" y="1419"/>
                  </a:cubicBezTo>
                  <a:cubicBezTo>
                    <a:pt x="686" y="1426"/>
                    <a:pt x="727" y="1429"/>
                    <a:pt x="767" y="1429"/>
                  </a:cubicBezTo>
                  <a:cubicBezTo>
                    <a:pt x="1112" y="1429"/>
                    <a:pt x="1417" y="1183"/>
                    <a:pt x="1476" y="841"/>
                  </a:cubicBezTo>
                  <a:cubicBezTo>
                    <a:pt x="1541" y="448"/>
                    <a:pt x="1279" y="76"/>
                    <a:pt x="896" y="11"/>
                  </a:cubicBezTo>
                  <a:cubicBezTo>
                    <a:pt x="854" y="4"/>
                    <a:pt x="813" y="0"/>
                    <a:pt x="772" y="0"/>
                  </a:cubicBezTo>
                  <a:close/>
                </a:path>
              </a:pathLst>
            </a:custGeom>
            <a:solidFill>
              <a:srgbClr val="F6C4A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5" name="Google Shape;1345;p78"/>
            <p:cNvSpPr/>
            <p:nvPr/>
          </p:nvSpPr>
          <p:spPr>
            <a:xfrm>
              <a:off x="4322222" y="2839141"/>
              <a:ext cx="340889" cy="1026988"/>
            </a:xfrm>
            <a:custGeom>
              <a:rect b="b" l="l" r="r" t="t"/>
              <a:pathLst>
                <a:path extrusionOk="0" h="10038" w="3332">
                  <a:moveTo>
                    <a:pt x="2295" y="0"/>
                  </a:moveTo>
                  <a:lnTo>
                    <a:pt x="307" y="906"/>
                  </a:lnTo>
                  <a:cubicBezTo>
                    <a:pt x="1" y="1529"/>
                    <a:pt x="2011" y="4435"/>
                    <a:pt x="2011" y="4435"/>
                  </a:cubicBezTo>
                  <a:cubicBezTo>
                    <a:pt x="1443" y="5658"/>
                    <a:pt x="1868" y="7264"/>
                    <a:pt x="1868" y="7264"/>
                  </a:cubicBezTo>
                  <a:lnTo>
                    <a:pt x="1606" y="9962"/>
                  </a:lnTo>
                  <a:lnTo>
                    <a:pt x="2458" y="10038"/>
                  </a:lnTo>
                  <a:lnTo>
                    <a:pt x="3321" y="4260"/>
                  </a:lnTo>
                  <a:cubicBezTo>
                    <a:pt x="3332" y="4216"/>
                    <a:pt x="3332" y="4183"/>
                    <a:pt x="3332" y="4151"/>
                  </a:cubicBezTo>
                  <a:cubicBezTo>
                    <a:pt x="3201" y="2632"/>
                    <a:pt x="2295" y="0"/>
                    <a:pt x="2295" y="0"/>
                  </a:cubicBezTo>
                  <a:close/>
                </a:path>
              </a:pathLst>
            </a:custGeom>
            <a:solidFill>
              <a:srgbClr val="F6C4A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6" name="Google Shape;1346;p78"/>
            <p:cNvSpPr/>
            <p:nvPr/>
          </p:nvSpPr>
          <p:spPr>
            <a:xfrm>
              <a:off x="4468626" y="3809440"/>
              <a:ext cx="309685" cy="111518"/>
            </a:xfrm>
            <a:custGeom>
              <a:rect b="b" l="l" r="r" t="t"/>
              <a:pathLst>
                <a:path extrusionOk="0" h="1090" w="3027">
                  <a:moveTo>
                    <a:pt x="1206" y="1"/>
                  </a:moveTo>
                  <a:cubicBezTo>
                    <a:pt x="1170" y="1"/>
                    <a:pt x="1134" y="31"/>
                    <a:pt x="1126" y="73"/>
                  </a:cubicBezTo>
                  <a:cubicBezTo>
                    <a:pt x="1093" y="172"/>
                    <a:pt x="973" y="335"/>
                    <a:pt x="733" y="379"/>
                  </a:cubicBezTo>
                  <a:cubicBezTo>
                    <a:pt x="705" y="384"/>
                    <a:pt x="679" y="386"/>
                    <a:pt x="654" y="386"/>
                  </a:cubicBezTo>
                  <a:cubicBezTo>
                    <a:pt x="465" y="386"/>
                    <a:pt x="360" y="252"/>
                    <a:pt x="274" y="194"/>
                  </a:cubicBezTo>
                  <a:cubicBezTo>
                    <a:pt x="260" y="183"/>
                    <a:pt x="243" y="178"/>
                    <a:pt x="227" y="178"/>
                  </a:cubicBezTo>
                  <a:cubicBezTo>
                    <a:pt x="192" y="178"/>
                    <a:pt x="158" y="200"/>
                    <a:pt x="143" y="238"/>
                  </a:cubicBezTo>
                  <a:lnTo>
                    <a:pt x="121" y="314"/>
                  </a:lnTo>
                  <a:lnTo>
                    <a:pt x="121" y="347"/>
                  </a:lnTo>
                  <a:lnTo>
                    <a:pt x="12" y="903"/>
                  </a:lnTo>
                  <a:cubicBezTo>
                    <a:pt x="0" y="1013"/>
                    <a:pt x="88" y="1090"/>
                    <a:pt x="186" y="1090"/>
                  </a:cubicBezTo>
                  <a:lnTo>
                    <a:pt x="2873" y="969"/>
                  </a:lnTo>
                  <a:cubicBezTo>
                    <a:pt x="2961" y="958"/>
                    <a:pt x="3026" y="860"/>
                    <a:pt x="2993" y="772"/>
                  </a:cubicBezTo>
                  <a:cubicBezTo>
                    <a:pt x="2949" y="674"/>
                    <a:pt x="2873" y="609"/>
                    <a:pt x="2786" y="576"/>
                  </a:cubicBezTo>
                  <a:lnTo>
                    <a:pt x="1235" y="8"/>
                  </a:lnTo>
                  <a:cubicBezTo>
                    <a:pt x="1226" y="3"/>
                    <a:pt x="1216" y="1"/>
                    <a:pt x="12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7" name="Google Shape;1347;p78"/>
            <p:cNvSpPr/>
            <p:nvPr/>
          </p:nvSpPr>
          <p:spPr>
            <a:xfrm>
              <a:off x="3608107" y="2671866"/>
              <a:ext cx="268353" cy="222217"/>
            </a:xfrm>
            <a:custGeom>
              <a:rect b="b" l="l" r="r" t="t"/>
              <a:pathLst>
                <a:path extrusionOk="0" h="2172" w="2623">
                  <a:moveTo>
                    <a:pt x="2123" y="0"/>
                  </a:moveTo>
                  <a:cubicBezTo>
                    <a:pt x="2081" y="0"/>
                    <a:pt x="2040" y="17"/>
                    <a:pt x="2011" y="51"/>
                  </a:cubicBezTo>
                  <a:lnTo>
                    <a:pt x="66" y="1919"/>
                  </a:lnTo>
                  <a:cubicBezTo>
                    <a:pt x="1" y="1973"/>
                    <a:pt x="23" y="2094"/>
                    <a:pt x="110" y="2138"/>
                  </a:cubicBezTo>
                  <a:cubicBezTo>
                    <a:pt x="157" y="2161"/>
                    <a:pt x="210" y="2172"/>
                    <a:pt x="262" y="2172"/>
                  </a:cubicBezTo>
                  <a:cubicBezTo>
                    <a:pt x="308" y="2172"/>
                    <a:pt x="353" y="2164"/>
                    <a:pt x="394" y="2148"/>
                  </a:cubicBezTo>
                  <a:lnTo>
                    <a:pt x="1935" y="1548"/>
                  </a:lnTo>
                  <a:cubicBezTo>
                    <a:pt x="1978" y="1526"/>
                    <a:pt x="2000" y="1471"/>
                    <a:pt x="1978" y="1427"/>
                  </a:cubicBezTo>
                  <a:cubicBezTo>
                    <a:pt x="1935" y="1340"/>
                    <a:pt x="1913" y="1121"/>
                    <a:pt x="2066" y="936"/>
                  </a:cubicBezTo>
                  <a:cubicBezTo>
                    <a:pt x="2219" y="750"/>
                    <a:pt x="2426" y="794"/>
                    <a:pt x="2535" y="783"/>
                  </a:cubicBezTo>
                  <a:cubicBezTo>
                    <a:pt x="2590" y="772"/>
                    <a:pt x="2622" y="706"/>
                    <a:pt x="2590" y="652"/>
                  </a:cubicBezTo>
                  <a:lnTo>
                    <a:pt x="2568" y="587"/>
                  </a:lnTo>
                  <a:cubicBezTo>
                    <a:pt x="2557" y="575"/>
                    <a:pt x="2557" y="565"/>
                    <a:pt x="2546" y="565"/>
                  </a:cubicBezTo>
                  <a:lnTo>
                    <a:pt x="2262" y="73"/>
                  </a:lnTo>
                  <a:cubicBezTo>
                    <a:pt x="2226" y="25"/>
                    <a:pt x="2174" y="0"/>
                    <a:pt x="21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8" name="Google Shape;1348;p78"/>
            <p:cNvSpPr/>
            <p:nvPr/>
          </p:nvSpPr>
          <p:spPr>
            <a:xfrm>
              <a:off x="4423917" y="2220069"/>
              <a:ext cx="489541" cy="213930"/>
            </a:xfrm>
            <a:custGeom>
              <a:rect b="b" l="l" r="r" t="t"/>
              <a:pathLst>
                <a:path extrusionOk="0" h="2091" w="4785">
                  <a:moveTo>
                    <a:pt x="405" y="0"/>
                  </a:moveTo>
                  <a:lnTo>
                    <a:pt x="0" y="710"/>
                  </a:lnTo>
                  <a:lnTo>
                    <a:pt x="2371" y="2042"/>
                  </a:lnTo>
                  <a:cubicBezTo>
                    <a:pt x="2437" y="2071"/>
                    <a:pt x="2507" y="2091"/>
                    <a:pt x="2576" y="2091"/>
                  </a:cubicBezTo>
                  <a:cubicBezTo>
                    <a:pt x="2610" y="2091"/>
                    <a:pt x="2644" y="2086"/>
                    <a:pt x="2677" y="2075"/>
                  </a:cubicBezTo>
                  <a:lnTo>
                    <a:pt x="2709" y="2064"/>
                  </a:lnTo>
                  <a:lnTo>
                    <a:pt x="4326" y="1617"/>
                  </a:lnTo>
                  <a:cubicBezTo>
                    <a:pt x="4621" y="1529"/>
                    <a:pt x="4785" y="1202"/>
                    <a:pt x="4675" y="918"/>
                  </a:cubicBezTo>
                  <a:cubicBezTo>
                    <a:pt x="4595" y="700"/>
                    <a:pt x="4390" y="571"/>
                    <a:pt x="4174" y="571"/>
                  </a:cubicBezTo>
                  <a:cubicBezTo>
                    <a:pt x="4097" y="571"/>
                    <a:pt x="4019" y="588"/>
                    <a:pt x="3944" y="622"/>
                  </a:cubicBezTo>
                  <a:lnTo>
                    <a:pt x="2581" y="1249"/>
                  </a:lnTo>
                  <a:lnTo>
                    <a:pt x="2581" y="1249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rgbClr val="F6C4A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9" name="Google Shape;1349;p78"/>
            <p:cNvSpPr/>
            <p:nvPr/>
          </p:nvSpPr>
          <p:spPr>
            <a:xfrm>
              <a:off x="4278638" y="2729568"/>
              <a:ext cx="421405" cy="384583"/>
            </a:xfrm>
            <a:custGeom>
              <a:rect b="b" l="l" r="r" t="t"/>
              <a:pathLst>
                <a:path extrusionOk="0" h="3759" w="4119">
                  <a:moveTo>
                    <a:pt x="2284" y="1"/>
                  </a:moveTo>
                  <a:cubicBezTo>
                    <a:pt x="2284" y="1"/>
                    <a:pt x="383" y="973"/>
                    <a:pt x="0" y="2524"/>
                  </a:cubicBezTo>
                  <a:lnTo>
                    <a:pt x="3539" y="3758"/>
                  </a:lnTo>
                  <a:cubicBezTo>
                    <a:pt x="3539" y="3758"/>
                    <a:pt x="3835" y="2087"/>
                    <a:pt x="4119" y="503"/>
                  </a:cubicBezTo>
                  <a:lnTo>
                    <a:pt x="228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0" name="Google Shape;1350;p78"/>
            <p:cNvSpPr/>
            <p:nvPr/>
          </p:nvSpPr>
          <p:spPr>
            <a:xfrm>
              <a:off x="4593749" y="2093717"/>
              <a:ext cx="45936" cy="69162"/>
            </a:xfrm>
            <a:custGeom>
              <a:rect b="b" l="l" r="r" t="t"/>
              <a:pathLst>
                <a:path extrusionOk="0" h="676" w="449">
                  <a:moveTo>
                    <a:pt x="449" y="0"/>
                  </a:moveTo>
                  <a:lnTo>
                    <a:pt x="1" y="296"/>
                  </a:lnTo>
                  <a:lnTo>
                    <a:pt x="44" y="612"/>
                  </a:lnTo>
                  <a:cubicBezTo>
                    <a:pt x="50" y="653"/>
                    <a:pt x="85" y="675"/>
                    <a:pt x="120" y="675"/>
                  </a:cubicBezTo>
                  <a:cubicBezTo>
                    <a:pt x="151" y="675"/>
                    <a:pt x="182" y="659"/>
                    <a:pt x="197" y="623"/>
                  </a:cubicBezTo>
                  <a:lnTo>
                    <a:pt x="44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1" name="Google Shape;1351;p78"/>
            <p:cNvSpPr/>
            <p:nvPr/>
          </p:nvSpPr>
          <p:spPr>
            <a:xfrm>
              <a:off x="4584848" y="1995910"/>
              <a:ext cx="222519" cy="97911"/>
            </a:xfrm>
            <a:custGeom>
              <a:rect b="b" l="l" r="r" t="t"/>
              <a:pathLst>
                <a:path extrusionOk="0" h="957" w="2175">
                  <a:moveTo>
                    <a:pt x="1216" y="1"/>
                  </a:moveTo>
                  <a:cubicBezTo>
                    <a:pt x="1138" y="1"/>
                    <a:pt x="1053" y="6"/>
                    <a:pt x="962" y="17"/>
                  </a:cubicBezTo>
                  <a:cubicBezTo>
                    <a:pt x="0" y="126"/>
                    <a:pt x="44" y="956"/>
                    <a:pt x="44" y="956"/>
                  </a:cubicBezTo>
                  <a:lnTo>
                    <a:pt x="2174" y="716"/>
                  </a:lnTo>
                  <a:cubicBezTo>
                    <a:pt x="2174" y="716"/>
                    <a:pt x="2146" y="1"/>
                    <a:pt x="12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2" name="Google Shape;1352;p78"/>
            <p:cNvSpPr/>
            <p:nvPr/>
          </p:nvSpPr>
          <p:spPr>
            <a:xfrm>
              <a:off x="4581472" y="2036629"/>
              <a:ext cx="242469" cy="102719"/>
            </a:xfrm>
            <a:custGeom>
              <a:rect b="b" l="l" r="r" t="t"/>
              <a:pathLst>
                <a:path extrusionOk="0" h="1004" w="2370">
                  <a:moveTo>
                    <a:pt x="1279" y="0"/>
                  </a:moveTo>
                  <a:cubicBezTo>
                    <a:pt x="479" y="0"/>
                    <a:pt x="93" y="425"/>
                    <a:pt x="11" y="515"/>
                  </a:cubicBezTo>
                  <a:cubicBezTo>
                    <a:pt x="11" y="526"/>
                    <a:pt x="1" y="536"/>
                    <a:pt x="1" y="548"/>
                  </a:cubicBezTo>
                  <a:lnTo>
                    <a:pt x="23" y="952"/>
                  </a:lnTo>
                  <a:cubicBezTo>
                    <a:pt x="23" y="984"/>
                    <a:pt x="46" y="1004"/>
                    <a:pt x="71" y="1004"/>
                  </a:cubicBezTo>
                  <a:cubicBezTo>
                    <a:pt x="81" y="1004"/>
                    <a:pt x="90" y="1001"/>
                    <a:pt x="99" y="995"/>
                  </a:cubicBezTo>
                  <a:cubicBezTo>
                    <a:pt x="293" y="874"/>
                    <a:pt x="831" y="590"/>
                    <a:pt x="1525" y="590"/>
                  </a:cubicBezTo>
                  <a:cubicBezTo>
                    <a:pt x="1765" y="590"/>
                    <a:pt x="2025" y="624"/>
                    <a:pt x="2295" y="711"/>
                  </a:cubicBezTo>
                  <a:cubicBezTo>
                    <a:pt x="2301" y="713"/>
                    <a:pt x="2306" y="714"/>
                    <a:pt x="2312" y="714"/>
                  </a:cubicBezTo>
                  <a:cubicBezTo>
                    <a:pt x="2346" y="714"/>
                    <a:pt x="2369" y="684"/>
                    <a:pt x="2360" y="646"/>
                  </a:cubicBezTo>
                  <a:lnTo>
                    <a:pt x="2273" y="220"/>
                  </a:lnTo>
                  <a:cubicBezTo>
                    <a:pt x="2273" y="198"/>
                    <a:pt x="2262" y="187"/>
                    <a:pt x="2240" y="176"/>
                  </a:cubicBezTo>
                  <a:cubicBezTo>
                    <a:pt x="1869" y="49"/>
                    <a:pt x="1550" y="0"/>
                    <a:pt x="12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3" name="Google Shape;1353;p78"/>
            <p:cNvSpPr/>
            <p:nvPr/>
          </p:nvSpPr>
          <p:spPr>
            <a:xfrm>
              <a:off x="4427293" y="1565189"/>
              <a:ext cx="156530" cy="156534"/>
            </a:xfrm>
            <a:custGeom>
              <a:rect b="b" l="l" r="r" t="t"/>
              <a:pathLst>
                <a:path extrusionOk="0" h="1530" w="1530">
                  <a:moveTo>
                    <a:pt x="765" y="0"/>
                  </a:moveTo>
                  <a:cubicBezTo>
                    <a:pt x="339" y="0"/>
                    <a:pt x="1" y="338"/>
                    <a:pt x="1" y="765"/>
                  </a:cubicBezTo>
                  <a:cubicBezTo>
                    <a:pt x="1" y="1190"/>
                    <a:pt x="339" y="1529"/>
                    <a:pt x="765" y="1529"/>
                  </a:cubicBezTo>
                  <a:cubicBezTo>
                    <a:pt x="1191" y="1529"/>
                    <a:pt x="1530" y="1190"/>
                    <a:pt x="1530" y="765"/>
                  </a:cubicBezTo>
                  <a:cubicBezTo>
                    <a:pt x="1530" y="338"/>
                    <a:pt x="1191" y="0"/>
                    <a:pt x="765" y="0"/>
                  </a:cubicBezTo>
                  <a:close/>
                </a:path>
              </a:pathLst>
            </a:custGeom>
            <a:solidFill>
              <a:srgbClr val="F1982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4" name="Google Shape;1354;p78"/>
            <p:cNvSpPr/>
            <p:nvPr/>
          </p:nvSpPr>
          <p:spPr>
            <a:xfrm>
              <a:off x="4451847" y="1641205"/>
              <a:ext cx="131977" cy="80518"/>
            </a:xfrm>
            <a:custGeom>
              <a:rect b="b" l="l" r="r" t="t"/>
              <a:pathLst>
                <a:path extrusionOk="0" h="787" w="1290">
                  <a:moveTo>
                    <a:pt x="525" y="786"/>
                  </a:moveTo>
                  <a:lnTo>
                    <a:pt x="525" y="786"/>
                  </a:lnTo>
                  <a:lnTo>
                    <a:pt x="525" y="786"/>
                  </a:lnTo>
                  <a:close/>
                  <a:moveTo>
                    <a:pt x="514" y="786"/>
                  </a:moveTo>
                  <a:lnTo>
                    <a:pt x="525" y="786"/>
                  </a:lnTo>
                  <a:lnTo>
                    <a:pt x="514" y="786"/>
                  </a:lnTo>
                  <a:close/>
                  <a:moveTo>
                    <a:pt x="514" y="786"/>
                  </a:moveTo>
                  <a:lnTo>
                    <a:pt x="514" y="786"/>
                  </a:lnTo>
                  <a:lnTo>
                    <a:pt x="514" y="786"/>
                  </a:lnTo>
                  <a:close/>
                  <a:moveTo>
                    <a:pt x="514" y="786"/>
                  </a:moveTo>
                  <a:lnTo>
                    <a:pt x="514" y="786"/>
                  </a:lnTo>
                  <a:lnTo>
                    <a:pt x="514" y="786"/>
                  </a:lnTo>
                  <a:close/>
                  <a:moveTo>
                    <a:pt x="514" y="786"/>
                  </a:moveTo>
                  <a:lnTo>
                    <a:pt x="514" y="786"/>
                  </a:lnTo>
                  <a:lnTo>
                    <a:pt x="514" y="786"/>
                  </a:lnTo>
                  <a:close/>
                  <a:moveTo>
                    <a:pt x="503" y="786"/>
                  </a:moveTo>
                  <a:lnTo>
                    <a:pt x="514" y="786"/>
                  </a:lnTo>
                  <a:lnTo>
                    <a:pt x="503" y="786"/>
                  </a:lnTo>
                  <a:close/>
                  <a:moveTo>
                    <a:pt x="503" y="786"/>
                  </a:moveTo>
                  <a:lnTo>
                    <a:pt x="503" y="786"/>
                  </a:lnTo>
                  <a:lnTo>
                    <a:pt x="503" y="786"/>
                  </a:lnTo>
                  <a:close/>
                  <a:moveTo>
                    <a:pt x="503" y="786"/>
                  </a:moveTo>
                  <a:lnTo>
                    <a:pt x="503" y="786"/>
                  </a:lnTo>
                  <a:lnTo>
                    <a:pt x="503" y="786"/>
                  </a:lnTo>
                  <a:close/>
                  <a:moveTo>
                    <a:pt x="503" y="786"/>
                  </a:moveTo>
                  <a:lnTo>
                    <a:pt x="503" y="786"/>
                  </a:lnTo>
                  <a:lnTo>
                    <a:pt x="503" y="786"/>
                  </a:lnTo>
                  <a:close/>
                  <a:moveTo>
                    <a:pt x="503" y="786"/>
                  </a:moveTo>
                  <a:lnTo>
                    <a:pt x="503" y="786"/>
                  </a:lnTo>
                  <a:lnTo>
                    <a:pt x="503" y="786"/>
                  </a:lnTo>
                  <a:close/>
                  <a:moveTo>
                    <a:pt x="492" y="786"/>
                  </a:moveTo>
                  <a:lnTo>
                    <a:pt x="503" y="786"/>
                  </a:lnTo>
                  <a:lnTo>
                    <a:pt x="492" y="786"/>
                  </a:lnTo>
                  <a:close/>
                  <a:moveTo>
                    <a:pt x="492" y="786"/>
                  </a:moveTo>
                  <a:lnTo>
                    <a:pt x="492" y="786"/>
                  </a:lnTo>
                  <a:lnTo>
                    <a:pt x="492" y="786"/>
                  </a:lnTo>
                  <a:close/>
                  <a:moveTo>
                    <a:pt x="492" y="786"/>
                  </a:moveTo>
                  <a:lnTo>
                    <a:pt x="492" y="786"/>
                  </a:lnTo>
                  <a:lnTo>
                    <a:pt x="492" y="786"/>
                  </a:lnTo>
                  <a:close/>
                  <a:moveTo>
                    <a:pt x="492" y="786"/>
                  </a:moveTo>
                  <a:lnTo>
                    <a:pt x="492" y="786"/>
                  </a:lnTo>
                  <a:lnTo>
                    <a:pt x="492" y="786"/>
                  </a:lnTo>
                  <a:close/>
                  <a:moveTo>
                    <a:pt x="492" y="786"/>
                  </a:moveTo>
                  <a:lnTo>
                    <a:pt x="492" y="786"/>
                  </a:lnTo>
                  <a:lnTo>
                    <a:pt x="492" y="786"/>
                  </a:lnTo>
                  <a:close/>
                  <a:moveTo>
                    <a:pt x="482" y="786"/>
                  </a:moveTo>
                  <a:lnTo>
                    <a:pt x="482" y="786"/>
                  </a:lnTo>
                  <a:lnTo>
                    <a:pt x="482" y="786"/>
                  </a:lnTo>
                  <a:close/>
                  <a:moveTo>
                    <a:pt x="482" y="786"/>
                  </a:moveTo>
                  <a:lnTo>
                    <a:pt x="482" y="786"/>
                  </a:lnTo>
                  <a:lnTo>
                    <a:pt x="482" y="786"/>
                  </a:lnTo>
                  <a:close/>
                  <a:moveTo>
                    <a:pt x="482" y="786"/>
                  </a:moveTo>
                  <a:lnTo>
                    <a:pt x="482" y="786"/>
                  </a:lnTo>
                  <a:lnTo>
                    <a:pt x="482" y="786"/>
                  </a:lnTo>
                  <a:close/>
                  <a:moveTo>
                    <a:pt x="482" y="786"/>
                  </a:moveTo>
                  <a:lnTo>
                    <a:pt x="482" y="786"/>
                  </a:lnTo>
                  <a:lnTo>
                    <a:pt x="482" y="786"/>
                  </a:lnTo>
                  <a:close/>
                  <a:moveTo>
                    <a:pt x="470" y="786"/>
                  </a:moveTo>
                  <a:lnTo>
                    <a:pt x="482" y="786"/>
                  </a:lnTo>
                  <a:lnTo>
                    <a:pt x="470" y="786"/>
                  </a:lnTo>
                  <a:close/>
                  <a:moveTo>
                    <a:pt x="470" y="786"/>
                  </a:moveTo>
                  <a:lnTo>
                    <a:pt x="470" y="786"/>
                  </a:lnTo>
                  <a:lnTo>
                    <a:pt x="470" y="786"/>
                  </a:lnTo>
                  <a:close/>
                  <a:moveTo>
                    <a:pt x="470" y="786"/>
                  </a:moveTo>
                  <a:lnTo>
                    <a:pt x="470" y="786"/>
                  </a:lnTo>
                  <a:lnTo>
                    <a:pt x="470" y="786"/>
                  </a:lnTo>
                  <a:close/>
                  <a:moveTo>
                    <a:pt x="460" y="786"/>
                  </a:moveTo>
                  <a:lnTo>
                    <a:pt x="470" y="786"/>
                  </a:lnTo>
                  <a:lnTo>
                    <a:pt x="460" y="786"/>
                  </a:lnTo>
                  <a:close/>
                  <a:moveTo>
                    <a:pt x="460" y="786"/>
                  </a:moveTo>
                  <a:lnTo>
                    <a:pt x="460" y="786"/>
                  </a:lnTo>
                  <a:lnTo>
                    <a:pt x="460" y="786"/>
                  </a:lnTo>
                  <a:close/>
                  <a:moveTo>
                    <a:pt x="460" y="786"/>
                  </a:moveTo>
                  <a:lnTo>
                    <a:pt x="460" y="786"/>
                  </a:lnTo>
                  <a:lnTo>
                    <a:pt x="460" y="786"/>
                  </a:lnTo>
                  <a:close/>
                  <a:moveTo>
                    <a:pt x="460" y="786"/>
                  </a:moveTo>
                  <a:lnTo>
                    <a:pt x="460" y="786"/>
                  </a:lnTo>
                  <a:lnTo>
                    <a:pt x="460" y="786"/>
                  </a:lnTo>
                  <a:close/>
                  <a:moveTo>
                    <a:pt x="448" y="786"/>
                  </a:moveTo>
                  <a:lnTo>
                    <a:pt x="448" y="786"/>
                  </a:lnTo>
                  <a:lnTo>
                    <a:pt x="448" y="786"/>
                  </a:lnTo>
                  <a:close/>
                  <a:moveTo>
                    <a:pt x="448" y="786"/>
                  </a:moveTo>
                  <a:lnTo>
                    <a:pt x="448" y="786"/>
                  </a:lnTo>
                  <a:lnTo>
                    <a:pt x="448" y="786"/>
                  </a:lnTo>
                  <a:close/>
                  <a:moveTo>
                    <a:pt x="448" y="786"/>
                  </a:moveTo>
                  <a:lnTo>
                    <a:pt x="448" y="786"/>
                  </a:lnTo>
                  <a:lnTo>
                    <a:pt x="448" y="786"/>
                  </a:lnTo>
                  <a:close/>
                  <a:moveTo>
                    <a:pt x="448" y="786"/>
                  </a:moveTo>
                  <a:lnTo>
                    <a:pt x="448" y="786"/>
                  </a:lnTo>
                  <a:lnTo>
                    <a:pt x="448" y="786"/>
                  </a:lnTo>
                  <a:close/>
                  <a:moveTo>
                    <a:pt x="438" y="786"/>
                  </a:moveTo>
                  <a:lnTo>
                    <a:pt x="448" y="786"/>
                  </a:lnTo>
                  <a:lnTo>
                    <a:pt x="438" y="786"/>
                  </a:lnTo>
                  <a:close/>
                  <a:moveTo>
                    <a:pt x="438" y="786"/>
                  </a:moveTo>
                  <a:lnTo>
                    <a:pt x="438" y="786"/>
                  </a:lnTo>
                  <a:lnTo>
                    <a:pt x="438" y="786"/>
                  </a:lnTo>
                  <a:close/>
                  <a:moveTo>
                    <a:pt x="438" y="786"/>
                  </a:moveTo>
                  <a:lnTo>
                    <a:pt x="438" y="786"/>
                  </a:lnTo>
                  <a:lnTo>
                    <a:pt x="438" y="786"/>
                  </a:lnTo>
                  <a:close/>
                  <a:moveTo>
                    <a:pt x="438" y="786"/>
                  </a:moveTo>
                  <a:lnTo>
                    <a:pt x="438" y="786"/>
                  </a:lnTo>
                  <a:lnTo>
                    <a:pt x="438" y="786"/>
                  </a:lnTo>
                  <a:close/>
                  <a:moveTo>
                    <a:pt x="438" y="786"/>
                  </a:moveTo>
                  <a:lnTo>
                    <a:pt x="438" y="786"/>
                  </a:lnTo>
                  <a:lnTo>
                    <a:pt x="438" y="786"/>
                  </a:lnTo>
                  <a:close/>
                  <a:moveTo>
                    <a:pt x="426" y="786"/>
                  </a:moveTo>
                  <a:lnTo>
                    <a:pt x="438" y="786"/>
                  </a:lnTo>
                  <a:lnTo>
                    <a:pt x="426" y="786"/>
                  </a:lnTo>
                  <a:close/>
                  <a:moveTo>
                    <a:pt x="426" y="786"/>
                  </a:moveTo>
                  <a:lnTo>
                    <a:pt x="426" y="786"/>
                  </a:lnTo>
                  <a:lnTo>
                    <a:pt x="426" y="786"/>
                  </a:lnTo>
                  <a:close/>
                  <a:moveTo>
                    <a:pt x="1" y="590"/>
                  </a:moveTo>
                  <a:cubicBezTo>
                    <a:pt x="121" y="699"/>
                    <a:pt x="263" y="765"/>
                    <a:pt x="426" y="786"/>
                  </a:cubicBezTo>
                  <a:cubicBezTo>
                    <a:pt x="263" y="765"/>
                    <a:pt x="121" y="699"/>
                    <a:pt x="1" y="590"/>
                  </a:cubicBezTo>
                  <a:close/>
                  <a:moveTo>
                    <a:pt x="1" y="590"/>
                  </a:moveTo>
                  <a:lnTo>
                    <a:pt x="1" y="590"/>
                  </a:lnTo>
                  <a:lnTo>
                    <a:pt x="1" y="590"/>
                  </a:lnTo>
                  <a:close/>
                  <a:moveTo>
                    <a:pt x="1" y="590"/>
                  </a:moveTo>
                  <a:lnTo>
                    <a:pt x="1" y="590"/>
                  </a:lnTo>
                  <a:lnTo>
                    <a:pt x="1" y="590"/>
                  </a:lnTo>
                  <a:close/>
                  <a:moveTo>
                    <a:pt x="1" y="590"/>
                  </a:moveTo>
                  <a:lnTo>
                    <a:pt x="1" y="590"/>
                  </a:lnTo>
                  <a:lnTo>
                    <a:pt x="1" y="590"/>
                  </a:lnTo>
                  <a:close/>
                  <a:moveTo>
                    <a:pt x="1" y="579"/>
                  </a:moveTo>
                  <a:lnTo>
                    <a:pt x="1" y="590"/>
                  </a:lnTo>
                  <a:lnTo>
                    <a:pt x="1" y="579"/>
                  </a:lnTo>
                  <a:close/>
                  <a:moveTo>
                    <a:pt x="1" y="579"/>
                  </a:moveTo>
                  <a:lnTo>
                    <a:pt x="1" y="579"/>
                  </a:lnTo>
                  <a:lnTo>
                    <a:pt x="1" y="579"/>
                  </a:lnTo>
                  <a:lnTo>
                    <a:pt x="1" y="579"/>
                  </a:lnTo>
                  <a:close/>
                  <a:moveTo>
                    <a:pt x="1290" y="22"/>
                  </a:moveTo>
                  <a:lnTo>
                    <a:pt x="1290" y="22"/>
                  </a:lnTo>
                  <a:lnTo>
                    <a:pt x="1290" y="22"/>
                  </a:lnTo>
                  <a:close/>
                  <a:moveTo>
                    <a:pt x="1290" y="22"/>
                  </a:moveTo>
                  <a:lnTo>
                    <a:pt x="1290" y="22"/>
                  </a:lnTo>
                  <a:lnTo>
                    <a:pt x="1290" y="22"/>
                  </a:lnTo>
                  <a:close/>
                  <a:moveTo>
                    <a:pt x="1290" y="11"/>
                  </a:moveTo>
                  <a:lnTo>
                    <a:pt x="1290" y="11"/>
                  </a:lnTo>
                  <a:lnTo>
                    <a:pt x="1290" y="11"/>
                  </a:lnTo>
                  <a:close/>
                  <a:moveTo>
                    <a:pt x="1290" y="11"/>
                  </a:moveTo>
                  <a:lnTo>
                    <a:pt x="1290" y="11"/>
                  </a:lnTo>
                  <a:lnTo>
                    <a:pt x="1290" y="11"/>
                  </a:lnTo>
                  <a:close/>
                  <a:moveTo>
                    <a:pt x="1290" y="11"/>
                  </a:moveTo>
                  <a:lnTo>
                    <a:pt x="1290" y="11"/>
                  </a:lnTo>
                  <a:lnTo>
                    <a:pt x="1290" y="11"/>
                  </a:lnTo>
                  <a:close/>
                  <a:moveTo>
                    <a:pt x="1290" y="0"/>
                  </a:moveTo>
                  <a:lnTo>
                    <a:pt x="1290" y="0"/>
                  </a:lnTo>
                  <a:lnTo>
                    <a:pt x="1290" y="0"/>
                  </a:lnTo>
                  <a:close/>
                  <a:moveTo>
                    <a:pt x="1290" y="0"/>
                  </a:moveTo>
                  <a:lnTo>
                    <a:pt x="1290" y="0"/>
                  </a:lnTo>
                  <a:close/>
                </a:path>
              </a:pathLst>
            </a:custGeom>
            <a:solidFill>
              <a:srgbClr val="FCEA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5" name="Google Shape;1355;p78"/>
            <p:cNvSpPr/>
            <p:nvPr/>
          </p:nvSpPr>
          <p:spPr>
            <a:xfrm>
              <a:off x="4451847" y="1623300"/>
              <a:ext cx="131977" cy="98422"/>
            </a:xfrm>
            <a:custGeom>
              <a:rect b="b" l="l" r="r" t="t"/>
              <a:pathLst>
                <a:path extrusionOk="0" h="962" w="1290">
                  <a:moveTo>
                    <a:pt x="1268" y="0"/>
                  </a:moveTo>
                  <a:lnTo>
                    <a:pt x="1" y="754"/>
                  </a:lnTo>
                  <a:lnTo>
                    <a:pt x="1" y="765"/>
                  </a:lnTo>
                  <a:cubicBezTo>
                    <a:pt x="121" y="874"/>
                    <a:pt x="263" y="940"/>
                    <a:pt x="426" y="961"/>
                  </a:cubicBezTo>
                  <a:lnTo>
                    <a:pt x="525" y="961"/>
                  </a:lnTo>
                  <a:cubicBezTo>
                    <a:pt x="951" y="961"/>
                    <a:pt x="1290" y="622"/>
                    <a:pt x="1290" y="197"/>
                  </a:cubicBezTo>
                  <a:lnTo>
                    <a:pt x="1290" y="186"/>
                  </a:lnTo>
                  <a:lnTo>
                    <a:pt x="1290" y="175"/>
                  </a:lnTo>
                  <a:cubicBezTo>
                    <a:pt x="1290" y="110"/>
                    <a:pt x="1278" y="54"/>
                    <a:pt x="1268" y="0"/>
                  </a:cubicBezTo>
                  <a:close/>
                </a:path>
              </a:pathLst>
            </a:custGeom>
            <a:solidFill>
              <a:srgbClr val="EF8D1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6" name="Google Shape;1356;p78"/>
            <p:cNvSpPr/>
            <p:nvPr/>
          </p:nvSpPr>
          <p:spPr>
            <a:xfrm>
              <a:off x="3935188" y="3879522"/>
              <a:ext cx="177401" cy="139755"/>
            </a:xfrm>
            <a:custGeom>
              <a:rect b="b" l="l" r="r" t="t"/>
              <a:pathLst>
                <a:path extrusionOk="0" h="1366" w="1734">
                  <a:moveTo>
                    <a:pt x="859" y="1"/>
                  </a:moveTo>
                  <a:cubicBezTo>
                    <a:pt x="788" y="1"/>
                    <a:pt x="714" y="11"/>
                    <a:pt x="638" y="33"/>
                  </a:cubicBezTo>
                  <a:cubicBezTo>
                    <a:pt x="496" y="87"/>
                    <a:pt x="365" y="186"/>
                    <a:pt x="289" y="317"/>
                  </a:cubicBezTo>
                  <a:cubicBezTo>
                    <a:pt x="0" y="807"/>
                    <a:pt x="355" y="1365"/>
                    <a:pt x="868" y="1365"/>
                  </a:cubicBezTo>
                  <a:cubicBezTo>
                    <a:pt x="938" y="1365"/>
                    <a:pt x="1011" y="1355"/>
                    <a:pt x="1086" y="1333"/>
                  </a:cubicBezTo>
                  <a:cubicBezTo>
                    <a:pt x="1238" y="1289"/>
                    <a:pt x="1359" y="1191"/>
                    <a:pt x="1435" y="1060"/>
                  </a:cubicBezTo>
                  <a:cubicBezTo>
                    <a:pt x="1733" y="560"/>
                    <a:pt x="1380" y="1"/>
                    <a:pt x="859" y="1"/>
                  </a:cubicBezTo>
                  <a:close/>
                </a:path>
              </a:pathLst>
            </a:custGeom>
            <a:solidFill>
              <a:srgbClr val="DE8E7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7" name="Google Shape;1357;p78"/>
            <p:cNvSpPr/>
            <p:nvPr/>
          </p:nvSpPr>
          <p:spPr>
            <a:xfrm>
              <a:off x="3517666" y="3382197"/>
              <a:ext cx="517471" cy="583474"/>
            </a:xfrm>
            <a:custGeom>
              <a:rect b="b" l="l" r="r" t="t"/>
              <a:pathLst>
                <a:path extrusionOk="0" h="5703" w="5058">
                  <a:moveTo>
                    <a:pt x="1180" y="1"/>
                  </a:moveTo>
                  <a:lnTo>
                    <a:pt x="0" y="438"/>
                  </a:lnTo>
                  <a:lnTo>
                    <a:pt x="1453" y="3769"/>
                  </a:lnTo>
                  <a:lnTo>
                    <a:pt x="4686" y="5702"/>
                  </a:lnTo>
                  <a:lnTo>
                    <a:pt x="5057" y="5189"/>
                  </a:lnTo>
                  <a:cubicBezTo>
                    <a:pt x="4959" y="5145"/>
                    <a:pt x="2348" y="3223"/>
                    <a:pt x="2348" y="3223"/>
                  </a:cubicBezTo>
                  <a:lnTo>
                    <a:pt x="1180" y="1"/>
                  </a:lnTo>
                  <a:close/>
                </a:path>
              </a:pathLst>
            </a:custGeom>
            <a:solidFill>
              <a:srgbClr val="DE8A6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8" name="Google Shape;1358;p78"/>
            <p:cNvSpPr/>
            <p:nvPr/>
          </p:nvSpPr>
          <p:spPr>
            <a:xfrm>
              <a:off x="3712155" y="3763299"/>
              <a:ext cx="996884" cy="526283"/>
            </a:xfrm>
            <a:custGeom>
              <a:rect b="b" l="l" r="r" t="t"/>
              <a:pathLst>
                <a:path extrusionOk="0" h="5144" w="9744">
                  <a:moveTo>
                    <a:pt x="338" y="0"/>
                  </a:moveTo>
                  <a:lnTo>
                    <a:pt x="0" y="383"/>
                  </a:lnTo>
                  <a:lnTo>
                    <a:pt x="7394" y="4817"/>
                  </a:lnTo>
                  <a:cubicBezTo>
                    <a:pt x="7394" y="4817"/>
                    <a:pt x="7871" y="5143"/>
                    <a:pt x="8389" y="5143"/>
                  </a:cubicBezTo>
                  <a:cubicBezTo>
                    <a:pt x="8623" y="5143"/>
                    <a:pt x="8866" y="5077"/>
                    <a:pt x="9076" y="4883"/>
                  </a:cubicBezTo>
                  <a:cubicBezTo>
                    <a:pt x="9743" y="4282"/>
                    <a:pt x="9339" y="3605"/>
                    <a:pt x="9044" y="3342"/>
                  </a:cubicBezTo>
                  <a:cubicBezTo>
                    <a:pt x="8992" y="3295"/>
                    <a:pt x="8928" y="3272"/>
                    <a:pt x="8864" y="3272"/>
                  </a:cubicBezTo>
                  <a:cubicBezTo>
                    <a:pt x="8780" y="3272"/>
                    <a:pt x="8696" y="3312"/>
                    <a:pt x="8640" y="3386"/>
                  </a:cubicBezTo>
                  <a:cubicBezTo>
                    <a:pt x="8585" y="3485"/>
                    <a:pt x="8585" y="3616"/>
                    <a:pt x="8651" y="3703"/>
                  </a:cubicBezTo>
                  <a:cubicBezTo>
                    <a:pt x="8946" y="4077"/>
                    <a:pt x="8703" y="4478"/>
                    <a:pt x="8272" y="4478"/>
                  </a:cubicBezTo>
                  <a:cubicBezTo>
                    <a:pt x="8161" y="4478"/>
                    <a:pt x="8038" y="4451"/>
                    <a:pt x="7908" y="4391"/>
                  </a:cubicBezTo>
                  <a:lnTo>
                    <a:pt x="33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9" name="Google Shape;1359;p78"/>
            <p:cNvSpPr/>
            <p:nvPr/>
          </p:nvSpPr>
          <p:spPr>
            <a:xfrm>
              <a:off x="4153515" y="4021424"/>
              <a:ext cx="281653" cy="196844"/>
            </a:xfrm>
            <a:custGeom>
              <a:rect b="b" l="l" r="r" t="t"/>
              <a:pathLst>
                <a:path extrusionOk="0" h="1924" w="2753">
                  <a:moveTo>
                    <a:pt x="371" y="1"/>
                  </a:moveTo>
                  <a:lnTo>
                    <a:pt x="0" y="448"/>
                  </a:lnTo>
                  <a:lnTo>
                    <a:pt x="2469" y="1923"/>
                  </a:lnTo>
                  <a:lnTo>
                    <a:pt x="2753" y="1377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0" name="Google Shape;1360;p78"/>
            <p:cNvSpPr/>
            <p:nvPr/>
          </p:nvSpPr>
          <p:spPr>
            <a:xfrm>
              <a:off x="3634912" y="3712962"/>
              <a:ext cx="556655" cy="354300"/>
            </a:xfrm>
            <a:custGeom>
              <a:rect b="b" l="l" r="r" t="t"/>
              <a:pathLst>
                <a:path extrusionOk="0" h="3463" w="5441">
                  <a:moveTo>
                    <a:pt x="263" y="1"/>
                  </a:moveTo>
                  <a:lnTo>
                    <a:pt x="1" y="448"/>
                  </a:lnTo>
                  <a:lnTo>
                    <a:pt x="5069" y="3463"/>
                  </a:lnTo>
                  <a:lnTo>
                    <a:pt x="5440" y="3016"/>
                  </a:lnTo>
                  <a:lnTo>
                    <a:pt x="26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1" name="Google Shape;1361;p78"/>
            <p:cNvSpPr/>
            <p:nvPr/>
          </p:nvSpPr>
          <p:spPr>
            <a:xfrm>
              <a:off x="2566604" y="3586713"/>
              <a:ext cx="720961" cy="687421"/>
            </a:xfrm>
            <a:custGeom>
              <a:rect b="b" l="l" r="r" t="t"/>
              <a:pathLst>
                <a:path extrusionOk="0" h="6719" w="7047">
                  <a:moveTo>
                    <a:pt x="4731" y="0"/>
                  </a:moveTo>
                  <a:lnTo>
                    <a:pt x="4447" y="4631"/>
                  </a:lnTo>
                  <a:cubicBezTo>
                    <a:pt x="4447" y="4631"/>
                    <a:pt x="4333" y="4552"/>
                    <a:pt x="4011" y="4552"/>
                  </a:cubicBezTo>
                  <a:cubicBezTo>
                    <a:pt x="3466" y="4552"/>
                    <a:pt x="2324" y="4780"/>
                    <a:pt x="121" y="6008"/>
                  </a:cubicBezTo>
                  <a:lnTo>
                    <a:pt x="1" y="6718"/>
                  </a:lnTo>
                  <a:cubicBezTo>
                    <a:pt x="1" y="6718"/>
                    <a:pt x="4654" y="6085"/>
                    <a:pt x="5233" y="5560"/>
                  </a:cubicBezTo>
                  <a:cubicBezTo>
                    <a:pt x="5233" y="5560"/>
                    <a:pt x="6336" y="4228"/>
                    <a:pt x="7046" y="1279"/>
                  </a:cubicBezTo>
                  <a:lnTo>
                    <a:pt x="4731" y="0"/>
                  </a:lnTo>
                  <a:close/>
                </a:path>
              </a:pathLst>
            </a:custGeom>
            <a:solidFill>
              <a:srgbClr val="DE8E7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2" name="Google Shape;1362;p78"/>
            <p:cNvSpPr/>
            <p:nvPr/>
          </p:nvSpPr>
          <p:spPr>
            <a:xfrm>
              <a:off x="3038247" y="3535252"/>
              <a:ext cx="719733" cy="733256"/>
            </a:xfrm>
            <a:custGeom>
              <a:rect b="b" l="l" r="r" t="t"/>
              <a:pathLst>
                <a:path extrusionOk="0" h="7167" w="7035">
                  <a:moveTo>
                    <a:pt x="2158" y="1"/>
                  </a:moveTo>
                  <a:cubicBezTo>
                    <a:pt x="1595" y="1"/>
                    <a:pt x="951" y="23"/>
                    <a:pt x="623" y="110"/>
                  </a:cubicBezTo>
                  <a:cubicBezTo>
                    <a:pt x="361" y="187"/>
                    <a:pt x="208" y="340"/>
                    <a:pt x="121" y="503"/>
                  </a:cubicBezTo>
                  <a:cubicBezTo>
                    <a:pt x="0" y="733"/>
                    <a:pt x="55" y="1006"/>
                    <a:pt x="121" y="1257"/>
                  </a:cubicBezTo>
                  <a:cubicBezTo>
                    <a:pt x="518" y="2750"/>
                    <a:pt x="3704" y="2907"/>
                    <a:pt x="5024" y="2907"/>
                  </a:cubicBezTo>
                  <a:cubicBezTo>
                    <a:pt x="5374" y="2907"/>
                    <a:pt x="5593" y="2896"/>
                    <a:pt x="5593" y="2896"/>
                  </a:cubicBezTo>
                  <a:lnTo>
                    <a:pt x="5593" y="2896"/>
                  </a:lnTo>
                  <a:cubicBezTo>
                    <a:pt x="5396" y="3944"/>
                    <a:pt x="6357" y="7166"/>
                    <a:pt x="6357" y="7166"/>
                  </a:cubicBezTo>
                  <a:lnTo>
                    <a:pt x="7034" y="7166"/>
                  </a:lnTo>
                  <a:lnTo>
                    <a:pt x="6882" y="2219"/>
                  </a:lnTo>
                  <a:cubicBezTo>
                    <a:pt x="6871" y="2022"/>
                    <a:pt x="6750" y="1858"/>
                    <a:pt x="6565" y="1782"/>
                  </a:cubicBezTo>
                  <a:lnTo>
                    <a:pt x="3736" y="602"/>
                  </a:lnTo>
                  <a:lnTo>
                    <a:pt x="3201" y="23"/>
                  </a:lnTo>
                  <a:cubicBezTo>
                    <a:pt x="3201" y="23"/>
                    <a:pt x="2720" y="1"/>
                    <a:pt x="2158" y="1"/>
                  </a:cubicBezTo>
                  <a:close/>
                </a:path>
              </a:pathLst>
            </a:custGeom>
            <a:solidFill>
              <a:srgbClr val="E79B7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3" name="Google Shape;1363;p78"/>
            <p:cNvSpPr/>
            <p:nvPr/>
          </p:nvSpPr>
          <p:spPr>
            <a:xfrm>
              <a:off x="3321438" y="3070462"/>
              <a:ext cx="381812" cy="249023"/>
            </a:xfrm>
            <a:custGeom>
              <a:rect b="b" l="l" r="r" t="t"/>
              <a:pathLst>
                <a:path extrusionOk="0" h="2434" w="3732">
                  <a:moveTo>
                    <a:pt x="3732" y="1453"/>
                  </a:moveTo>
                  <a:lnTo>
                    <a:pt x="3732" y="1453"/>
                  </a:lnTo>
                  <a:cubicBezTo>
                    <a:pt x="3732" y="1453"/>
                    <a:pt x="3732" y="1453"/>
                    <a:pt x="3732" y="1453"/>
                  </a:cubicBezTo>
                  <a:close/>
                  <a:moveTo>
                    <a:pt x="889" y="0"/>
                  </a:moveTo>
                  <a:cubicBezTo>
                    <a:pt x="487" y="0"/>
                    <a:pt x="154" y="311"/>
                    <a:pt x="94" y="939"/>
                  </a:cubicBezTo>
                  <a:cubicBezTo>
                    <a:pt x="0" y="1837"/>
                    <a:pt x="772" y="2434"/>
                    <a:pt x="1614" y="2434"/>
                  </a:cubicBezTo>
                  <a:cubicBezTo>
                    <a:pt x="1950" y="2434"/>
                    <a:pt x="2298" y="2339"/>
                    <a:pt x="2606" y="2130"/>
                  </a:cubicBezTo>
                  <a:cubicBezTo>
                    <a:pt x="3547" y="1494"/>
                    <a:pt x="3702" y="1452"/>
                    <a:pt x="3727" y="1452"/>
                  </a:cubicBezTo>
                  <a:cubicBezTo>
                    <a:pt x="3731" y="1452"/>
                    <a:pt x="3731" y="1453"/>
                    <a:pt x="3732" y="1453"/>
                  </a:cubicBezTo>
                  <a:lnTo>
                    <a:pt x="3732" y="1453"/>
                  </a:lnTo>
                  <a:lnTo>
                    <a:pt x="3240" y="929"/>
                  </a:lnTo>
                  <a:cubicBezTo>
                    <a:pt x="3240" y="929"/>
                    <a:pt x="2856" y="1162"/>
                    <a:pt x="2517" y="1162"/>
                  </a:cubicBezTo>
                  <a:cubicBezTo>
                    <a:pt x="2347" y="1162"/>
                    <a:pt x="2188" y="1104"/>
                    <a:pt x="2093" y="929"/>
                  </a:cubicBezTo>
                  <a:cubicBezTo>
                    <a:pt x="1760" y="311"/>
                    <a:pt x="1290" y="0"/>
                    <a:pt x="8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4" name="Google Shape;1364;p78"/>
            <p:cNvSpPr/>
            <p:nvPr/>
          </p:nvSpPr>
          <p:spPr>
            <a:xfrm>
              <a:off x="3610358" y="3188833"/>
              <a:ext cx="22508" cy="51564"/>
            </a:xfrm>
            <a:custGeom>
              <a:rect b="b" l="l" r="r" t="t"/>
              <a:pathLst>
                <a:path extrusionOk="0" h="504" w="220">
                  <a:moveTo>
                    <a:pt x="44" y="1"/>
                  </a:moveTo>
                  <a:cubicBezTo>
                    <a:pt x="34" y="1"/>
                    <a:pt x="22" y="1"/>
                    <a:pt x="22" y="12"/>
                  </a:cubicBezTo>
                  <a:cubicBezTo>
                    <a:pt x="22" y="12"/>
                    <a:pt x="1" y="56"/>
                    <a:pt x="1" y="121"/>
                  </a:cubicBezTo>
                  <a:cubicBezTo>
                    <a:pt x="1" y="175"/>
                    <a:pt x="12" y="231"/>
                    <a:pt x="44" y="296"/>
                  </a:cubicBezTo>
                  <a:cubicBezTo>
                    <a:pt x="66" y="362"/>
                    <a:pt x="121" y="427"/>
                    <a:pt x="197" y="503"/>
                  </a:cubicBezTo>
                  <a:cubicBezTo>
                    <a:pt x="209" y="503"/>
                    <a:pt x="209" y="503"/>
                    <a:pt x="219" y="493"/>
                  </a:cubicBezTo>
                  <a:lnTo>
                    <a:pt x="219" y="481"/>
                  </a:lnTo>
                  <a:cubicBezTo>
                    <a:pt x="143" y="416"/>
                    <a:pt x="88" y="350"/>
                    <a:pt x="66" y="285"/>
                  </a:cubicBezTo>
                  <a:cubicBezTo>
                    <a:pt x="34" y="231"/>
                    <a:pt x="34" y="175"/>
                    <a:pt x="34" y="121"/>
                  </a:cubicBezTo>
                  <a:lnTo>
                    <a:pt x="34" y="44"/>
                  </a:lnTo>
                  <a:cubicBezTo>
                    <a:pt x="44" y="34"/>
                    <a:pt x="44" y="34"/>
                    <a:pt x="44" y="23"/>
                  </a:cubicBezTo>
                  <a:lnTo>
                    <a:pt x="44" y="1"/>
                  </a:lnTo>
                  <a:close/>
                </a:path>
              </a:pathLst>
            </a:custGeom>
            <a:solidFill>
              <a:srgbClr val="E6592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5" name="Google Shape;1365;p78"/>
            <p:cNvSpPr/>
            <p:nvPr/>
          </p:nvSpPr>
          <p:spPr>
            <a:xfrm>
              <a:off x="3101986" y="3233952"/>
              <a:ext cx="574457" cy="362894"/>
            </a:xfrm>
            <a:custGeom>
              <a:rect b="b" l="l" r="r" t="t"/>
              <a:pathLst>
                <a:path extrusionOk="0" h="3547" w="5615">
                  <a:moveTo>
                    <a:pt x="4224" y="0"/>
                  </a:moveTo>
                  <a:cubicBezTo>
                    <a:pt x="4114" y="0"/>
                    <a:pt x="3989" y="13"/>
                    <a:pt x="3845" y="40"/>
                  </a:cubicBezTo>
                  <a:cubicBezTo>
                    <a:pt x="3321" y="139"/>
                    <a:pt x="2370" y="1875"/>
                    <a:pt x="1824" y="2247"/>
                  </a:cubicBezTo>
                  <a:lnTo>
                    <a:pt x="0" y="3055"/>
                  </a:lnTo>
                  <a:lnTo>
                    <a:pt x="3113" y="3547"/>
                  </a:lnTo>
                  <a:cubicBezTo>
                    <a:pt x="3812" y="2870"/>
                    <a:pt x="5047" y="2465"/>
                    <a:pt x="5047" y="2465"/>
                  </a:cubicBezTo>
                  <a:cubicBezTo>
                    <a:pt x="5614" y="1865"/>
                    <a:pt x="5593" y="925"/>
                    <a:pt x="5003" y="357"/>
                  </a:cubicBezTo>
                  <a:lnTo>
                    <a:pt x="4959" y="314"/>
                  </a:lnTo>
                  <a:cubicBezTo>
                    <a:pt x="4754" y="117"/>
                    <a:pt x="4555" y="0"/>
                    <a:pt x="42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6" name="Google Shape;1366;p78"/>
            <p:cNvSpPr/>
            <p:nvPr/>
          </p:nvSpPr>
          <p:spPr>
            <a:xfrm>
              <a:off x="3552246" y="3135223"/>
              <a:ext cx="218017" cy="233778"/>
            </a:xfrm>
            <a:custGeom>
              <a:rect b="b" l="l" r="r" t="t"/>
              <a:pathLst>
                <a:path extrusionOk="0" h="2285" w="2131">
                  <a:moveTo>
                    <a:pt x="1748" y="0"/>
                  </a:moveTo>
                  <a:lnTo>
                    <a:pt x="252" y="1301"/>
                  </a:lnTo>
                  <a:cubicBezTo>
                    <a:pt x="22" y="1497"/>
                    <a:pt x="1" y="1835"/>
                    <a:pt x="197" y="2065"/>
                  </a:cubicBezTo>
                  <a:lnTo>
                    <a:pt x="252" y="2131"/>
                  </a:lnTo>
                  <a:cubicBezTo>
                    <a:pt x="342" y="2232"/>
                    <a:pt x="467" y="2285"/>
                    <a:pt x="593" y="2285"/>
                  </a:cubicBezTo>
                  <a:cubicBezTo>
                    <a:pt x="697" y="2285"/>
                    <a:pt x="801" y="2249"/>
                    <a:pt x="886" y="2174"/>
                  </a:cubicBezTo>
                  <a:lnTo>
                    <a:pt x="2131" y="864"/>
                  </a:lnTo>
                  <a:lnTo>
                    <a:pt x="1748" y="0"/>
                  </a:lnTo>
                  <a:close/>
                </a:path>
              </a:pathLst>
            </a:custGeom>
            <a:solidFill>
              <a:srgbClr val="E79B7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7" name="Google Shape;1367;p78"/>
            <p:cNvSpPr/>
            <p:nvPr/>
          </p:nvSpPr>
          <p:spPr>
            <a:xfrm>
              <a:off x="3665195" y="3232519"/>
              <a:ext cx="58213" cy="72640"/>
            </a:xfrm>
            <a:custGeom>
              <a:rect b="b" l="l" r="r" t="t"/>
              <a:pathLst>
                <a:path extrusionOk="0" h="710" w="569">
                  <a:moveTo>
                    <a:pt x="197" y="0"/>
                  </a:moveTo>
                  <a:cubicBezTo>
                    <a:pt x="197" y="0"/>
                    <a:pt x="0" y="316"/>
                    <a:pt x="262" y="710"/>
                  </a:cubicBezTo>
                  <a:lnTo>
                    <a:pt x="568" y="415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rgbClr val="DE8A6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8" name="Google Shape;1368;p78"/>
            <p:cNvSpPr/>
            <p:nvPr/>
          </p:nvSpPr>
          <p:spPr>
            <a:xfrm>
              <a:off x="3581302" y="3006723"/>
              <a:ext cx="256076" cy="240429"/>
            </a:xfrm>
            <a:custGeom>
              <a:rect b="b" l="l" r="r" t="t"/>
              <a:pathLst>
                <a:path extrusionOk="0" h="2350" w="2503">
                  <a:moveTo>
                    <a:pt x="1260" y="0"/>
                  </a:moveTo>
                  <a:cubicBezTo>
                    <a:pt x="681" y="0"/>
                    <a:pt x="178" y="425"/>
                    <a:pt x="88" y="1006"/>
                  </a:cubicBezTo>
                  <a:cubicBezTo>
                    <a:pt x="1" y="1650"/>
                    <a:pt x="438" y="2239"/>
                    <a:pt x="1082" y="2338"/>
                  </a:cubicBezTo>
                  <a:cubicBezTo>
                    <a:pt x="1138" y="2346"/>
                    <a:pt x="1192" y="2349"/>
                    <a:pt x="1246" y="2349"/>
                  </a:cubicBezTo>
                  <a:cubicBezTo>
                    <a:pt x="1824" y="2349"/>
                    <a:pt x="2325" y="1933"/>
                    <a:pt x="2415" y="1344"/>
                  </a:cubicBezTo>
                  <a:cubicBezTo>
                    <a:pt x="2502" y="700"/>
                    <a:pt x="2054" y="110"/>
                    <a:pt x="1421" y="11"/>
                  </a:cubicBezTo>
                  <a:cubicBezTo>
                    <a:pt x="1367" y="4"/>
                    <a:pt x="1313" y="0"/>
                    <a:pt x="1260" y="0"/>
                  </a:cubicBezTo>
                  <a:close/>
                </a:path>
              </a:pathLst>
            </a:custGeom>
            <a:solidFill>
              <a:srgbClr val="14263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9" name="Google Shape;1369;p78"/>
            <p:cNvSpPr/>
            <p:nvPr/>
          </p:nvSpPr>
          <p:spPr>
            <a:xfrm>
              <a:off x="3675221" y="3122946"/>
              <a:ext cx="153154" cy="167379"/>
            </a:xfrm>
            <a:custGeom>
              <a:rect b="b" l="l" r="r" t="t"/>
              <a:pathLst>
                <a:path extrusionOk="0" h="1636" w="1497">
                  <a:moveTo>
                    <a:pt x="186" y="1"/>
                  </a:moveTo>
                  <a:lnTo>
                    <a:pt x="33" y="1049"/>
                  </a:lnTo>
                  <a:cubicBezTo>
                    <a:pt x="0" y="1311"/>
                    <a:pt x="186" y="1562"/>
                    <a:pt x="448" y="1606"/>
                  </a:cubicBezTo>
                  <a:lnTo>
                    <a:pt x="601" y="1628"/>
                  </a:lnTo>
                  <a:cubicBezTo>
                    <a:pt x="635" y="1633"/>
                    <a:pt x="667" y="1635"/>
                    <a:pt x="700" y="1635"/>
                  </a:cubicBezTo>
                  <a:cubicBezTo>
                    <a:pt x="1031" y="1635"/>
                    <a:pt x="1316" y="1387"/>
                    <a:pt x="1366" y="1049"/>
                  </a:cubicBezTo>
                  <a:lnTo>
                    <a:pt x="1497" y="186"/>
                  </a:lnTo>
                  <a:lnTo>
                    <a:pt x="186" y="1"/>
                  </a:lnTo>
                  <a:close/>
                </a:path>
              </a:pathLst>
            </a:custGeom>
            <a:solidFill>
              <a:srgbClr val="E79B7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0" name="Google Shape;1370;p78"/>
            <p:cNvSpPr/>
            <p:nvPr/>
          </p:nvSpPr>
          <p:spPr>
            <a:xfrm>
              <a:off x="3801470" y="3162028"/>
              <a:ext cx="44606" cy="55964"/>
            </a:xfrm>
            <a:custGeom>
              <a:rect b="b" l="l" r="r" t="t"/>
              <a:pathLst>
                <a:path extrusionOk="0" h="547" w="436">
                  <a:moveTo>
                    <a:pt x="208" y="1"/>
                  </a:moveTo>
                  <a:lnTo>
                    <a:pt x="1" y="547"/>
                  </a:lnTo>
                  <a:lnTo>
                    <a:pt x="1" y="547"/>
                  </a:lnTo>
                  <a:lnTo>
                    <a:pt x="307" y="536"/>
                  </a:lnTo>
                  <a:cubicBezTo>
                    <a:pt x="311" y="537"/>
                    <a:pt x="316" y="537"/>
                    <a:pt x="321" y="537"/>
                  </a:cubicBezTo>
                  <a:cubicBezTo>
                    <a:pt x="381" y="537"/>
                    <a:pt x="435" y="476"/>
                    <a:pt x="405" y="416"/>
                  </a:cubicBezTo>
                  <a:lnTo>
                    <a:pt x="208" y="1"/>
                  </a:lnTo>
                  <a:close/>
                </a:path>
              </a:pathLst>
            </a:custGeom>
            <a:solidFill>
              <a:srgbClr val="E79B7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1" name="Google Shape;1371;p78"/>
            <p:cNvSpPr/>
            <p:nvPr/>
          </p:nvSpPr>
          <p:spPr>
            <a:xfrm>
              <a:off x="3581302" y="3006723"/>
              <a:ext cx="256076" cy="241452"/>
            </a:xfrm>
            <a:custGeom>
              <a:rect b="b" l="l" r="r" t="t"/>
              <a:pathLst>
                <a:path extrusionOk="0" h="2360" w="2503">
                  <a:moveTo>
                    <a:pt x="1260" y="0"/>
                  </a:moveTo>
                  <a:cubicBezTo>
                    <a:pt x="681" y="0"/>
                    <a:pt x="178" y="425"/>
                    <a:pt x="88" y="1006"/>
                  </a:cubicBezTo>
                  <a:cubicBezTo>
                    <a:pt x="1" y="1650"/>
                    <a:pt x="438" y="2251"/>
                    <a:pt x="1082" y="2349"/>
                  </a:cubicBezTo>
                  <a:cubicBezTo>
                    <a:pt x="1136" y="2356"/>
                    <a:pt x="1190" y="2360"/>
                    <a:pt x="1243" y="2360"/>
                  </a:cubicBezTo>
                  <a:cubicBezTo>
                    <a:pt x="1822" y="2360"/>
                    <a:pt x="2325" y="1935"/>
                    <a:pt x="2415" y="1344"/>
                  </a:cubicBezTo>
                  <a:cubicBezTo>
                    <a:pt x="2502" y="700"/>
                    <a:pt x="2054" y="110"/>
                    <a:pt x="1421" y="11"/>
                  </a:cubicBezTo>
                  <a:cubicBezTo>
                    <a:pt x="1367" y="4"/>
                    <a:pt x="1313" y="0"/>
                    <a:pt x="1260" y="0"/>
                  </a:cubicBezTo>
                  <a:close/>
                </a:path>
              </a:pathLst>
            </a:custGeom>
            <a:solidFill>
              <a:srgbClr val="E79B7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2" name="Google Shape;1372;p78"/>
            <p:cNvSpPr/>
            <p:nvPr/>
          </p:nvSpPr>
          <p:spPr>
            <a:xfrm>
              <a:off x="3515415" y="2965697"/>
              <a:ext cx="335364" cy="270201"/>
            </a:xfrm>
            <a:custGeom>
              <a:rect b="b" l="l" r="r" t="t"/>
              <a:pathLst>
                <a:path extrusionOk="0" h="2641" w="3278">
                  <a:moveTo>
                    <a:pt x="1935" y="0"/>
                  </a:moveTo>
                  <a:cubicBezTo>
                    <a:pt x="1770" y="0"/>
                    <a:pt x="1588" y="32"/>
                    <a:pt x="1387" y="106"/>
                  </a:cubicBezTo>
                  <a:cubicBezTo>
                    <a:pt x="1" y="620"/>
                    <a:pt x="372" y="2182"/>
                    <a:pt x="372" y="2182"/>
                  </a:cubicBezTo>
                  <a:lnTo>
                    <a:pt x="1399" y="2640"/>
                  </a:lnTo>
                  <a:lnTo>
                    <a:pt x="1934" y="2094"/>
                  </a:lnTo>
                  <a:cubicBezTo>
                    <a:pt x="1934" y="2094"/>
                    <a:pt x="2360" y="1788"/>
                    <a:pt x="2239" y="1166"/>
                  </a:cubicBezTo>
                  <a:lnTo>
                    <a:pt x="2239" y="1166"/>
                  </a:lnTo>
                  <a:cubicBezTo>
                    <a:pt x="2239" y="1166"/>
                    <a:pt x="2543" y="1244"/>
                    <a:pt x="2830" y="1244"/>
                  </a:cubicBezTo>
                  <a:cubicBezTo>
                    <a:pt x="3012" y="1244"/>
                    <a:pt x="3188" y="1213"/>
                    <a:pt x="3277" y="1111"/>
                  </a:cubicBezTo>
                  <a:cubicBezTo>
                    <a:pt x="3277" y="1111"/>
                    <a:pt x="2910" y="0"/>
                    <a:pt x="19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3" name="Google Shape;1373;p78"/>
            <p:cNvSpPr/>
            <p:nvPr/>
          </p:nvSpPr>
          <p:spPr>
            <a:xfrm>
              <a:off x="3651793" y="3143613"/>
              <a:ext cx="70388" cy="65683"/>
            </a:xfrm>
            <a:custGeom>
              <a:rect b="b" l="l" r="r" t="t"/>
              <a:pathLst>
                <a:path extrusionOk="0" h="642" w="688">
                  <a:moveTo>
                    <a:pt x="336" y="0"/>
                  </a:moveTo>
                  <a:cubicBezTo>
                    <a:pt x="184" y="0"/>
                    <a:pt x="52" y="112"/>
                    <a:pt x="33" y="268"/>
                  </a:cubicBezTo>
                  <a:cubicBezTo>
                    <a:pt x="0" y="454"/>
                    <a:pt x="120" y="617"/>
                    <a:pt x="306" y="639"/>
                  </a:cubicBezTo>
                  <a:cubicBezTo>
                    <a:pt x="320" y="641"/>
                    <a:pt x="334" y="642"/>
                    <a:pt x="347" y="642"/>
                  </a:cubicBezTo>
                  <a:cubicBezTo>
                    <a:pt x="506" y="642"/>
                    <a:pt x="646" y="528"/>
                    <a:pt x="666" y="367"/>
                  </a:cubicBezTo>
                  <a:cubicBezTo>
                    <a:pt x="688" y="192"/>
                    <a:pt x="568" y="28"/>
                    <a:pt x="393" y="6"/>
                  </a:cubicBezTo>
                  <a:cubicBezTo>
                    <a:pt x="374" y="2"/>
                    <a:pt x="355" y="0"/>
                    <a:pt x="336" y="0"/>
                  </a:cubicBezTo>
                  <a:close/>
                </a:path>
              </a:pathLst>
            </a:custGeom>
            <a:solidFill>
              <a:srgbClr val="E79B7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4" name="Google Shape;1374;p78"/>
            <p:cNvSpPr/>
            <p:nvPr/>
          </p:nvSpPr>
          <p:spPr>
            <a:xfrm>
              <a:off x="3506514" y="3252572"/>
              <a:ext cx="140877" cy="174439"/>
            </a:xfrm>
            <a:custGeom>
              <a:rect b="b" l="l" r="r" t="t"/>
              <a:pathLst>
                <a:path extrusionOk="0" h="1705" w="1377">
                  <a:moveTo>
                    <a:pt x="852" y="1"/>
                  </a:moveTo>
                  <a:lnTo>
                    <a:pt x="0" y="426"/>
                  </a:lnTo>
                  <a:lnTo>
                    <a:pt x="1289" y="1705"/>
                  </a:lnTo>
                  <a:cubicBezTo>
                    <a:pt x="1377" y="688"/>
                    <a:pt x="852" y="1"/>
                    <a:pt x="8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5" name="Google Shape;1375;p78"/>
            <p:cNvSpPr/>
            <p:nvPr/>
          </p:nvSpPr>
          <p:spPr>
            <a:xfrm>
              <a:off x="3599206" y="3043554"/>
              <a:ext cx="267227" cy="97604"/>
            </a:xfrm>
            <a:custGeom>
              <a:rect b="b" l="l" r="r" t="t"/>
              <a:pathLst>
                <a:path extrusionOk="0" h="954" w="2612">
                  <a:moveTo>
                    <a:pt x="1071" y="1"/>
                  </a:moveTo>
                  <a:cubicBezTo>
                    <a:pt x="1071" y="1"/>
                    <a:pt x="0" y="405"/>
                    <a:pt x="929" y="777"/>
                  </a:cubicBezTo>
                  <a:cubicBezTo>
                    <a:pt x="1265" y="911"/>
                    <a:pt x="1578" y="954"/>
                    <a:pt x="1841" y="954"/>
                  </a:cubicBezTo>
                  <a:cubicBezTo>
                    <a:pt x="2304" y="954"/>
                    <a:pt x="2611" y="820"/>
                    <a:pt x="2611" y="820"/>
                  </a:cubicBezTo>
                  <a:lnTo>
                    <a:pt x="1071" y="1"/>
                  </a:lnTo>
                  <a:close/>
                </a:path>
              </a:pathLst>
            </a:custGeom>
            <a:solidFill>
              <a:srgbClr val="14263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6" name="Google Shape;1376;p78"/>
            <p:cNvSpPr/>
            <p:nvPr/>
          </p:nvSpPr>
          <p:spPr>
            <a:xfrm>
              <a:off x="3603708" y="3005905"/>
              <a:ext cx="244822" cy="104868"/>
            </a:xfrm>
            <a:custGeom>
              <a:rect b="b" l="l" r="r" t="t"/>
              <a:pathLst>
                <a:path extrusionOk="0" h="1025" w="2393">
                  <a:moveTo>
                    <a:pt x="1128" y="1"/>
                  </a:moveTo>
                  <a:cubicBezTo>
                    <a:pt x="1078" y="1"/>
                    <a:pt x="1026" y="3"/>
                    <a:pt x="973" y="9"/>
                  </a:cubicBezTo>
                  <a:cubicBezTo>
                    <a:pt x="0" y="118"/>
                    <a:pt x="1322" y="1024"/>
                    <a:pt x="1322" y="1024"/>
                  </a:cubicBezTo>
                  <a:lnTo>
                    <a:pt x="2393" y="762"/>
                  </a:lnTo>
                  <a:cubicBezTo>
                    <a:pt x="2393" y="762"/>
                    <a:pt x="1992" y="1"/>
                    <a:pt x="11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7" name="Google Shape;1377;p78"/>
            <p:cNvSpPr/>
            <p:nvPr/>
          </p:nvSpPr>
          <p:spPr>
            <a:xfrm>
              <a:off x="3419347" y="3441434"/>
              <a:ext cx="229066" cy="88396"/>
            </a:xfrm>
            <a:custGeom>
              <a:rect b="b" l="l" r="r" t="t"/>
              <a:pathLst>
                <a:path extrusionOk="0" h="864" w="2239">
                  <a:moveTo>
                    <a:pt x="2239" y="0"/>
                  </a:moveTo>
                  <a:lnTo>
                    <a:pt x="0" y="842"/>
                  </a:lnTo>
                  <a:lnTo>
                    <a:pt x="852" y="842"/>
                  </a:lnTo>
                  <a:cubicBezTo>
                    <a:pt x="899" y="857"/>
                    <a:pt x="968" y="864"/>
                    <a:pt x="1047" y="864"/>
                  </a:cubicBezTo>
                  <a:cubicBezTo>
                    <a:pt x="1317" y="864"/>
                    <a:pt x="1712" y="783"/>
                    <a:pt x="1813" y="656"/>
                  </a:cubicBezTo>
                  <a:cubicBezTo>
                    <a:pt x="2076" y="350"/>
                    <a:pt x="2239" y="0"/>
                    <a:pt x="22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8" name="Google Shape;1378;p78"/>
            <p:cNvSpPr/>
            <p:nvPr/>
          </p:nvSpPr>
          <p:spPr>
            <a:xfrm>
              <a:off x="2973384" y="3546403"/>
              <a:ext cx="631544" cy="333121"/>
            </a:xfrm>
            <a:custGeom>
              <a:rect b="b" l="l" r="r" t="t"/>
              <a:pathLst>
                <a:path extrusionOk="0" h="3256" w="6173">
                  <a:moveTo>
                    <a:pt x="1257" y="1"/>
                  </a:moveTo>
                  <a:cubicBezTo>
                    <a:pt x="1" y="176"/>
                    <a:pt x="569" y="3125"/>
                    <a:pt x="569" y="3125"/>
                  </a:cubicBezTo>
                  <a:lnTo>
                    <a:pt x="2731" y="3256"/>
                  </a:lnTo>
                  <a:lnTo>
                    <a:pt x="2961" y="2721"/>
                  </a:lnTo>
                  <a:lnTo>
                    <a:pt x="5484" y="2961"/>
                  </a:lnTo>
                  <a:lnTo>
                    <a:pt x="6172" y="1246"/>
                  </a:lnTo>
                  <a:lnTo>
                    <a:pt x="4370" y="493"/>
                  </a:lnTo>
                  <a:lnTo>
                    <a:pt x="125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9" name="Google Shape;1379;p78"/>
            <p:cNvSpPr/>
            <p:nvPr/>
          </p:nvSpPr>
          <p:spPr>
            <a:xfrm>
              <a:off x="3222608" y="3232315"/>
              <a:ext cx="347641" cy="459474"/>
            </a:xfrm>
            <a:custGeom>
              <a:rect b="b" l="l" r="r" t="t"/>
              <a:pathLst>
                <a:path extrusionOk="0" h="4491" w="3398">
                  <a:moveTo>
                    <a:pt x="2882" y="0"/>
                  </a:moveTo>
                  <a:cubicBezTo>
                    <a:pt x="2868" y="0"/>
                    <a:pt x="2855" y="1"/>
                    <a:pt x="2841" y="2"/>
                  </a:cubicBezTo>
                  <a:lnTo>
                    <a:pt x="492" y="242"/>
                  </a:lnTo>
                  <a:cubicBezTo>
                    <a:pt x="241" y="264"/>
                    <a:pt x="45" y="493"/>
                    <a:pt x="55" y="745"/>
                  </a:cubicBezTo>
                  <a:lnTo>
                    <a:pt x="1" y="4207"/>
                  </a:lnTo>
                  <a:lnTo>
                    <a:pt x="645" y="4491"/>
                  </a:lnTo>
                  <a:lnTo>
                    <a:pt x="1049" y="1170"/>
                  </a:lnTo>
                  <a:lnTo>
                    <a:pt x="2939" y="974"/>
                  </a:lnTo>
                  <a:cubicBezTo>
                    <a:pt x="3201" y="941"/>
                    <a:pt x="3397" y="712"/>
                    <a:pt x="3376" y="439"/>
                  </a:cubicBezTo>
                  <a:cubicBezTo>
                    <a:pt x="3355" y="190"/>
                    <a:pt x="3137" y="0"/>
                    <a:pt x="2882" y="0"/>
                  </a:cubicBezTo>
                  <a:close/>
                </a:path>
              </a:pathLst>
            </a:custGeom>
            <a:solidFill>
              <a:srgbClr val="E79B7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0" name="Google Shape;1380;p78"/>
            <p:cNvSpPr/>
            <p:nvPr/>
          </p:nvSpPr>
          <p:spPr>
            <a:xfrm>
              <a:off x="3144444" y="3618634"/>
              <a:ext cx="147630" cy="139653"/>
            </a:xfrm>
            <a:custGeom>
              <a:rect b="b" l="l" r="r" t="t"/>
              <a:pathLst>
                <a:path extrusionOk="0" h="1365" w="1443">
                  <a:moveTo>
                    <a:pt x="719" y="1"/>
                  </a:moveTo>
                  <a:cubicBezTo>
                    <a:pt x="379" y="1"/>
                    <a:pt x="85" y="261"/>
                    <a:pt x="44" y="606"/>
                  </a:cubicBezTo>
                  <a:cubicBezTo>
                    <a:pt x="0" y="977"/>
                    <a:pt x="262" y="1316"/>
                    <a:pt x="634" y="1360"/>
                  </a:cubicBezTo>
                  <a:cubicBezTo>
                    <a:pt x="661" y="1363"/>
                    <a:pt x="688" y="1365"/>
                    <a:pt x="715" y="1365"/>
                  </a:cubicBezTo>
                  <a:cubicBezTo>
                    <a:pt x="1053" y="1365"/>
                    <a:pt x="1347" y="1114"/>
                    <a:pt x="1387" y="770"/>
                  </a:cubicBezTo>
                  <a:cubicBezTo>
                    <a:pt x="1442" y="399"/>
                    <a:pt x="1169" y="49"/>
                    <a:pt x="797" y="5"/>
                  </a:cubicBezTo>
                  <a:cubicBezTo>
                    <a:pt x="771" y="2"/>
                    <a:pt x="745" y="1"/>
                    <a:pt x="719" y="1"/>
                  </a:cubicBezTo>
                  <a:close/>
                </a:path>
              </a:pathLst>
            </a:custGeom>
            <a:solidFill>
              <a:srgbClr val="E79B7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1" name="Google Shape;1381;p78"/>
            <p:cNvSpPr/>
            <p:nvPr/>
          </p:nvSpPr>
          <p:spPr>
            <a:xfrm>
              <a:off x="3594705" y="3901825"/>
              <a:ext cx="164408" cy="382332"/>
            </a:xfrm>
            <a:custGeom>
              <a:rect b="b" l="l" r="r" t="t"/>
              <a:pathLst>
                <a:path extrusionOk="0" h="3737" w="1607">
                  <a:moveTo>
                    <a:pt x="1486" y="0"/>
                  </a:moveTo>
                  <a:cubicBezTo>
                    <a:pt x="1486" y="0"/>
                    <a:pt x="132" y="165"/>
                    <a:pt x="99" y="274"/>
                  </a:cubicBezTo>
                  <a:cubicBezTo>
                    <a:pt x="1" y="656"/>
                    <a:pt x="918" y="3692"/>
                    <a:pt x="918" y="3692"/>
                  </a:cubicBezTo>
                  <a:lnTo>
                    <a:pt x="1476" y="3736"/>
                  </a:lnTo>
                  <a:lnTo>
                    <a:pt x="1607" y="3277"/>
                  </a:lnTo>
                  <a:lnTo>
                    <a:pt x="148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2" name="Google Shape;1382;p78"/>
            <p:cNvSpPr/>
            <p:nvPr/>
          </p:nvSpPr>
          <p:spPr>
            <a:xfrm>
              <a:off x="3656192" y="4230646"/>
              <a:ext cx="301909" cy="107119"/>
            </a:xfrm>
            <a:custGeom>
              <a:rect b="b" l="l" r="r" t="t"/>
              <a:pathLst>
                <a:path extrusionOk="0" h="1047" w="2951">
                  <a:moveTo>
                    <a:pt x="1086" y="1"/>
                  </a:moveTo>
                  <a:cubicBezTo>
                    <a:pt x="1050" y="1"/>
                    <a:pt x="1022" y="23"/>
                    <a:pt x="1006" y="63"/>
                  </a:cubicBezTo>
                  <a:cubicBezTo>
                    <a:pt x="973" y="151"/>
                    <a:pt x="842" y="315"/>
                    <a:pt x="591" y="337"/>
                  </a:cubicBezTo>
                  <a:cubicBezTo>
                    <a:pt x="575" y="338"/>
                    <a:pt x="560" y="339"/>
                    <a:pt x="546" y="339"/>
                  </a:cubicBezTo>
                  <a:cubicBezTo>
                    <a:pt x="343" y="339"/>
                    <a:pt x="290" y="201"/>
                    <a:pt x="208" y="129"/>
                  </a:cubicBezTo>
                  <a:cubicBezTo>
                    <a:pt x="191" y="119"/>
                    <a:pt x="172" y="114"/>
                    <a:pt x="154" y="114"/>
                  </a:cubicBezTo>
                  <a:cubicBezTo>
                    <a:pt x="116" y="114"/>
                    <a:pt x="81" y="136"/>
                    <a:pt x="66" y="173"/>
                  </a:cubicBezTo>
                  <a:lnTo>
                    <a:pt x="45" y="249"/>
                  </a:lnTo>
                  <a:lnTo>
                    <a:pt x="45" y="271"/>
                  </a:lnTo>
                  <a:lnTo>
                    <a:pt x="11" y="828"/>
                  </a:lnTo>
                  <a:cubicBezTo>
                    <a:pt x="1" y="927"/>
                    <a:pt x="77" y="1014"/>
                    <a:pt x="186" y="1014"/>
                  </a:cubicBezTo>
                  <a:lnTo>
                    <a:pt x="2786" y="1046"/>
                  </a:lnTo>
                  <a:cubicBezTo>
                    <a:pt x="2885" y="1046"/>
                    <a:pt x="2950" y="948"/>
                    <a:pt x="2917" y="861"/>
                  </a:cubicBezTo>
                  <a:cubicBezTo>
                    <a:pt x="2873" y="762"/>
                    <a:pt x="2808" y="697"/>
                    <a:pt x="2710" y="653"/>
                  </a:cubicBezTo>
                  <a:lnTo>
                    <a:pt x="1125" y="9"/>
                  </a:lnTo>
                  <a:cubicBezTo>
                    <a:pt x="1111" y="3"/>
                    <a:pt x="1098" y="1"/>
                    <a:pt x="10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3" name="Google Shape;1383;p78"/>
            <p:cNvSpPr/>
            <p:nvPr/>
          </p:nvSpPr>
          <p:spPr>
            <a:xfrm>
              <a:off x="3750111" y="3055934"/>
              <a:ext cx="116324" cy="71617"/>
            </a:xfrm>
            <a:custGeom>
              <a:rect b="b" l="l" r="r" t="t"/>
              <a:pathLst>
                <a:path extrusionOk="0" h="700" w="1137">
                  <a:moveTo>
                    <a:pt x="0" y="0"/>
                  </a:moveTo>
                  <a:lnTo>
                    <a:pt x="66" y="535"/>
                  </a:lnTo>
                  <a:lnTo>
                    <a:pt x="1136" y="699"/>
                  </a:lnTo>
                  <a:cubicBezTo>
                    <a:pt x="1136" y="699"/>
                    <a:pt x="1103" y="481"/>
                    <a:pt x="962" y="273"/>
                  </a:cubicBezTo>
                  <a:cubicBezTo>
                    <a:pt x="819" y="66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4" name="Google Shape;1384;p78"/>
            <p:cNvSpPr/>
            <p:nvPr/>
          </p:nvSpPr>
          <p:spPr>
            <a:xfrm>
              <a:off x="2558829" y="4067156"/>
              <a:ext cx="346516" cy="214749"/>
            </a:xfrm>
            <a:custGeom>
              <a:rect b="b" l="l" r="r" t="t"/>
              <a:pathLst>
                <a:path extrusionOk="0" h="2099" w="3387">
                  <a:moveTo>
                    <a:pt x="2974" y="1"/>
                  </a:moveTo>
                  <a:cubicBezTo>
                    <a:pt x="2973" y="1"/>
                    <a:pt x="2972" y="1"/>
                    <a:pt x="2972" y="1"/>
                  </a:cubicBezTo>
                  <a:cubicBezTo>
                    <a:pt x="2196" y="122"/>
                    <a:pt x="186" y="1258"/>
                    <a:pt x="186" y="1258"/>
                  </a:cubicBezTo>
                  <a:lnTo>
                    <a:pt x="1" y="2098"/>
                  </a:lnTo>
                  <a:lnTo>
                    <a:pt x="3387" y="1465"/>
                  </a:lnTo>
                  <a:cubicBezTo>
                    <a:pt x="3387" y="1465"/>
                    <a:pt x="3074" y="1"/>
                    <a:pt x="29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5" name="Google Shape;1385;p78"/>
            <p:cNvSpPr/>
            <p:nvPr/>
          </p:nvSpPr>
          <p:spPr>
            <a:xfrm>
              <a:off x="2412425" y="4128542"/>
              <a:ext cx="235921" cy="257514"/>
            </a:xfrm>
            <a:custGeom>
              <a:rect b="b" l="l" r="r" t="t"/>
              <a:pathLst>
                <a:path extrusionOk="0" h="2517" w="2306">
                  <a:moveTo>
                    <a:pt x="1566" y="0"/>
                  </a:moveTo>
                  <a:cubicBezTo>
                    <a:pt x="1506" y="0"/>
                    <a:pt x="1444" y="34"/>
                    <a:pt x="1410" y="90"/>
                  </a:cubicBezTo>
                  <a:lnTo>
                    <a:pt x="55" y="2306"/>
                  </a:lnTo>
                  <a:cubicBezTo>
                    <a:pt x="0" y="2394"/>
                    <a:pt x="55" y="2493"/>
                    <a:pt x="143" y="2514"/>
                  </a:cubicBezTo>
                  <a:cubicBezTo>
                    <a:pt x="160" y="2516"/>
                    <a:pt x="177" y="2517"/>
                    <a:pt x="194" y="2517"/>
                  </a:cubicBezTo>
                  <a:cubicBezTo>
                    <a:pt x="282" y="2517"/>
                    <a:pt x="362" y="2493"/>
                    <a:pt x="427" y="2438"/>
                  </a:cubicBezTo>
                  <a:lnTo>
                    <a:pt x="1803" y="1411"/>
                  </a:lnTo>
                  <a:cubicBezTo>
                    <a:pt x="1835" y="1378"/>
                    <a:pt x="1847" y="1323"/>
                    <a:pt x="1814" y="1280"/>
                  </a:cubicBezTo>
                  <a:cubicBezTo>
                    <a:pt x="1748" y="1204"/>
                    <a:pt x="1682" y="1007"/>
                    <a:pt x="1781" y="789"/>
                  </a:cubicBezTo>
                  <a:cubicBezTo>
                    <a:pt x="1890" y="570"/>
                    <a:pt x="2119" y="526"/>
                    <a:pt x="2229" y="483"/>
                  </a:cubicBezTo>
                  <a:cubicBezTo>
                    <a:pt x="2284" y="461"/>
                    <a:pt x="2306" y="395"/>
                    <a:pt x="2262" y="352"/>
                  </a:cubicBezTo>
                  <a:lnTo>
                    <a:pt x="2218" y="286"/>
                  </a:lnTo>
                  <a:cubicBezTo>
                    <a:pt x="2207" y="286"/>
                    <a:pt x="2207" y="275"/>
                    <a:pt x="2196" y="275"/>
                  </a:cubicBezTo>
                  <a:lnTo>
                    <a:pt x="1661" y="35"/>
                  </a:lnTo>
                  <a:cubicBezTo>
                    <a:pt x="1633" y="11"/>
                    <a:pt x="1600" y="0"/>
                    <a:pt x="15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6" name="Google Shape;1386;p78"/>
            <p:cNvSpPr/>
            <p:nvPr/>
          </p:nvSpPr>
          <p:spPr>
            <a:xfrm>
              <a:off x="4312196" y="4354440"/>
              <a:ext cx="168807" cy="168811"/>
            </a:xfrm>
            <a:custGeom>
              <a:rect b="b" l="l" r="r" t="t"/>
              <a:pathLst>
                <a:path extrusionOk="0" h="1650" w="1650">
                  <a:moveTo>
                    <a:pt x="820" y="1"/>
                  </a:moveTo>
                  <a:cubicBezTo>
                    <a:pt x="372" y="1"/>
                    <a:pt x="0" y="372"/>
                    <a:pt x="0" y="831"/>
                  </a:cubicBezTo>
                  <a:cubicBezTo>
                    <a:pt x="0" y="1289"/>
                    <a:pt x="372" y="1650"/>
                    <a:pt x="820" y="1650"/>
                  </a:cubicBezTo>
                  <a:cubicBezTo>
                    <a:pt x="1279" y="1650"/>
                    <a:pt x="1650" y="1289"/>
                    <a:pt x="1650" y="831"/>
                  </a:cubicBezTo>
                  <a:cubicBezTo>
                    <a:pt x="1650" y="372"/>
                    <a:pt x="1279" y="1"/>
                    <a:pt x="8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7" name="Google Shape;1387;p78"/>
            <p:cNvSpPr/>
            <p:nvPr/>
          </p:nvSpPr>
          <p:spPr>
            <a:xfrm>
              <a:off x="4385960" y="4410301"/>
              <a:ext cx="95044" cy="112950"/>
            </a:xfrm>
            <a:custGeom>
              <a:rect b="b" l="l" r="r" t="t"/>
              <a:pathLst>
                <a:path extrusionOk="0" h="1104" w="929">
                  <a:moveTo>
                    <a:pt x="99" y="1104"/>
                  </a:moveTo>
                  <a:lnTo>
                    <a:pt x="99" y="1104"/>
                  </a:lnTo>
                  <a:lnTo>
                    <a:pt x="99" y="1104"/>
                  </a:lnTo>
                  <a:close/>
                  <a:moveTo>
                    <a:pt x="99" y="1104"/>
                  </a:moveTo>
                  <a:lnTo>
                    <a:pt x="99" y="1104"/>
                  </a:lnTo>
                  <a:lnTo>
                    <a:pt x="99" y="1104"/>
                  </a:lnTo>
                  <a:close/>
                  <a:moveTo>
                    <a:pt x="87" y="1104"/>
                  </a:moveTo>
                  <a:lnTo>
                    <a:pt x="99" y="1104"/>
                  </a:lnTo>
                  <a:lnTo>
                    <a:pt x="87" y="1104"/>
                  </a:lnTo>
                  <a:close/>
                  <a:moveTo>
                    <a:pt x="87" y="1104"/>
                  </a:moveTo>
                  <a:lnTo>
                    <a:pt x="87" y="1104"/>
                  </a:lnTo>
                  <a:lnTo>
                    <a:pt x="87" y="1104"/>
                  </a:lnTo>
                  <a:close/>
                  <a:moveTo>
                    <a:pt x="87" y="1104"/>
                  </a:moveTo>
                  <a:lnTo>
                    <a:pt x="87" y="1104"/>
                  </a:lnTo>
                  <a:lnTo>
                    <a:pt x="87" y="1104"/>
                  </a:lnTo>
                  <a:close/>
                  <a:moveTo>
                    <a:pt x="87" y="1104"/>
                  </a:moveTo>
                  <a:lnTo>
                    <a:pt x="87" y="1104"/>
                  </a:lnTo>
                  <a:lnTo>
                    <a:pt x="87" y="1104"/>
                  </a:lnTo>
                  <a:close/>
                  <a:moveTo>
                    <a:pt x="77" y="1104"/>
                  </a:moveTo>
                  <a:lnTo>
                    <a:pt x="77" y="1104"/>
                  </a:lnTo>
                  <a:lnTo>
                    <a:pt x="77" y="1104"/>
                  </a:lnTo>
                  <a:close/>
                  <a:moveTo>
                    <a:pt x="77" y="1104"/>
                  </a:moveTo>
                  <a:lnTo>
                    <a:pt x="77" y="1104"/>
                  </a:lnTo>
                  <a:lnTo>
                    <a:pt x="77" y="1104"/>
                  </a:lnTo>
                  <a:close/>
                  <a:moveTo>
                    <a:pt x="77" y="1104"/>
                  </a:moveTo>
                  <a:lnTo>
                    <a:pt x="77" y="1104"/>
                  </a:lnTo>
                  <a:lnTo>
                    <a:pt x="77" y="1104"/>
                  </a:lnTo>
                  <a:close/>
                  <a:moveTo>
                    <a:pt x="66" y="1104"/>
                  </a:moveTo>
                  <a:lnTo>
                    <a:pt x="77" y="1104"/>
                  </a:lnTo>
                  <a:lnTo>
                    <a:pt x="66" y="1104"/>
                  </a:lnTo>
                  <a:close/>
                  <a:moveTo>
                    <a:pt x="66" y="1104"/>
                  </a:moveTo>
                  <a:lnTo>
                    <a:pt x="66" y="1104"/>
                  </a:lnTo>
                  <a:lnTo>
                    <a:pt x="66" y="1104"/>
                  </a:lnTo>
                  <a:close/>
                  <a:moveTo>
                    <a:pt x="66" y="1104"/>
                  </a:moveTo>
                  <a:lnTo>
                    <a:pt x="66" y="1104"/>
                  </a:lnTo>
                  <a:lnTo>
                    <a:pt x="66" y="1104"/>
                  </a:lnTo>
                  <a:close/>
                  <a:moveTo>
                    <a:pt x="66" y="1104"/>
                  </a:moveTo>
                  <a:lnTo>
                    <a:pt x="66" y="1104"/>
                  </a:lnTo>
                  <a:lnTo>
                    <a:pt x="66" y="1104"/>
                  </a:lnTo>
                  <a:close/>
                  <a:moveTo>
                    <a:pt x="55" y="1104"/>
                  </a:moveTo>
                  <a:lnTo>
                    <a:pt x="55" y="1104"/>
                  </a:lnTo>
                  <a:lnTo>
                    <a:pt x="55" y="1104"/>
                  </a:lnTo>
                  <a:close/>
                  <a:moveTo>
                    <a:pt x="55" y="1104"/>
                  </a:moveTo>
                  <a:lnTo>
                    <a:pt x="55" y="1104"/>
                  </a:lnTo>
                  <a:lnTo>
                    <a:pt x="55" y="1104"/>
                  </a:lnTo>
                  <a:close/>
                  <a:moveTo>
                    <a:pt x="55" y="1104"/>
                  </a:moveTo>
                  <a:lnTo>
                    <a:pt x="55" y="1104"/>
                  </a:lnTo>
                  <a:lnTo>
                    <a:pt x="55" y="1104"/>
                  </a:lnTo>
                  <a:close/>
                  <a:moveTo>
                    <a:pt x="55" y="1104"/>
                  </a:moveTo>
                  <a:lnTo>
                    <a:pt x="55" y="1104"/>
                  </a:lnTo>
                  <a:lnTo>
                    <a:pt x="55" y="1104"/>
                  </a:lnTo>
                  <a:close/>
                  <a:moveTo>
                    <a:pt x="44" y="1104"/>
                  </a:moveTo>
                  <a:lnTo>
                    <a:pt x="44" y="1104"/>
                  </a:lnTo>
                  <a:lnTo>
                    <a:pt x="44" y="1104"/>
                  </a:lnTo>
                  <a:close/>
                  <a:moveTo>
                    <a:pt x="44" y="1104"/>
                  </a:moveTo>
                  <a:lnTo>
                    <a:pt x="44" y="1104"/>
                  </a:lnTo>
                  <a:lnTo>
                    <a:pt x="44" y="1104"/>
                  </a:lnTo>
                  <a:close/>
                  <a:moveTo>
                    <a:pt x="44" y="1104"/>
                  </a:moveTo>
                  <a:lnTo>
                    <a:pt x="44" y="1104"/>
                  </a:lnTo>
                  <a:lnTo>
                    <a:pt x="44" y="1104"/>
                  </a:lnTo>
                  <a:close/>
                  <a:moveTo>
                    <a:pt x="44" y="1104"/>
                  </a:moveTo>
                  <a:lnTo>
                    <a:pt x="44" y="1104"/>
                  </a:lnTo>
                  <a:lnTo>
                    <a:pt x="44" y="1104"/>
                  </a:lnTo>
                  <a:close/>
                  <a:moveTo>
                    <a:pt x="33" y="1104"/>
                  </a:moveTo>
                  <a:lnTo>
                    <a:pt x="33" y="1104"/>
                  </a:lnTo>
                  <a:lnTo>
                    <a:pt x="33" y="1104"/>
                  </a:lnTo>
                  <a:close/>
                  <a:moveTo>
                    <a:pt x="33" y="1104"/>
                  </a:moveTo>
                  <a:lnTo>
                    <a:pt x="33" y="1104"/>
                  </a:lnTo>
                  <a:lnTo>
                    <a:pt x="33" y="1104"/>
                  </a:lnTo>
                  <a:close/>
                  <a:moveTo>
                    <a:pt x="22" y="1104"/>
                  </a:moveTo>
                  <a:lnTo>
                    <a:pt x="22" y="1104"/>
                  </a:lnTo>
                  <a:lnTo>
                    <a:pt x="22" y="1104"/>
                  </a:lnTo>
                  <a:close/>
                  <a:moveTo>
                    <a:pt x="22" y="1104"/>
                  </a:moveTo>
                  <a:lnTo>
                    <a:pt x="22" y="1104"/>
                  </a:lnTo>
                  <a:lnTo>
                    <a:pt x="22" y="1104"/>
                  </a:lnTo>
                  <a:close/>
                  <a:moveTo>
                    <a:pt x="22" y="1104"/>
                  </a:moveTo>
                  <a:lnTo>
                    <a:pt x="22" y="1104"/>
                  </a:lnTo>
                  <a:lnTo>
                    <a:pt x="22" y="1104"/>
                  </a:lnTo>
                  <a:close/>
                  <a:moveTo>
                    <a:pt x="22" y="1104"/>
                  </a:moveTo>
                  <a:lnTo>
                    <a:pt x="22" y="1104"/>
                  </a:lnTo>
                  <a:lnTo>
                    <a:pt x="22" y="1104"/>
                  </a:lnTo>
                  <a:close/>
                  <a:moveTo>
                    <a:pt x="11" y="1104"/>
                  </a:moveTo>
                  <a:lnTo>
                    <a:pt x="11" y="1104"/>
                  </a:lnTo>
                  <a:lnTo>
                    <a:pt x="11" y="1104"/>
                  </a:lnTo>
                  <a:close/>
                  <a:moveTo>
                    <a:pt x="0" y="1104"/>
                  </a:moveTo>
                  <a:lnTo>
                    <a:pt x="0" y="1104"/>
                  </a:lnTo>
                  <a:lnTo>
                    <a:pt x="0" y="1104"/>
                  </a:lnTo>
                  <a:close/>
                  <a:moveTo>
                    <a:pt x="0" y="1104"/>
                  </a:moveTo>
                  <a:lnTo>
                    <a:pt x="0" y="1104"/>
                  </a:lnTo>
                  <a:lnTo>
                    <a:pt x="0" y="1104"/>
                  </a:lnTo>
                  <a:close/>
                  <a:moveTo>
                    <a:pt x="0" y="1104"/>
                  </a:moveTo>
                  <a:lnTo>
                    <a:pt x="0" y="1104"/>
                  </a:lnTo>
                  <a:lnTo>
                    <a:pt x="0" y="1104"/>
                  </a:lnTo>
                  <a:close/>
                  <a:moveTo>
                    <a:pt x="929" y="273"/>
                  </a:moveTo>
                  <a:lnTo>
                    <a:pt x="929" y="273"/>
                  </a:lnTo>
                  <a:lnTo>
                    <a:pt x="929" y="273"/>
                  </a:lnTo>
                  <a:close/>
                  <a:moveTo>
                    <a:pt x="929" y="273"/>
                  </a:moveTo>
                  <a:lnTo>
                    <a:pt x="929" y="273"/>
                  </a:lnTo>
                  <a:lnTo>
                    <a:pt x="929" y="273"/>
                  </a:lnTo>
                  <a:close/>
                  <a:moveTo>
                    <a:pt x="929" y="273"/>
                  </a:moveTo>
                  <a:lnTo>
                    <a:pt x="929" y="273"/>
                  </a:lnTo>
                  <a:lnTo>
                    <a:pt x="929" y="273"/>
                  </a:lnTo>
                  <a:close/>
                  <a:moveTo>
                    <a:pt x="929" y="263"/>
                  </a:moveTo>
                  <a:lnTo>
                    <a:pt x="929" y="263"/>
                  </a:lnTo>
                  <a:lnTo>
                    <a:pt x="929" y="263"/>
                  </a:lnTo>
                  <a:close/>
                  <a:moveTo>
                    <a:pt x="929" y="263"/>
                  </a:moveTo>
                  <a:lnTo>
                    <a:pt x="929" y="263"/>
                  </a:lnTo>
                  <a:lnTo>
                    <a:pt x="929" y="263"/>
                  </a:lnTo>
                  <a:close/>
                  <a:moveTo>
                    <a:pt x="929" y="252"/>
                  </a:moveTo>
                  <a:lnTo>
                    <a:pt x="929" y="252"/>
                  </a:lnTo>
                  <a:lnTo>
                    <a:pt x="929" y="252"/>
                  </a:lnTo>
                  <a:close/>
                  <a:moveTo>
                    <a:pt x="929" y="252"/>
                  </a:moveTo>
                  <a:lnTo>
                    <a:pt x="929" y="252"/>
                  </a:lnTo>
                  <a:lnTo>
                    <a:pt x="929" y="252"/>
                  </a:lnTo>
                  <a:close/>
                  <a:moveTo>
                    <a:pt x="929" y="252"/>
                  </a:moveTo>
                  <a:lnTo>
                    <a:pt x="929" y="252"/>
                  </a:lnTo>
                  <a:lnTo>
                    <a:pt x="929" y="252"/>
                  </a:lnTo>
                  <a:close/>
                  <a:moveTo>
                    <a:pt x="929" y="241"/>
                  </a:moveTo>
                  <a:lnTo>
                    <a:pt x="929" y="241"/>
                  </a:lnTo>
                  <a:lnTo>
                    <a:pt x="929" y="241"/>
                  </a:lnTo>
                  <a:close/>
                  <a:moveTo>
                    <a:pt x="929" y="241"/>
                  </a:moveTo>
                  <a:lnTo>
                    <a:pt x="929" y="241"/>
                  </a:lnTo>
                  <a:lnTo>
                    <a:pt x="929" y="241"/>
                  </a:lnTo>
                  <a:close/>
                  <a:moveTo>
                    <a:pt x="929" y="230"/>
                  </a:moveTo>
                  <a:lnTo>
                    <a:pt x="929" y="230"/>
                  </a:lnTo>
                  <a:lnTo>
                    <a:pt x="929" y="230"/>
                  </a:lnTo>
                  <a:close/>
                  <a:moveTo>
                    <a:pt x="929" y="230"/>
                  </a:moveTo>
                  <a:lnTo>
                    <a:pt x="929" y="230"/>
                  </a:lnTo>
                  <a:lnTo>
                    <a:pt x="929" y="230"/>
                  </a:lnTo>
                  <a:close/>
                  <a:moveTo>
                    <a:pt x="929" y="230"/>
                  </a:moveTo>
                  <a:lnTo>
                    <a:pt x="929" y="230"/>
                  </a:lnTo>
                  <a:lnTo>
                    <a:pt x="929" y="230"/>
                  </a:lnTo>
                  <a:close/>
                  <a:moveTo>
                    <a:pt x="929" y="219"/>
                  </a:moveTo>
                  <a:lnTo>
                    <a:pt x="929" y="219"/>
                  </a:lnTo>
                  <a:lnTo>
                    <a:pt x="929" y="219"/>
                  </a:lnTo>
                  <a:close/>
                  <a:moveTo>
                    <a:pt x="929" y="219"/>
                  </a:moveTo>
                  <a:lnTo>
                    <a:pt x="929" y="219"/>
                  </a:lnTo>
                  <a:lnTo>
                    <a:pt x="929" y="219"/>
                  </a:lnTo>
                  <a:close/>
                  <a:moveTo>
                    <a:pt x="929" y="208"/>
                  </a:moveTo>
                  <a:lnTo>
                    <a:pt x="929" y="208"/>
                  </a:lnTo>
                  <a:lnTo>
                    <a:pt x="929" y="208"/>
                  </a:lnTo>
                  <a:close/>
                  <a:moveTo>
                    <a:pt x="929" y="208"/>
                  </a:moveTo>
                  <a:lnTo>
                    <a:pt x="929" y="208"/>
                  </a:lnTo>
                  <a:lnTo>
                    <a:pt x="929" y="208"/>
                  </a:lnTo>
                  <a:close/>
                  <a:moveTo>
                    <a:pt x="929" y="208"/>
                  </a:moveTo>
                  <a:lnTo>
                    <a:pt x="929" y="208"/>
                  </a:lnTo>
                  <a:lnTo>
                    <a:pt x="929" y="208"/>
                  </a:lnTo>
                  <a:close/>
                  <a:moveTo>
                    <a:pt x="929" y="197"/>
                  </a:moveTo>
                  <a:lnTo>
                    <a:pt x="929" y="197"/>
                  </a:lnTo>
                  <a:lnTo>
                    <a:pt x="929" y="197"/>
                  </a:lnTo>
                  <a:close/>
                  <a:moveTo>
                    <a:pt x="918" y="197"/>
                  </a:moveTo>
                  <a:lnTo>
                    <a:pt x="918" y="197"/>
                  </a:lnTo>
                  <a:lnTo>
                    <a:pt x="918" y="197"/>
                  </a:lnTo>
                  <a:close/>
                  <a:moveTo>
                    <a:pt x="918" y="186"/>
                  </a:moveTo>
                  <a:lnTo>
                    <a:pt x="918" y="186"/>
                  </a:lnTo>
                  <a:lnTo>
                    <a:pt x="918" y="186"/>
                  </a:lnTo>
                  <a:close/>
                  <a:moveTo>
                    <a:pt x="918" y="186"/>
                  </a:moveTo>
                  <a:lnTo>
                    <a:pt x="918" y="186"/>
                  </a:lnTo>
                  <a:lnTo>
                    <a:pt x="918" y="186"/>
                  </a:lnTo>
                  <a:close/>
                  <a:moveTo>
                    <a:pt x="918" y="186"/>
                  </a:moveTo>
                  <a:lnTo>
                    <a:pt x="918" y="186"/>
                  </a:lnTo>
                  <a:lnTo>
                    <a:pt x="918" y="186"/>
                  </a:lnTo>
                  <a:close/>
                  <a:moveTo>
                    <a:pt x="918" y="176"/>
                  </a:moveTo>
                  <a:lnTo>
                    <a:pt x="918" y="176"/>
                  </a:lnTo>
                  <a:lnTo>
                    <a:pt x="918" y="176"/>
                  </a:lnTo>
                  <a:close/>
                  <a:moveTo>
                    <a:pt x="918" y="176"/>
                  </a:moveTo>
                  <a:lnTo>
                    <a:pt x="918" y="176"/>
                  </a:lnTo>
                  <a:lnTo>
                    <a:pt x="918" y="176"/>
                  </a:lnTo>
                  <a:close/>
                  <a:moveTo>
                    <a:pt x="918" y="164"/>
                  </a:moveTo>
                  <a:lnTo>
                    <a:pt x="918" y="164"/>
                  </a:lnTo>
                  <a:lnTo>
                    <a:pt x="918" y="164"/>
                  </a:lnTo>
                  <a:close/>
                  <a:moveTo>
                    <a:pt x="918" y="164"/>
                  </a:moveTo>
                  <a:lnTo>
                    <a:pt x="918" y="164"/>
                  </a:lnTo>
                  <a:lnTo>
                    <a:pt x="918" y="164"/>
                  </a:lnTo>
                  <a:close/>
                  <a:moveTo>
                    <a:pt x="918" y="164"/>
                  </a:moveTo>
                  <a:lnTo>
                    <a:pt x="918" y="164"/>
                  </a:lnTo>
                  <a:lnTo>
                    <a:pt x="918" y="164"/>
                  </a:lnTo>
                  <a:close/>
                  <a:moveTo>
                    <a:pt x="918" y="154"/>
                  </a:moveTo>
                  <a:lnTo>
                    <a:pt x="918" y="154"/>
                  </a:lnTo>
                  <a:lnTo>
                    <a:pt x="918" y="154"/>
                  </a:lnTo>
                  <a:close/>
                  <a:moveTo>
                    <a:pt x="918" y="154"/>
                  </a:moveTo>
                  <a:lnTo>
                    <a:pt x="918" y="154"/>
                  </a:lnTo>
                  <a:lnTo>
                    <a:pt x="918" y="154"/>
                  </a:lnTo>
                  <a:close/>
                  <a:moveTo>
                    <a:pt x="918" y="142"/>
                  </a:moveTo>
                  <a:lnTo>
                    <a:pt x="918" y="142"/>
                  </a:lnTo>
                  <a:lnTo>
                    <a:pt x="918" y="142"/>
                  </a:lnTo>
                  <a:close/>
                  <a:moveTo>
                    <a:pt x="918" y="142"/>
                  </a:moveTo>
                  <a:lnTo>
                    <a:pt x="918" y="142"/>
                  </a:lnTo>
                  <a:lnTo>
                    <a:pt x="918" y="142"/>
                  </a:lnTo>
                  <a:close/>
                  <a:moveTo>
                    <a:pt x="918" y="132"/>
                  </a:moveTo>
                  <a:lnTo>
                    <a:pt x="918" y="132"/>
                  </a:lnTo>
                  <a:lnTo>
                    <a:pt x="918" y="132"/>
                  </a:lnTo>
                  <a:close/>
                  <a:moveTo>
                    <a:pt x="918" y="132"/>
                  </a:moveTo>
                  <a:lnTo>
                    <a:pt x="918" y="132"/>
                  </a:lnTo>
                  <a:lnTo>
                    <a:pt x="918" y="132"/>
                  </a:lnTo>
                  <a:close/>
                  <a:moveTo>
                    <a:pt x="918" y="132"/>
                  </a:moveTo>
                  <a:lnTo>
                    <a:pt x="918" y="132"/>
                  </a:lnTo>
                  <a:lnTo>
                    <a:pt x="918" y="132"/>
                  </a:lnTo>
                  <a:close/>
                  <a:moveTo>
                    <a:pt x="907" y="120"/>
                  </a:moveTo>
                  <a:lnTo>
                    <a:pt x="907" y="120"/>
                  </a:lnTo>
                  <a:lnTo>
                    <a:pt x="907" y="120"/>
                  </a:lnTo>
                  <a:close/>
                  <a:moveTo>
                    <a:pt x="907" y="120"/>
                  </a:moveTo>
                  <a:lnTo>
                    <a:pt x="907" y="120"/>
                  </a:lnTo>
                  <a:lnTo>
                    <a:pt x="907" y="120"/>
                  </a:lnTo>
                  <a:close/>
                  <a:moveTo>
                    <a:pt x="907" y="110"/>
                  </a:moveTo>
                  <a:lnTo>
                    <a:pt x="907" y="120"/>
                  </a:lnTo>
                  <a:lnTo>
                    <a:pt x="907" y="110"/>
                  </a:lnTo>
                  <a:close/>
                  <a:moveTo>
                    <a:pt x="907" y="110"/>
                  </a:moveTo>
                  <a:lnTo>
                    <a:pt x="907" y="110"/>
                  </a:lnTo>
                  <a:lnTo>
                    <a:pt x="907" y="110"/>
                  </a:lnTo>
                  <a:close/>
                  <a:moveTo>
                    <a:pt x="907" y="110"/>
                  </a:moveTo>
                  <a:lnTo>
                    <a:pt x="907" y="110"/>
                  </a:lnTo>
                  <a:lnTo>
                    <a:pt x="907" y="110"/>
                  </a:lnTo>
                  <a:close/>
                  <a:moveTo>
                    <a:pt x="907" y="99"/>
                  </a:moveTo>
                  <a:lnTo>
                    <a:pt x="907" y="99"/>
                  </a:lnTo>
                  <a:lnTo>
                    <a:pt x="907" y="99"/>
                  </a:lnTo>
                  <a:close/>
                  <a:moveTo>
                    <a:pt x="907" y="99"/>
                  </a:moveTo>
                  <a:lnTo>
                    <a:pt x="907" y="99"/>
                  </a:lnTo>
                  <a:lnTo>
                    <a:pt x="907" y="99"/>
                  </a:lnTo>
                  <a:close/>
                  <a:moveTo>
                    <a:pt x="907" y="99"/>
                  </a:moveTo>
                  <a:lnTo>
                    <a:pt x="907" y="99"/>
                  </a:lnTo>
                  <a:lnTo>
                    <a:pt x="907" y="99"/>
                  </a:lnTo>
                  <a:close/>
                  <a:moveTo>
                    <a:pt x="907" y="88"/>
                  </a:moveTo>
                  <a:lnTo>
                    <a:pt x="907" y="88"/>
                  </a:lnTo>
                  <a:lnTo>
                    <a:pt x="907" y="88"/>
                  </a:lnTo>
                  <a:close/>
                  <a:moveTo>
                    <a:pt x="907" y="88"/>
                  </a:moveTo>
                  <a:lnTo>
                    <a:pt x="907" y="88"/>
                  </a:lnTo>
                  <a:lnTo>
                    <a:pt x="907" y="88"/>
                  </a:lnTo>
                  <a:close/>
                  <a:moveTo>
                    <a:pt x="907" y="77"/>
                  </a:moveTo>
                  <a:lnTo>
                    <a:pt x="907" y="77"/>
                  </a:lnTo>
                  <a:lnTo>
                    <a:pt x="907" y="77"/>
                  </a:lnTo>
                  <a:close/>
                  <a:moveTo>
                    <a:pt x="907" y="77"/>
                  </a:moveTo>
                  <a:lnTo>
                    <a:pt x="907" y="77"/>
                  </a:lnTo>
                  <a:lnTo>
                    <a:pt x="907" y="77"/>
                  </a:lnTo>
                  <a:close/>
                  <a:moveTo>
                    <a:pt x="896" y="77"/>
                  </a:moveTo>
                  <a:lnTo>
                    <a:pt x="896" y="77"/>
                  </a:lnTo>
                  <a:lnTo>
                    <a:pt x="896" y="77"/>
                  </a:lnTo>
                  <a:close/>
                  <a:moveTo>
                    <a:pt x="896" y="66"/>
                  </a:moveTo>
                  <a:lnTo>
                    <a:pt x="896" y="66"/>
                  </a:lnTo>
                  <a:lnTo>
                    <a:pt x="896" y="66"/>
                  </a:lnTo>
                  <a:close/>
                  <a:moveTo>
                    <a:pt x="896" y="66"/>
                  </a:moveTo>
                  <a:lnTo>
                    <a:pt x="896" y="66"/>
                  </a:lnTo>
                  <a:lnTo>
                    <a:pt x="896" y="66"/>
                  </a:lnTo>
                  <a:close/>
                  <a:moveTo>
                    <a:pt x="896" y="66"/>
                  </a:moveTo>
                  <a:lnTo>
                    <a:pt x="896" y="66"/>
                  </a:lnTo>
                  <a:lnTo>
                    <a:pt x="896" y="66"/>
                  </a:lnTo>
                  <a:close/>
                  <a:moveTo>
                    <a:pt x="896" y="55"/>
                  </a:moveTo>
                  <a:lnTo>
                    <a:pt x="896" y="55"/>
                  </a:lnTo>
                  <a:lnTo>
                    <a:pt x="896" y="55"/>
                  </a:lnTo>
                  <a:close/>
                  <a:moveTo>
                    <a:pt x="896" y="55"/>
                  </a:moveTo>
                  <a:lnTo>
                    <a:pt x="896" y="55"/>
                  </a:lnTo>
                  <a:lnTo>
                    <a:pt x="896" y="55"/>
                  </a:lnTo>
                  <a:close/>
                  <a:moveTo>
                    <a:pt x="896" y="44"/>
                  </a:moveTo>
                  <a:lnTo>
                    <a:pt x="896" y="44"/>
                  </a:lnTo>
                  <a:lnTo>
                    <a:pt x="896" y="44"/>
                  </a:lnTo>
                  <a:close/>
                  <a:moveTo>
                    <a:pt x="896" y="44"/>
                  </a:moveTo>
                  <a:lnTo>
                    <a:pt x="896" y="44"/>
                  </a:lnTo>
                  <a:lnTo>
                    <a:pt x="896" y="44"/>
                  </a:lnTo>
                  <a:close/>
                  <a:moveTo>
                    <a:pt x="896" y="44"/>
                  </a:moveTo>
                  <a:lnTo>
                    <a:pt x="896" y="44"/>
                  </a:lnTo>
                  <a:lnTo>
                    <a:pt x="896" y="44"/>
                  </a:lnTo>
                  <a:close/>
                  <a:moveTo>
                    <a:pt x="885" y="33"/>
                  </a:moveTo>
                  <a:lnTo>
                    <a:pt x="885" y="33"/>
                  </a:lnTo>
                  <a:lnTo>
                    <a:pt x="885" y="33"/>
                  </a:lnTo>
                  <a:close/>
                  <a:moveTo>
                    <a:pt x="885" y="33"/>
                  </a:moveTo>
                  <a:lnTo>
                    <a:pt x="885" y="33"/>
                  </a:lnTo>
                  <a:lnTo>
                    <a:pt x="885" y="33"/>
                  </a:lnTo>
                  <a:close/>
                  <a:moveTo>
                    <a:pt x="885" y="23"/>
                  </a:moveTo>
                  <a:lnTo>
                    <a:pt x="885" y="23"/>
                  </a:lnTo>
                  <a:lnTo>
                    <a:pt x="885" y="23"/>
                  </a:lnTo>
                  <a:close/>
                  <a:moveTo>
                    <a:pt x="885" y="23"/>
                  </a:moveTo>
                  <a:lnTo>
                    <a:pt x="885" y="23"/>
                  </a:lnTo>
                  <a:lnTo>
                    <a:pt x="885" y="23"/>
                  </a:lnTo>
                  <a:close/>
                  <a:moveTo>
                    <a:pt x="885" y="11"/>
                  </a:moveTo>
                  <a:lnTo>
                    <a:pt x="885" y="11"/>
                  </a:lnTo>
                  <a:lnTo>
                    <a:pt x="885" y="11"/>
                  </a:lnTo>
                  <a:close/>
                  <a:moveTo>
                    <a:pt x="885" y="1"/>
                  </a:moveTo>
                  <a:lnTo>
                    <a:pt x="885" y="1"/>
                  </a:lnTo>
                  <a:lnTo>
                    <a:pt x="885" y="1"/>
                  </a:lnTo>
                  <a:close/>
                  <a:moveTo>
                    <a:pt x="874" y="1"/>
                  </a:moveTo>
                  <a:lnTo>
                    <a:pt x="874" y="1"/>
                  </a:lnTo>
                  <a:close/>
                </a:path>
              </a:pathLst>
            </a:custGeom>
            <a:solidFill>
              <a:srgbClr val="F7F7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8" name="Google Shape;1388;p78"/>
            <p:cNvSpPr/>
            <p:nvPr/>
          </p:nvSpPr>
          <p:spPr>
            <a:xfrm>
              <a:off x="4331225" y="4387997"/>
              <a:ext cx="149778" cy="135254"/>
            </a:xfrm>
            <a:custGeom>
              <a:rect b="b" l="l" r="r" t="t"/>
              <a:pathLst>
                <a:path extrusionOk="0" h="1322" w="1464">
                  <a:moveTo>
                    <a:pt x="1289" y="0"/>
                  </a:moveTo>
                  <a:lnTo>
                    <a:pt x="0" y="1027"/>
                  </a:lnTo>
                  <a:cubicBezTo>
                    <a:pt x="131" y="1180"/>
                    <a:pt x="317" y="1289"/>
                    <a:pt x="535" y="1322"/>
                  </a:cubicBezTo>
                  <a:lnTo>
                    <a:pt x="634" y="1322"/>
                  </a:lnTo>
                  <a:cubicBezTo>
                    <a:pt x="1093" y="1322"/>
                    <a:pt x="1464" y="961"/>
                    <a:pt x="1464" y="503"/>
                  </a:cubicBezTo>
                  <a:lnTo>
                    <a:pt x="1464" y="491"/>
                  </a:lnTo>
                  <a:lnTo>
                    <a:pt x="1464" y="481"/>
                  </a:lnTo>
                  <a:lnTo>
                    <a:pt x="1464" y="470"/>
                  </a:lnTo>
                  <a:lnTo>
                    <a:pt x="1464" y="459"/>
                  </a:lnTo>
                  <a:lnTo>
                    <a:pt x="1464" y="448"/>
                  </a:lnTo>
                  <a:lnTo>
                    <a:pt x="1464" y="437"/>
                  </a:lnTo>
                  <a:lnTo>
                    <a:pt x="1464" y="426"/>
                  </a:lnTo>
                  <a:lnTo>
                    <a:pt x="1464" y="415"/>
                  </a:lnTo>
                  <a:lnTo>
                    <a:pt x="1453" y="415"/>
                  </a:lnTo>
                  <a:lnTo>
                    <a:pt x="1453" y="404"/>
                  </a:lnTo>
                  <a:lnTo>
                    <a:pt x="1453" y="394"/>
                  </a:lnTo>
                  <a:lnTo>
                    <a:pt x="1453" y="382"/>
                  </a:lnTo>
                  <a:lnTo>
                    <a:pt x="1453" y="372"/>
                  </a:lnTo>
                  <a:lnTo>
                    <a:pt x="1453" y="360"/>
                  </a:lnTo>
                  <a:lnTo>
                    <a:pt x="1453" y="350"/>
                  </a:lnTo>
                  <a:cubicBezTo>
                    <a:pt x="1453" y="338"/>
                    <a:pt x="1453" y="338"/>
                    <a:pt x="1442" y="338"/>
                  </a:cubicBezTo>
                  <a:lnTo>
                    <a:pt x="1442" y="328"/>
                  </a:lnTo>
                  <a:lnTo>
                    <a:pt x="1442" y="317"/>
                  </a:lnTo>
                  <a:lnTo>
                    <a:pt x="1442" y="306"/>
                  </a:lnTo>
                  <a:lnTo>
                    <a:pt x="1442" y="295"/>
                  </a:lnTo>
                  <a:lnTo>
                    <a:pt x="1431" y="295"/>
                  </a:lnTo>
                  <a:lnTo>
                    <a:pt x="1431" y="284"/>
                  </a:lnTo>
                  <a:lnTo>
                    <a:pt x="1431" y="273"/>
                  </a:lnTo>
                  <a:lnTo>
                    <a:pt x="1431" y="262"/>
                  </a:lnTo>
                  <a:cubicBezTo>
                    <a:pt x="1431" y="251"/>
                    <a:pt x="1420" y="251"/>
                    <a:pt x="1420" y="251"/>
                  </a:cubicBezTo>
                  <a:lnTo>
                    <a:pt x="1420" y="241"/>
                  </a:lnTo>
                  <a:lnTo>
                    <a:pt x="1420" y="229"/>
                  </a:lnTo>
                  <a:lnTo>
                    <a:pt x="1420" y="219"/>
                  </a:lnTo>
                  <a:lnTo>
                    <a:pt x="1409" y="219"/>
                  </a:lnTo>
                  <a:cubicBezTo>
                    <a:pt x="1387" y="142"/>
                    <a:pt x="1343" y="66"/>
                    <a:pt x="12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9" name="Google Shape;1389;p78"/>
            <p:cNvSpPr/>
            <p:nvPr/>
          </p:nvSpPr>
          <p:spPr>
            <a:xfrm>
              <a:off x="3319801" y="3558783"/>
              <a:ext cx="86245" cy="35911"/>
            </a:xfrm>
            <a:custGeom>
              <a:rect b="b" l="l" r="r" t="t"/>
              <a:pathLst>
                <a:path extrusionOk="0" h="351" w="843">
                  <a:moveTo>
                    <a:pt x="1" y="1"/>
                  </a:moveTo>
                  <a:lnTo>
                    <a:pt x="1" y="11"/>
                  </a:lnTo>
                  <a:lnTo>
                    <a:pt x="809" y="350"/>
                  </a:lnTo>
                  <a:lnTo>
                    <a:pt x="842" y="35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3C5A8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0" name="Google Shape;1390;p78"/>
            <p:cNvSpPr/>
            <p:nvPr/>
          </p:nvSpPr>
          <p:spPr>
            <a:xfrm>
              <a:off x="3402466" y="3594591"/>
              <a:ext cx="9105" cy="3376"/>
            </a:xfrm>
            <a:custGeom>
              <a:rect b="b" l="l" r="r" t="t"/>
              <a:pathLst>
                <a:path extrusionOk="0" h="33" w="89">
                  <a:moveTo>
                    <a:pt x="1" y="0"/>
                  </a:moveTo>
                  <a:lnTo>
                    <a:pt x="78" y="32"/>
                  </a:lnTo>
                  <a:cubicBezTo>
                    <a:pt x="78" y="32"/>
                    <a:pt x="88" y="32"/>
                    <a:pt x="88" y="22"/>
                  </a:cubicBezTo>
                  <a:lnTo>
                    <a:pt x="78" y="22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0321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1" name="Google Shape;1391;p78"/>
            <p:cNvSpPr/>
            <p:nvPr/>
          </p:nvSpPr>
          <p:spPr>
            <a:xfrm>
              <a:off x="3582427" y="3251446"/>
              <a:ext cx="3478" cy="5729"/>
            </a:xfrm>
            <a:custGeom>
              <a:rect b="b" l="l" r="r" t="t"/>
              <a:pathLst>
                <a:path extrusionOk="0" h="56" w="34">
                  <a:moveTo>
                    <a:pt x="1" y="0"/>
                  </a:moveTo>
                  <a:lnTo>
                    <a:pt x="1" y="12"/>
                  </a:lnTo>
                  <a:cubicBezTo>
                    <a:pt x="11" y="22"/>
                    <a:pt x="11" y="34"/>
                    <a:pt x="23" y="55"/>
                  </a:cubicBezTo>
                  <a:lnTo>
                    <a:pt x="33" y="44"/>
                  </a:lnTo>
                  <a:cubicBezTo>
                    <a:pt x="23" y="34"/>
                    <a:pt x="11" y="22"/>
                    <a:pt x="11" y="1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3C5A8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2" name="Google Shape;1392;p78"/>
            <p:cNvSpPr/>
            <p:nvPr/>
          </p:nvSpPr>
          <p:spPr>
            <a:xfrm>
              <a:off x="3584678" y="3255948"/>
              <a:ext cx="44811" cy="126353"/>
            </a:xfrm>
            <a:custGeom>
              <a:rect b="b" l="l" r="r" t="t"/>
              <a:pathLst>
                <a:path extrusionOk="0" h="1235" w="438">
                  <a:moveTo>
                    <a:pt x="11" y="0"/>
                  </a:moveTo>
                  <a:lnTo>
                    <a:pt x="1" y="11"/>
                  </a:lnTo>
                  <a:cubicBezTo>
                    <a:pt x="394" y="689"/>
                    <a:pt x="426" y="1082"/>
                    <a:pt x="426" y="1191"/>
                  </a:cubicBezTo>
                  <a:lnTo>
                    <a:pt x="426" y="1223"/>
                  </a:lnTo>
                  <a:lnTo>
                    <a:pt x="426" y="1235"/>
                  </a:lnTo>
                  <a:cubicBezTo>
                    <a:pt x="426" y="1235"/>
                    <a:pt x="438" y="1223"/>
                    <a:pt x="438" y="1191"/>
                  </a:cubicBezTo>
                  <a:cubicBezTo>
                    <a:pt x="438" y="1070"/>
                    <a:pt x="394" y="677"/>
                    <a:pt x="1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3" name="Google Shape;1393;p78"/>
            <p:cNvSpPr/>
            <p:nvPr/>
          </p:nvSpPr>
          <p:spPr>
            <a:xfrm>
              <a:off x="5203918" y="3382197"/>
              <a:ext cx="244924" cy="345399"/>
            </a:xfrm>
            <a:custGeom>
              <a:rect b="b" l="l" r="r" t="t"/>
              <a:pathLst>
                <a:path extrusionOk="0" h="3376" w="2394">
                  <a:moveTo>
                    <a:pt x="2393" y="1"/>
                  </a:moveTo>
                  <a:lnTo>
                    <a:pt x="1" y="383"/>
                  </a:lnTo>
                  <a:lnTo>
                    <a:pt x="700" y="3375"/>
                  </a:lnTo>
                  <a:lnTo>
                    <a:pt x="239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4" name="Google Shape;1394;p78"/>
            <p:cNvSpPr/>
            <p:nvPr/>
          </p:nvSpPr>
          <p:spPr>
            <a:xfrm>
              <a:off x="5273181" y="3471615"/>
              <a:ext cx="665101" cy="616929"/>
            </a:xfrm>
            <a:custGeom>
              <a:rect b="b" l="l" r="r" t="t"/>
              <a:pathLst>
                <a:path extrusionOk="0" h="6030" w="6501">
                  <a:moveTo>
                    <a:pt x="1694" y="1"/>
                  </a:moveTo>
                  <a:lnTo>
                    <a:pt x="1" y="1552"/>
                  </a:lnTo>
                  <a:lnTo>
                    <a:pt x="350" y="2174"/>
                  </a:lnTo>
                  <a:cubicBezTo>
                    <a:pt x="427" y="2305"/>
                    <a:pt x="536" y="2414"/>
                    <a:pt x="656" y="2501"/>
                  </a:cubicBezTo>
                  <a:lnTo>
                    <a:pt x="5877" y="6030"/>
                  </a:lnTo>
                  <a:lnTo>
                    <a:pt x="6500" y="5375"/>
                  </a:lnTo>
                  <a:lnTo>
                    <a:pt x="4316" y="3637"/>
                  </a:lnTo>
                  <a:cubicBezTo>
                    <a:pt x="4316" y="3637"/>
                    <a:pt x="3560" y="1851"/>
                    <a:pt x="2207" y="1851"/>
                  </a:cubicBezTo>
                  <a:cubicBezTo>
                    <a:pt x="2160" y="1851"/>
                    <a:pt x="2113" y="1853"/>
                    <a:pt x="2066" y="1857"/>
                  </a:cubicBezTo>
                  <a:lnTo>
                    <a:pt x="1694" y="1"/>
                  </a:lnTo>
                  <a:close/>
                </a:path>
              </a:pathLst>
            </a:custGeom>
            <a:solidFill>
              <a:srgbClr val="AE704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5" name="Google Shape;1395;p78"/>
            <p:cNvSpPr/>
            <p:nvPr/>
          </p:nvSpPr>
          <p:spPr>
            <a:xfrm>
              <a:off x="5709016" y="3962494"/>
              <a:ext cx="282880" cy="313887"/>
            </a:xfrm>
            <a:custGeom>
              <a:rect b="b" l="l" r="r" t="t"/>
              <a:pathLst>
                <a:path extrusionOk="0" h="3068" w="2765">
                  <a:moveTo>
                    <a:pt x="1815" y="1"/>
                  </a:moveTo>
                  <a:cubicBezTo>
                    <a:pt x="1798" y="1"/>
                    <a:pt x="1783" y="3"/>
                    <a:pt x="1770" y="9"/>
                  </a:cubicBezTo>
                  <a:cubicBezTo>
                    <a:pt x="1574" y="85"/>
                    <a:pt x="1639" y="555"/>
                    <a:pt x="1639" y="555"/>
                  </a:cubicBezTo>
                  <a:lnTo>
                    <a:pt x="1377" y="827"/>
                  </a:lnTo>
                  <a:cubicBezTo>
                    <a:pt x="1304" y="624"/>
                    <a:pt x="1130" y="565"/>
                    <a:pt x="960" y="565"/>
                  </a:cubicBezTo>
                  <a:cubicBezTo>
                    <a:pt x="875" y="565"/>
                    <a:pt x="791" y="580"/>
                    <a:pt x="722" y="598"/>
                  </a:cubicBezTo>
                  <a:cubicBezTo>
                    <a:pt x="624" y="620"/>
                    <a:pt x="656" y="806"/>
                    <a:pt x="689" y="893"/>
                  </a:cubicBezTo>
                  <a:cubicBezTo>
                    <a:pt x="1017" y="1767"/>
                    <a:pt x="416" y="2160"/>
                    <a:pt x="209" y="2543"/>
                  </a:cubicBezTo>
                  <a:cubicBezTo>
                    <a:pt x="1" y="2946"/>
                    <a:pt x="274" y="3067"/>
                    <a:pt x="274" y="3067"/>
                  </a:cubicBezTo>
                  <a:cubicBezTo>
                    <a:pt x="1901" y="2641"/>
                    <a:pt x="2765" y="587"/>
                    <a:pt x="2765" y="587"/>
                  </a:cubicBezTo>
                  <a:cubicBezTo>
                    <a:pt x="2765" y="587"/>
                    <a:pt x="2072" y="1"/>
                    <a:pt x="18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6" name="Google Shape;1396;p78"/>
            <p:cNvSpPr/>
            <p:nvPr/>
          </p:nvSpPr>
          <p:spPr>
            <a:xfrm>
              <a:off x="5243103" y="3542004"/>
              <a:ext cx="259350" cy="159501"/>
            </a:xfrm>
            <a:custGeom>
              <a:rect b="b" l="l" r="r" t="t"/>
              <a:pathLst>
                <a:path extrusionOk="0" h="1559" w="2535">
                  <a:moveTo>
                    <a:pt x="1857" y="0"/>
                  </a:moveTo>
                  <a:cubicBezTo>
                    <a:pt x="1857" y="0"/>
                    <a:pt x="33" y="12"/>
                    <a:pt x="22" y="394"/>
                  </a:cubicBezTo>
                  <a:cubicBezTo>
                    <a:pt x="0" y="776"/>
                    <a:pt x="229" y="864"/>
                    <a:pt x="1256" y="1301"/>
                  </a:cubicBezTo>
                  <a:cubicBezTo>
                    <a:pt x="1734" y="1500"/>
                    <a:pt x="2035" y="1559"/>
                    <a:pt x="2223" y="1559"/>
                  </a:cubicBezTo>
                  <a:cubicBezTo>
                    <a:pt x="2499" y="1559"/>
                    <a:pt x="2534" y="1432"/>
                    <a:pt x="2534" y="1432"/>
                  </a:cubicBezTo>
                  <a:lnTo>
                    <a:pt x="185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7" name="Google Shape;1397;p78"/>
            <p:cNvSpPr/>
            <p:nvPr/>
          </p:nvSpPr>
          <p:spPr>
            <a:xfrm>
              <a:off x="5240852" y="3571060"/>
              <a:ext cx="261600" cy="751058"/>
            </a:xfrm>
            <a:custGeom>
              <a:rect b="b" l="l" r="r" t="t"/>
              <a:pathLst>
                <a:path extrusionOk="0" h="7341" w="2557">
                  <a:moveTo>
                    <a:pt x="263" y="0"/>
                  </a:moveTo>
                  <a:lnTo>
                    <a:pt x="55" y="677"/>
                  </a:lnTo>
                  <a:cubicBezTo>
                    <a:pt x="11" y="830"/>
                    <a:pt x="0" y="973"/>
                    <a:pt x="33" y="1126"/>
                  </a:cubicBezTo>
                  <a:lnTo>
                    <a:pt x="1081" y="7340"/>
                  </a:lnTo>
                  <a:lnTo>
                    <a:pt x="1988" y="7340"/>
                  </a:lnTo>
                  <a:lnTo>
                    <a:pt x="1737" y="4566"/>
                  </a:lnTo>
                  <a:cubicBezTo>
                    <a:pt x="1737" y="4566"/>
                    <a:pt x="2556" y="2655"/>
                    <a:pt x="1464" y="1704"/>
                  </a:cubicBezTo>
                  <a:lnTo>
                    <a:pt x="2556" y="153"/>
                  </a:lnTo>
                  <a:lnTo>
                    <a:pt x="263" y="0"/>
                  </a:lnTo>
                  <a:close/>
                </a:path>
              </a:pathLst>
            </a:custGeom>
            <a:solidFill>
              <a:srgbClr val="BF815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8" name="Google Shape;1398;p78"/>
            <p:cNvSpPr/>
            <p:nvPr/>
          </p:nvSpPr>
          <p:spPr>
            <a:xfrm>
              <a:off x="5245353" y="3276001"/>
              <a:ext cx="372092" cy="412514"/>
            </a:xfrm>
            <a:custGeom>
              <a:rect b="b" l="l" r="r" t="t"/>
              <a:pathLst>
                <a:path extrusionOk="0" h="4032" w="3637">
                  <a:moveTo>
                    <a:pt x="2698" y="1"/>
                  </a:moveTo>
                  <a:lnTo>
                    <a:pt x="721" y="908"/>
                  </a:lnTo>
                  <a:lnTo>
                    <a:pt x="0" y="2994"/>
                  </a:lnTo>
                  <a:cubicBezTo>
                    <a:pt x="157" y="2966"/>
                    <a:pt x="307" y="2954"/>
                    <a:pt x="450" y="2954"/>
                  </a:cubicBezTo>
                  <a:cubicBezTo>
                    <a:pt x="1782" y="2954"/>
                    <a:pt x="2512" y="4032"/>
                    <a:pt x="2512" y="4032"/>
                  </a:cubicBezTo>
                  <a:cubicBezTo>
                    <a:pt x="2512" y="4032"/>
                    <a:pt x="2916" y="3212"/>
                    <a:pt x="3277" y="2000"/>
                  </a:cubicBezTo>
                  <a:cubicBezTo>
                    <a:pt x="3637" y="777"/>
                    <a:pt x="2698" y="1"/>
                    <a:pt x="26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9" name="Google Shape;1399;p78"/>
            <p:cNvSpPr/>
            <p:nvPr/>
          </p:nvSpPr>
          <p:spPr>
            <a:xfrm>
              <a:off x="5163711" y="2742971"/>
              <a:ext cx="556553" cy="287286"/>
            </a:xfrm>
            <a:custGeom>
              <a:rect b="b" l="l" r="r" t="t"/>
              <a:pathLst>
                <a:path extrusionOk="0" h="2808" w="5440">
                  <a:moveTo>
                    <a:pt x="3441" y="1"/>
                  </a:moveTo>
                  <a:cubicBezTo>
                    <a:pt x="2109" y="33"/>
                    <a:pt x="1563" y="448"/>
                    <a:pt x="1563" y="448"/>
                  </a:cubicBezTo>
                  <a:cubicBezTo>
                    <a:pt x="296" y="470"/>
                    <a:pt x="0" y="962"/>
                    <a:pt x="0" y="962"/>
                  </a:cubicBezTo>
                  <a:lnTo>
                    <a:pt x="590" y="2688"/>
                  </a:lnTo>
                  <a:lnTo>
                    <a:pt x="1595" y="2152"/>
                  </a:lnTo>
                  <a:lnTo>
                    <a:pt x="2000" y="1683"/>
                  </a:lnTo>
                  <a:lnTo>
                    <a:pt x="3310" y="1126"/>
                  </a:lnTo>
                  <a:lnTo>
                    <a:pt x="4861" y="2808"/>
                  </a:lnTo>
                  <a:lnTo>
                    <a:pt x="5440" y="2448"/>
                  </a:lnTo>
                  <a:lnTo>
                    <a:pt x="3747" y="154"/>
                  </a:lnTo>
                  <a:cubicBezTo>
                    <a:pt x="3682" y="55"/>
                    <a:pt x="3561" y="1"/>
                    <a:pt x="3441" y="1"/>
                  </a:cubicBezTo>
                  <a:close/>
                </a:path>
              </a:pathLst>
            </a:custGeom>
            <a:solidFill>
              <a:srgbClr val="BF815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0" name="Google Shape;1400;p78"/>
            <p:cNvSpPr/>
            <p:nvPr/>
          </p:nvSpPr>
          <p:spPr>
            <a:xfrm>
              <a:off x="4924513" y="2841392"/>
              <a:ext cx="565556" cy="550939"/>
            </a:xfrm>
            <a:custGeom>
              <a:rect b="b" l="l" r="r" t="t"/>
              <a:pathLst>
                <a:path extrusionOk="0" h="5385" w="5528">
                  <a:moveTo>
                    <a:pt x="2338" y="0"/>
                  </a:moveTo>
                  <a:cubicBezTo>
                    <a:pt x="1651" y="328"/>
                    <a:pt x="350" y="1103"/>
                    <a:pt x="1" y="2261"/>
                  </a:cubicBezTo>
                  <a:lnTo>
                    <a:pt x="3234" y="5385"/>
                  </a:lnTo>
                  <a:lnTo>
                    <a:pt x="5528" y="3877"/>
                  </a:lnTo>
                  <a:cubicBezTo>
                    <a:pt x="5528" y="3877"/>
                    <a:pt x="4741" y="2272"/>
                    <a:pt x="3933" y="1190"/>
                  </a:cubicBezTo>
                  <a:cubicBezTo>
                    <a:pt x="3933" y="1190"/>
                    <a:pt x="3907" y="1193"/>
                    <a:pt x="3861" y="1193"/>
                  </a:cubicBezTo>
                  <a:cubicBezTo>
                    <a:pt x="3611" y="1193"/>
                    <a:pt x="2772" y="1107"/>
                    <a:pt x="23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1" name="Google Shape;1401;p78"/>
            <p:cNvSpPr/>
            <p:nvPr/>
          </p:nvSpPr>
          <p:spPr>
            <a:xfrm>
              <a:off x="4912338" y="2863695"/>
              <a:ext cx="195612" cy="175155"/>
            </a:xfrm>
            <a:custGeom>
              <a:rect b="b" l="l" r="r" t="t"/>
              <a:pathLst>
                <a:path extrusionOk="0" h="1712" w="1912">
                  <a:moveTo>
                    <a:pt x="699" y="1"/>
                  </a:moveTo>
                  <a:lnTo>
                    <a:pt x="0" y="1049"/>
                  </a:lnTo>
                  <a:lnTo>
                    <a:pt x="852" y="1606"/>
                  </a:lnTo>
                  <a:cubicBezTo>
                    <a:pt x="960" y="1678"/>
                    <a:pt x="1080" y="1712"/>
                    <a:pt x="1198" y="1712"/>
                  </a:cubicBezTo>
                  <a:cubicBezTo>
                    <a:pt x="1402" y="1712"/>
                    <a:pt x="1601" y="1611"/>
                    <a:pt x="1726" y="1431"/>
                  </a:cubicBezTo>
                  <a:cubicBezTo>
                    <a:pt x="1911" y="1137"/>
                    <a:pt x="1835" y="754"/>
                    <a:pt x="1540" y="557"/>
                  </a:cubicBezTo>
                  <a:lnTo>
                    <a:pt x="699" y="1"/>
                  </a:lnTo>
                  <a:close/>
                </a:path>
              </a:pathLst>
            </a:custGeom>
            <a:solidFill>
              <a:srgbClr val="AE704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2" name="Google Shape;1402;p78"/>
            <p:cNvSpPr/>
            <p:nvPr/>
          </p:nvSpPr>
          <p:spPr>
            <a:xfrm>
              <a:off x="4797139" y="2723941"/>
              <a:ext cx="282880" cy="303145"/>
            </a:xfrm>
            <a:custGeom>
              <a:rect b="b" l="l" r="r" t="t"/>
              <a:pathLst>
                <a:path extrusionOk="0" h="2963" w="2765">
                  <a:moveTo>
                    <a:pt x="1417" y="1"/>
                  </a:moveTo>
                  <a:cubicBezTo>
                    <a:pt x="1332" y="1"/>
                    <a:pt x="1245" y="11"/>
                    <a:pt x="1158" y="34"/>
                  </a:cubicBezTo>
                  <a:lnTo>
                    <a:pt x="864" y="110"/>
                  </a:lnTo>
                  <a:cubicBezTo>
                    <a:pt x="318" y="263"/>
                    <a:pt x="1" y="820"/>
                    <a:pt x="143" y="1355"/>
                  </a:cubicBezTo>
                  <a:lnTo>
                    <a:pt x="362" y="2207"/>
                  </a:lnTo>
                  <a:cubicBezTo>
                    <a:pt x="480" y="2665"/>
                    <a:pt x="891" y="2962"/>
                    <a:pt x="1343" y="2962"/>
                  </a:cubicBezTo>
                  <a:cubicBezTo>
                    <a:pt x="1430" y="2962"/>
                    <a:pt x="1519" y="2951"/>
                    <a:pt x="1607" y="2928"/>
                  </a:cubicBezTo>
                  <a:lnTo>
                    <a:pt x="1901" y="2852"/>
                  </a:lnTo>
                  <a:cubicBezTo>
                    <a:pt x="2437" y="2710"/>
                    <a:pt x="2765" y="2153"/>
                    <a:pt x="2622" y="1607"/>
                  </a:cubicBezTo>
                  <a:lnTo>
                    <a:pt x="2404" y="765"/>
                  </a:lnTo>
                  <a:cubicBezTo>
                    <a:pt x="2284" y="306"/>
                    <a:pt x="1871" y="1"/>
                    <a:pt x="1417" y="1"/>
                  </a:cubicBezTo>
                  <a:close/>
                </a:path>
              </a:pathLst>
            </a:custGeom>
            <a:solidFill>
              <a:srgbClr val="BF815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3" name="Google Shape;1403;p78"/>
            <p:cNvSpPr/>
            <p:nvPr/>
          </p:nvSpPr>
          <p:spPr>
            <a:xfrm>
              <a:off x="4741278" y="2712789"/>
              <a:ext cx="329839" cy="192343"/>
            </a:xfrm>
            <a:custGeom>
              <a:rect b="b" l="l" r="r" t="t"/>
              <a:pathLst>
                <a:path extrusionOk="0" h="1880" w="3224">
                  <a:moveTo>
                    <a:pt x="2556" y="1"/>
                  </a:moveTo>
                  <a:cubicBezTo>
                    <a:pt x="2556" y="1"/>
                    <a:pt x="0" y="110"/>
                    <a:pt x="427" y="820"/>
                  </a:cubicBezTo>
                  <a:cubicBezTo>
                    <a:pt x="555" y="1042"/>
                    <a:pt x="770" y="1119"/>
                    <a:pt x="1005" y="1119"/>
                  </a:cubicBezTo>
                  <a:cubicBezTo>
                    <a:pt x="1372" y="1119"/>
                    <a:pt x="1787" y="933"/>
                    <a:pt x="2000" y="820"/>
                  </a:cubicBezTo>
                  <a:cubicBezTo>
                    <a:pt x="2123" y="752"/>
                    <a:pt x="2212" y="719"/>
                    <a:pt x="2273" y="719"/>
                  </a:cubicBezTo>
                  <a:cubicBezTo>
                    <a:pt x="2321" y="719"/>
                    <a:pt x="2352" y="739"/>
                    <a:pt x="2371" y="777"/>
                  </a:cubicBezTo>
                  <a:cubicBezTo>
                    <a:pt x="2393" y="831"/>
                    <a:pt x="2393" y="886"/>
                    <a:pt x="2371" y="929"/>
                  </a:cubicBezTo>
                  <a:cubicBezTo>
                    <a:pt x="2262" y="1213"/>
                    <a:pt x="2524" y="1442"/>
                    <a:pt x="2524" y="1442"/>
                  </a:cubicBezTo>
                  <a:lnTo>
                    <a:pt x="2546" y="1770"/>
                  </a:lnTo>
                  <a:cubicBezTo>
                    <a:pt x="2546" y="1770"/>
                    <a:pt x="2884" y="1760"/>
                    <a:pt x="3037" y="1748"/>
                  </a:cubicBezTo>
                  <a:lnTo>
                    <a:pt x="3158" y="1879"/>
                  </a:lnTo>
                  <a:lnTo>
                    <a:pt x="3223" y="711"/>
                  </a:lnTo>
                  <a:lnTo>
                    <a:pt x="255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4" name="Google Shape;1404;p78"/>
            <p:cNvSpPr/>
            <p:nvPr/>
          </p:nvSpPr>
          <p:spPr>
            <a:xfrm>
              <a:off x="5019558" y="2824306"/>
              <a:ext cx="89519" cy="81030"/>
            </a:xfrm>
            <a:custGeom>
              <a:rect b="b" l="l" r="r" t="t"/>
              <a:pathLst>
                <a:path extrusionOk="0" h="792" w="875">
                  <a:moveTo>
                    <a:pt x="434" y="1"/>
                  </a:moveTo>
                  <a:cubicBezTo>
                    <a:pt x="400" y="1"/>
                    <a:pt x="364" y="5"/>
                    <a:pt x="328" y="14"/>
                  </a:cubicBezTo>
                  <a:cubicBezTo>
                    <a:pt x="120" y="68"/>
                    <a:pt x="1" y="287"/>
                    <a:pt x="55" y="495"/>
                  </a:cubicBezTo>
                  <a:cubicBezTo>
                    <a:pt x="101" y="670"/>
                    <a:pt x="265" y="791"/>
                    <a:pt x="440" y="791"/>
                  </a:cubicBezTo>
                  <a:cubicBezTo>
                    <a:pt x="472" y="791"/>
                    <a:pt x="504" y="787"/>
                    <a:pt x="535" y="779"/>
                  </a:cubicBezTo>
                  <a:cubicBezTo>
                    <a:pt x="743" y="724"/>
                    <a:pt x="875" y="505"/>
                    <a:pt x="819" y="287"/>
                  </a:cubicBezTo>
                  <a:cubicBezTo>
                    <a:pt x="765" y="114"/>
                    <a:pt x="611" y="1"/>
                    <a:pt x="434" y="1"/>
                  </a:cubicBezTo>
                  <a:close/>
                </a:path>
              </a:pathLst>
            </a:custGeom>
            <a:solidFill>
              <a:srgbClr val="BF815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5" name="Google Shape;1405;p78"/>
            <p:cNvSpPr/>
            <p:nvPr/>
          </p:nvSpPr>
          <p:spPr>
            <a:xfrm>
              <a:off x="5511254" y="3155071"/>
              <a:ext cx="159907" cy="146303"/>
            </a:xfrm>
            <a:custGeom>
              <a:rect b="b" l="l" r="r" t="t"/>
              <a:pathLst>
                <a:path extrusionOk="0" h="1430" w="1563">
                  <a:moveTo>
                    <a:pt x="776" y="1"/>
                  </a:moveTo>
                  <a:cubicBezTo>
                    <a:pt x="729" y="1"/>
                    <a:pt x="682" y="5"/>
                    <a:pt x="634" y="14"/>
                  </a:cubicBezTo>
                  <a:cubicBezTo>
                    <a:pt x="252" y="90"/>
                    <a:pt x="1" y="473"/>
                    <a:pt x="77" y="855"/>
                  </a:cubicBezTo>
                  <a:cubicBezTo>
                    <a:pt x="152" y="1195"/>
                    <a:pt x="441" y="1430"/>
                    <a:pt x="766" y="1430"/>
                  </a:cubicBezTo>
                  <a:cubicBezTo>
                    <a:pt x="816" y="1430"/>
                    <a:pt x="867" y="1424"/>
                    <a:pt x="918" y="1412"/>
                  </a:cubicBezTo>
                  <a:cubicBezTo>
                    <a:pt x="1311" y="1336"/>
                    <a:pt x="1562" y="964"/>
                    <a:pt x="1486" y="571"/>
                  </a:cubicBezTo>
                  <a:cubicBezTo>
                    <a:pt x="1409" y="236"/>
                    <a:pt x="1114" y="1"/>
                    <a:pt x="776" y="1"/>
                  </a:cubicBezTo>
                  <a:close/>
                </a:path>
              </a:pathLst>
            </a:custGeom>
            <a:solidFill>
              <a:srgbClr val="BF815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6" name="Google Shape;1406;p78"/>
            <p:cNvSpPr/>
            <p:nvPr/>
          </p:nvSpPr>
          <p:spPr>
            <a:xfrm>
              <a:off x="5637503" y="2922523"/>
              <a:ext cx="142105" cy="130241"/>
            </a:xfrm>
            <a:custGeom>
              <a:rect b="b" l="l" r="r" t="t"/>
              <a:pathLst>
                <a:path extrusionOk="0" h="1273" w="1389">
                  <a:moveTo>
                    <a:pt x="701" y="1"/>
                  </a:moveTo>
                  <a:cubicBezTo>
                    <a:pt x="657" y="1"/>
                    <a:pt x="613" y="5"/>
                    <a:pt x="569" y="15"/>
                  </a:cubicBezTo>
                  <a:cubicBezTo>
                    <a:pt x="219" y="81"/>
                    <a:pt x="1" y="419"/>
                    <a:pt x="66" y="758"/>
                  </a:cubicBezTo>
                  <a:cubicBezTo>
                    <a:pt x="134" y="1066"/>
                    <a:pt x="404" y="1272"/>
                    <a:pt x="699" y="1272"/>
                  </a:cubicBezTo>
                  <a:cubicBezTo>
                    <a:pt x="739" y="1272"/>
                    <a:pt x="780" y="1268"/>
                    <a:pt x="820" y="1261"/>
                  </a:cubicBezTo>
                  <a:cubicBezTo>
                    <a:pt x="1170" y="1195"/>
                    <a:pt x="1388" y="856"/>
                    <a:pt x="1323" y="507"/>
                  </a:cubicBezTo>
                  <a:cubicBezTo>
                    <a:pt x="1256" y="213"/>
                    <a:pt x="992" y="1"/>
                    <a:pt x="701" y="1"/>
                  </a:cubicBezTo>
                  <a:close/>
                </a:path>
              </a:pathLst>
            </a:custGeom>
            <a:solidFill>
              <a:srgbClr val="BF815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7" name="Google Shape;1407;p78"/>
            <p:cNvSpPr/>
            <p:nvPr/>
          </p:nvSpPr>
          <p:spPr>
            <a:xfrm>
              <a:off x="5590543" y="2972040"/>
              <a:ext cx="334341" cy="333121"/>
            </a:xfrm>
            <a:custGeom>
              <a:rect b="b" l="l" r="r" t="t"/>
              <a:pathLst>
                <a:path extrusionOk="0" h="3256" w="3268">
                  <a:moveTo>
                    <a:pt x="1639" y="1"/>
                  </a:moveTo>
                  <a:cubicBezTo>
                    <a:pt x="733" y="1"/>
                    <a:pt x="1" y="733"/>
                    <a:pt x="1" y="1629"/>
                  </a:cubicBezTo>
                  <a:cubicBezTo>
                    <a:pt x="1" y="2535"/>
                    <a:pt x="733" y="3256"/>
                    <a:pt x="1639" y="3256"/>
                  </a:cubicBezTo>
                  <a:cubicBezTo>
                    <a:pt x="2535" y="3256"/>
                    <a:pt x="3267" y="2535"/>
                    <a:pt x="3267" y="1629"/>
                  </a:cubicBezTo>
                  <a:cubicBezTo>
                    <a:pt x="3267" y="733"/>
                    <a:pt x="2535" y="1"/>
                    <a:pt x="16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8" name="Google Shape;1408;p78"/>
            <p:cNvSpPr/>
            <p:nvPr/>
          </p:nvSpPr>
          <p:spPr>
            <a:xfrm>
              <a:off x="4831821" y="3072610"/>
              <a:ext cx="714106" cy="390722"/>
            </a:xfrm>
            <a:custGeom>
              <a:rect b="b" l="l" r="r" t="t"/>
              <a:pathLst>
                <a:path extrusionOk="0" h="3819" w="6980">
                  <a:moveTo>
                    <a:pt x="907" y="1"/>
                  </a:moveTo>
                  <a:cubicBezTo>
                    <a:pt x="907" y="1"/>
                    <a:pt x="1" y="1104"/>
                    <a:pt x="1606" y="1967"/>
                  </a:cubicBezTo>
                  <a:cubicBezTo>
                    <a:pt x="1606" y="1967"/>
                    <a:pt x="2196" y="3158"/>
                    <a:pt x="3703" y="3780"/>
                  </a:cubicBezTo>
                  <a:cubicBezTo>
                    <a:pt x="3765" y="3807"/>
                    <a:pt x="3831" y="3819"/>
                    <a:pt x="3896" y="3819"/>
                  </a:cubicBezTo>
                  <a:cubicBezTo>
                    <a:pt x="3991" y="3819"/>
                    <a:pt x="4084" y="3793"/>
                    <a:pt x="4162" y="3748"/>
                  </a:cubicBezTo>
                  <a:lnTo>
                    <a:pt x="6980" y="1989"/>
                  </a:lnTo>
                  <a:lnTo>
                    <a:pt x="6805" y="1137"/>
                  </a:lnTo>
                  <a:cubicBezTo>
                    <a:pt x="4697" y="2284"/>
                    <a:pt x="3889" y="2655"/>
                    <a:pt x="3889" y="2655"/>
                  </a:cubicBezTo>
                  <a:lnTo>
                    <a:pt x="2142" y="1192"/>
                  </a:lnTo>
                  <a:lnTo>
                    <a:pt x="907" y="1"/>
                  </a:lnTo>
                  <a:close/>
                </a:path>
              </a:pathLst>
            </a:custGeom>
            <a:solidFill>
              <a:srgbClr val="BF815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9" name="Google Shape;1409;p78"/>
            <p:cNvSpPr/>
            <p:nvPr/>
          </p:nvSpPr>
          <p:spPr>
            <a:xfrm>
              <a:off x="5110101" y="4209366"/>
              <a:ext cx="369944" cy="185590"/>
            </a:xfrm>
            <a:custGeom>
              <a:rect b="b" l="l" r="r" t="t"/>
              <a:pathLst>
                <a:path extrusionOk="0" h="1814" w="3616">
                  <a:moveTo>
                    <a:pt x="2162" y="1"/>
                  </a:moveTo>
                  <a:cubicBezTo>
                    <a:pt x="2084" y="1"/>
                    <a:pt x="2004" y="119"/>
                    <a:pt x="1966" y="195"/>
                  </a:cubicBezTo>
                  <a:cubicBezTo>
                    <a:pt x="1562" y="1036"/>
                    <a:pt x="863" y="872"/>
                    <a:pt x="437" y="992"/>
                  </a:cubicBezTo>
                  <a:cubicBezTo>
                    <a:pt x="0" y="1113"/>
                    <a:pt x="109" y="1397"/>
                    <a:pt x="109" y="1397"/>
                  </a:cubicBezTo>
                  <a:cubicBezTo>
                    <a:pt x="620" y="1712"/>
                    <a:pt x="1213" y="1814"/>
                    <a:pt x="1764" y="1814"/>
                  </a:cubicBezTo>
                  <a:cubicBezTo>
                    <a:pt x="2757" y="1814"/>
                    <a:pt x="3616" y="1484"/>
                    <a:pt x="3616" y="1484"/>
                  </a:cubicBezTo>
                  <a:cubicBezTo>
                    <a:pt x="3616" y="1484"/>
                    <a:pt x="3550" y="457"/>
                    <a:pt x="3354" y="370"/>
                  </a:cubicBezTo>
                  <a:cubicBezTo>
                    <a:pt x="3333" y="361"/>
                    <a:pt x="3311" y="357"/>
                    <a:pt x="3289" y="357"/>
                  </a:cubicBezTo>
                  <a:cubicBezTo>
                    <a:pt x="3098" y="357"/>
                    <a:pt x="2862" y="654"/>
                    <a:pt x="2862" y="654"/>
                  </a:cubicBezTo>
                  <a:lnTo>
                    <a:pt x="2490" y="654"/>
                  </a:lnTo>
                  <a:cubicBezTo>
                    <a:pt x="2633" y="359"/>
                    <a:pt x="2381" y="130"/>
                    <a:pt x="2196" y="9"/>
                  </a:cubicBezTo>
                  <a:cubicBezTo>
                    <a:pt x="2185" y="4"/>
                    <a:pt x="2173" y="1"/>
                    <a:pt x="21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410" name="Google Shape;1410;p78"/>
          <p:cNvSpPr txBox="1"/>
          <p:nvPr>
            <p:ph type="title"/>
          </p:nvPr>
        </p:nvSpPr>
        <p:spPr>
          <a:xfrm>
            <a:off x="4807150" y="1711250"/>
            <a:ext cx="3621000" cy="86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Christian</a:t>
            </a:r>
            <a:endParaRPr/>
          </a:p>
        </p:txBody>
      </p:sp>
      <p:sp>
        <p:nvSpPr>
          <p:cNvPr id="1411" name="Google Shape;1411;p78"/>
          <p:cNvSpPr txBox="1"/>
          <p:nvPr>
            <p:ph idx="1" type="subTitle"/>
          </p:nvPr>
        </p:nvSpPr>
        <p:spPr>
          <a:xfrm>
            <a:off x="5191325" y="2419350"/>
            <a:ext cx="3237000" cy="1080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25, Jamba Juice worker</a:t>
            </a:r>
            <a:endParaRPr/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Does calisthenics (push-ups, sit-ups) at home</a:t>
            </a:r>
            <a:endParaRPr/>
          </a:p>
        </p:txBody>
      </p:sp>
      <p:grpSp>
        <p:nvGrpSpPr>
          <p:cNvPr id="1412" name="Google Shape;1412;p78"/>
          <p:cNvGrpSpPr/>
          <p:nvPr/>
        </p:nvGrpSpPr>
        <p:grpSpPr>
          <a:xfrm>
            <a:off x="2543031" y="2428237"/>
            <a:ext cx="287118" cy="287100"/>
            <a:chOff x="2761606" y="2428237"/>
            <a:chExt cx="287118" cy="287100"/>
          </a:xfrm>
        </p:grpSpPr>
        <p:sp>
          <p:nvSpPr>
            <p:cNvPr id="1413" name="Google Shape;1413;p78"/>
            <p:cNvSpPr/>
            <p:nvPr/>
          </p:nvSpPr>
          <p:spPr>
            <a:xfrm>
              <a:off x="2761624" y="2428237"/>
              <a:ext cx="287100" cy="287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4" name="Google Shape;1414;p78"/>
            <p:cNvSpPr/>
            <p:nvPr/>
          </p:nvSpPr>
          <p:spPr>
            <a:xfrm>
              <a:off x="2761606" y="2428532"/>
              <a:ext cx="287071" cy="286434"/>
            </a:xfrm>
            <a:custGeom>
              <a:rect b="b" l="l" r="r" t="t"/>
              <a:pathLst>
                <a:path extrusionOk="0" h="14845" w="14878">
                  <a:moveTo>
                    <a:pt x="4303" y="2636"/>
                  </a:moveTo>
                  <a:lnTo>
                    <a:pt x="12576" y="7440"/>
                  </a:lnTo>
                  <a:lnTo>
                    <a:pt x="4303" y="12210"/>
                  </a:lnTo>
                  <a:lnTo>
                    <a:pt x="4303" y="2636"/>
                  </a:lnTo>
                  <a:close/>
                  <a:moveTo>
                    <a:pt x="7439" y="1"/>
                  </a:moveTo>
                  <a:cubicBezTo>
                    <a:pt x="3336" y="1"/>
                    <a:pt x="0" y="3303"/>
                    <a:pt x="0" y="7406"/>
                  </a:cubicBezTo>
                  <a:cubicBezTo>
                    <a:pt x="0" y="11542"/>
                    <a:pt x="3336" y="14845"/>
                    <a:pt x="7439" y="14845"/>
                  </a:cubicBezTo>
                  <a:cubicBezTo>
                    <a:pt x="11542" y="14845"/>
                    <a:pt x="14877" y="11542"/>
                    <a:pt x="14877" y="7406"/>
                  </a:cubicBezTo>
                  <a:cubicBezTo>
                    <a:pt x="14877" y="3303"/>
                    <a:pt x="11542" y="1"/>
                    <a:pt x="74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415" name="Google Shape;1415;p78"/>
          <p:cNvGrpSpPr/>
          <p:nvPr/>
        </p:nvGrpSpPr>
        <p:grpSpPr>
          <a:xfrm>
            <a:off x="1119770" y="3435481"/>
            <a:ext cx="3116594" cy="150181"/>
            <a:chOff x="1395078" y="3414423"/>
            <a:chExt cx="2858998" cy="137768"/>
          </a:xfrm>
        </p:grpSpPr>
        <p:sp>
          <p:nvSpPr>
            <p:cNvPr id="1416" name="Google Shape;1416;p78"/>
            <p:cNvSpPr/>
            <p:nvPr/>
          </p:nvSpPr>
          <p:spPr>
            <a:xfrm>
              <a:off x="1395078" y="3429879"/>
              <a:ext cx="2858998" cy="16111"/>
            </a:xfrm>
            <a:custGeom>
              <a:rect b="b" l="l" r="r" t="t"/>
              <a:pathLst>
                <a:path extrusionOk="0" h="835" w="148173">
                  <a:moveTo>
                    <a:pt x="434" y="0"/>
                  </a:moveTo>
                  <a:cubicBezTo>
                    <a:pt x="201" y="0"/>
                    <a:pt x="0" y="167"/>
                    <a:pt x="0" y="401"/>
                  </a:cubicBezTo>
                  <a:cubicBezTo>
                    <a:pt x="0" y="634"/>
                    <a:pt x="201" y="834"/>
                    <a:pt x="434" y="834"/>
                  </a:cubicBezTo>
                  <a:lnTo>
                    <a:pt x="147739" y="834"/>
                  </a:lnTo>
                  <a:cubicBezTo>
                    <a:pt x="147973" y="834"/>
                    <a:pt x="148173" y="634"/>
                    <a:pt x="148173" y="401"/>
                  </a:cubicBezTo>
                  <a:cubicBezTo>
                    <a:pt x="148173" y="167"/>
                    <a:pt x="147973" y="0"/>
                    <a:pt x="1477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7" name="Google Shape;1417;p78"/>
            <p:cNvSpPr/>
            <p:nvPr/>
          </p:nvSpPr>
          <p:spPr>
            <a:xfrm>
              <a:off x="1395078" y="3429879"/>
              <a:ext cx="1369656" cy="16111"/>
            </a:xfrm>
            <a:custGeom>
              <a:rect b="b" l="l" r="r" t="t"/>
              <a:pathLst>
                <a:path extrusionOk="0" h="835" w="70985">
                  <a:moveTo>
                    <a:pt x="434" y="0"/>
                  </a:moveTo>
                  <a:cubicBezTo>
                    <a:pt x="201" y="0"/>
                    <a:pt x="0" y="167"/>
                    <a:pt x="0" y="401"/>
                  </a:cubicBezTo>
                  <a:cubicBezTo>
                    <a:pt x="0" y="634"/>
                    <a:pt x="201" y="834"/>
                    <a:pt x="434" y="834"/>
                  </a:cubicBezTo>
                  <a:lnTo>
                    <a:pt x="70984" y="834"/>
                  </a:lnTo>
                  <a:lnTo>
                    <a:pt x="7098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8" name="Google Shape;1418;p78"/>
            <p:cNvSpPr/>
            <p:nvPr/>
          </p:nvSpPr>
          <p:spPr>
            <a:xfrm>
              <a:off x="2752518" y="3414423"/>
              <a:ext cx="47003" cy="47003"/>
            </a:xfrm>
            <a:custGeom>
              <a:rect b="b" l="l" r="r" t="t"/>
              <a:pathLst>
                <a:path extrusionOk="0" h="2436" w="2436">
                  <a:moveTo>
                    <a:pt x="1235" y="1"/>
                  </a:moveTo>
                  <a:cubicBezTo>
                    <a:pt x="568" y="1"/>
                    <a:pt x="1" y="535"/>
                    <a:pt x="1" y="1202"/>
                  </a:cubicBezTo>
                  <a:cubicBezTo>
                    <a:pt x="1" y="1902"/>
                    <a:pt x="568" y="2436"/>
                    <a:pt x="1235" y="2436"/>
                  </a:cubicBezTo>
                  <a:cubicBezTo>
                    <a:pt x="1902" y="2436"/>
                    <a:pt x="2436" y="1902"/>
                    <a:pt x="2436" y="1202"/>
                  </a:cubicBezTo>
                  <a:cubicBezTo>
                    <a:pt x="2436" y="535"/>
                    <a:pt x="1902" y="1"/>
                    <a:pt x="12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9" name="Google Shape;1419;p78"/>
            <p:cNvSpPr/>
            <p:nvPr/>
          </p:nvSpPr>
          <p:spPr>
            <a:xfrm>
              <a:off x="2764752" y="3426020"/>
              <a:ext cx="23193" cy="23829"/>
            </a:xfrm>
            <a:custGeom>
              <a:rect b="b" l="l" r="r" t="t"/>
              <a:pathLst>
                <a:path extrusionOk="0" h="1235" w="1202">
                  <a:moveTo>
                    <a:pt x="601" y="0"/>
                  </a:moveTo>
                  <a:cubicBezTo>
                    <a:pt x="267" y="0"/>
                    <a:pt x="0" y="267"/>
                    <a:pt x="0" y="601"/>
                  </a:cubicBezTo>
                  <a:cubicBezTo>
                    <a:pt x="0" y="934"/>
                    <a:pt x="267" y="1235"/>
                    <a:pt x="601" y="1235"/>
                  </a:cubicBezTo>
                  <a:cubicBezTo>
                    <a:pt x="934" y="1235"/>
                    <a:pt x="1201" y="968"/>
                    <a:pt x="1201" y="601"/>
                  </a:cubicBezTo>
                  <a:cubicBezTo>
                    <a:pt x="1201" y="267"/>
                    <a:pt x="934" y="0"/>
                    <a:pt x="6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0" name="Google Shape;1420;p78"/>
            <p:cNvSpPr/>
            <p:nvPr/>
          </p:nvSpPr>
          <p:spPr>
            <a:xfrm>
              <a:off x="1627435" y="3475977"/>
              <a:ext cx="64387" cy="71334"/>
            </a:xfrm>
            <a:custGeom>
              <a:rect b="b" l="l" r="r" t="t"/>
              <a:pathLst>
                <a:path extrusionOk="0" h="3697" w="3337">
                  <a:moveTo>
                    <a:pt x="361" y="0"/>
                  </a:moveTo>
                  <a:cubicBezTo>
                    <a:pt x="175" y="0"/>
                    <a:pt x="0" y="151"/>
                    <a:pt x="0" y="380"/>
                  </a:cubicBezTo>
                  <a:lnTo>
                    <a:pt x="0" y="3349"/>
                  </a:lnTo>
                  <a:cubicBezTo>
                    <a:pt x="0" y="3551"/>
                    <a:pt x="173" y="3696"/>
                    <a:pt x="358" y="3696"/>
                  </a:cubicBezTo>
                  <a:cubicBezTo>
                    <a:pt x="417" y="3696"/>
                    <a:pt x="478" y="3681"/>
                    <a:pt x="534" y="3649"/>
                  </a:cubicBezTo>
                  <a:lnTo>
                    <a:pt x="3103" y="2148"/>
                  </a:lnTo>
                  <a:cubicBezTo>
                    <a:pt x="3336" y="2015"/>
                    <a:pt x="3336" y="1681"/>
                    <a:pt x="3103" y="1548"/>
                  </a:cubicBezTo>
                  <a:lnTo>
                    <a:pt x="534" y="47"/>
                  </a:lnTo>
                  <a:cubicBezTo>
                    <a:pt x="479" y="15"/>
                    <a:pt x="419" y="0"/>
                    <a:pt x="3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1" name="Google Shape;1421;p78"/>
            <p:cNvSpPr/>
            <p:nvPr/>
          </p:nvSpPr>
          <p:spPr>
            <a:xfrm>
              <a:off x="1705949" y="3471076"/>
              <a:ext cx="14182" cy="81116"/>
            </a:xfrm>
            <a:custGeom>
              <a:rect b="b" l="l" r="r" t="t"/>
              <a:pathLst>
                <a:path extrusionOk="0" h="4204" w="735">
                  <a:moveTo>
                    <a:pt x="368" y="0"/>
                  </a:moveTo>
                  <a:cubicBezTo>
                    <a:pt x="168" y="0"/>
                    <a:pt x="1" y="167"/>
                    <a:pt x="1" y="367"/>
                  </a:cubicBezTo>
                  <a:lnTo>
                    <a:pt x="1" y="3836"/>
                  </a:lnTo>
                  <a:cubicBezTo>
                    <a:pt x="1" y="4037"/>
                    <a:pt x="168" y="4203"/>
                    <a:pt x="368" y="4203"/>
                  </a:cubicBezTo>
                  <a:cubicBezTo>
                    <a:pt x="568" y="4203"/>
                    <a:pt x="735" y="4037"/>
                    <a:pt x="735" y="3836"/>
                  </a:cubicBezTo>
                  <a:lnTo>
                    <a:pt x="735" y="367"/>
                  </a:lnTo>
                  <a:cubicBezTo>
                    <a:pt x="735" y="167"/>
                    <a:pt x="568" y="0"/>
                    <a:pt x="3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2" name="Google Shape;1422;p78"/>
            <p:cNvSpPr/>
            <p:nvPr/>
          </p:nvSpPr>
          <p:spPr>
            <a:xfrm>
              <a:off x="1474248" y="3471076"/>
              <a:ext cx="13526" cy="81116"/>
            </a:xfrm>
            <a:custGeom>
              <a:rect b="b" l="l" r="r" t="t"/>
              <a:pathLst>
                <a:path extrusionOk="0" h="4204" w="701">
                  <a:moveTo>
                    <a:pt x="367" y="0"/>
                  </a:moveTo>
                  <a:cubicBezTo>
                    <a:pt x="167" y="0"/>
                    <a:pt x="0" y="167"/>
                    <a:pt x="0" y="367"/>
                  </a:cubicBezTo>
                  <a:lnTo>
                    <a:pt x="0" y="3836"/>
                  </a:lnTo>
                  <a:cubicBezTo>
                    <a:pt x="0" y="4037"/>
                    <a:pt x="167" y="4203"/>
                    <a:pt x="367" y="4203"/>
                  </a:cubicBezTo>
                  <a:cubicBezTo>
                    <a:pt x="534" y="4203"/>
                    <a:pt x="701" y="4037"/>
                    <a:pt x="701" y="3836"/>
                  </a:cubicBezTo>
                  <a:lnTo>
                    <a:pt x="701" y="367"/>
                  </a:lnTo>
                  <a:cubicBezTo>
                    <a:pt x="701" y="167"/>
                    <a:pt x="567" y="0"/>
                    <a:pt x="3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3" name="Google Shape;1423;p78"/>
            <p:cNvSpPr/>
            <p:nvPr/>
          </p:nvSpPr>
          <p:spPr>
            <a:xfrm>
              <a:off x="1438841" y="3471076"/>
              <a:ext cx="13545" cy="81116"/>
            </a:xfrm>
            <a:custGeom>
              <a:rect b="b" l="l" r="r" t="t"/>
              <a:pathLst>
                <a:path extrusionOk="0" h="4204" w="702">
                  <a:moveTo>
                    <a:pt x="368" y="0"/>
                  </a:moveTo>
                  <a:cubicBezTo>
                    <a:pt x="168" y="0"/>
                    <a:pt x="1" y="167"/>
                    <a:pt x="1" y="367"/>
                  </a:cubicBezTo>
                  <a:lnTo>
                    <a:pt x="1" y="3836"/>
                  </a:lnTo>
                  <a:cubicBezTo>
                    <a:pt x="1" y="4037"/>
                    <a:pt x="168" y="4203"/>
                    <a:pt x="368" y="4203"/>
                  </a:cubicBezTo>
                  <a:cubicBezTo>
                    <a:pt x="568" y="4203"/>
                    <a:pt x="701" y="4037"/>
                    <a:pt x="701" y="3836"/>
                  </a:cubicBezTo>
                  <a:lnTo>
                    <a:pt x="701" y="367"/>
                  </a:lnTo>
                  <a:cubicBezTo>
                    <a:pt x="701" y="167"/>
                    <a:pt x="568" y="0"/>
                    <a:pt x="3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4" name="Google Shape;1424;p78"/>
            <p:cNvSpPr/>
            <p:nvPr/>
          </p:nvSpPr>
          <p:spPr>
            <a:xfrm>
              <a:off x="4117696" y="3471076"/>
              <a:ext cx="40558" cy="81116"/>
            </a:xfrm>
            <a:custGeom>
              <a:rect b="b" l="l" r="r" t="t"/>
              <a:pathLst>
                <a:path extrusionOk="0" h="4204" w="2102">
                  <a:moveTo>
                    <a:pt x="334" y="0"/>
                  </a:moveTo>
                  <a:cubicBezTo>
                    <a:pt x="134" y="0"/>
                    <a:pt x="0" y="167"/>
                    <a:pt x="0" y="367"/>
                  </a:cubicBezTo>
                  <a:lnTo>
                    <a:pt x="0" y="3836"/>
                  </a:lnTo>
                  <a:cubicBezTo>
                    <a:pt x="0" y="4037"/>
                    <a:pt x="134" y="4203"/>
                    <a:pt x="334" y="4203"/>
                  </a:cubicBezTo>
                  <a:lnTo>
                    <a:pt x="1735" y="4203"/>
                  </a:lnTo>
                  <a:cubicBezTo>
                    <a:pt x="1935" y="4203"/>
                    <a:pt x="2102" y="4037"/>
                    <a:pt x="2102" y="3836"/>
                  </a:cubicBezTo>
                  <a:cubicBezTo>
                    <a:pt x="2102" y="3636"/>
                    <a:pt x="1935" y="3503"/>
                    <a:pt x="1735" y="3503"/>
                  </a:cubicBezTo>
                  <a:lnTo>
                    <a:pt x="701" y="3503"/>
                  </a:lnTo>
                  <a:lnTo>
                    <a:pt x="701" y="734"/>
                  </a:lnTo>
                  <a:lnTo>
                    <a:pt x="1735" y="734"/>
                  </a:lnTo>
                  <a:cubicBezTo>
                    <a:pt x="1935" y="734"/>
                    <a:pt x="2102" y="567"/>
                    <a:pt x="2102" y="367"/>
                  </a:cubicBezTo>
                  <a:cubicBezTo>
                    <a:pt x="2102" y="167"/>
                    <a:pt x="1935" y="0"/>
                    <a:pt x="17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5" name="Google Shape;1425;p78"/>
            <p:cNvSpPr/>
            <p:nvPr/>
          </p:nvSpPr>
          <p:spPr>
            <a:xfrm>
              <a:off x="4169176" y="3471076"/>
              <a:ext cx="41214" cy="81116"/>
            </a:xfrm>
            <a:custGeom>
              <a:rect b="b" l="l" r="r" t="t"/>
              <a:pathLst>
                <a:path extrusionOk="0" h="4204" w="2136">
                  <a:moveTo>
                    <a:pt x="368" y="0"/>
                  </a:moveTo>
                  <a:cubicBezTo>
                    <a:pt x="168" y="0"/>
                    <a:pt x="1" y="167"/>
                    <a:pt x="1" y="367"/>
                  </a:cubicBezTo>
                  <a:cubicBezTo>
                    <a:pt x="1" y="567"/>
                    <a:pt x="168" y="734"/>
                    <a:pt x="368" y="734"/>
                  </a:cubicBezTo>
                  <a:lnTo>
                    <a:pt x="1402" y="734"/>
                  </a:lnTo>
                  <a:lnTo>
                    <a:pt x="1402" y="3503"/>
                  </a:lnTo>
                  <a:lnTo>
                    <a:pt x="368" y="3503"/>
                  </a:lnTo>
                  <a:cubicBezTo>
                    <a:pt x="168" y="3503"/>
                    <a:pt x="1" y="3636"/>
                    <a:pt x="1" y="3836"/>
                  </a:cubicBezTo>
                  <a:cubicBezTo>
                    <a:pt x="1" y="4037"/>
                    <a:pt x="168" y="4203"/>
                    <a:pt x="368" y="4203"/>
                  </a:cubicBezTo>
                  <a:lnTo>
                    <a:pt x="1769" y="4203"/>
                  </a:lnTo>
                  <a:cubicBezTo>
                    <a:pt x="1969" y="4203"/>
                    <a:pt x="2136" y="4037"/>
                    <a:pt x="2136" y="3836"/>
                  </a:cubicBezTo>
                  <a:lnTo>
                    <a:pt x="2136" y="367"/>
                  </a:lnTo>
                  <a:cubicBezTo>
                    <a:pt x="2136" y="167"/>
                    <a:pt x="1969" y="0"/>
                    <a:pt x="17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426" name="Google Shape;1426;p78"/>
          <p:cNvSpPr/>
          <p:nvPr/>
        </p:nvSpPr>
        <p:spPr>
          <a:xfrm>
            <a:off x="3880481" y="2577875"/>
            <a:ext cx="287071" cy="286434"/>
          </a:xfrm>
          <a:custGeom>
            <a:rect b="b" l="l" r="r" t="t"/>
            <a:pathLst>
              <a:path extrusionOk="0" h="14845" w="14878">
                <a:moveTo>
                  <a:pt x="4303" y="2636"/>
                </a:moveTo>
                <a:lnTo>
                  <a:pt x="12576" y="7440"/>
                </a:lnTo>
                <a:lnTo>
                  <a:pt x="4303" y="12210"/>
                </a:lnTo>
                <a:lnTo>
                  <a:pt x="4303" y="2636"/>
                </a:lnTo>
                <a:close/>
                <a:moveTo>
                  <a:pt x="7439" y="1"/>
                </a:moveTo>
                <a:cubicBezTo>
                  <a:pt x="3336" y="1"/>
                  <a:pt x="0" y="3303"/>
                  <a:pt x="0" y="7406"/>
                </a:cubicBezTo>
                <a:cubicBezTo>
                  <a:pt x="0" y="11542"/>
                  <a:pt x="3336" y="14845"/>
                  <a:pt x="7439" y="14845"/>
                </a:cubicBezTo>
                <a:cubicBezTo>
                  <a:pt x="11542" y="14845"/>
                  <a:pt x="14877" y="11542"/>
                  <a:pt x="14877" y="7406"/>
                </a:cubicBezTo>
                <a:cubicBezTo>
                  <a:pt x="14877" y="3303"/>
                  <a:pt x="11542" y="1"/>
                  <a:pt x="743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427" name="Google Shape;1427;p78"/>
          <p:cNvPicPr preferRelativeResize="0"/>
          <p:nvPr/>
        </p:nvPicPr>
        <p:blipFill rotWithShape="1">
          <a:blip r:embed="rId3">
            <a:alphaModFix/>
          </a:blip>
          <a:srcRect b="0" l="2043" r="2033" t="0"/>
          <a:stretch/>
        </p:blipFill>
        <p:spPr>
          <a:xfrm>
            <a:off x="842613" y="1590500"/>
            <a:ext cx="3670927" cy="2064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8" name="Google Shape;1428;p78"/>
          <p:cNvPicPr preferRelativeResize="0"/>
          <p:nvPr/>
        </p:nvPicPr>
        <p:blipFill rotWithShape="1">
          <a:blip r:embed="rId4">
            <a:alphaModFix/>
          </a:blip>
          <a:srcRect b="8019" l="0" r="0" t="-6299"/>
          <a:stretch/>
        </p:blipFill>
        <p:spPr>
          <a:xfrm>
            <a:off x="4938834" y="1602050"/>
            <a:ext cx="1099200" cy="1080300"/>
          </a:xfrm>
          <a:prstGeom prst="flowChartConnector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2" name="Shape 1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3" name="Google Shape;1433;p79"/>
          <p:cNvGrpSpPr/>
          <p:nvPr/>
        </p:nvGrpSpPr>
        <p:grpSpPr>
          <a:xfrm>
            <a:off x="1676737" y="1711263"/>
            <a:ext cx="2206386" cy="1823350"/>
            <a:chOff x="2412425" y="1565189"/>
            <a:chExt cx="3579472" cy="2958063"/>
          </a:xfrm>
        </p:grpSpPr>
        <p:sp>
          <p:nvSpPr>
            <p:cNvPr id="1434" name="Google Shape;1434;p79"/>
            <p:cNvSpPr/>
            <p:nvPr/>
          </p:nvSpPr>
          <p:spPr>
            <a:xfrm>
              <a:off x="4269737" y="1938515"/>
              <a:ext cx="349892" cy="163491"/>
            </a:xfrm>
            <a:custGeom>
              <a:rect b="b" l="l" r="r" t="t"/>
              <a:pathLst>
                <a:path extrusionOk="0" h="1598" w="3420">
                  <a:moveTo>
                    <a:pt x="0" y="928"/>
                  </a:moveTo>
                  <a:cubicBezTo>
                    <a:pt x="0" y="928"/>
                    <a:pt x="0" y="928"/>
                    <a:pt x="0" y="928"/>
                  </a:cubicBezTo>
                  <a:lnTo>
                    <a:pt x="0" y="928"/>
                  </a:lnTo>
                  <a:cubicBezTo>
                    <a:pt x="0" y="928"/>
                    <a:pt x="0" y="928"/>
                    <a:pt x="0" y="928"/>
                  </a:cubicBezTo>
                  <a:close/>
                  <a:moveTo>
                    <a:pt x="2157" y="1"/>
                  </a:moveTo>
                  <a:cubicBezTo>
                    <a:pt x="1937" y="1"/>
                    <a:pt x="1694" y="86"/>
                    <a:pt x="1431" y="305"/>
                  </a:cubicBezTo>
                  <a:cubicBezTo>
                    <a:pt x="750" y="874"/>
                    <a:pt x="380" y="995"/>
                    <a:pt x="188" y="995"/>
                  </a:cubicBezTo>
                  <a:cubicBezTo>
                    <a:pt x="48" y="995"/>
                    <a:pt x="3" y="931"/>
                    <a:pt x="0" y="928"/>
                  </a:cubicBezTo>
                  <a:lnTo>
                    <a:pt x="0" y="928"/>
                  </a:lnTo>
                  <a:cubicBezTo>
                    <a:pt x="8" y="939"/>
                    <a:pt x="451" y="1598"/>
                    <a:pt x="1121" y="1598"/>
                  </a:cubicBezTo>
                  <a:cubicBezTo>
                    <a:pt x="1398" y="1598"/>
                    <a:pt x="1714" y="1485"/>
                    <a:pt x="2054" y="1168"/>
                  </a:cubicBezTo>
                  <a:cubicBezTo>
                    <a:pt x="2054" y="1168"/>
                    <a:pt x="2311" y="877"/>
                    <a:pt x="2655" y="877"/>
                  </a:cubicBezTo>
                  <a:cubicBezTo>
                    <a:pt x="2865" y="877"/>
                    <a:pt x="3107" y="985"/>
                    <a:pt x="3342" y="1332"/>
                  </a:cubicBezTo>
                  <a:lnTo>
                    <a:pt x="3419" y="1070"/>
                  </a:lnTo>
                  <a:cubicBezTo>
                    <a:pt x="3419" y="1070"/>
                    <a:pt x="2934" y="1"/>
                    <a:pt x="21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5" name="Google Shape;1435;p79"/>
            <p:cNvSpPr/>
            <p:nvPr/>
          </p:nvSpPr>
          <p:spPr>
            <a:xfrm>
              <a:off x="4408263" y="2352969"/>
              <a:ext cx="193463" cy="298541"/>
            </a:xfrm>
            <a:custGeom>
              <a:rect b="b" l="l" r="r" t="t"/>
              <a:pathLst>
                <a:path extrusionOk="0" h="2918" w="1891">
                  <a:moveTo>
                    <a:pt x="1399" y="0"/>
                  </a:moveTo>
                  <a:lnTo>
                    <a:pt x="0" y="1573"/>
                  </a:lnTo>
                  <a:lnTo>
                    <a:pt x="219" y="2917"/>
                  </a:lnTo>
                  <a:lnTo>
                    <a:pt x="1891" y="1049"/>
                  </a:lnTo>
                  <a:lnTo>
                    <a:pt x="1399" y="0"/>
                  </a:lnTo>
                  <a:close/>
                </a:path>
              </a:pathLst>
            </a:custGeom>
            <a:solidFill>
              <a:srgbClr val="DEA48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6" name="Google Shape;1436;p79"/>
            <p:cNvSpPr/>
            <p:nvPr/>
          </p:nvSpPr>
          <p:spPr>
            <a:xfrm>
              <a:off x="4316595" y="2269177"/>
              <a:ext cx="167784" cy="397679"/>
            </a:xfrm>
            <a:custGeom>
              <a:rect b="b" l="l" r="r" t="t"/>
              <a:pathLst>
                <a:path extrusionOk="0" h="3887" w="1640">
                  <a:moveTo>
                    <a:pt x="733" y="1"/>
                  </a:moveTo>
                  <a:cubicBezTo>
                    <a:pt x="580" y="1989"/>
                    <a:pt x="1" y="2764"/>
                    <a:pt x="197" y="3485"/>
                  </a:cubicBezTo>
                  <a:cubicBezTo>
                    <a:pt x="288" y="3798"/>
                    <a:pt x="473" y="3886"/>
                    <a:pt x="653" y="3886"/>
                  </a:cubicBezTo>
                  <a:cubicBezTo>
                    <a:pt x="888" y="3886"/>
                    <a:pt x="1115" y="3736"/>
                    <a:pt x="1115" y="3736"/>
                  </a:cubicBezTo>
                  <a:cubicBezTo>
                    <a:pt x="1639" y="2261"/>
                    <a:pt x="1137" y="88"/>
                    <a:pt x="1137" y="88"/>
                  </a:cubicBezTo>
                  <a:lnTo>
                    <a:pt x="733" y="1"/>
                  </a:lnTo>
                  <a:close/>
                </a:path>
              </a:pathLst>
            </a:custGeom>
            <a:solidFill>
              <a:srgbClr val="F5BA9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7" name="Google Shape;1437;p79"/>
            <p:cNvSpPr/>
            <p:nvPr/>
          </p:nvSpPr>
          <p:spPr>
            <a:xfrm>
              <a:off x="3800345" y="2723941"/>
              <a:ext cx="774570" cy="447811"/>
            </a:xfrm>
            <a:custGeom>
              <a:rect b="b" l="l" r="r" t="t"/>
              <a:pathLst>
                <a:path extrusionOk="0" h="4377" w="7571">
                  <a:moveTo>
                    <a:pt x="318" y="1"/>
                  </a:moveTo>
                  <a:lnTo>
                    <a:pt x="0" y="755"/>
                  </a:lnTo>
                  <a:lnTo>
                    <a:pt x="3190" y="4272"/>
                  </a:lnTo>
                  <a:cubicBezTo>
                    <a:pt x="3223" y="4294"/>
                    <a:pt x="3255" y="4304"/>
                    <a:pt x="3289" y="4304"/>
                  </a:cubicBezTo>
                  <a:cubicBezTo>
                    <a:pt x="3523" y="4355"/>
                    <a:pt x="3799" y="4377"/>
                    <a:pt x="4095" y="4377"/>
                  </a:cubicBezTo>
                  <a:cubicBezTo>
                    <a:pt x="5575" y="4377"/>
                    <a:pt x="7570" y="3846"/>
                    <a:pt x="7570" y="3846"/>
                  </a:cubicBezTo>
                  <a:lnTo>
                    <a:pt x="6685" y="2393"/>
                  </a:lnTo>
                  <a:cubicBezTo>
                    <a:pt x="6599" y="2313"/>
                    <a:pt x="6441" y="2280"/>
                    <a:pt x="6240" y="2280"/>
                  </a:cubicBezTo>
                  <a:cubicBezTo>
                    <a:pt x="5317" y="2280"/>
                    <a:pt x="3485" y="2972"/>
                    <a:pt x="3485" y="2972"/>
                  </a:cubicBezTo>
                  <a:cubicBezTo>
                    <a:pt x="3223" y="1913"/>
                    <a:pt x="1607" y="1214"/>
                    <a:pt x="1607" y="1214"/>
                  </a:cubicBezTo>
                  <a:lnTo>
                    <a:pt x="318" y="1"/>
                  </a:lnTo>
                  <a:close/>
                </a:path>
              </a:pathLst>
            </a:custGeom>
            <a:solidFill>
              <a:srgbClr val="F5BA9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8" name="Google Shape;1438;p79"/>
            <p:cNvSpPr/>
            <p:nvPr/>
          </p:nvSpPr>
          <p:spPr>
            <a:xfrm>
              <a:off x="4340126" y="2051259"/>
              <a:ext cx="104047" cy="192240"/>
            </a:xfrm>
            <a:custGeom>
              <a:rect b="b" l="l" r="r" t="t"/>
              <a:pathLst>
                <a:path extrusionOk="0" h="1879" w="1017">
                  <a:moveTo>
                    <a:pt x="285" y="0"/>
                  </a:moveTo>
                  <a:lnTo>
                    <a:pt x="1" y="44"/>
                  </a:lnTo>
                  <a:lnTo>
                    <a:pt x="503" y="1879"/>
                  </a:lnTo>
                  <a:lnTo>
                    <a:pt x="1016" y="1694"/>
                  </a:lnTo>
                  <a:lnTo>
                    <a:pt x="28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9" name="Google Shape;1439;p79"/>
            <p:cNvSpPr/>
            <p:nvPr/>
          </p:nvSpPr>
          <p:spPr>
            <a:xfrm>
              <a:off x="4268612" y="1985372"/>
              <a:ext cx="130851" cy="102924"/>
            </a:xfrm>
            <a:custGeom>
              <a:rect b="b" l="l" r="r" t="t"/>
              <a:pathLst>
                <a:path extrusionOk="0" h="1006" w="1279">
                  <a:moveTo>
                    <a:pt x="1" y="0"/>
                  </a:moveTo>
                  <a:lnTo>
                    <a:pt x="787" y="1005"/>
                  </a:lnTo>
                  <a:lnTo>
                    <a:pt x="1093" y="896"/>
                  </a:lnTo>
                  <a:lnTo>
                    <a:pt x="1278" y="491"/>
                  </a:lnTo>
                  <a:lnTo>
                    <a:pt x="1278" y="491"/>
                  </a:lnTo>
                  <a:cubicBezTo>
                    <a:pt x="1278" y="491"/>
                    <a:pt x="1261" y="493"/>
                    <a:pt x="1231" y="493"/>
                  </a:cubicBezTo>
                  <a:cubicBezTo>
                    <a:pt x="1077" y="493"/>
                    <a:pt x="573" y="455"/>
                    <a:pt x="1" y="0"/>
                  </a:cubicBezTo>
                  <a:close/>
                </a:path>
              </a:pathLst>
            </a:custGeom>
            <a:solidFill>
              <a:srgbClr val="14263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0" name="Google Shape;1440;p79"/>
            <p:cNvSpPr/>
            <p:nvPr/>
          </p:nvSpPr>
          <p:spPr>
            <a:xfrm>
              <a:off x="4145739" y="1776662"/>
              <a:ext cx="277151" cy="263141"/>
            </a:xfrm>
            <a:custGeom>
              <a:rect b="b" l="l" r="r" t="t"/>
              <a:pathLst>
                <a:path extrusionOk="0" h="2572" w="2709">
                  <a:moveTo>
                    <a:pt x="403" y="126"/>
                  </a:moveTo>
                  <a:cubicBezTo>
                    <a:pt x="509" y="126"/>
                    <a:pt x="650" y="153"/>
                    <a:pt x="808" y="227"/>
                  </a:cubicBezTo>
                  <a:cubicBezTo>
                    <a:pt x="1103" y="347"/>
                    <a:pt x="1431" y="587"/>
                    <a:pt x="1748" y="882"/>
                  </a:cubicBezTo>
                  <a:cubicBezTo>
                    <a:pt x="2054" y="1177"/>
                    <a:pt x="2294" y="1505"/>
                    <a:pt x="2435" y="1800"/>
                  </a:cubicBezTo>
                  <a:cubicBezTo>
                    <a:pt x="2566" y="2062"/>
                    <a:pt x="2578" y="2281"/>
                    <a:pt x="2490" y="2378"/>
                  </a:cubicBezTo>
                  <a:cubicBezTo>
                    <a:pt x="2446" y="2423"/>
                    <a:pt x="2377" y="2445"/>
                    <a:pt x="2290" y="2445"/>
                  </a:cubicBezTo>
                  <a:cubicBezTo>
                    <a:pt x="2184" y="2445"/>
                    <a:pt x="2051" y="2412"/>
                    <a:pt x="1901" y="2346"/>
                  </a:cubicBezTo>
                  <a:cubicBezTo>
                    <a:pt x="1605" y="2226"/>
                    <a:pt x="1278" y="1985"/>
                    <a:pt x="961" y="1691"/>
                  </a:cubicBezTo>
                  <a:cubicBezTo>
                    <a:pt x="655" y="1395"/>
                    <a:pt x="404" y="1068"/>
                    <a:pt x="273" y="773"/>
                  </a:cubicBezTo>
                  <a:cubicBezTo>
                    <a:pt x="142" y="500"/>
                    <a:pt x="131" y="293"/>
                    <a:pt x="219" y="194"/>
                  </a:cubicBezTo>
                  <a:cubicBezTo>
                    <a:pt x="251" y="162"/>
                    <a:pt x="295" y="140"/>
                    <a:pt x="350" y="128"/>
                  </a:cubicBezTo>
                  <a:cubicBezTo>
                    <a:pt x="366" y="127"/>
                    <a:pt x="384" y="126"/>
                    <a:pt x="403" y="126"/>
                  </a:cubicBezTo>
                  <a:close/>
                  <a:moveTo>
                    <a:pt x="422" y="0"/>
                  </a:moveTo>
                  <a:cubicBezTo>
                    <a:pt x="300" y="0"/>
                    <a:pt x="202" y="36"/>
                    <a:pt x="131" y="106"/>
                  </a:cubicBezTo>
                  <a:cubicBezTo>
                    <a:pt x="0" y="249"/>
                    <a:pt x="11" y="500"/>
                    <a:pt x="163" y="827"/>
                  </a:cubicBezTo>
                  <a:cubicBezTo>
                    <a:pt x="306" y="1133"/>
                    <a:pt x="557" y="1472"/>
                    <a:pt x="874" y="1778"/>
                  </a:cubicBezTo>
                  <a:cubicBezTo>
                    <a:pt x="1202" y="2084"/>
                    <a:pt x="1540" y="2324"/>
                    <a:pt x="1857" y="2466"/>
                  </a:cubicBezTo>
                  <a:cubicBezTo>
                    <a:pt x="2023" y="2536"/>
                    <a:pt x="2168" y="2571"/>
                    <a:pt x="2287" y="2571"/>
                  </a:cubicBezTo>
                  <a:cubicBezTo>
                    <a:pt x="2316" y="2571"/>
                    <a:pt x="2344" y="2569"/>
                    <a:pt x="2370" y="2565"/>
                  </a:cubicBezTo>
                  <a:cubicBezTo>
                    <a:pt x="2457" y="2543"/>
                    <a:pt x="2523" y="2510"/>
                    <a:pt x="2578" y="2466"/>
                  </a:cubicBezTo>
                  <a:cubicBezTo>
                    <a:pt x="2709" y="2324"/>
                    <a:pt x="2698" y="2073"/>
                    <a:pt x="2545" y="1745"/>
                  </a:cubicBezTo>
                  <a:cubicBezTo>
                    <a:pt x="2403" y="1439"/>
                    <a:pt x="2151" y="1101"/>
                    <a:pt x="1824" y="795"/>
                  </a:cubicBezTo>
                  <a:cubicBezTo>
                    <a:pt x="1507" y="489"/>
                    <a:pt x="1158" y="238"/>
                    <a:pt x="852" y="106"/>
                  </a:cubicBezTo>
                  <a:cubicBezTo>
                    <a:pt x="688" y="36"/>
                    <a:pt x="543" y="0"/>
                    <a:pt x="4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1" name="Google Shape;1441;p79"/>
            <p:cNvSpPr/>
            <p:nvPr/>
          </p:nvSpPr>
          <p:spPr>
            <a:xfrm>
              <a:off x="4173567" y="1866898"/>
              <a:ext cx="235921" cy="144257"/>
            </a:xfrm>
            <a:custGeom>
              <a:rect b="b" l="l" r="r" t="t"/>
              <a:pathLst>
                <a:path extrusionOk="0" h="1410" w="2306">
                  <a:moveTo>
                    <a:pt x="1" y="0"/>
                  </a:moveTo>
                  <a:lnTo>
                    <a:pt x="2306" y="1409"/>
                  </a:lnTo>
                  <a:close/>
                </a:path>
              </a:pathLst>
            </a:custGeom>
            <a:solidFill>
              <a:srgbClr val="14263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2" name="Google Shape;1442;p79"/>
            <p:cNvSpPr/>
            <p:nvPr/>
          </p:nvSpPr>
          <p:spPr>
            <a:xfrm>
              <a:off x="4173567" y="1865773"/>
              <a:ext cx="235921" cy="145383"/>
            </a:xfrm>
            <a:custGeom>
              <a:rect b="b" l="l" r="r" t="t"/>
              <a:pathLst>
                <a:path extrusionOk="0" h="1421" w="2306">
                  <a:moveTo>
                    <a:pt x="12" y="0"/>
                  </a:moveTo>
                  <a:lnTo>
                    <a:pt x="1" y="11"/>
                  </a:lnTo>
                  <a:lnTo>
                    <a:pt x="2306" y="1420"/>
                  </a:lnTo>
                  <a:lnTo>
                    <a:pt x="2306" y="141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4263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3" name="Google Shape;1443;p79"/>
            <p:cNvSpPr/>
            <p:nvPr/>
          </p:nvSpPr>
          <p:spPr>
            <a:xfrm>
              <a:off x="4159142" y="1824440"/>
              <a:ext cx="246970" cy="145383"/>
            </a:xfrm>
            <a:custGeom>
              <a:rect b="b" l="l" r="r" t="t"/>
              <a:pathLst>
                <a:path extrusionOk="0" h="1421" w="2414">
                  <a:moveTo>
                    <a:pt x="0" y="0"/>
                  </a:moveTo>
                  <a:lnTo>
                    <a:pt x="2414" y="1420"/>
                  </a:lnTo>
                  <a:close/>
                </a:path>
              </a:pathLst>
            </a:custGeom>
            <a:solidFill>
              <a:srgbClr val="14263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4" name="Google Shape;1444;p79"/>
            <p:cNvSpPr/>
            <p:nvPr/>
          </p:nvSpPr>
          <p:spPr>
            <a:xfrm>
              <a:off x="4159142" y="1823315"/>
              <a:ext cx="246970" cy="147531"/>
            </a:xfrm>
            <a:custGeom>
              <a:rect b="b" l="l" r="r" t="t"/>
              <a:pathLst>
                <a:path extrusionOk="0" h="1442" w="2414">
                  <a:moveTo>
                    <a:pt x="11" y="0"/>
                  </a:moveTo>
                  <a:lnTo>
                    <a:pt x="0" y="11"/>
                  </a:lnTo>
                  <a:lnTo>
                    <a:pt x="2414" y="1442"/>
                  </a:lnTo>
                  <a:lnTo>
                    <a:pt x="2414" y="1431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14263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5" name="Google Shape;1445;p79"/>
            <p:cNvSpPr/>
            <p:nvPr/>
          </p:nvSpPr>
          <p:spPr>
            <a:xfrm>
              <a:off x="4162416" y="1793133"/>
              <a:ext cx="213618" cy="125227"/>
            </a:xfrm>
            <a:custGeom>
              <a:rect b="b" l="l" r="r" t="t"/>
              <a:pathLst>
                <a:path extrusionOk="0" h="1224" w="2088">
                  <a:moveTo>
                    <a:pt x="0" y="1"/>
                  </a:moveTo>
                  <a:lnTo>
                    <a:pt x="2087" y="1224"/>
                  </a:lnTo>
                  <a:close/>
                </a:path>
              </a:pathLst>
            </a:custGeom>
            <a:solidFill>
              <a:srgbClr val="14263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6" name="Google Shape;1446;p79"/>
            <p:cNvSpPr/>
            <p:nvPr/>
          </p:nvSpPr>
          <p:spPr>
            <a:xfrm>
              <a:off x="4162416" y="1792008"/>
              <a:ext cx="214641" cy="126353"/>
            </a:xfrm>
            <a:custGeom>
              <a:rect b="b" l="l" r="r" t="t"/>
              <a:pathLst>
                <a:path extrusionOk="0" h="1235" w="2098">
                  <a:moveTo>
                    <a:pt x="0" y="0"/>
                  </a:moveTo>
                  <a:lnTo>
                    <a:pt x="0" y="12"/>
                  </a:lnTo>
                  <a:lnTo>
                    <a:pt x="2087" y="1235"/>
                  </a:lnTo>
                  <a:lnTo>
                    <a:pt x="2098" y="12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4263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7" name="Google Shape;1447;p79"/>
            <p:cNvSpPr/>
            <p:nvPr/>
          </p:nvSpPr>
          <p:spPr>
            <a:xfrm>
              <a:off x="4179194" y="1784233"/>
              <a:ext cx="87268" cy="195617"/>
            </a:xfrm>
            <a:custGeom>
              <a:rect b="b" l="l" r="r" t="t"/>
              <a:pathLst>
                <a:path extrusionOk="0" h="1912" w="853">
                  <a:moveTo>
                    <a:pt x="1" y="0"/>
                  </a:moveTo>
                  <a:lnTo>
                    <a:pt x="853" y="1911"/>
                  </a:lnTo>
                  <a:close/>
                </a:path>
              </a:pathLst>
            </a:custGeom>
            <a:solidFill>
              <a:srgbClr val="14263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8" name="Google Shape;1448;p79"/>
            <p:cNvSpPr/>
            <p:nvPr/>
          </p:nvSpPr>
          <p:spPr>
            <a:xfrm>
              <a:off x="4178069" y="1783005"/>
              <a:ext cx="88394" cy="196844"/>
            </a:xfrm>
            <a:custGeom>
              <a:rect b="b" l="l" r="r" t="t"/>
              <a:pathLst>
                <a:path extrusionOk="0" h="1924" w="864">
                  <a:moveTo>
                    <a:pt x="12" y="1"/>
                  </a:moveTo>
                  <a:lnTo>
                    <a:pt x="0" y="12"/>
                  </a:lnTo>
                  <a:lnTo>
                    <a:pt x="852" y="1923"/>
                  </a:lnTo>
                  <a:lnTo>
                    <a:pt x="864" y="1923"/>
                  </a:lnTo>
                  <a:lnTo>
                    <a:pt x="12" y="1"/>
                  </a:lnTo>
                  <a:close/>
                </a:path>
              </a:pathLst>
            </a:custGeom>
            <a:solidFill>
              <a:srgbClr val="14263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9" name="Google Shape;1449;p79"/>
            <p:cNvSpPr/>
            <p:nvPr/>
          </p:nvSpPr>
          <p:spPr>
            <a:xfrm>
              <a:off x="4269737" y="1818813"/>
              <a:ext cx="95044" cy="214646"/>
            </a:xfrm>
            <a:custGeom>
              <a:rect b="b" l="l" r="r" t="t"/>
              <a:pathLst>
                <a:path extrusionOk="0" h="2098" w="929">
                  <a:moveTo>
                    <a:pt x="0" y="0"/>
                  </a:moveTo>
                  <a:lnTo>
                    <a:pt x="929" y="2098"/>
                  </a:lnTo>
                  <a:close/>
                </a:path>
              </a:pathLst>
            </a:custGeom>
            <a:solidFill>
              <a:srgbClr val="14263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0" name="Google Shape;1450;p79"/>
            <p:cNvSpPr/>
            <p:nvPr/>
          </p:nvSpPr>
          <p:spPr>
            <a:xfrm>
              <a:off x="4268612" y="1818813"/>
              <a:ext cx="97294" cy="214646"/>
            </a:xfrm>
            <a:custGeom>
              <a:rect b="b" l="l" r="r" t="t"/>
              <a:pathLst>
                <a:path extrusionOk="0" h="2098" w="951">
                  <a:moveTo>
                    <a:pt x="1" y="0"/>
                  </a:moveTo>
                  <a:lnTo>
                    <a:pt x="940" y="2098"/>
                  </a:lnTo>
                  <a:lnTo>
                    <a:pt x="950" y="2098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14263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1" name="Google Shape;1451;p79"/>
            <p:cNvSpPr/>
            <p:nvPr/>
          </p:nvSpPr>
          <p:spPr>
            <a:xfrm>
              <a:off x="4324473" y="1859021"/>
              <a:ext cx="74991" cy="168914"/>
            </a:xfrm>
            <a:custGeom>
              <a:rect b="b" l="l" r="r" t="t"/>
              <a:pathLst>
                <a:path extrusionOk="0" h="1651" w="733">
                  <a:moveTo>
                    <a:pt x="1" y="1"/>
                  </a:moveTo>
                  <a:lnTo>
                    <a:pt x="732" y="1650"/>
                  </a:lnTo>
                  <a:close/>
                </a:path>
              </a:pathLst>
            </a:custGeom>
            <a:solidFill>
              <a:srgbClr val="14263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2" name="Google Shape;1452;p79"/>
            <p:cNvSpPr/>
            <p:nvPr/>
          </p:nvSpPr>
          <p:spPr>
            <a:xfrm>
              <a:off x="4324473" y="1859021"/>
              <a:ext cx="76117" cy="168914"/>
            </a:xfrm>
            <a:custGeom>
              <a:rect b="b" l="l" r="r" t="t"/>
              <a:pathLst>
                <a:path extrusionOk="0" h="1651" w="744">
                  <a:moveTo>
                    <a:pt x="1" y="1"/>
                  </a:moveTo>
                  <a:lnTo>
                    <a:pt x="732" y="1650"/>
                  </a:lnTo>
                  <a:lnTo>
                    <a:pt x="743" y="1650"/>
                  </a:lnTo>
                  <a:lnTo>
                    <a:pt x="11" y="1"/>
                  </a:lnTo>
                  <a:close/>
                </a:path>
              </a:pathLst>
            </a:custGeom>
            <a:solidFill>
              <a:srgbClr val="14263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3" name="Google Shape;1453;p79"/>
            <p:cNvSpPr/>
            <p:nvPr/>
          </p:nvSpPr>
          <p:spPr>
            <a:xfrm>
              <a:off x="4216025" y="1785256"/>
              <a:ext cx="104149" cy="231528"/>
            </a:xfrm>
            <a:custGeom>
              <a:rect b="b" l="l" r="r" t="t"/>
              <a:pathLst>
                <a:path extrusionOk="0" h="2263" w="1018">
                  <a:moveTo>
                    <a:pt x="1" y="1"/>
                  </a:moveTo>
                  <a:lnTo>
                    <a:pt x="1017" y="2262"/>
                  </a:lnTo>
                  <a:close/>
                </a:path>
              </a:pathLst>
            </a:custGeom>
            <a:solidFill>
              <a:srgbClr val="14263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4" name="Google Shape;1454;p79"/>
            <p:cNvSpPr/>
            <p:nvPr/>
          </p:nvSpPr>
          <p:spPr>
            <a:xfrm>
              <a:off x="4216025" y="1785256"/>
              <a:ext cx="104149" cy="232551"/>
            </a:xfrm>
            <a:custGeom>
              <a:rect b="b" l="l" r="r" t="t"/>
              <a:pathLst>
                <a:path extrusionOk="0" h="2273" w="1018">
                  <a:moveTo>
                    <a:pt x="1" y="1"/>
                  </a:moveTo>
                  <a:lnTo>
                    <a:pt x="1006" y="2273"/>
                  </a:lnTo>
                  <a:lnTo>
                    <a:pt x="1017" y="2262"/>
                  </a:lnTo>
                  <a:lnTo>
                    <a:pt x="12" y="1"/>
                  </a:lnTo>
                  <a:close/>
                </a:path>
              </a:pathLst>
            </a:custGeom>
            <a:solidFill>
              <a:srgbClr val="14263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5" name="Google Shape;1455;p79"/>
            <p:cNvSpPr/>
            <p:nvPr/>
          </p:nvSpPr>
          <p:spPr>
            <a:xfrm>
              <a:off x="4512209" y="2323913"/>
              <a:ext cx="378947" cy="457223"/>
            </a:xfrm>
            <a:custGeom>
              <a:rect b="b" l="l" r="r" t="t"/>
              <a:pathLst>
                <a:path extrusionOk="0" h="4469" w="3704">
                  <a:moveTo>
                    <a:pt x="3528" y="0"/>
                  </a:moveTo>
                  <a:lnTo>
                    <a:pt x="1595" y="678"/>
                  </a:lnTo>
                  <a:lnTo>
                    <a:pt x="383" y="284"/>
                  </a:lnTo>
                  <a:cubicBezTo>
                    <a:pt x="383" y="284"/>
                    <a:pt x="99" y="1432"/>
                    <a:pt x="1" y="3966"/>
                  </a:cubicBezTo>
                  <a:lnTo>
                    <a:pt x="1836" y="4468"/>
                  </a:lnTo>
                  <a:cubicBezTo>
                    <a:pt x="1836" y="4468"/>
                    <a:pt x="2523" y="2939"/>
                    <a:pt x="2851" y="2437"/>
                  </a:cubicBezTo>
                  <a:cubicBezTo>
                    <a:pt x="3147" y="1967"/>
                    <a:pt x="3703" y="1432"/>
                    <a:pt x="352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6" name="Google Shape;1456;p79"/>
            <p:cNvSpPr/>
            <p:nvPr/>
          </p:nvSpPr>
          <p:spPr>
            <a:xfrm>
              <a:off x="4649610" y="2189786"/>
              <a:ext cx="119700" cy="191320"/>
            </a:xfrm>
            <a:custGeom>
              <a:rect b="b" l="l" r="r" t="t"/>
              <a:pathLst>
                <a:path extrusionOk="0" h="1870" w="1170">
                  <a:moveTo>
                    <a:pt x="1126" y="1"/>
                  </a:moveTo>
                  <a:lnTo>
                    <a:pt x="1" y="23"/>
                  </a:lnTo>
                  <a:lnTo>
                    <a:pt x="34" y="1311"/>
                  </a:lnTo>
                  <a:cubicBezTo>
                    <a:pt x="34" y="1622"/>
                    <a:pt x="286" y="1869"/>
                    <a:pt x="584" y="1869"/>
                  </a:cubicBezTo>
                  <a:cubicBezTo>
                    <a:pt x="590" y="1869"/>
                    <a:pt x="596" y="1869"/>
                    <a:pt x="602" y="1869"/>
                  </a:cubicBezTo>
                  <a:cubicBezTo>
                    <a:pt x="918" y="1869"/>
                    <a:pt x="1170" y="1607"/>
                    <a:pt x="1159" y="1301"/>
                  </a:cubicBezTo>
                  <a:lnTo>
                    <a:pt x="1126" y="1"/>
                  </a:lnTo>
                  <a:close/>
                </a:path>
              </a:pathLst>
            </a:custGeom>
            <a:solidFill>
              <a:srgbClr val="F6C4A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7" name="Google Shape;1457;p79"/>
            <p:cNvSpPr/>
            <p:nvPr/>
          </p:nvSpPr>
          <p:spPr>
            <a:xfrm>
              <a:off x="4642960" y="2232244"/>
              <a:ext cx="135353" cy="64865"/>
            </a:xfrm>
            <a:custGeom>
              <a:rect b="b" l="l" r="r" t="t"/>
              <a:pathLst>
                <a:path extrusionOk="0" h="634" w="1323">
                  <a:moveTo>
                    <a:pt x="1180" y="1"/>
                  </a:moveTo>
                  <a:lnTo>
                    <a:pt x="0" y="165"/>
                  </a:lnTo>
                  <a:cubicBezTo>
                    <a:pt x="0" y="165"/>
                    <a:pt x="179" y="633"/>
                    <a:pt x="673" y="633"/>
                  </a:cubicBezTo>
                  <a:cubicBezTo>
                    <a:pt x="713" y="633"/>
                    <a:pt x="754" y="630"/>
                    <a:pt x="798" y="624"/>
                  </a:cubicBezTo>
                  <a:cubicBezTo>
                    <a:pt x="1322" y="547"/>
                    <a:pt x="1180" y="1"/>
                    <a:pt x="1180" y="1"/>
                  </a:cubicBezTo>
                  <a:close/>
                </a:path>
              </a:pathLst>
            </a:custGeom>
            <a:solidFill>
              <a:srgbClr val="E2B09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8" name="Google Shape;1458;p79"/>
            <p:cNvSpPr/>
            <p:nvPr/>
          </p:nvSpPr>
          <p:spPr>
            <a:xfrm>
              <a:off x="4588224" y="2011870"/>
              <a:ext cx="232545" cy="265494"/>
            </a:xfrm>
            <a:custGeom>
              <a:rect b="b" l="l" r="r" t="t"/>
              <a:pathLst>
                <a:path extrusionOk="0" h="2595" w="2273">
                  <a:moveTo>
                    <a:pt x="1186" y="0"/>
                  </a:moveTo>
                  <a:cubicBezTo>
                    <a:pt x="1158" y="0"/>
                    <a:pt x="1131" y="1"/>
                    <a:pt x="1103" y="3"/>
                  </a:cubicBezTo>
                  <a:lnTo>
                    <a:pt x="962" y="14"/>
                  </a:lnTo>
                  <a:cubicBezTo>
                    <a:pt x="416" y="58"/>
                    <a:pt x="1" y="538"/>
                    <a:pt x="55" y="1096"/>
                  </a:cubicBezTo>
                  <a:lnTo>
                    <a:pt x="98" y="1674"/>
                  </a:lnTo>
                  <a:cubicBezTo>
                    <a:pt x="140" y="2204"/>
                    <a:pt x="576" y="2595"/>
                    <a:pt x="1088" y="2595"/>
                  </a:cubicBezTo>
                  <a:cubicBezTo>
                    <a:pt x="1115" y="2595"/>
                    <a:pt x="1142" y="2594"/>
                    <a:pt x="1169" y="2592"/>
                  </a:cubicBezTo>
                  <a:lnTo>
                    <a:pt x="1311" y="2581"/>
                  </a:lnTo>
                  <a:cubicBezTo>
                    <a:pt x="1868" y="2538"/>
                    <a:pt x="2272" y="2057"/>
                    <a:pt x="2229" y="1499"/>
                  </a:cubicBezTo>
                  <a:lnTo>
                    <a:pt x="2185" y="921"/>
                  </a:lnTo>
                  <a:cubicBezTo>
                    <a:pt x="2144" y="391"/>
                    <a:pt x="1707" y="0"/>
                    <a:pt x="1186" y="0"/>
                  </a:cubicBezTo>
                  <a:close/>
                </a:path>
              </a:pathLst>
            </a:custGeom>
            <a:solidFill>
              <a:srgbClr val="F6C4A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9" name="Google Shape;1459;p79"/>
            <p:cNvSpPr/>
            <p:nvPr/>
          </p:nvSpPr>
          <p:spPr>
            <a:xfrm>
              <a:off x="4554667" y="2140473"/>
              <a:ext cx="77242" cy="74072"/>
            </a:xfrm>
            <a:custGeom>
              <a:rect b="b" l="l" r="r" t="t"/>
              <a:pathLst>
                <a:path extrusionOk="0" h="724" w="755">
                  <a:moveTo>
                    <a:pt x="388" y="0"/>
                  </a:moveTo>
                  <a:cubicBezTo>
                    <a:pt x="375" y="0"/>
                    <a:pt x="363" y="1"/>
                    <a:pt x="350" y="2"/>
                  </a:cubicBezTo>
                  <a:cubicBezTo>
                    <a:pt x="154" y="13"/>
                    <a:pt x="1" y="188"/>
                    <a:pt x="23" y="385"/>
                  </a:cubicBezTo>
                  <a:cubicBezTo>
                    <a:pt x="33" y="584"/>
                    <a:pt x="195" y="724"/>
                    <a:pt x="383" y="724"/>
                  </a:cubicBezTo>
                  <a:cubicBezTo>
                    <a:pt x="390" y="724"/>
                    <a:pt x="397" y="723"/>
                    <a:pt x="405" y="723"/>
                  </a:cubicBezTo>
                  <a:cubicBezTo>
                    <a:pt x="612" y="701"/>
                    <a:pt x="754" y="526"/>
                    <a:pt x="744" y="330"/>
                  </a:cubicBezTo>
                  <a:cubicBezTo>
                    <a:pt x="723" y="146"/>
                    <a:pt x="569" y="0"/>
                    <a:pt x="388" y="0"/>
                  </a:cubicBezTo>
                  <a:close/>
                </a:path>
              </a:pathLst>
            </a:custGeom>
            <a:solidFill>
              <a:srgbClr val="F6C4A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0" name="Google Shape;1460;p79"/>
            <p:cNvSpPr/>
            <p:nvPr/>
          </p:nvSpPr>
          <p:spPr>
            <a:xfrm>
              <a:off x="4332248" y="2149680"/>
              <a:ext cx="157758" cy="146303"/>
            </a:xfrm>
            <a:custGeom>
              <a:rect b="b" l="l" r="r" t="t"/>
              <a:pathLst>
                <a:path extrusionOk="0" h="1430" w="1542">
                  <a:moveTo>
                    <a:pt x="772" y="0"/>
                  </a:moveTo>
                  <a:cubicBezTo>
                    <a:pt x="427" y="0"/>
                    <a:pt x="125" y="238"/>
                    <a:pt x="66" y="589"/>
                  </a:cubicBezTo>
                  <a:cubicBezTo>
                    <a:pt x="1" y="972"/>
                    <a:pt x="263" y="1343"/>
                    <a:pt x="646" y="1419"/>
                  </a:cubicBezTo>
                  <a:cubicBezTo>
                    <a:pt x="686" y="1426"/>
                    <a:pt x="727" y="1429"/>
                    <a:pt x="767" y="1429"/>
                  </a:cubicBezTo>
                  <a:cubicBezTo>
                    <a:pt x="1112" y="1429"/>
                    <a:pt x="1417" y="1183"/>
                    <a:pt x="1476" y="841"/>
                  </a:cubicBezTo>
                  <a:cubicBezTo>
                    <a:pt x="1541" y="448"/>
                    <a:pt x="1279" y="76"/>
                    <a:pt x="896" y="11"/>
                  </a:cubicBezTo>
                  <a:cubicBezTo>
                    <a:pt x="854" y="4"/>
                    <a:pt x="813" y="0"/>
                    <a:pt x="772" y="0"/>
                  </a:cubicBezTo>
                  <a:close/>
                </a:path>
              </a:pathLst>
            </a:custGeom>
            <a:solidFill>
              <a:srgbClr val="F6C4A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1" name="Google Shape;1461;p79"/>
            <p:cNvSpPr/>
            <p:nvPr/>
          </p:nvSpPr>
          <p:spPr>
            <a:xfrm>
              <a:off x="4322222" y="2839141"/>
              <a:ext cx="340889" cy="1026988"/>
            </a:xfrm>
            <a:custGeom>
              <a:rect b="b" l="l" r="r" t="t"/>
              <a:pathLst>
                <a:path extrusionOk="0" h="10038" w="3332">
                  <a:moveTo>
                    <a:pt x="2295" y="0"/>
                  </a:moveTo>
                  <a:lnTo>
                    <a:pt x="307" y="906"/>
                  </a:lnTo>
                  <a:cubicBezTo>
                    <a:pt x="1" y="1529"/>
                    <a:pt x="2011" y="4435"/>
                    <a:pt x="2011" y="4435"/>
                  </a:cubicBezTo>
                  <a:cubicBezTo>
                    <a:pt x="1443" y="5658"/>
                    <a:pt x="1868" y="7264"/>
                    <a:pt x="1868" y="7264"/>
                  </a:cubicBezTo>
                  <a:lnTo>
                    <a:pt x="1606" y="9962"/>
                  </a:lnTo>
                  <a:lnTo>
                    <a:pt x="2458" y="10038"/>
                  </a:lnTo>
                  <a:lnTo>
                    <a:pt x="3321" y="4260"/>
                  </a:lnTo>
                  <a:cubicBezTo>
                    <a:pt x="3332" y="4216"/>
                    <a:pt x="3332" y="4183"/>
                    <a:pt x="3332" y="4151"/>
                  </a:cubicBezTo>
                  <a:cubicBezTo>
                    <a:pt x="3201" y="2632"/>
                    <a:pt x="2295" y="0"/>
                    <a:pt x="2295" y="0"/>
                  </a:cubicBezTo>
                  <a:close/>
                </a:path>
              </a:pathLst>
            </a:custGeom>
            <a:solidFill>
              <a:srgbClr val="F6C4A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2" name="Google Shape;1462;p79"/>
            <p:cNvSpPr/>
            <p:nvPr/>
          </p:nvSpPr>
          <p:spPr>
            <a:xfrm>
              <a:off x="4468626" y="3809440"/>
              <a:ext cx="309685" cy="111518"/>
            </a:xfrm>
            <a:custGeom>
              <a:rect b="b" l="l" r="r" t="t"/>
              <a:pathLst>
                <a:path extrusionOk="0" h="1090" w="3027">
                  <a:moveTo>
                    <a:pt x="1206" y="1"/>
                  </a:moveTo>
                  <a:cubicBezTo>
                    <a:pt x="1170" y="1"/>
                    <a:pt x="1134" y="31"/>
                    <a:pt x="1126" y="73"/>
                  </a:cubicBezTo>
                  <a:cubicBezTo>
                    <a:pt x="1093" y="172"/>
                    <a:pt x="973" y="335"/>
                    <a:pt x="733" y="379"/>
                  </a:cubicBezTo>
                  <a:cubicBezTo>
                    <a:pt x="705" y="384"/>
                    <a:pt x="679" y="386"/>
                    <a:pt x="654" y="386"/>
                  </a:cubicBezTo>
                  <a:cubicBezTo>
                    <a:pt x="465" y="386"/>
                    <a:pt x="360" y="252"/>
                    <a:pt x="274" y="194"/>
                  </a:cubicBezTo>
                  <a:cubicBezTo>
                    <a:pt x="260" y="183"/>
                    <a:pt x="243" y="178"/>
                    <a:pt x="227" y="178"/>
                  </a:cubicBezTo>
                  <a:cubicBezTo>
                    <a:pt x="192" y="178"/>
                    <a:pt x="158" y="200"/>
                    <a:pt x="143" y="238"/>
                  </a:cubicBezTo>
                  <a:lnTo>
                    <a:pt x="121" y="314"/>
                  </a:lnTo>
                  <a:lnTo>
                    <a:pt x="121" y="347"/>
                  </a:lnTo>
                  <a:lnTo>
                    <a:pt x="12" y="903"/>
                  </a:lnTo>
                  <a:cubicBezTo>
                    <a:pt x="0" y="1013"/>
                    <a:pt x="88" y="1090"/>
                    <a:pt x="186" y="1090"/>
                  </a:cubicBezTo>
                  <a:lnTo>
                    <a:pt x="2873" y="969"/>
                  </a:lnTo>
                  <a:cubicBezTo>
                    <a:pt x="2961" y="958"/>
                    <a:pt x="3026" y="860"/>
                    <a:pt x="2993" y="772"/>
                  </a:cubicBezTo>
                  <a:cubicBezTo>
                    <a:pt x="2949" y="674"/>
                    <a:pt x="2873" y="609"/>
                    <a:pt x="2786" y="576"/>
                  </a:cubicBezTo>
                  <a:lnTo>
                    <a:pt x="1235" y="8"/>
                  </a:lnTo>
                  <a:cubicBezTo>
                    <a:pt x="1226" y="3"/>
                    <a:pt x="1216" y="1"/>
                    <a:pt x="12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3" name="Google Shape;1463;p79"/>
            <p:cNvSpPr/>
            <p:nvPr/>
          </p:nvSpPr>
          <p:spPr>
            <a:xfrm>
              <a:off x="3608107" y="2671866"/>
              <a:ext cx="268353" cy="222217"/>
            </a:xfrm>
            <a:custGeom>
              <a:rect b="b" l="l" r="r" t="t"/>
              <a:pathLst>
                <a:path extrusionOk="0" h="2172" w="2623">
                  <a:moveTo>
                    <a:pt x="2123" y="0"/>
                  </a:moveTo>
                  <a:cubicBezTo>
                    <a:pt x="2081" y="0"/>
                    <a:pt x="2040" y="17"/>
                    <a:pt x="2011" y="51"/>
                  </a:cubicBezTo>
                  <a:lnTo>
                    <a:pt x="66" y="1919"/>
                  </a:lnTo>
                  <a:cubicBezTo>
                    <a:pt x="1" y="1973"/>
                    <a:pt x="23" y="2094"/>
                    <a:pt x="110" y="2138"/>
                  </a:cubicBezTo>
                  <a:cubicBezTo>
                    <a:pt x="157" y="2161"/>
                    <a:pt x="210" y="2172"/>
                    <a:pt x="262" y="2172"/>
                  </a:cubicBezTo>
                  <a:cubicBezTo>
                    <a:pt x="308" y="2172"/>
                    <a:pt x="353" y="2164"/>
                    <a:pt x="394" y="2148"/>
                  </a:cubicBezTo>
                  <a:lnTo>
                    <a:pt x="1935" y="1548"/>
                  </a:lnTo>
                  <a:cubicBezTo>
                    <a:pt x="1978" y="1526"/>
                    <a:pt x="2000" y="1471"/>
                    <a:pt x="1978" y="1427"/>
                  </a:cubicBezTo>
                  <a:cubicBezTo>
                    <a:pt x="1935" y="1340"/>
                    <a:pt x="1913" y="1121"/>
                    <a:pt x="2066" y="936"/>
                  </a:cubicBezTo>
                  <a:cubicBezTo>
                    <a:pt x="2219" y="750"/>
                    <a:pt x="2426" y="794"/>
                    <a:pt x="2535" y="783"/>
                  </a:cubicBezTo>
                  <a:cubicBezTo>
                    <a:pt x="2590" y="772"/>
                    <a:pt x="2622" y="706"/>
                    <a:pt x="2590" y="652"/>
                  </a:cubicBezTo>
                  <a:lnTo>
                    <a:pt x="2568" y="587"/>
                  </a:lnTo>
                  <a:cubicBezTo>
                    <a:pt x="2557" y="575"/>
                    <a:pt x="2557" y="565"/>
                    <a:pt x="2546" y="565"/>
                  </a:cubicBezTo>
                  <a:lnTo>
                    <a:pt x="2262" y="73"/>
                  </a:lnTo>
                  <a:cubicBezTo>
                    <a:pt x="2226" y="25"/>
                    <a:pt x="2174" y="0"/>
                    <a:pt x="21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4" name="Google Shape;1464;p79"/>
            <p:cNvSpPr/>
            <p:nvPr/>
          </p:nvSpPr>
          <p:spPr>
            <a:xfrm>
              <a:off x="4423917" y="2220069"/>
              <a:ext cx="489541" cy="213930"/>
            </a:xfrm>
            <a:custGeom>
              <a:rect b="b" l="l" r="r" t="t"/>
              <a:pathLst>
                <a:path extrusionOk="0" h="2091" w="4785">
                  <a:moveTo>
                    <a:pt x="405" y="0"/>
                  </a:moveTo>
                  <a:lnTo>
                    <a:pt x="0" y="710"/>
                  </a:lnTo>
                  <a:lnTo>
                    <a:pt x="2371" y="2042"/>
                  </a:lnTo>
                  <a:cubicBezTo>
                    <a:pt x="2437" y="2071"/>
                    <a:pt x="2507" y="2091"/>
                    <a:pt x="2576" y="2091"/>
                  </a:cubicBezTo>
                  <a:cubicBezTo>
                    <a:pt x="2610" y="2091"/>
                    <a:pt x="2644" y="2086"/>
                    <a:pt x="2677" y="2075"/>
                  </a:cubicBezTo>
                  <a:lnTo>
                    <a:pt x="2709" y="2064"/>
                  </a:lnTo>
                  <a:lnTo>
                    <a:pt x="4326" y="1617"/>
                  </a:lnTo>
                  <a:cubicBezTo>
                    <a:pt x="4621" y="1529"/>
                    <a:pt x="4785" y="1202"/>
                    <a:pt x="4675" y="918"/>
                  </a:cubicBezTo>
                  <a:cubicBezTo>
                    <a:pt x="4595" y="700"/>
                    <a:pt x="4390" y="571"/>
                    <a:pt x="4174" y="571"/>
                  </a:cubicBezTo>
                  <a:cubicBezTo>
                    <a:pt x="4097" y="571"/>
                    <a:pt x="4019" y="588"/>
                    <a:pt x="3944" y="622"/>
                  </a:cubicBezTo>
                  <a:lnTo>
                    <a:pt x="2581" y="1249"/>
                  </a:lnTo>
                  <a:lnTo>
                    <a:pt x="2581" y="1249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rgbClr val="F6C4A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5" name="Google Shape;1465;p79"/>
            <p:cNvSpPr/>
            <p:nvPr/>
          </p:nvSpPr>
          <p:spPr>
            <a:xfrm>
              <a:off x="4278638" y="2729568"/>
              <a:ext cx="421405" cy="384583"/>
            </a:xfrm>
            <a:custGeom>
              <a:rect b="b" l="l" r="r" t="t"/>
              <a:pathLst>
                <a:path extrusionOk="0" h="3759" w="4119">
                  <a:moveTo>
                    <a:pt x="2284" y="1"/>
                  </a:moveTo>
                  <a:cubicBezTo>
                    <a:pt x="2284" y="1"/>
                    <a:pt x="383" y="973"/>
                    <a:pt x="0" y="2524"/>
                  </a:cubicBezTo>
                  <a:lnTo>
                    <a:pt x="3539" y="3758"/>
                  </a:lnTo>
                  <a:cubicBezTo>
                    <a:pt x="3539" y="3758"/>
                    <a:pt x="3835" y="2087"/>
                    <a:pt x="4119" y="503"/>
                  </a:cubicBezTo>
                  <a:lnTo>
                    <a:pt x="228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6" name="Google Shape;1466;p79"/>
            <p:cNvSpPr/>
            <p:nvPr/>
          </p:nvSpPr>
          <p:spPr>
            <a:xfrm>
              <a:off x="4593749" y="2093717"/>
              <a:ext cx="45936" cy="69162"/>
            </a:xfrm>
            <a:custGeom>
              <a:rect b="b" l="l" r="r" t="t"/>
              <a:pathLst>
                <a:path extrusionOk="0" h="676" w="449">
                  <a:moveTo>
                    <a:pt x="449" y="0"/>
                  </a:moveTo>
                  <a:lnTo>
                    <a:pt x="1" y="296"/>
                  </a:lnTo>
                  <a:lnTo>
                    <a:pt x="44" y="612"/>
                  </a:lnTo>
                  <a:cubicBezTo>
                    <a:pt x="50" y="653"/>
                    <a:pt x="85" y="675"/>
                    <a:pt x="120" y="675"/>
                  </a:cubicBezTo>
                  <a:cubicBezTo>
                    <a:pt x="151" y="675"/>
                    <a:pt x="182" y="659"/>
                    <a:pt x="197" y="623"/>
                  </a:cubicBezTo>
                  <a:lnTo>
                    <a:pt x="44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7" name="Google Shape;1467;p79"/>
            <p:cNvSpPr/>
            <p:nvPr/>
          </p:nvSpPr>
          <p:spPr>
            <a:xfrm>
              <a:off x="4584848" y="1995910"/>
              <a:ext cx="222519" cy="97911"/>
            </a:xfrm>
            <a:custGeom>
              <a:rect b="b" l="l" r="r" t="t"/>
              <a:pathLst>
                <a:path extrusionOk="0" h="957" w="2175">
                  <a:moveTo>
                    <a:pt x="1216" y="1"/>
                  </a:moveTo>
                  <a:cubicBezTo>
                    <a:pt x="1138" y="1"/>
                    <a:pt x="1053" y="6"/>
                    <a:pt x="962" y="17"/>
                  </a:cubicBezTo>
                  <a:cubicBezTo>
                    <a:pt x="0" y="126"/>
                    <a:pt x="44" y="956"/>
                    <a:pt x="44" y="956"/>
                  </a:cubicBezTo>
                  <a:lnTo>
                    <a:pt x="2174" y="716"/>
                  </a:lnTo>
                  <a:cubicBezTo>
                    <a:pt x="2174" y="716"/>
                    <a:pt x="2146" y="1"/>
                    <a:pt x="12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8" name="Google Shape;1468;p79"/>
            <p:cNvSpPr/>
            <p:nvPr/>
          </p:nvSpPr>
          <p:spPr>
            <a:xfrm>
              <a:off x="4581472" y="2036629"/>
              <a:ext cx="242469" cy="102719"/>
            </a:xfrm>
            <a:custGeom>
              <a:rect b="b" l="l" r="r" t="t"/>
              <a:pathLst>
                <a:path extrusionOk="0" h="1004" w="2370">
                  <a:moveTo>
                    <a:pt x="1279" y="0"/>
                  </a:moveTo>
                  <a:cubicBezTo>
                    <a:pt x="479" y="0"/>
                    <a:pt x="93" y="425"/>
                    <a:pt x="11" y="515"/>
                  </a:cubicBezTo>
                  <a:cubicBezTo>
                    <a:pt x="11" y="526"/>
                    <a:pt x="1" y="536"/>
                    <a:pt x="1" y="548"/>
                  </a:cubicBezTo>
                  <a:lnTo>
                    <a:pt x="23" y="952"/>
                  </a:lnTo>
                  <a:cubicBezTo>
                    <a:pt x="23" y="984"/>
                    <a:pt x="46" y="1004"/>
                    <a:pt x="71" y="1004"/>
                  </a:cubicBezTo>
                  <a:cubicBezTo>
                    <a:pt x="81" y="1004"/>
                    <a:pt x="90" y="1001"/>
                    <a:pt x="99" y="995"/>
                  </a:cubicBezTo>
                  <a:cubicBezTo>
                    <a:pt x="293" y="874"/>
                    <a:pt x="831" y="590"/>
                    <a:pt x="1525" y="590"/>
                  </a:cubicBezTo>
                  <a:cubicBezTo>
                    <a:pt x="1765" y="590"/>
                    <a:pt x="2025" y="624"/>
                    <a:pt x="2295" y="711"/>
                  </a:cubicBezTo>
                  <a:cubicBezTo>
                    <a:pt x="2301" y="713"/>
                    <a:pt x="2306" y="714"/>
                    <a:pt x="2312" y="714"/>
                  </a:cubicBezTo>
                  <a:cubicBezTo>
                    <a:pt x="2346" y="714"/>
                    <a:pt x="2369" y="684"/>
                    <a:pt x="2360" y="646"/>
                  </a:cubicBezTo>
                  <a:lnTo>
                    <a:pt x="2273" y="220"/>
                  </a:lnTo>
                  <a:cubicBezTo>
                    <a:pt x="2273" y="198"/>
                    <a:pt x="2262" y="187"/>
                    <a:pt x="2240" y="176"/>
                  </a:cubicBezTo>
                  <a:cubicBezTo>
                    <a:pt x="1869" y="49"/>
                    <a:pt x="1550" y="0"/>
                    <a:pt x="12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9" name="Google Shape;1469;p79"/>
            <p:cNvSpPr/>
            <p:nvPr/>
          </p:nvSpPr>
          <p:spPr>
            <a:xfrm>
              <a:off x="4427293" y="1565189"/>
              <a:ext cx="156530" cy="156534"/>
            </a:xfrm>
            <a:custGeom>
              <a:rect b="b" l="l" r="r" t="t"/>
              <a:pathLst>
                <a:path extrusionOk="0" h="1530" w="1530">
                  <a:moveTo>
                    <a:pt x="765" y="0"/>
                  </a:moveTo>
                  <a:cubicBezTo>
                    <a:pt x="339" y="0"/>
                    <a:pt x="1" y="338"/>
                    <a:pt x="1" y="765"/>
                  </a:cubicBezTo>
                  <a:cubicBezTo>
                    <a:pt x="1" y="1190"/>
                    <a:pt x="339" y="1529"/>
                    <a:pt x="765" y="1529"/>
                  </a:cubicBezTo>
                  <a:cubicBezTo>
                    <a:pt x="1191" y="1529"/>
                    <a:pt x="1530" y="1190"/>
                    <a:pt x="1530" y="765"/>
                  </a:cubicBezTo>
                  <a:cubicBezTo>
                    <a:pt x="1530" y="338"/>
                    <a:pt x="1191" y="0"/>
                    <a:pt x="765" y="0"/>
                  </a:cubicBezTo>
                  <a:close/>
                </a:path>
              </a:pathLst>
            </a:custGeom>
            <a:solidFill>
              <a:srgbClr val="F1982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0" name="Google Shape;1470;p79"/>
            <p:cNvSpPr/>
            <p:nvPr/>
          </p:nvSpPr>
          <p:spPr>
            <a:xfrm>
              <a:off x="4451847" y="1641205"/>
              <a:ext cx="131977" cy="80518"/>
            </a:xfrm>
            <a:custGeom>
              <a:rect b="b" l="l" r="r" t="t"/>
              <a:pathLst>
                <a:path extrusionOk="0" h="787" w="1290">
                  <a:moveTo>
                    <a:pt x="525" y="786"/>
                  </a:moveTo>
                  <a:lnTo>
                    <a:pt x="525" y="786"/>
                  </a:lnTo>
                  <a:lnTo>
                    <a:pt x="525" y="786"/>
                  </a:lnTo>
                  <a:close/>
                  <a:moveTo>
                    <a:pt x="514" y="786"/>
                  </a:moveTo>
                  <a:lnTo>
                    <a:pt x="525" y="786"/>
                  </a:lnTo>
                  <a:lnTo>
                    <a:pt x="514" y="786"/>
                  </a:lnTo>
                  <a:close/>
                  <a:moveTo>
                    <a:pt x="514" y="786"/>
                  </a:moveTo>
                  <a:lnTo>
                    <a:pt x="514" y="786"/>
                  </a:lnTo>
                  <a:lnTo>
                    <a:pt x="514" y="786"/>
                  </a:lnTo>
                  <a:close/>
                  <a:moveTo>
                    <a:pt x="514" y="786"/>
                  </a:moveTo>
                  <a:lnTo>
                    <a:pt x="514" y="786"/>
                  </a:lnTo>
                  <a:lnTo>
                    <a:pt x="514" y="786"/>
                  </a:lnTo>
                  <a:close/>
                  <a:moveTo>
                    <a:pt x="514" y="786"/>
                  </a:moveTo>
                  <a:lnTo>
                    <a:pt x="514" y="786"/>
                  </a:lnTo>
                  <a:lnTo>
                    <a:pt x="514" y="786"/>
                  </a:lnTo>
                  <a:close/>
                  <a:moveTo>
                    <a:pt x="503" y="786"/>
                  </a:moveTo>
                  <a:lnTo>
                    <a:pt x="514" y="786"/>
                  </a:lnTo>
                  <a:lnTo>
                    <a:pt x="503" y="786"/>
                  </a:lnTo>
                  <a:close/>
                  <a:moveTo>
                    <a:pt x="503" y="786"/>
                  </a:moveTo>
                  <a:lnTo>
                    <a:pt x="503" y="786"/>
                  </a:lnTo>
                  <a:lnTo>
                    <a:pt x="503" y="786"/>
                  </a:lnTo>
                  <a:close/>
                  <a:moveTo>
                    <a:pt x="503" y="786"/>
                  </a:moveTo>
                  <a:lnTo>
                    <a:pt x="503" y="786"/>
                  </a:lnTo>
                  <a:lnTo>
                    <a:pt x="503" y="786"/>
                  </a:lnTo>
                  <a:close/>
                  <a:moveTo>
                    <a:pt x="503" y="786"/>
                  </a:moveTo>
                  <a:lnTo>
                    <a:pt x="503" y="786"/>
                  </a:lnTo>
                  <a:lnTo>
                    <a:pt x="503" y="786"/>
                  </a:lnTo>
                  <a:close/>
                  <a:moveTo>
                    <a:pt x="503" y="786"/>
                  </a:moveTo>
                  <a:lnTo>
                    <a:pt x="503" y="786"/>
                  </a:lnTo>
                  <a:lnTo>
                    <a:pt x="503" y="786"/>
                  </a:lnTo>
                  <a:close/>
                  <a:moveTo>
                    <a:pt x="492" y="786"/>
                  </a:moveTo>
                  <a:lnTo>
                    <a:pt x="503" y="786"/>
                  </a:lnTo>
                  <a:lnTo>
                    <a:pt x="492" y="786"/>
                  </a:lnTo>
                  <a:close/>
                  <a:moveTo>
                    <a:pt x="492" y="786"/>
                  </a:moveTo>
                  <a:lnTo>
                    <a:pt x="492" y="786"/>
                  </a:lnTo>
                  <a:lnTo>
                    <a:pt x="492" y="786"/>
                  </a:lnTo>
                  <a:close/>
                  <a:moveTo>
                    <a:pt x="492" y="786"/>
                  </a:moveTo>
                  <a:lnTo>
                    <a:pt x="492" y="786"/>
                  </a:lnTo>
                  <a:lnTo>
                    <a:pt x="492" y="786"/>
                  </a:lnTo>
                  <a:close/>
                  <a:moveTo>
                    <a:pt x="492" y="786"/>
                  </a:moveTo>
                  <a:lnTo>
                    <a:pt x="492" y="786"/>
                  </a:lnTo>
                  <a:lnTo>
                    <a:pt x="492" y="786"/>
                  </a:lnTo>
                  <a:close/>
                  <a:moveTo>
                    <a:pt x="492" y="786"/>
                  </a:moveTo>
                  <a:lnTo>
                    <a:pt x="492" y="786"/>
                  </a:lnTo>
                  <a:lnTo>
                    <a:pt x="492" y="786"/>
                  </a:lnTo>
                  <a:close/>
                  <a:moveTo>
                    <a:pt x="482" y="786"/>
                  </a:moveTo>
                  <a:lnTo>
                    <a:pt x="482" y="786"/>
                  </a:lnTo>
                  <a:lnTo>
                    <a:pt x="482" y="786"/>
                  </a:lnTo>
                  <a:close/>
                  <a:moveTo>
                    <a:pt x="482" y="786"/>
                  </a:moveTo>
                  <a:lnTo>
                    <a:pt x="482" y="786"/>
                  </a:lnTo>
                  <a:lnTo>
                    <a:pt x="482" y="786"/>
                  </a:lnTo>
                  <a:close/>
                  <a:moveTo>
                    <a:pt x="482" y="786"/>
                  </a:moveTo>
                  <a:lnTo>
                    <a:pt x="482" y="786"/>
                  </a:lnTo>
                  <a:lnTo>
                    <a:pt x="482" y="786"/>
                  </a:lnTo>
                  <a:close/>
                  <a:moveTo>
                    <a:pt x="482" y="786"/>
                  </a:moveTo>
                  <a:lnTo>
                    <a:pt x="482" y="786"/>
                  </a:lnTo>
                  <a:lnTo>
                    <a:pt x="482" y="786"/>
                  </a:lnTo>
                  <a:close/>
                  <a:moveTo>
                    <a:pt x="470" y="786"/>
                  </a:moveTo>
                  <a:lnTo>
                    <a:pt x="482" y="786"/>
                  </a:lnTo>
                  <a:lnTo>
                    <a:pt x="470" y="786"/>
                  </a:lnTo>
                  <a:close/>
                  <a:moveTo>
                    <a:pt x="470" y="786"/>
                  </a:moveTo>
                  <a:lnTo>
                    <a:pt x="470" y="786"/>
                  </a:lnTo>
                  <a:lnTo>
                    <a:pt x="470" y="786"/>
                  </a:lnTo>
                  <a:close/>
                  <a:moveTo>
                    <a:pt x="470" y="786"/>
                  </a:moveTo>
                  <a:lnTo>
                    <a:pt x="470" y="786"/>
                  </a:lnTo>
                  <a:lnTo>
                    <a:pt x="470" y="786"/>
                  </a:lnTo>
                  <a:close/>
                  <a:moveTo>
                    <a:pt x="460" y="786"/>
                  </a:moveTo>
                  <a:lnTo>
                    <a:pt x="470" y="786"/>
                  </a:lnTo>
                  <a:lnTo>
                    <a:pt x="460" y="786"/>
                  </a:lnTo>
                  <a:close/>
                  <a:moveTo>
                    <a:pt x="460" y="786"/>
                  </a:moveTo>
                  <a:lnTo>
                    <a:pt x="460" y="786"/>
                  </a:lnTo>
                  <a:lnTo>
                    <a:pt x="460" y="786"/>
                  </a:lnTo>
                  <a:close/>
                  <a:moveTo>
                    <a:pt x="460" y="786"/>
                  </a:moveTo>
                  <a:lnTo>
                    <a:pt x="460" y="786"/>
                  </a:lnTo>
                  <a:lnTo>
                    <a:pt x="460" y="786"/>
                  </a:lnTo>
                  <a:close/>
                  <a:moveTo>
                    <a:pt x="460" y="786"/>
                  </a:moveTo>
                  <a:lnTo>
                    <a:pt x="460" y="786"/>
                  </a:lnTo>
                  <a:lnTo>
                    <a:pt x="460" y="786"/>
                  </a:lnTo>
                  <a:close/>
                  <a:moveTo>
                    <a:pt x="448" y="786"/>
                  </a:moveTo>
                  <a:lnTo>
                    <a:pt x="448" y="786"/>
                  </a:lnTo>
                  <a:lnTo>
                    <a:pt x="448" y="786"/>
                  </a:lnTo>
                  <a:close/>
                  <a:moveTo>
                    <a:pt x="448" y="786"/>
                  </a:moveTo>
                  <a:lnTo>
                    <a:pt x="448" y="786"/>
                  </a:lnTo>
                  <a:lnTo>
                    <a:pt x="448" y="786"/>
                  </a:lnTo>
                  <a:close/>
                  <a:moveTo>
                    <a:pt x="448" y="786"/>
                  </a:moveTo>
                  <a:lnTo>
                    <a:pt x="448" y="786"/>
                  </a:lnTo>
                  <a:lnTo>
                    <a:pt x="448" y="786"/>
                  </a:lnTo>
                  <a:close/>
                  <a:moveTo>
                    <a:pt x="448" y="786"/>
                  </a:moveTo>
                  <a:lnTo>
                    <a:pt x="448" y="786"/>
                  </a:lnTo>
                  <a:lnTo>
                    <a:pt x="448" y="786"/>
                  </a:lnTo>
                  <a:close/>
                  <a:moveTo>
                    <a:pt x="438" y="786"/>
                  </a:moveTo>
                  <a:lnTo>
                    <a:pt x="448" y="786"/>
                  </a:lnTo>
                  <a:lnTo>
                    <a:pt x="438" y="786"/>
                  </a:lnTo>
                  <a:close/>
                  <a:moveTo>
                    <a:pt x="438" y="786"/>
                  </a:moveTo>
                  <a:lnTo>
                    <a:pt x="438" y="786"/>
                  </a:lnTo>
                  <a:lnTo>
                    <a:pt x="438" y="786"/>
                  </a:lnTo>
                  <a:close/>
                  <a:moveTo>
                    <a:pt x="438" y="786"/>
                  </a:moveTo>
                  <a:lnTo>
                    <a:pt x="438" y="786"/>
                  </a:lnTo>
                  <a:lnTo>
                    <a:pt x="438" y="786"/>
                  </a:lnTo>
                  <a:close/>
                  <a:moveTo>
                    <a:pt x="438" y="786"/>
                  </a:moveTo>
                  <a:lnTo>
                    <a:pt x="438" y="786"/>
                  </a:lnTo>
                  <a:lnTo>
                    <a:pt x="438" y="786"/>
                  </a:lnTo>
                  <a:close/>
                  <a:moveTo>
                    <a:pt x="438" y="786"/>
                  </a:moveTo>
                  <a:lnTo>
                    <a:pt x="438" y="786"/>
                  </a:lnTo>
                  <a:lnTo>
                    <a:pt x="438" y="786"/>
                  </a:lnTo>
                  <a:close/>
                  <a:moveTo>
                    <a:pt x="426" y="786"/>
                  </a:moveTo>
                  <a:lnTo>
                    <a:pt x="438" y="786"/>
                  </a:lnTo>
                  <a:lnTo>
                    <a:pt x="426" y="786"/>
                  </a:lnTo>
                  <a:close/>
                  <a:moveTo>
                    <a:pt x="426" y="786"/>
                  </a:moveTo>
                  <a:lnTo>
                    <a:pt x="426" y="786"/>
                  </a:lnTo>
                  <a:lnTo>
                    <a:pt x="426" y="786"/>
                  </a:lnTo>
                  <a:close/>
                  <a:moveTo>
                    <a:pt x="1" y="590"/>
                  </a:moveTo>
                  <a:cubicBezTo>
                    <a:pt x="121" y="699"/>
                    <a:pt x="263" y="765"/>
                    <a:pt x="426" y="786"/>
                  </a:cubicBezTo>
                  <a:cubicBezTo>
                    <a:pt x="263" y="765"/>
                    <a:pt x="121" y="699"/>
                    <a:pt x="1" y="590"/>
                  </a:cubicBezTo>
                  <a:close/>
                  <a:moveTo>
                    <a:pt x="1" y="590"/>
                  </a:moveTo>
                  <a:lnTo>
                    <a:pt x="1" y="590"/>
                  </a:lnTo>
                  <a:lnTo>
                    <a:pt x="1" y="590"/>
                  </a:lnTo>
                  <a:close/>
                  <a:moveTo>
                    <a:pt x="1" y="590"/>
                  </a:moveTo>
                  <a:lnTo>
                    <a:pt x="1" y="590"/>
                  </a:lnTo>
                  <a:lnTo>
                    <a:pt x="1" y="590"/>
                  </a:lnTo>
                  <a:close/>
                  <a:moveTo>
                    <a:pt x="1" y="590"/>
                  </a:moveTo>
                  <a:lnTo>
                    <a:pt x="1" y="590"/>
                  </a:lnTo>
                  <a:lnTo>
                    <a:pt x="1" y="590"/>
                  </a:lnTo>
                  <a:close/>
                  <a:moveTo>
                    <a:pt x="1" y="579"/>
                  </a:moveTo>
                  <a:lnTo>
                    <a:pt x="1" y="590"/>
                  </a:lnTo>
                  <a:lnTo>
                    <a:pt x="1" y="579"/>
                  </a:lnTo>
                  <a:close/>
                  <a:moveTo>
                    <a:pt x="1" y="579"/>
                  </a:moveTo>
                  <a:lnTo>
                    <a:pt x="1" y="579"/>
                  </a:lnTo>
                  <a:lnTo>
                    <a:pt x="1" y="579"/>
                  </a:lnTo>
                  <a:lnTo>
                    <a:pt x="1" y="579"/>
                  </a:lnTo>
                  <a:close/>
                  <a:moveTo>
                    <a:pt x="1290" y="22"/>
                  </a:moveTo>
                  <a:lnTo>
                    <a:pt x="1290" y="22"/>
                  </a:lnTo>
                  <a:lnTo>
                    <a:pt x="1290" y="22"/>
                  </a:lnTo>
                  <a:close/>
                  <a:moveTo>
                    <a:pt x="1290" y="22"/>
                  </a:moveTo>
                  <a:lnTo>
                    <a:pt x="1290" y="22"/>
                  </a:lnTo>
                  <a:lnTo>
                    <a:pt x="1290" y="22"/>
                  </a:lnTo>
                  <a:close/>
                  <a:moveTo>
                    <a:pt x="1290" y="11"/>
                  </a:moveTo>
                  <a:lnTo>
                    <a:pt x="1290" y="11"/>
                  </a:lnTo>
                  <a:lnTo>
                    <a:pt x="1290" y="11"/>
                  </a:lnTo>
                  <a:close/>
                  <a:moveTo>
                    <a:pt x="1290" y="11"/>
                  </a:moveTo>
                  <a:lnTo>
                    <a:pt x="1290" y="11"/>
                  </a:lnTo>
                  <a:lnTo>
                    <a:pt x="1290" y="11"/>
                  </a:lnTo>
                  <a:close/>
                  <a:moveTo>
                    <a:pt x="1290" y="11"/>
                  </a:moveTo>
                  <a:lnTo>
                    <a:pt x="1290" y="11"/>
                  </a:lnTo>
                  <a:lnTo>
                    <a:pt x="1290" y="11"/>
                  </a:lnTo>
                  <a:close/>
                  <a:moveTo>
                    <a:pt x="1290" y="0"/>
                  </a:moveTo>
                  <a:lnTo>
                    <a:pt x="1290" y="0"/>
                  </a:lnTo>
                  <a:lnTo>
                    <a:pt x="1290" y="0"/>
                  </a:lnTo>
                  <a:close/>
                  <a:moveTo>
                    <a:pt x="1290" y="0"/>
                  </a:moveTo>
                  <a:lnTo>
                    <a:pt x="1290" y="0"/>
                  </a:lnTo>
                  <a:close/>
                </a:path>
              </a:pathLst>
            </a:custGeom>
            <a:solidFill>
              <a:srgbClr val="FCEA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1" name="Google Shape;1471;p79"/>
            <p:cNvSpPr/>
            <p:nvPr/>
          </p:nvSpPr>
          <p:spPr>
            <a:xfrm>
              <a:off x="4451847" y="1623300"/>
              <a:ext cx="131977" cy="98422"/>
            </a:xfrm>
            <a:custGeom>
              <a:rect b="b" l="l" r="r" t="t"/>
              <a:pathLst>
                <a:path extrusionOk="0" h="962" w="1290">
                  <a:moveTo>
                    <a:pt x="1268" y="0"/>
                  </a:moveTo>
                  <a:lnTo>
                    <a:pt x="1" y="754"/>
                  </a:lnTo>
                  <a:lnTo>
                    <a:pt x="1" y="765"/>
                  </a:lnTo>
                  <a:cubicBezTo>
                    <a:pt x="121" y="874"/>
                    <a:pt x="263" y="940"/>
                    <a:pt x="426" y="961"/>
                  </a:cubicBezTo>
                  <a:lnTo>
                    <a:pt x="525" y="961"/>
                  </a:lnTo>
                  <a:cubicBezTo>
                    <a:pt x="951" y="961"/>
                    <a:pt x="1290" y="622"/>
                    <a:pt x="1290" y="197"/>
                  </a:cubicBezTo>
                  <a:lnTo>
                    <a:pt x="1290" y="186"/>
                  </a:lnTo>
                  <a:lnTo>
                    <a:pt x="1290" y="175"/>
                  </a:lnTo>
                  <a:cubicBezTo>
                    <a:pt x="1290" y="110"/>
                    <a:pt x="1278" y="54"/>
                    <a:pt x="1268" y="0"/>
                  </a:cubicBezTo>
                  <a:close/>
                </a:path>
              </a:pathLst>
            </a:custGeom>
            <a:solidFill>
              <a:srgbClr val="EF8D1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2" name="Google Shape;1472;p79"/>
            <p:cNvSpPr/>
            <p:nvPr/>
          </p:nvSpPr>
          <p:spPr>
            <a:xfrm>
              <a:off x="3935188" y="3879522"/>
              <a:ext cx="177401" cy="139755"/>
            </a:xfrm>
            <a:custGeom>
              <a:rect b="b" l="l" r="r" t="t"/>
              <a:pathLst>
                <a:path extrusionOk="0" h="1366" w="1734">
                  <a:moveTo>
                    <a:pt x="859" y="1"/>
                  </a:moveTo>
                  <a:cubicBezTo>
                    <a:pt x="788" y="1"/>
                    <a:pt x="714" y="11"/>
                    <a:pt x="638" y="33"/>
                  </a:cubicBezTo>
                  <a:cubicBezTo>
                    <a:pt x="496" y="87"/>
                    <a:pt x="365" y="186"/>
                    <a:pt x="289" y="317"/>
                  </a:cubicBezTo>
                  <a:cubicBezTo>
                    <a:pt x="0" y="807"/>
                    <a:pt x="355" y="1365"/>
                    <a:pt x="868" y="1365"/>
                  </a:cubicBezTo>
                  <a:cubicBezTo>
                    <a:pt x="938" y="1365"/>
                    <a:pt x="1011" y="1355"/>
                    <a:pt x="1086" y="1333"/>
                  </a:cubicBezTo>
                  <a:cubicBezTo>
                    <a:pt x="1238" y="1289"/>
                    <a:pt x="1359" y="1191"/>
                    <a:pt x="1435" y="1060"/>
                  </a:cubicBezTo>
                  <a:cubicBezTo>
                    <a:pt x="1733" y="560"/>
                    <a:pt x="1380" y="1"/>
                    <a:pt x="859" y="1"/>
                  </a:cubicBezTo>
                  <a:close/>
                </a:path>
              </a:pathLst>
            </a:custGeom>
            <a:solidFill>
              <a:srgbClr val="DE8E7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3" name="Google Shape;1473;p79"/>
            <p:cNvSpPr/>
            <p:nvPr/>
          </p:nvSpPr>
          <p:spPr>
            <a:xfrm>
              <a:off x="3517666" y="3382197"/>
              <a:ext cx="517471" cy="583474"/>
            </a:xfrm>
            <a:custGeom>
              <a:rect b="b" l="l" r="r" t="t"/>
              <a:pathLst>
                <a:path extrusionOk="0" h="5703" w="5058">
                  <a:moveTo>
                    <a:pt x="1180" y="1"/>
                  </a:moveTo>
                  <a:lnTo>
                    <a:pt x="0" y="438"/>
                  </a:lnTo>
                  <a:lnTo>
                    <a:pt x="1453" y="3769"/>
                  </a:lnTo>
                  <a:lnTo>
                    <a:pt x="4686" y="5702"/>
                  </a:lnTo>
                  <a:lnTo>
                    <a:pt x="5057" y="5189"/>
                  </a:lnTo>
                  <a:cubicBezTo>
                    <a:pt x="4959" y="5145"/>
                    <a:pt x="2348" y="3223"/>
                    <a:pt x="2348" y="3223"/>
                  </a:cubicBezTo>
                  <a:lnTo>
                    <a:pt x="1180" y="1"/>
                  </a:lnTo>
                  <a:close/>
                </a:path>
              </a:pathLst>
            </a:custGeom>
            <a:solidFill>
              <a:srgbClr val="DE8A6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4" name="Google Shape;1474;p79"/>
            <p:cNvSpPr/>
            <p:nvPr/>
          </p:nvSpPr>
          <p:spPr>
            <a:xfrm>
              <a:off x="3712155" y="3763299"/>
              <a:ext cx="996884" cy="526283"/>
            </a:xfrm>
            <a:custGeom>
              <a:rect b="b" l="l" r="r" t="t"/>
              <a:pathLst>
                <a:path extrusionOk="0" h="5144" w="9744">
                  <a:moveTo>
                    <a:pt x="338" y="0"/>
                  </a:moveTo>
                  <a:lnTo>
                    <a:pt x="0" y="383"/>
                  </a:lnTo>
                  <a:lnTo>
                    <a:pt x="7394" y="4817"/>
                  </a:lnTo>
                  <a:cubicBezTo>
                    <a:pt x="7394" y="4817"/>
                    <a:pt x="7871" y="5143"/>
                    <a:pt x="8389" y="5143"/>
                  </a:cubicBezTo>
                  <a:cubicBezTo>
                    <a:pt x="8623" y="5143"/>
                    <a:pt x="8866" y="5077"/>
                    <a:pt x="9076" y="4883"/>
                  </a:cubicBezTo>
                  <a:cubicBezTo>
                    <a:pt x="9743" y="4282"/>
                    <a:pt x="9339" y="3605"/>
                    <a:pt x="9044" y="3342"/>
                  </a:cubicBezTo>
                  <a:cubicBezTo>
                    <a:pt x="8992" y="3295"/>
                    <a:pt x="8928" y="3272"/>
                    <a:pt x="8864" y="3272"/>
                  </a:cubicBezTo>
                  <a:cubicBezTo>
                    <a:pt x="8780" y="3272"/>
                    <a:pt x="8696" y="3312"/>
                    <a:pt x="8640" y="3386"/>
                  </a:cubicBezTo>
                  <a:cubicBezTo>
                    <a:pt x="8585" y="3485"/>
                    <a:pt x="8585" y="3616"/>
                    <a:pt x="8651" y="3703"/>
                  </a:cubicBezTo>
                  <a:cubicBezTo>
                    <a:pt x="8946" y="4077"/>
                    <a:pt x="8703" y="4478"/>
                    <a:pt x="8272" y="4478"/>
                  </a:cubicBezTo>
                  <a:cubicBezTo>
                    <a:pt x="8161" y="4478"/>
                    <a:pt x="8038" y="4451"/>
                    <a:pt x="7908" y="4391"/>
                  </a:cubicBezTo>
                  <a:lnTo>
                    <a:pt x="33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5" name="Google Shape;1475;p79"/>
            <p:cNvSpPr/>
            <p:nvPr/>
          </p:nvSpPr>
          <p:spPr>
            <a:xfrm>
              <a:off x="4153515" y="4021424"/>
              <a:ext cx="281653" cy="196844"/>
            </a:xfrm>
            <a:custGeom>
              <a:rect b="b" l="l" r="r" t="t"/>
              <a:pathLst>
                <a:path extrusionOk="0" h="1924" w="2753">
                  <a:moveTo>
                    <a:pt x="371" y="1"/>
                  </a:moveTo>
                  <a:lnTo>
                    <a:pt x="0" y="448"/>
                  </a:lnTo>
                  <a:lnTo>
                    <a:pt x="2469" y="1923"/>
                  </a:lnTo>
                  <a:lnTo>
                    <a:pt x="2753" y="1377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6" name="Google Shape;1476;p79"/>
            <p:cNvSpPr/>
            <p:nvPr/>
          </p:nvSpPr>
          <p:spPr>
            <a:xfrm>
              <a:off x="3634912" y="3712962"/>
              <a:ext cx="556655" cy="354300"/>
            </a:xfrm>
            <a:custGeom>
              <a:rect b="b" l="l" r="r" t="t"/>
              <a:pathLst>
                <a:path extrusionOk="0" h="3463" w="5441">
                  <a:moveTo>
                    <a:pt x="263" y="1"/>
                  </a:moveTo>
                  <a:lnTo>
                    <a:pt x="1" y="448"/>
                  </a:lnTo>
                  <a:lnTo>
                    <a:pt x="5069" y="3463"/>
                  </a:lnTo>
                  <a:lnTo>
                    <a:pt x="5440" y="3016"/>
                  </a:lnTo>
                  <a:lnTo>
                    <a:pt x="26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7" name="Google Shape;1477;p79"/>
            <p:cNvSpPr/>
            <p:nvPr/>
          </p:nvSpPr>
          <p:spPr>
            <a:xfrm>
              <a:off x="2566604" y="3586713"/>
              <a:ext cx="720961" cy="687421"/>
            </a:xfrm>
            <a:custGeom>
              <a:rect b="b" l="l" r="r" t="t"/>
              <a:pathLst>
                <a:path extrusionOk="0" h="6719" w="7047">
                  <a:moveTo>
                    <a:pt x="4731" y="0"/>
                  </a:moveTo>
                  <a:lnTo>
                    <a:pt x="4447" y="4631"/>
                  </a:lnTo>
                  <a:cubicBezTo>
                    <a:pt x="4447" y="4631"/>
                    <a:pt x="4333" y="4552"/>
                    <a:pt x="4011" y="4552"/>
                  </a:cubicBezTo>
                  <a:cubicBezTo>
                    <a:pt x="3466" y="4552"/>
                    <a:pt x="2324" y="4780"/>
                    <a:pt x="121" y="6008"/>
                  </a:cubicBezTo>
                  <a:lnTo>
                    <a:pt x="1" y="6718"/>
                  </a:lnTo>
                  <a:cubicBezTo>
                    <a:pt x="1" y="6718"/>
                    <a:pt x="4654" y="6085"/>
                    <a:pt x="5233" y="5560"/>
                  </a:cubicBezTo>
                  <a:cubicBezTo>
                    <a:pt x="5233" y="5560"/>
                    <a:pt x="6336" y="4228"/>
                    <a:pt x="7046" y="1279"/>
                  </a:cubicBezTo>
                  <a:lnTo>
                    <a:pt x="4731" y="0"/>
                  </a:lnTo>
                  <a:close/>
                </a:path>
              </a:pathLst>
            </a:custGeom>
            <a:solidFill>
              <a:srgbClr val="DE8E7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8" name="Google Shape;1478;p79"/>
            <p:cNvSpPr/>
            <p:nvPr/>
          </p:nvSpPr>
          <p:spPr>
            <a:xfrm>
              <a:off x="3038247" y="3535252"/>
              <a:ext cx="719733" cy="733256"/>
            </a:xfrm>
            <a:custGeom>
              <a:rect b="b" l="l" r="r" t="t"/>
              <a:pathLst>
                <a:path extrusionOk="0" h="7167" w="7035">
                  <a:moveTo>
                    <a:pt x="2158" y="1"/>
                  </a:moveTo>
                  <a:cubicBezTo>
                    <a:pt x="1595" y="1"/>
                    <a:pt x="951" y="23"/>
                    <a:pt x="623" y="110"/>
                  </a:cubicBezTo>
                  <a:cubicBezTo>
                    <a:pt x="361" y="187"/>
                    <a:pt x="208" y="340"/>
                    <a:pt x="121" y="503"/>
                  </a:cubicBezTo>
                  <a:cubicBezTo>
                    <a:pt x="0" y="733"/>
                    <a:pt x="55" y="1006"/>
                    <a:pt x="121" y="1257"/>
                  </a:cubicBezTo>
                  <a:cubicBezTo>
                    <a:pt x="518" y="2750"/>
                    <a:pt x="3704" y="2907"/>
                    <a:pt x="5024" y="2907"/>
                  </a:cubicBezTo>
                  <a:cubicBezTo>
                    <a:pt x="5374" y="2907"/>
                    <a:pt x="5593" y="2896"/>
                    <a:pt x="5593" y="2896"/>
                  </a:cubicBezTo>
                  <a:lnTo>
                    <a:pt x="5593" y="2896"/>
                  </a:lnTo>
                  <a:cubicBezTo>
                    <a:pt x="5396" y="3944"/>
                    <a:pt x="6357" y="7166"/>
                    <a:pt x="6357" y="7166"/>
                  </a:cubicBezTo>
                  <a:lnTo>
                    <a:pt x="7034" y="7166"/>
                  </a:lnTo>
                  <a:lnTo>
                    <a:pt x="6882" y="2219"/>
                  </a:lnTo>
                  <a:cubicBezTo>
                    <a:pt x="6871" y="2022"/>
                    <a:pt x="6750" y="1858"/>
                    <a:pt x="6565" y="1782"/>
                  </a:cubicBezTo>
                  <a:lnTo>
                    <a:pt x="3736" y="602"/>
                  </a:lnTo>
                  <a:lnTo>
                    <a:pt x="3201" y="23"/>
                  </a:lnTo>
                  <a:cubicBezTo>
                    <a:pt x="3201" y="23"/>
                    <a:pt x="2720" y="1"/>
                    <a:pt x="2158" y="1"/>
                  </a:cubicBezTo>
                  <a:close/>
                </a:path>
              </a:pathLst>
            </a:custGeom>
            <a:solidFill>
              <a:srgbClr val="E79B7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9" name="Google Shape;1479;p79"/>
            <p:cNvSpPr/>
            <p:nvPr/>
          </p:nvSpPr>
          <p:spPr>
            <a:xfrm>
              <a:off x="3321438" y="3070462"/>
              <a:ext cx="381812" cy="249023"/>
            </a:xfrm>
            <a:custGeom>
              <a:rect b="b" l="l" r="r" t="t"/>
              <a:pathLst>
                <a:path extrusionOk="0" h="2434" w="3732">
                  <a:moveTo>
                    <a:pt x="3732" y="1453"/>
                  </a:moveTo>
                  <a:lnTo>
                    <a:pt x="3732" y="1453"/>
                  </a:lnTo>
                  <a:cubicBezTo>
                    <a:pt x="3732" y="1453"/>
                    <a:pt x="3732" y="1453"/>
                    <a:pt x="3732" y="1453"/>
                  </a:cubicBezTo>
                  <a:close/>
                  <a:moveTo>
                    <a:pt x="889" y="0"/>
                  </a:moveTo>
                  <a:cubicBezTo>
                    <a:pt x="487" y="0"/>
                    <a:pt x="154" y="311"/>
                    <a:pt x="94" y="939"/>
                  </a:cubicBezTo>
                  <a:cubicBezTo>
                    <a:pt x="0" y="1837"/>
                    <a:pt x="772" y="2434"/>
                    <a:pt x="1614" y="2434"/>
                  </a:cubicBezTo>
                  <a:cubicBezTo>
                    <a:pt x="1950" y="2434"/>
                    <a:pt x="2298" y="2339"/>
                    <a:pt x="2606" y="2130"/>
                  </a:cubicBezTo>
                  <a:cubicBezTo>
                    <a:pt x="3547" y="1494"/>
                    <a:pt x="3702" y="1452"/>
                    <a:pt x="3727" y="1452"/>
                  </a:cubicBezTo>
                  <a:cubicBezTo>
                    <a:pt x="3731" y="1452"/>
                    <a:pt x="3731" y="1453"/>
                    <a:pt x="3732" y="1453"/>
                  </a:cubicBezTo>
                  <a:lnTo>
                    <a:pt x="3732" y="1453"/>
                  </a:lnTo>
                  <a:lnTo>
                    <a:pt x="3240" y="929"/>
                  </a:lnTo>
                  <a:cubicBezTo>
                    <a:pt x="3240" y="929"/>
                    <a:pt x="2856" y="1162"/>
                    <a:pt x="2517" y="1162"/>
                  </a:cubicBezTo>
                  <a:cubicBezTo>
                    <a:pt x="2347" y="1162"/>
                    <a:pt x="2188" y="1104"/>
                    <a:pt x="2093" y="929"/>
                  </a:cubicBezTo>
                  <a:cubicBezTo>
                    <a:pt x="1760" y="311"/>
                    <a:pt x="1290" y="0"/>
                    <a:pt x="8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0" name="Google Shape;1480;p79"/>
            <p:cNvSpPr/>
            <p:nvPr/>
          </p:nvSpPr>
          <p:spPr>
            <a:xfrm>
              <a:off x="3610358" y="3188833"/>
              <a:ext cx="22508" cy="51564"/>
            </a:xfrm>
            <a:custGeom>
              <a:rect b="b" l="l" r="r" t="t"/>
              <a:pathLst>
                <a:path extrusionOk="0" h="504" w="220">
                  <a:moveTo>
                    <a:pt x="44" y="1"/>
                  </a:moveTo>
                  <a:cubicBezTo>
                    <a:pt x="34" y="1"/>
                    <a:pt x="22" y="1"/>
                    <a:pt x="22" y="12"/>
                  </a:cubicBezTo>
                  <a:cubicBezTo>
                    <a:pt x="22" y="12"/>
                    <a:pt x="1" y="56"/>
                    <a:pt x="1" y="121"/>
                  </a:cubicBezTo>
                  <a:cubicBezTo>
                    <a:pt x="1" y="175"/>
                    <a:pt x="12" y="231"/>
                    <a:pt x="44" y="296"/>
                  </a:cubicBezTo>
                  <a:cubicBezTo>
                    <a:pt x="66" y="362"/>
                    <a:pt x="121" y="427"/>
                    <a:pt x="197" y="503"/>
                  </a:cubicBezTo>
                  <a:cubicBezTo>
                    <a:pt x="209" y="503"/>
                    <a:pt x="209" y="503"/>
                    <a:pt x="219" y="493"/>
                  </a:cubicBezTo>
                  <a:lnTo>
                    <a:pt x="219" y="481"/>
                  </a:lnTo>
                  <a:cubicBezTo>
                    <a:pt x="143" y="416"/>
                    <a:pt x="88" y="350"/>
                    <a:pt x="66" y="285"/>
                  </a:cubicBezTo>
                  <a:cubicBezTo>
                    <a:pt x="34" y="231"/>
                    <a:pt x="34" y="175"/>
                    <a:pt x="34" y="121"/>
                  </a:cubicBezTo>
                  <a:lnTo>
                    <a:pt x="34" y="44"/>
                  </a:lnTo>
                  <a:cubicBezTo>
                    <a:pt x="44" y="34"/>
                    <a:pt x="44" y="34"/>
                    <a:pt x="44" y="23"/>
                  </a:cubicBezTo>
                  <a:lnTo>
                    <a:pt x="44" y="1"/>
                  </a:lnTo>
                  <a:close/>
                </a:path>
              </a:pathLst>
            </a:custGeom>
            <a:solidFill>
              <a:srgbClr val="E6592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1" name="Google Shape;1481;p79"/>
            <p:cNvSpPr/>
            <p:nvPr/>
          </p:nvSpPr>
          <p:spPr>
            <a:xfrm>
              <a:off x="3101986" y="3233952"/>
              <a:ext cx="574457" cy="362894"/>
            </a:xfrm>
            <a:custGeom>
              <a:rect b="b" l="l" r="r" t="t"/>
              <a:pathLst>
                <a:path extrusionOk="0" h="3547" w="5615">
                  <a:moveTo>
                    <a:pt x="4224" y="0"/>
                  </a:moveTo>
                  <a:cubicBezTo>
                    <a:pt x="4114" y="0"/>
                    <a:pt x="3989" y="13"/>
                    <a:pt x="3845" y="40"/>
                  </a:cubicBezTo>
                  <a:cubicBezTo>
                    <a:pt x="3321" y="139"/>
                    <a:pt x="2370" y="1875"/>
                    <a:pt x="1824" y="2247"/>
                  </a:cubicBezTo>
                  <a:lnTo>
                    <a:pt x="0" y="3055"/>
                  </a:lnTo>
                  <a:lnTo>
                    <a:pt x="3113" y="3547"/>
                  </a:lnTo>
                  <a:cubicBezTo>
                    <a:pt x="3812" y="2870"/>
                    <a:pt x="5047" y="2465"/>
                    <a:pt x="5047" y="2465"/>
                  </a:cubicBezTo>
                  <a:cubicBezTo>
                    <a:pt x="5614" y="1865"/>
                    <a:pt x="5593" y="925"/>
                    <a:pt x="5003" y="357"/>
                  </a:cubicBezTo>
                  <a:lnTo>
                    <a:pt x="4959" y="314"/>
                  </a:lnTo>
                  <a:cubicBezTo>
                    <a:pt x="4754" y="117"/>
                    <a:pt x="4555" y="0"/>
                    <a:pt x="42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2" name="Google Shape;1482;p79"/>
            <p:cNvSpPr/>
            <p:nvPr/>
          </p:nvSpPr>
          <p:spPr>
            <a:xfrm>
              <a:off x="3552246" y="3135223"/>
              <a:ext cx="218017" cy="233778"/>
            </a:xfrm>
            <a:custGeom>
              <a:rect b="b" l="l" r="r" t="t"/>
              <a:pathLst>
                <a:path extrusionOk="0" h="2285" w="2131">
                  <a:moveTo>
                    <a:pt x="1748" y="0"/>
                  </a:moveTo>
                  <a:lnTo>
                    <a:pt x="252" y="1301"/>
                  </a:lnTo>
                  <a:cubicBezTo>
                    <a:pt x="22" y="1497"/>
                    <a:pt x="1" y="1835"/>
                    <a:pt x="197" y="2065"/>
                  </a:cubicBezTo>
                  <a:lnTo>
                    <a:pt x="252" y="2131"/>
                  </a:lnTo>
                  <a:cubicBezTo>
                    <a:pt x="342" y="2232"/>
                    <a:pt x="467" y="2285"/>
                    <a:pt x="593" y="2285"/>
                  </a:cubicBezTo>
                  <a:cubicBezTo>
                    <a:pt x="697" y="2285"/>
                    <a:pt x="801" y="2249"/>
                    <a:pt x="886" y="2174"/>
                  </a:cubicBezTo>
                  <a:lnTo>
                    <a:pt x="2131" y="864"/>
                  </a:lnTo>
                  <a:lnTo>
                    <a:pt x="1748" y="0"/>
                  </a:lnTo>
                  <a:close/>
                </a:path>
              </a:pathLst>
            </a:custGeom>
            <a:solidFill>
              <a:srgbClr val="E79B7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3" name="Google Shape;1483;p79"/>
            <p:cNvSpPr/>
            <p:nvPr/>
          </p:nvSpPr>
          <p:spPr>
            <a:xfrm>
              <a:off x="3665195" y="3232519"/>
              <a:ext cx="58213" cy="72640"/>
            </a:xfrm>
            <a:custGeom>
              <a:rect b="b" l="l" r="r" t="t"/>
              <a:pathLst>
                <a:path extrusionOk="0" h="710" w="569">
                  <a:moveTo>
                    <a:pt x="197" y="0"/>
                  </a:moveTo>
                  <a:cubicBezTo>
                    <a:pt x="197" y="0"/>
                    <a:pt x="0" y="316"/>
                    <a:pt x="262" y="710"/>
                  </a:cubicBezTo>
                  <a:lnTo>
                    <a:pt x="568" y="415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rgbClr val="DE8A6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4" name="Google Shape;1484;p79"/>
            <p:cNvSpPr/>
            <p:nvPr/>
          </p:nvSpPr>
          <p:spPr>
            <a:xfrm>
              <a:off x="3581302" y="3006723"/>
              <a:ext cx="256076" cy="240429"/>
            </a:xfrm>
            <a:custGeom>
              <a:rect b="b" l="l" r="r" t="t"/>
              <a:pathLst>
                <a:path extrusionOk="0" h="2350" w="2503">
                  <a:moveTo>
                    <a:pt x="1260" y="0"/>
                  </a:moveTo>
                  <a:cubicBezTo>
                    <a:pt x="681" y="0"/>
                    <a:pt x="178" y="425"/>
                    <a:pt x="88" y="1006"/>
                  </a:cubicBezTo>
                  <a:cubicBezTo>
                    <a:pt x="1" y="1650"/>
                    <a:pt x="438" y="2239"/>
                    <a:pt x="1082" y="2338"/>
                  </a:cubicBezTo>
                  <a:cubicBezTo>
                    <a:pt x="1138" y="2346"/>
                    <a:pt x="1192" y="2349"/>
                    <a:pt x="1246" y="2349"/>
                  </a:cubicBezTo>
                  <a:cubicBezTo>
                    <a:pt x="1824" y="2349"/>
                    <a:pt x="2325" y="1933"/>
                    <a:pt x="2415" y="1344"/>
                  </a:cubicBezTo>
                  <a:cubicBezTo>
                    <a:pt x="2502" y="700"/>
                    <a:pt x="2054" y="110"/>
                    <a:pt x="1421" y="11"/>
                  </a:cubicBezTo>
                  <a:cubicBezTo>
                    <a:pt x="1367" y="4"/>
                    <a:pt x="1313" y="0"/>
                    <a:pt x="1260" y="0"/>
                  </a:cubicBezTo>
                  <a:close/>
                </a:path>
              </a:pathLst>
            </a:custGeom>
            <a:solidFill>
              <a:srgbClr val="14263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5" name="Google Shape;1485;p79"/>
            <p:cNvSpPr/>
            <p:nvPr/>
          </p:nvSpPr>
          <p:spPr>
            <a:xfrm>
              <a:off x="3675221" y="3122946"/>
              <a:ext cx="153154" cy="167379"/>
            </a:xfrm>
            <a:custGeom>
              <a:rect b="b" l="l" r="r" t="t"/>
              <a:pathLst>
                <a:path extrusionOk="0" h="1636" w="1497">
                  <a:moveTo>
                    <a:pt x="186" y="1"/>
                  </a:moveTo>
                  <a:lnTo>
                    <a:pt x="33" y="1049"/>
                  </a:lnTo>
                  <a:cubicBezTo>
                    <a:pt x="0" y="1311"/>
                    <a:pt x="186" y="1562"/>
                    <a:pt x="448" y="1606"/>
                  </a:cubicBezTo>
                  <a:lnTo>
                    <a:pt x="601" y="1628"/>
                  </a:lnTo>
                  <a:cubicBezTo>
                    <a:pt x="635" y="1633"/>
                    <a:pt x="667" y="1635"/>
                    <a:pt x="700" y="1635"/>
                  </a:cubicBezTo>
                  <a:cubicBezTo>
                    <a:pt x="1031" y="1635"/>
                    <a:pt x="1316" y="1387"/>
                    <a:pt x="1366" y="1049"/>
                  </a:cubicBezTo>
                  <a:lnTo>
                    <a:pt x="1497" y="186"/>
                  </a:lnTo>
                  <a:lnTo>
                    <a:pt x="186" y="1"/>
                  </a:lnTo>
                  <a:close/>
                </a:path>
              </a:pathLst>
            </a:custGeom>
            <a:solidFill>
              <a:srgbClr val="E79B7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6" name="Google Shape;1486;p79"/>
            <p:cNvSpPr/>
            <p:nvPr/>
          </p:nvSpPr>
          <p:spPr>
            <a:xfrm>
              <a:off x="3801470" y="3162028"/>
              <a:ext cx="44606" cy="55964"/>
            </a:xfrm>
            <a:custGeom>
              <a:rect b="b" l="l" r="r" t="t"/>
              <a:pathLst>
                <a:path extrusionOk="0" h="547" w="436">
                  <a:moveTo>
                    <a:pt x="208" y="1"/>
                  </a:moveTo>
                  <a:lnTo>
                    <a:pt x="1" y="547"/>
                  </a:lnTo>
                  <a:lnTo>
                    <a:pt x="1" y="547"/>
                  </a:lnTo>
                  <a:lnTo>
                    <a:pt x="307" y="536"/>
                  </a:lnTo>
                  <a:cubicBezTo>
                    <a:pt x="311" y="537"/>
                    <a:pt x="316" y="537"/>
                    <a:pt x="321" y="537"/>
                  </a:cubicBezTo>
                  <a:cubicBezTo>
                    <a:pt x="381" y="537"/>
                    <a:pt x="435" y="476"/>
                    <a:pt x="405" y="416"/>
                  </a:cubicBezTo>
                  <a:lnTo>
                    <a:pt x="208" y="1"/>
                  </a:lnTo>
                  <a:close/>
                </a:path>
              </a:pathLst>
            </a:custGeom>
            <a:solidFill>
              <a:srgbClr val="E79B7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7" name="Google Shape;1487;p79"/>
            <p:cNvSpPr/>
            <p:nvPr/>
          </p:nvSpPr>
          <p:spPr>
            <a:xfrm>
              <a:off x="3581302" y="3006723"/>
              <a:ext cx="256076" cy="241452"/>
            </a:xfrm>
            <a:custGeom>
              <a:rect b="b" l="l" r="r" t="t"/>
              <a:pathLst>
                <a:path extrusionOk="0" h="2360" w="2503">
                  <a:moveTo>
                    <a:pt x="1260" y="0"/>
                  </a:moveTo>
                  <a:cubicBezTo>
                    <a:pt x="681" y="0"/>
                    <a:pt x="178" y="425"/>
                    <a:pt x="88" y="1006"/>
                  </a:cubicBezTo>
                  <a:cubicBezTo>
                    <a:pt x="1" y="1650"/>
                    <a:pt x="438" y="2251"/>
                    <a:pt x="1082" y="2349"/>
                  </a:cubicBezTo>
                  <a:cubicBezTo>
                    <a:pt x="1136" y="2356"/>
                    <a:pt x="1190" y="2360"/>
                    <a:pt x="1243" y="2360"/>
                  </a:cubicBezTo>
                  <a:cubicBezTo>
                    <a:pt x="1822" y="2360"/>
                    <a:pt x="2325" y="1935"/>
                    <a:pt x="2415" y="1344"/>
                  </a:cubicBezTo>
                  <a:cubicBezTo>
                    <a:pt x="2502" y="700"/>
                    <a:pt x="2054" y="110"/>
                    <a:pt x="1421" y="11"/>
                  </a:cubicBezTo>
                  <a:cubicBezTo>
                    <a:pt x="1367" y="4"/>
                    <a:pt x="1313" y="0"/>
                    <a:pt x="1260" y="0"/>
                  </a:cubicBezTo>
                  <a:close/>
                </a:path>
              </a:pathLst>
            </a:custGeom>
            <a:solidFill>
              <a:srgbClr val="E79B7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8" name="Google Shape;1488;p79"/>
            <p:cNvSpPr/>
            <p:nvPr/>
          </p:nvSpPr>
          <p:spPr>
            <a:xfrm>
              <a:off x="3515415" y="2965697"/>
              <a:ext cx="335364" cy="270201"/>
            </a:xfrm>
            <a:custGeom>
              <a:rect b="b" l="l" r="r" t="t"/>
              <a:pathLst>
                <a:path extrusionOk="0" h="2641" w="3278">
                  <a:moveTo>
                    <a:pt x="1935" y="0"/>
                  </a:moveTo>
                  <a:cubicBezTo>
                    <a:pt x="1770" y="0"/>
                    <a:pt x="1588" y="32"/>
                    <a:pt x="1387" y="106"/>
                  </a:cubicBezTo>
                  <a:cubicBezTo>
                    <a:pt x="1" y="620"/>
                    <a:pt x="372" y="2182"/>
                    <a:pt x="372" y="2182"/>
                  </a:cubicBezTo>
                  <a:lnTo>
                    <a:pt x="1399" y="2640"/>
                  </a:lnTo>
                  <a:lnTo>
                    <a:pt x="1934" y="2094"/>
                  </a:lnTo>
                  <a:cubicBezTo>
                    <a:pt x="1934" y="2094"/>
                    <a:pt x="2360" y="1788"/>
                    <a:pt x="2239" y="1166"/>
                  </a:cubicBezTo>
                  <a:lnTo>
                    <a:pt x="2239" y="1166"/>
                  </a:lnTo>
                  <a:cubicBezTo>
                    <a:pt x="2239" y="1166"/>
                    <a:pt x="2543" y="1244"/>
                    <a:pt x="2830" y="1244"/>
                  </a:cubicBezTo>
                  <a:cubicBezTo>
                    <a:pt x="3012" y="1244"/>
                    <a:pt x="3188" y="1213"/>
                    <a:pt x="3277" y="1111"/>
                  </a:cubicBezTo>
                  <a:cubicBezTo>
                    <a:pt x="3277" y="1111"/>
                    <a:pt x="2910" y="0"/>
                    <a:pt x="19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9" name="Google Shape;1489;p79"/>
            <p:cNvSpPr/>
            <p:nvPr/>
          </p:nvSpPr>
          <p:spPr>
            <a:xfrm>
              <a:off x="3651793" y="3143613"/>
              <a:ext cx="70388" cy="65683"/>
            </a:xfrm>
            <a:custGeom>
              <a:rect b="b" l="l" r="r" t="t"/>
              <a:pathLst>
                <a:path extrusionOk="0" h="642" w="688">
                  <a:moveTo>
                    <a:pt x="336" y="0"/>
                  </a:moveTo>
                  <a:cubicBezTo>
                    <a:pt x="184" y="0"/>
                    <a:pt x="52" y="112"/>
                    <a:pt x="33" y="268"/>
                  </a:cubicBezTo>
                  <a:cubicBezTo>
                    <a:pt x="0" y="454"/>
                    <a:pt x="120" y="617"/>
                    <a:pt x="306" y="639"/>
                  </a:cubicBezTo>
                  <a:cubicBezTo>
                    <a:pt x="320" y="641"/>
                    <a:pt x="334" y="642"/>
                    <a:pt x="347" y="642"/>
                  </a:cubicBezTo>
                  <a:cubicBezTo>
                    <a:pt x="506" y="642"/>
                    <a:pt x="646" y="528"/>
                    <a:pt x="666" y="367"/>
                  </a:cubicBezTo>
                  <a:cubicBezTo>
                    <a:pt x="688" y="192"/>
                    <a:pt x="568" y="28"/>
                    <a:pt x="393" y="6"/>
                  </a:cubicBezTo>
                  <a:cubicBezTo>
                    <a:pt x="374" y="2"/>
                    <a:pt x="355" y="0"/>
                    <a:pt x="336" y="0"/>
                  </a:cubicBezTo>
                  <a:close/>
                </a:path>
              </a:pathLst>
            </a:custGeom>
            <a:solidFill>
              <a:srgbClr val="E79B7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0" name="Google Shape;1490;p79"/>
            <p:cNvSpPr/>
            <p:nvPr/>
          </p:nvSpPr>
          <p:spPr>
            <a:xfrm>
              <a:off x="3506514" y="3252572"/>
              <a:ext cx="140877" cy="174439"/>
            </a:xfrm>
            <a:custGeom>
              <a:rect b="b" l="l" r="r" t="t"/>
              <a:pathLst>
                <a:path extrusionOk="0" h="1705" w="1377">
                  <a:moveTo>
                    <a:pt x="852" y="1"/>
                  </a:moveTo>
                  <a:lnTo>
                    <a:pt x="0" y="426"/>
                  </a:lnTo>
                  <a:lnTo>
                    <a:pt x="1289" y="1705"/>
                  </a:lnTo>
                  <a:cubicBezTo>
                    <a:pt x="1377" y="688"/>
                    <a:pt x="852" y="1"/>
                    <a:pt x="8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1" name="Google Shape;1491;p79"/>
            <p:cNvSpPr/>
            <p:nvPr/>
          </p:nvSpPr>
          <p:spPr>
            <a:xfrm>
              <a:off x="3599206" y="3043554"/>
              <a:ext cx="267227" cy="97604"/>
            </a:xfrm>
            <a:custGeom>
              <a:rect b="b" l="l" r="r" t="t"/>
              <a:pathLst>
                <a:path extrusionOk="0" h="954" w="2612">
                  <a:moveTo>
                    <a:pt x="1071" y="1"/>
                  </a:moveTo>
                  <a:cubicBezTo>
                    <a:pt x="1071" y="1"/>
                    <a:pt x="0" y="405"/>
                    <a:pt x="929" y="777"/>
                  </a:cubicBezTo>
                  <a:cubicBezTo>
                    <a:pt x="1265" y="911"/>
                    <a:pt x="1578" y="954"/>
                    <a:pt x="1841" y="954"/>
                  </a:cubicBezTo>
                  <a:cubicBezTo>
                    <a:pt x="2304" y="954"/>
                    <a:pt x="2611" y="820"/>
                    <a:pt x="2611" y="820"/>
                  </a:cubicBezTo>
                  <a:lnTo>
                    <a:pt x="1071" y="1"/>
                  </a:lnTo>
                  <a:close/>
                </a:path>
              </a:pathLst>
            </a:custGeom>
            <a:solidFill>
              <a:srgbClr val="14263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2" name="Google Shape;1492;p79"/>
            <p:cNvSpPr/>
            <p:nvPr/>
          </p:nvSpPr>
          <p:spPr>
            <a:xfrm>
              <a:off x="3603708" y="3005905"/>
              <a:ext cx="244822" cy="104868"/>
            </a:xfrm>
            <a:custGeom>
              <a:rect b="b" l="l" r="r" t="t"/>
              <a:pathLst>
                <a:path extrusionOk="0" h="1025" w="2393">
                  <a:moveTo>
                    <a:pt x="1128" y="1"/>
                  </a:moveTo>
                  <a:cubicBezTo>
                    <a:pt x="1078" y="1"/>
                    <a:pt x="1026" y="3"/>
                    <a:pt x="973" y="9"/>
                  </a:cubicBezTo>
                  <a:cubicBezTo>
                    <a:pt x="0" y="118"/>
                    <a:pt x="1322" y="1024"/>
                    <a:pt x="1322" y="1024"/>
                  </a:cubicBezTo>
                  <a:lnTo>
                    <a:pt x="2393" y="762"/>
                  </a:lnTo>
                  <a:cubicBezTo>
                    <a:pt x="2393" y="762"/>
                    <a:pt x="1992" y="1"/>
                    <a:pt x="11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3" name="Google Shape;1493;p79"/>
            <p:cNvSpPr/>
            <p:nvPr/>
          </p:nvSpPr>
          <p:spPr>
            <a:xfrm>
              <a:off x="3419347" y="3441434"/>
              <a:ext cx="229066" cy="88396"/>
            </a:xfrm>
            <a:custGeom>
              <a:rect b="b" l="l" r="r" t="t"/>
              <a:pathLst>
                <a:path extrusionOk="0" h="864" w="2239">
                  <a:moveTo>
                    <a:pt x="2239" y="0"/>
                  </a:moveTo>
                  <a:lnTo>
                    <a:pt x="0" y="842"/>
                  </a:lnTo>
                  <a:lnTo>
                    <a:pt x="852" y="842"/>
                  </a:lnTo>
                  <a:cubicBezTo>
                    <a:pt x="899" y="857"/>
                    <a:pt x="968" y="864"/>
                    <a:pt x="1047" y="864"/>
                  </a:cubicBezTo>
                  <a:cubicBezTo>
                    <a:pt x="1317" y="864"/>
                    <a:pt x="1712" y="783"/>
                    <a:pt x="1813" y="656"/>
                  </a:cubicBezTo>
                  <a:cubicBezTo>
                    <a:pt x="2076" y="350"/>
                    <a:pt x="2239" y="0"/>
                    <a:pt x="22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4" name="Google Shape;1494;p79"/>
            <p:cNvSpPr/>
            <p:nvPr/>
          </p:nvSpPr>
          <p:spPr>
            <a:xfrm>
              <a:off x="2973384" y="3546403"/>
              <a:ext cx="631544" cy="333121"/>
            </a:xfrm>
            <a:custGeom>
              <a:rect b="b" l="l" r="r" t="t"/>
              <a:pathLst>
                <a:path extrusionOk="0" h="3256" w="6173">
                  <a:moveTo>
                    <a:pt x="1257" y="1"/>
                  </a:moveTo>
                  <a:cubicBezTo>
                    <a:pt x="1" y="176"/>
                    <a:pt x="569" y="3125"/>
                    <a:pt x="569" y="3125"/>
                  </a:cubicBezTo>
                  <a:lnTo>
                    <a:pt x="2731" y="3256"/>
                  </a:lnTo>
                  <a:lnTo>
                    <a:pt x="2961" y="2721"/>
                  </a:lnTo>
                  <a:lnTo>
                    <a:pt x="5484" y="2961"/>
                  </a:lnTo>
                  <a:lnTo>
                    <a:pt x="6172" y="1246"/>
                  </a:lnTo>
                  <a:lnTo>
                    <a:pt x="4370" y="493"/>
                  </a:lnTo>
                  <a:lnTo>
                    <a:pt x="125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5" name="Google Shape;1495;p79"/>
            <p:cNvSpPr/>
            <p:nvPr/>
          </p:nvSpPr>
          <p:spPr>
            <a:xfrm>
              <a:off x="3222608" y="3232315"/>
              <a:ext cx="347641" cy="459474"/>
            </a:xfrm>
            <a:custGeom>
              <a:rect b="b" l="l" r="r" t="t"/>
              <a:pathLst>
                <a:path extrusionOk="0" h="4491" w="3398">
                  <a:moveTo>
                    <a:pt x="2882" y="0"/>
                  </a:moveTo>
                  <a:cubicBezTo>
                    <a:pt x="2868" y="0"/>
                    <a:pt x="2855" y="1"/>
                    <a:pt x="2841" y="2"/>
                  </a:cubicBezTo>
                  <a:lnTo>
                    <a:pt x="492" y="242"/>
                  </a:lnTo>
                  <a:cubicBezTo>
                    <a:pt x="241" y="264"/>
                    <a:pt x="45" y="493"/>
                    <a:pt x="55" y="745"/>
                  </a:cubicBezTo>
                  <a:lnTo>
                    <a:pt x="1" y="4207"/>
                  </a:lnTo>
                  <a:lnTo>
                    <a:pt x="645" y="4491"/>
                  </a:lnTo>
                  <a:lnTo>
                    <a:pt x="1049" y="1170"/>
                  </a:lnTo>
                  <a:lnTo>
                    <a:pt x="2939" y="974"/>
                  </a:lnTo>
                  <a:cubicBezTo>
                    <a:pt x="3201" y="941"/>
                    <a:pt x="3397" y="712"/>
                    <a:pt x="3376" y="439"/>
                  </a:cubicBezTo>
                  <a:cubicBezTo>
                    <a:pt x="3355" y="190"/>
                    <a:pt x="3137" y="0"/>
                    <a:pt x="2882" y="0"/>
                  </a:cubicBezTo>
                  <a:close/>
                </a:path>
              </a:pathLst>
            </a:custGeom>
            <a:solidFill>
              <a:srgbClr val="E79B7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6" name="Google Shape;1496;p79"/>
            <p:cNvSpPr/>
            <p:nvPr/>
          </p:nvSpPr>
          <p:spPr>
            <a:xfrm>
              <a:off x="3144444" y="3618634"/>
              <a:ext cx="147630" cy="139653"/>
            </a:xfrm>
            <a:custGeom>
              <a:rect b="b" l="l" r="r" t="t"/>
              <a:pathLst>
                <a:path extrusionOk="0" h="1365" w="1443">
                  <a:moveTo>
                    <a:pt x="719" y="1"/>
                  </a:moveTo>
                  <a:cubicBezTo>
                    <a:pt x="379" y="1"/>
                    <a:pt x="85" y="261"/>
                    <a:pt x="44" y="606"/>
                  </a:cubicBezTo>
                  <a:cubicBezTo>
                    <a:pt x="0" y="977"/>
                    <a:pt x="262" y="1316"/>
                    <a:pt x="634" y="1360"/>
                  </a:cubicBezTo>
                  <a:cubicBezTo>
                    <a:pt x="661" y="1363"/>
                    <a:pt x="688" y="1365"/>
                    <a:pt x="715" y="1365"/>
                  </a:cubicBezTo>
                  <a:cubicBezTo>
                    <a:pt x="1053" y="1365"/>
                    <a:pt x="1347" y="1114"/>
                    <a:pt x="1387" y="770"/>
                  </a:cubicBezTo>
                  <a:cubicBezTo>
                    <a:pt x="1442" y="399"/>
                    <a:pt x="1169" y="49"/>
                    <a:pt x="797" y="5"/>
                  </a:cubicBezTo>
                  <a:cubicBezTo>
                    <a:pt x="771" y="2"/>
                    <a:pt x="745" y="1"/>
                    <a:pt x="719" y="1"/>
                  </a:cubicBezTo>
                  <a:close/>
                </a:path>
              </a:pathLst>
            </a:custGeom>
            <a:solidFill>
              <a:srgbClr val="E79B7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7" name="Google Shape;1497;p79"/>
            <p:cNvSpPr/>
            <p:nvPr/>
          </p:nvSpPr>
          <p:spPr>
            <a:xfrm>
              <a:off x="3594705" y="3901825"/>
              <a:ext cx="164408" cy="382332"/>
            </a:xfrm>
            <a:custGeom>
              <a:rect b="b" l="l" r="r" t="t"/>
              <a:pathLst>
                <a:path extrusionOk="0" h="3737" w="1607">
                  <a:moveTo>
                    <a:pt x="1486" y="0"/>
                  </a:moveTo>
                  <a:cubicBezTo>
                    <a:pt x="1486" y="0"/>
                    <a:pt x="132" y="165"/>
                    <a:pt x="99" y="274"/>
                  </a:cubicBezTo>
                  <a:cubicBezTo>
                    <a:pt x="1" y="656"/>
                    <a:pt x="918" y="3692"/>
                    <a:pt x="918" y="3692"/>
                  </a:cubicBezTo>
                  <a:lnTo>
                    <a:pt x="1476" y="3736"/>
                  </a:lnTo>
                  <a:lnTo>
                    <a:pt x="1607" y="3277"/>
                  </a:lnTo>
                  <a:lnTo>
                    <a:pt x="148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8" name="Google Shape;1498;p79"/>
            <p:cNvSpPr/>
            <p:nvPr/>
          </p:nvSpPr>
          <p:spPr>
            <a:xfrm>
              <a:off x="3656192" y="4230646"/>
              <a:ext cx="301909" cy="107119"/>
            </a:xfrm>
            <a:custGeom>
              <a:rect b="b" l="l" r="r" t="t"/>
              <a:pathLst>
                <a:path extrusionOk="0" h="1047" w="2951">
                  <a:moveTo>
                    <a:pt x="1086" y="1"/>
                  </a:moveTo>
                  <a:cubicBezTo>
                    <a:pt x="1050" y="1"/>
                    <a:pt x="1022" y="23"/>
                    <a:pt x="1006" y="63"/>
                  </a:cubicBezTo>
                  <a:cubicBezTo>
                    <a:pt x="973" y="151"/>
                    <a:pt x="842" y="315"/>
                    <a:pt x="591" y="337"/>
                  </a:cubicBezTo>
                  <a:cubicBezTo>
                    <a:pt x="575" y="338"/>
                    <a:pt x="560" y="339"/>
                    <a:pt x="546" y="339"/>
                  </a:cubicBezTo>
                  <a:cubicBezTo>
                    <a:pt x="343" y="339"/>
                    <a:pt x="290" y="201"/>
                    <a:pt x="208" y="129"/>
                  </a:cubicBezTo>
                  <a:cubicBezTo>
                    <a:pt x="191" y="119"/>
                    <a:pt x="172" y="114"/>
                    <a:pt x="154" y="114"/>
                  </a:cubicBezTo>
                  <a:cubicBezTo>
                    <a:pt x="116" y="114"/>
                    <a:pt x="81" y="136"/>
                    <a:pt x="66" y="173"/>
                  </a:cubicBezTo>
                  <a:lnTo>
                    <a:pt x="45" y="249"/>
                  </a:lnTo>
                  <a:lnTo>
                    <a:pt x="45" y="271"/>
                  </a:lnTo>
                  <a:lnTo>
                    <a:pt x="11" y="828"/>
                  </a:lnTo>
                  <a:cubicBezTo>
                    <a:pt x="1" y="927"/>
                    <a:pt x="77" y="1014"/>
                    <a:pt x="186" y="1014"/>
                  </a:cubicBezTo>
                  <a:lnTo>
                    <a:pt x="2786" y="1046"/>
                  </a:lnTo>
                  <a:cubicBezTo>
                    <a:pt x="2885" y="1046"/>
                    <a:pt x="2950" y="948"/>
                    <a:pt x="2917" y="861"/>
                  </a:cubicBezTo>
                  <a:cubicBezTo>
                    <a:pt x="2873" y="762"/>
                    <a:pt x="2808" y="697"/>
                    <a:pt x="2710" y="653"/>
                  </a:cubicBezTo>
                  <a:lnTo>
                    <a:pt x="1125" y="9"/>
                  </a:lnTo>
                  <a:cubicBezTo>
                    <a:pt x="1111" y="3"/>
                    <a:pt x="1098" y="1"/>
                    <a:pt x="10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9" name="Google Shape;1499;p79"/>
            <p:cNvSpPr/>
            <p:nvPr/>
          </p:nvSpPr>
          <p:spPr>
            <a:xfrm>
              <a:off x="3750111" y="3055934"/>
              <a:ext cx="116324" cy="71617"/>
            </a:xfrm>
            <a:custGeom>
              <a:rect b="b" l="l" r="r" t="t"/>
              <a:pathLst>
                <a:path extrusionOk="0" h="700" w="1137">
                  <a:moveTo>
                    <a:pt x="0" y="0"/>
                  </a:moveTo>
                  <a:lnTo>
                    <a:pt x="66" y="535"/>
                  </a:lnTo>
                  <a:lnTo>
                    <a:pt x="1136" y="699"/>
                  </a:lnTo>
                  <a:cubicBezTo>
                    <a:pt x="1136" y="699"/>
                    <a:pt x="1103" y="481"/>
                    <a:pt x="962" y="273"/>
                  </a:cubicBezTo>
                  <a:cubicBezTo>
                    <a:pt x="819" y="66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0" name="Google Shape;1500;p79"/>
            <p:cNvSpPr/>
            <p:nvPr/>
          </p:nvSpPr>
          <p:spPr>
            <a:xfrm>
              <a:off x="2558829" y="4067156"/>
              <a:ext cx="346516" cy="214749"/>
            </a:xfrm>
            <a:custGeom>
              <a:rect b="b" l="l" r="r" t="t"/>
              <a:pathLst>
                <a:path extrusionOk="0" h="2099" w="3387">
                  <a:moveTo>
                    <a:pt x="2974" y="1"/>
                  </a:moveTo>
                  <a:cubicBezTo>
                    <a:pt x="2973" y="1"/>
                    <a:pt x="2972" y="1"/>
                    <a:pt x="2972" y="1"/>
                  </a:cubicBezTo>
                  <a:cubicBezTo>
                    <a:pt x="2196" y="122"/>
                    <a:pt x="186" y="1258"/>
                    <a:pt x="186" y="1258"/>
                  </a:cubicBezTo>
                  <a:lnTo>
                    <a:pt x="1" y="2098"/>
                  </a:lnTo>
                  <a:lnTo>
                    <a:pt x="3387" y="1465"/>
                  </a:lnTo>
                  <a:cubicBezTo>
                    <a:pt x="3387" y="1465"/>
                    <a:pt x="3074" y="1"/>
                    <a:pt x="29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1" name="Google Shape;1501;p79"/>
            <p:cNvSpPr/>
            <p:nvPr/>
          </p:nvSpPr>
          <p:spPr>
            <a:xfrm>
              <a:off x="2412425" y="4128542"/>
              <a:ext cx="235921" cy="257514"/>
            </a:xfrm>
            <a:custGeom>
              <a:rect b="b" l="l" r="r" t="t"/>
              <a:pathLst>
                <a:path extrusionOk="0" h="2517" w="2306">
                  <a:moveTo>
                    <a:pt x="1566" y="0"/>
                  </a:moveTo>
                  <a:cubicBezTo>
                    <a:pt x="1506" y="0"/>
                    <a:pt x="1444" y="34"/>
                    <a:pt x="1410" y="90"/>
                  </a:cubicBezTo>
                  <a:lnTo>
                    <a:pt x="55" y="2306"/>
                  </a:lnTo>
                  <a:cubicBezTo>
                    <a:pt x="0" y="2394"/>
                    <a:pt x="55" y="2493"/>
                    <a:pt x="143" y="2514"/>
                  </a:cubicBezTo>
                  <a:cubicBezTo>
                    <a:pt x="160" y="2516"/>
                    <a:pt x="177" y="2517"/>
                    <a:pt x="194" y="2517"/>
                  </a:cubicBezTo>
                  <a:cubicBezTo>
                    <a:pt x="282" y="2517"/>
                    <a:pt x="362" y="2493"/>
                    <a:pt x="427" y="2438"/>
                  </a:cubicBezTo>
                  <a:lnTo>
                    <a:pt x="1803" y="1411"/>
                  </a:lnTo>
                  <a:cubicBezTo>
                    <a:pt x="1835" y="1378"/>
                    <a:pt x="1847" y="1323"/>
                    <a:pt x="1814" y="1280"/>
                  </a:cubicBezTo>
                  <a:cubicBezTo>
                    <a:pt x="1748" y="1204"/>
                    <a:pt x="1682" y="1007"/>
                    <a:pt x="1781" y="789"/>
                  </a:cubicBezTo>
                  <a:cubicBezTo>
                    <a:pt x="1890" y="570"/>
                    <a:pt x="2119" y="526"/>
                    <a:pt x="2229" y="483"/>
                  </a:cubicBezTo>
                  <a:cubicBezTo>
                    <a:pt x="2284" y="461"/>
                    <a:pt x="2306" y="395"/>
                    <a:pt x="2262" y="352"/>
                  </a:cubicBezTo>
                  <a:lnTo>
                    <a:pt x="2218" y="286"/>
                  </a:lnTo>
                  <a:cubicBezTo>
                    <a:pt x="2207" y="286"/>
                    <a:pt x="2207" y="275"/>
                    <a:pt x="2196" y="275"/>
                  </a:cubicBezTo>
                  <a:lnTo>
                    <a:pt x="1661" y="35"/>
                  </a:lnTo>
                  <a:cubicBezTo>
                    <a:pt x="1633" y="11"/>
                    <a:pt x="1600" y="0"/>
                    <a:pt x="15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2" name="Google Shape;1502;p79"/>
            <p:cNvSpPr/>
            <p:nvPr/>
          </p:nvSpPr>
          <p:spPr>
            <a:xfrm>
              <a:off x="4312196" y="4354440"/>
              <a:ext cx="168807" cy="168811"/>
            </a:xfrm>
            <a:custGeom>
              <a:rect b="b" l="l" r="r" t="t"/>
              <a:pathLst>
                <a:path extrusionOk="0" h="1650" w="1650">
                  <a:moveTo>
                    <a:pt x="820" y="1"/>
                  </a:moveTo>
                  <a:cubicBezTo>
                    <a:pt x="372" y="1"/>
                    <a:pt x="0" y="372"/>
                    <a:pt x="0" y="831"/>
                  </a:cubicBezTo>
                  <a:cubicBezTo>
                    <a:pt x="0" y="1289"/>
                    <a:pt x="372" y="1650"/>
                    <a:pt x="820" y="1650"/>
                  </a:cubicBezTo>
                  <a:cubicBezTo>
                    <a:pt x="1279" y="1650"/>
                    <a:pt x="1650" y="1289"/>
                    <a:pt x="1650" y="831"/>
                  </a:cubicBezTo>
                  <a:cubicBezTo>
                    <a:pt x="1650" y="372"/>
                    <a:pt x="1279" y="1"/>
                    <a:pt x="8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3" name="Google Shape;1503;p79"/>
            <p:cNvSpPr/>
            <p:nvPr/>
          </p:nvSpPr>
          <p:spPr>
            <a:xfrm>
              <a:off x="4385960" y="4410301"/>
              <a:ext cx="95044" cy="112950"/>
            </a:xfrm>
            <a:custGeom>
              <a:rect b="b" l="l" r="r" t="t"/>
              <a:pathLst>
                <a:path extrusionOk="0" h="1104" w="929">
                  <a:moveTo>
                    <a:pt x="99" y="1104"/>
                  </a:moveTo>
                  <a:lnTo>
                    <a:pt x="99" y="1104"/>
                  </a:lnTo>
                  <a:lnTo>
                    <a:pt x="99" y="1104"/>
                  </a:lnTo>
                  <a:close/>
                  <a:moveTo>
                    <a:pt x="99" y="1104"/>
                  </a:moveTo>
                  <a:lnTo>
                    <a:pt x="99" y="1104"/>
                  </a:lnTo>
                  <a:lnTo>
                    <a:pt x="99" y="1104"/>
                  </a:lnTo>
                  <a:close/>
                  <a:moveTo>
                    <a:pt x="87" y="1104"/>
                  </a:moveTo>
                  <a:lnTo>
                    <a:pt x="99" y="1104"/>
                  </a:lnTo>
                  <a:lnTo>
                    <a:pt x="87" y="1104"/>
                  </a:lnTo>
                  <a:close/>
                  <a:moveTo>
                    <a:pt x="87" y="1104"/>
                  </a:moveTo>
                  <a:lnTo>
                    <a:pt x="87" y="1104"/>
                  </a:lnTo>
                  <a:lnTo>
                    <a:pt x="87" y="1104"/>
                  </a:lnTo>
                  <a:close/>
                  <a:moveTo>
                    <a:pt x="87" y="1104"/>
                  </a:moveTo>
                  <a:lnTo>
                    <a:pt x="87" y="1104"/>
                  </a:lnTo>
                  <a:lnTo>
                    <a:pt x="87" y="1104"/>
                  </a:lnTo>
                  <a:close/>
                  <a:moveTo>
                    <a:pt x="87" y="1104"/>
                  </a:moveTo>
                  <a:lnTo>
                    <a:pt x="87" y="1104"/>
                  </a:lnTo>
                  <a:lnTo>
                    <a:pt x="87" y="1104"/>
                  </a:lnTo>
                  <a:close/>
                  <a:moveTo>
                    <a:pt x="77" y="1104"/>
                  </a:moveTo>
                  <a:lnTo>
                    <a:pt x="77" y="1104"/>
                  </a:lnTo>
                  <a:lnTo>
                    <a:pt x="77" y="1104"/>
                  </a:lnTo>
                  <a:close/>
                  <a:moveTo>
                    <a:pt x="77" y="1104"/>
                  </a:moveTo>
                  <a:lnTo>
                    <a:pt x="77" y="1104"/>
                  </a:lnTo>
                  <a:lnTo>
                    <a:pt x="77" y="1104"/>
                  </a:lnTo>
                  <a:close/>
                  <a:moveTo>
                    <a:pt x="77" y="1104"/>
                  </a:moveTo>
                  <a:lnTo>
                    <a:pt x="77" y="1104"/>
                  </a:lnTo>
                  <a:lnTo>
                    <a:pt x="77" y="1104"/>
                  </a:lnTo>
                  <a:close/>
                  <a:moveTo>
                    <a:pt x="66" y="1104"/>
                  </a:moveTo>
                  <a:lnTo>
                    <a:pt x="77" y="1104"/>
                  </a:lnTo>
                  <a:lnTo>
                    <a:pt x="66" y="1104"/>
                  </a:lnTo>
                  <a:close/>
                  <a:moveTo>
                    <a:pt x="66" y="1104"/>
                  </a:moveTo>
                  <a:lnTo>
                    <a:pt x="66" y="1104"/>
                  </a:lnTo>
                  <a:lnTo>
                    <a:pt x="66" y="1104"/>
                  </a:lnTo>
                  <a:close/>
                  <a:moveTo>
                    <a:pt x="66" y="1104"/>
                  </a:moveTo>
                  <a:lnTo>
                    <a:pt x="66" y="1104"/>
                  </a:lnTo>
                  <a:lnTo>
                    <a:pt x="66" y="1104"/>
                  </a:lnTo>
                  <a:close/>
                  <a:moveTo>
                    <a:pt x="66" y="1104"/>
                  </a:moveTo>
                  <a:lnTo>
                    <a:pt x="66" y="1104"/>
                  </a:lnTo>
                  <a:lnTo>
                    <a:pt x="66" y="1104"/>
                  </a:lnTo>
                  <a:close/>
                  <a:moveTo>
                    <a:pt x="55" y="1104"/>
                  </a:moveTo>
                  <a:lnTo>
                    <a:pt x="55" y="1104"/>
                  </a:lnTo>
                  <a:lnTo>
                    <a:pt x="55" y="1104"/>
                  </a:lnTo>
                  <a:close/>
                  <a:moveTo>
                    <a:pt x="55" y="1104"/>
                  </a:moveTo>
                  <a:lnTo>
                    <a:pt x="55" y="1104"/>
                  </a:lnTo>
                  <a:lnTo>
                    <a:pt x="55" y="1104"/>
                  </a:lnTo>
                  <a:close/>
                  <a:moveTo>
                    <a:pt x="55" y="1104"/>
                  </a:moveTo>
                  <a:lnTo>
                    <a:pt x="55" y="1104"/>
                  </a:lnTo>
                  <a:lnTo>
                    <a:pt x="55" y="1104"/>
                  </a:lnTo>
                  <a:close/>
                  <a:moveTo>
                    <a:pt x="55" y="1104"/>
                  </a:moveTo>
                  <a:lnTo>
                    <a:pt x="55" y="1104"/>
                  </a:lnTo>
                  <a:lnTo>
                    <a:pt x="55" y="1104"/>
                  </a:lnTo>
                  <a:close/>
                  <a:moveTo>
                    <a:pt x="44" y="1104"/>
                  </a:moveTo>
                  <a:lnTo>
                    <a:pt x="44" y="1104"/>
                  </a:lnTo>
                  <a:lnTo>
                    <a:pt x="44" y="1104"/>
                  </a:lnTo>
                  <a:close/>
                  <a:moveTo>
                    <a:pt x="44" y="1104"/>
                  </a:moveTo>
                  <a:lnTo>
                    <a:pt x="44" y="1104"/>
                  </a:lnTo>
                  <a:lnTo>
                    <a:pt x="44" y="1104"/>
                  </a:lnTo>
                  <a:close/>
                  <a:moveTo>
                    <a:pt x="44" y="1104"/>
                  </a:moveTo>
                  <a:lnTo>
                    <a:pt x="44" y="1104"/>
                  </a:lnTo>
                  <a:lnTo>
                    <a:pt x="44" y="1104"/>
                  </a:lnTo>
                  <a:close/>
                  <a:moveTo>
                    <a:pt x="44" y="1104"/>
                  </a:moveTo>
                  <a:lnTo>
                    <a:pt x="44" y="1104"/>
                  </a:lnTo>
                  <a:lnTo>
                    <a:pt x="44" y="1104"/>
                  </a:lnTo>
                  <a:close/>
                  <a:moveTo>
                    <a:pt x="33" y="1104"/>
                  </a:moveTo>
                  <a:lnTo>
                    <a:pt x="33" y="1104"/>
                  </a:lnTo>
                  <a:lnTo>
                    <a:pt x="33" y="1104"/>
                  </a:lnTo>
                  <a:close/>
                  <a:moveTo>
                    <a:pt x="33" y="1104"/>
                  </a:moveTo>
                  <a:lnTo>
                    <a:pt x="33" y="1104"/>
                  </a:lnTo>
                  <a:lnTo>
                    <a:pt x="33" y="1104"/>
                  </a:lnTo>
                  <a:close/>
                  <a:moveTo>
                    <a:pt x="22" y="1104"/>
                  </a:moveTo>
                  <a:lnTo>
                    <a:pt x="22" y="1104"/>
                  </a:lnTo>
                  <a:lnTo>
                    <a:pt x="22" y="1104"/>
                  </a:lnTo>
                  <a:close/>
                  <a:moveTo>
                    <a:pt x="22" y="1104"/>
                  </a:moveTo>
                  <a:lnTo>
                    <a:pt x="22" y="1104"/>
                  </a:lnTo>
                  <a:lnTo>
                    <a:pt x="22" y="1104"/>
                  </a:lnTo>
                  <a:close/>
                  <a:moveTo>
                    <a:pt x="22" y="1104"/>
                  </a:moveTo>
                  <a:lnTo>
                    <a:pt x="22" y="1104"/>
                  </a:lnTo>
                  <a:lnTo>
                    <a:pt x="22" y="1104"/>
                  </a:lnTo>
                  <a:close/>
                  <a:moveTo>
                    <a:pt x="22" y="1104"/>
                  </a:moveTo>
                  <a:lnTo>
                    <a:pt x="22" y="1104"/>
                  </a:lnTo>
                  <a:lnTo>
                    <a:pt x="22" y="1104"/>
                  </a:lnTo>
                  <a:close/>
                  <a:moveTo>
                    <a:pt x="11" y="1104"/>
                  </a:moveTo>
                  <a:lnTo>
                    <a:pt x="11" y="1104"/>
                  </a:lnTo>
                  <a:lnTo>
                    <a:pt x="11" y="1104"/>
                  </a:lnTo>
                  <a:close/>
                  <a:moveTo>
                    <a:pt x="0" y="1104"/>
                  </a:moveTo>
                  <a:lnTo>
                    <a:pt x="0" y="1104"/>
                  </a:lnTo>
                  <a:lnTo>
                    <a:pt x="0" y="1104"/>
                  </a:lnTo>
                  <a:close/>
                  <a:moveTo>
                    <a:pt x="0" y="1104"/>
                  </a:moveTo>
                  <a:lnTo>
                    <a:pt x="0" y="1104"/>
                  </a:lnTo>
                  <a:lnTo>
                    <a:pt x="0" y="1104"/>
                  </a:lnTo>
                  <a:close/>
                  <a:moveTo>
                    <a:pt x="0" y="1104"/>
                  </a:moveTo>
                  <a:lnTo>
                    <a:pt x="0" y="1104"/>
                  </a:lnTo>
                  <a:lnTo>
                    <a:pt x="0" y="1104"/>
                  </a:lnTo>
                  <a:close/>
                  <a:moveTo>
                    <a:pt x="929" y="273"/>
                  </a:moveTo>
                  <a:lnTo>
                    <a:pt x="929" y="273"/>
                  </a:lnTo>
                  <a:lnTo>
                    <a:pt x="929" y="273"/>
                  </a:lnTo>
                  <a:close/>
                  <a:moveTo>
                    <a:pt x="929" y="273"/>
                  </a:moveTo>
                  <a:lnTo>
                    <a:pt x="929" y="273"/>
                  </a:lnTo>
                  <a:lnTo>
                    <a:pt x="929" y="273"/>
                  </a:lnTo>
                  <a:close/>
                  <a:moveTo>
                    <a:pt x="929" y="273"/>
                  </a:moveTo>
                  <a:lnTo>
                    <a:pt x="929" y="273"/>
                  </a:lnTo>
                  <a:lnTo>
                    <a:pt x="929" y="273"/>
                  </a:lnTo>
                  <a:close/>
                  <a:moveTo>
                    <a:pt x="929" y="263"/>
                  </a:moveTo>
                  <a:lnTo>
                    <a:pt x="929" y="263"/>
                  </a:lnTo>
                  <a:lnTo>
                    <a:pt x="929" y="263"/>
                  </a:lnTo>
                  <a:close/>
                  <a:moveTo>
                    <a:pt x="929" y="263"/>
                  </a:moveTo>
                  <a:lnTo>
                    <a:pt x="929" y="263"/>
                  </a:lnTo>
                  <a:lnTo>
                    <a:pt x="929" y="263"/>
                  </a:lnTo>
                  <a:close/>
                  <a:moveTo>
                    <a:pt x="929" y="252"/>
                  </a:moveTo>
                  <a:lnTo>
                    <a:pt x="929" y="252"/>
                  </a:lnTo>
                  <a:lnTo>
                    <a:pt x="929" y="252"/>
                  </a:lnTo>
                  <a:close/>
                  <a:moveTo>
                    <a:pt x="929" y="252"/>
                  </a:moveTo>
                  <a:lnTo>
                    <a:pt x="929" y="252"/>
                  </a:lnTo>
                  <a:lnTo>
                    <a:pt x="929" y="252"/>
                  </a:lnTo>
                  <a:close/>
                  <a:moveTo>
                    <a:pt x="929" y="252"/>
                  </a:moveTo>
                  <a:lnTo>
                    <a:pt x="929" y="252"/>
                  </a:lnTo>
                  <a:lnTo>
                    <a:pt x="929" y="252"/>
                  </a:lnTo>
                  <a:close/>
                  <a:moveTo>
                    <a:pt x="929" y="241"/>
                  </a:moveTo>
                  <a:lnTo>
                    <a:pt x="929" y="241"/>
                  </a:lnTo>
                  <a:lnTo>
                    <a:pt x="929" y="241"/>
                  </a:lnTo>
                  <a:close/>
                  <a:moveTo>
                    <a:pt x="929" y="241"/>
                  </a:moveTo>
                  <a:lnTo>
                    <a:pt x="929" y="241"/>
                  </a:lnTo>
                  <a:lnTo>
                    <a:pt x="929" y="241"/>
                  </a:lnTo>
                  <a:close/>
                  <a:moveTo>
                    <a:pt x="929" y="230"/>
                  </a:moveTo>
                  <a:lnTo>
                    <a:pt x="929" y="230"/>
                  </a:lnTo>
                  <a:lnTo>
                    <a:pt x="929" y="230"/>
                  </a:lnTo>
                  <a:close/>
                  <a:moveTo>
                    <a:pt x="929" y="230"/>
                  </a:moveTo>
                  <a:lnTo>
                    <a:pt x="929" y="230"/>
                  </a:lnTo>
                  <a:lnTo>
                    <a:pt x="929" y="230"/>
                  </a:lnTo>
                  <a:close/>
                  <a:moveTo>
                    <a:pt x="929" y="230"/>
                  </a:moveTo>
                  <a:lnTo>
                    <a:pt x="929" y="230"/>
                  </a:lnTo>
                  <a:lnTo>
                    <a:pt x="929" y="230"/>
                  </a:lnTo>
                  <a:close/>
                  <a:moveTo>
                    <a:pt x="929" y="219"/>
                  </a:moveTo>
                  <a:lnTo>
                    <a:pt x="929" y="219"/>
                  </a:lnTo>
                  <a:lnTo>
                    <a:pt x="929" y="219"/>
                  </a:lnTo>
                  <a:close/>
                  <a:moveTo>
                    <a:pt x="929" y="219"/>
                  </a:moveTo>
                  <a:lnTo>
                    <a:pt x="929" y="219"/>
                  </a:lnTo>
                  <a:lnTo>
                    <a:pt x="929" y="219"/>
                  </a:lnTo>
                  <a:close/>
                  <a:moveTo>
                    <a:pt x="929" y="208"/>
                  </a:moveTo>
                  <a:lnTo>
                    <a:pt x="929" y="208"/>
                  </a:lnTo>
                  <a:lnTo>
                    <a:pt x="929" y="208"/>
                  </a:lnTo>
                  <a:close/>
                  <a:moveTo>
                    <a:pt x="929" y="208"/>
                  </a:moveTo>
                  <a:lnTo>
                    <a:pt x="929" y="208"/>
                  </a:lnTo>
                  <a:lnTo>
                    <a:pt x="929" y="208"/>
                  </a:lnTo>
                  <a:close/>
                  <a:moveTo>
                    <a:pt x="929" y="208"/>
                  </a:moveTo>
                  <a:lnTo>
                    <a:pt x="929" y="208"/>
                  </a:lnTo>
                  <a:lnTo>
                    <a:pt x="929" y="208"/>
                  </a:lnTo>
                  <a:close/>
                  <a:moveTo>
                    <a:pt x="929" y="197"/>
                  </a:moveTo>
                  <a:lnTo>
                    <a:pt x="929" y="197"/>
                  </a:lnTo>
                  <a:lnTo>
                    <a:pt x="929" y="197"/>
                  </a:lnTo>
                  <a:close/>
                  <a:moveTo>
                    <a:pt x="918" y="197"/>
                  </a:moveTo>
                  <a:lnTo>
                    <a:pt x="918" y="197"/>
                  </a:lnTo>
                  <a:lnTo>
                    <a:pt x="918" y="197"/>
                  </a:lnTo>
                  <a:close/>
                  <a:moveTo>
                    <a:pt x="918" y="186"/>
                  </a:moveTo>
                  <a:lnTo>
                    <a:pt x="918" y="186"/>
                  </a:lnTo>
                  <a:lnTo>
                    <a:pt x="918" y="186"/>
                  </a:lnTo>
                  <a:close/>
                  <a:moveTo>
                    <a:pt x="918" y="186"/>
                  </a:moveTo>
                  <a:lnTo>
                    <a:pt x="918" y="186"/>
                  </a:lnTo>
                  <a:lnTo>
                    <a:pt x="918" y="186"/>
                  </a:lnTo>
                  <a:close/>
                  <a:moveTo>
                    <a:pt x="918" y="186"/>
                  </a:moveTo>
                  <a:lnTo>
                    <a:pt x="918" y="186"/>
                  </a:lnTo>
                  <a:lnTo>
                    <a:pt x="918" y="186"/>
                  </a:lnTo>
                  <a:close/>
                  <a:moveTo>
                    <a:pt x="918" y="176"/>
                  </a:moveTo>
                  <a:lnTo>
                    <a:pt x="918" y="176"/>
                  </a:lnTo>
                  <a:lnTo>
                    <a:pt x="918" y="176"/>
                  </a:lnTo>
                  <a:close/>
                  <a:moveTo>
                    <a:pt x="918" y="176"/>
                  </a:moveTo>
                  <a:lnTo>
                    <a:pt x="918" y="176"/>
                  </a:lnTo>
                  <a:lnTo>
                    <a:pt x="918" y="176"/>
                  </a:lnTo>
                  <a:close/>
                  <a:moveTo>
                    <a:pt x="918" y="164"/>
                  </a:moveTo>
                  <a:lnTo>
                    <a:pt x="918" y="164"/>
                  </a:lnTo>
                  <a:lnTo>
                    <a:pt x="918" y="164"/>
                  </a:lnTo>
                  <a:close/>
                  <a:moveTo>
                    <a:pt x="918" y="164"/>
                  </a:moveTo>
                  <a:lnTo>
                    <a:pt x="918" y="164"/>
                  </a:lnTo>
                  <a:lnTo>
                    <a:pt x="918" y="164"/>
                  </a:lnTo>
                  <a:close/>
                  <a:moveTo>
                    <a:pt x="918" y="164"/>
                  </a:moveTo>
                  <a:lnTo>
                    <a:pt x="918" y="164"/>
                  </a:lnTo>
                  <a:lnTo>
                    <a:pt x="918" y="164"/>
                  </a:lnTo>
                  <a:close/>
                  <a:moveTo>
                    <a:pt x="918" y="154"/>
                  </a:moveTo>
                  <a:lnTo>
                    <a:pt x="918" y="154"/>
                  </a:lnTo>
                  <a:lnTo>
                    <a:pt x="918" y="154"/>
                  </a:lnTo>
                  <a:close/>
                  <a:moveTo>
                    <a:pt x="918" y="154"/>
                  </a:moveTo>
                  <a:lnTo>
                    <a:pt x="918" y="154"/>
                  </a:lnTo>
                  <a:lnTo>
                    <a:pt x="918" y="154"/>
                  </a:lnTo>
                  <a:close/>
                  <a:moveTo>
                    <a:pt x="918" y="142"/>
                  </a:moveTo>
                  <a:lnTo>
                    <a:pt x="918" y="142"/>
                  </a:lnTo>
                  <a:lnTo>
                    <a:pt x="918" y="142"/>
                  </a:lnTo>
                  <a:close/>
                  <a:moveTo>
                    <a:pt x="918" y="142"/>
                  </a:moveTo>
                  <a:lnTo>
                    <a:pt x="918" y="142"/>
                  </a:lnTo>
                  <a:lnTo>
                    <a:pt x="918" y="142"/>
                  </a:lnTo>
                  <a:close/>
                  <a:moveTo>
                    <a:pt x="918" y="132"/>
                  </a:moveTo>
                  <a:lnTo>
                    <a:pt x="918" y="132"/>
                  </a:lnTo>
                  <a:lnTo>
                    <a:pt x="918" y="132"/>
                  </a:lnTo>
                  <a:close/>
                  <a:moveTo>
                    <a:pt x="918" y="132"/>
                  </a:moveTo>
                  <a:lnTo>
                    <a:pt x="918" y="132"/>
                  </a:lnTo>
                  <a:lnTo>
                    <a:pt x="918" y="132"/>
                  </a:lnTo>
                  <a:close/>
                  <a:moveTo>
                    <a:pt x="918" y="132"/>
                  </a:moveTo>
                  <a:lnTo>
                    <a:pt x="918" y="132"/>
                  </a:lnTo>
                  <a:lnTo>
                    <a:pt x="918" y="132"/>
                  </a:lnTo>
                  <a:close/>
                  <a:moveTo>
                    <a:pt x="907" y="120"/>
                  </a:moveTo>
                  <a:lnTo>
                    <a:pt x="907" y="120"/>
                  </a:lnTo>
                  <a:lnTo>
                    <a:pt x="907" y="120"/>
                  </a:lnTo>
                  <a:close/>
                  <a:moveTo>
                    <a:pt x="907" y="120"/>
                  </a:moveTo>
                  <a:lnTo>
                    <a:pt x="907" y="120"/>
                  </a:lnTo>
                  <a:lnTo>
                    <a:pt x="907" y="120"/>
                  </a:lnTo>
                  <a:close/>
                  <a:moveTo>
                    <a:pt x="907" y="110"/>
                  </a:moveTo>
                  <a:lnTo>
                    <a:pt x="907" y="120"/>
                  </a:lnTo>
                  <a:lnTo>
                    <a:pt x="907" y="110"/>
                  </a:lnTo>
                  <a:close/>
                  <a:moveTo>
                    <a:pt x="907" y="110"/>
                  </a:moveTo>
                  <a:lnTo>
                    <a:pt x="907" y="110"/>
                  </a:lnTo>
                  <a:lnTo>
                    <a:pt x="907" y="110"/>
                  </a:lnTo>
                  <a:close/>
                  <a:moveTo>
                    <a:pt x="907" y="110"/>
                  </a:moveTo>
                  <a:lnTo>
                    <a:pt x="907" y="110"/>
                  </a:lnTo>
                  <a:lnTo>
                    <a:pt x="907" y="110"/>
                  </a:lnTo>
                  <a:close/>
                  <a:moveTo>
                    <a:pt x="907" y="99"/>
                  </a:moveTo>
                  <a:lnTo>
                    <a:pt x="907" y="99"/>
                  </a:lnTo>
                  <a:lnTo>
                    <a:pt x="907" y="99"/>
                  </a:lnTo>
                  <a:close/>
                  <a:moveTo>
                    <a:pt x="907" y="99"/>
                  </a:moveTo>
                  <a:lnTo>
                    <a:pt x="907" y="99"/>
                  </a:lnTo>
                  <a:lnTo>
                    <a:pt x="907" y="99"/>
                  </a:lnTo>
                  <a:close/>
                  <a:moveTo>
                    <a:pt x="907" y="99"/>
                  </a:moveTo>
                  <a:lnTo>
                    <a:pt x="907" y="99"/>
                  </a:lnTo>
                  <a:lnTo>
                    <a:pt x="907" y="99"/>
                  </a:lnTo>
                  <a:close/>
                  <a:moveTo>
                    <a:pt x="907" y="88"/>
                  </a:moveTo>
                  <a:lnTo>
                    <a:pt x="907" y="88"/>
                  </a:lnTo>
                  <a:lnTo>
                    <a:pt x="907" y="88"/>
                  </a:lnTo>
                  <a:close/>
                  <a:moveTo>
                    <a:pt x="907" y="88"/>
                  </a:moveTo>
                  <a:lnTo>
                    <a:pt x="907" y="88"/>
                  </a:lnTo>
                  <a:lnTo>
                    <a:pt x="907" y="88"/>
                  </a:lnTo>
                  <a:close/>
                  <a:moveTo>
                    <a:pt x="907" y="77"/>
                  </a:moveTo>
                  <a:lnTo>
                    <a:pt x="907" y="77"/>
                  </a:lnTo>
                  <a:lnTo>
                    <a:pt x="907" y="77"/>
                  </a:lnTo>
                  <a:close/>
                  <a:moveTo>
                    <a:pt x="907" y="77"/>
                  </a:moveTo>
                  <a:lnTo>
                    <a:pt x="907" y="77"/>
                  </a:lnTo>
                  <a:lnTo>
                    <a:pt x="907" y="77"/>
                  </a:lnTo>
                  <a:close/>
                  <a:moveTo>
                    <a:pt x="896" y="77"/>
                  </a:moveTo>
                  <a:lnTo>
                    <a:pt x="896" y="77"/>
                  </a:lnTo>
                  <a:lnTo>
                    <a:pt x="896" y="77"/>
                  </a:lnTo>
                  <a:close/>
                  <a:moveTo>
                    <a:pt x="896" y="66"/>
                  </a:moveTo>
                  <a:lnTo>
                    <a:pt x="896" y="66"/>
                  </a:lnTo>
                  <a:lnTo>
                    <a:pt x="896" y="66"/>
                  </a:lnTo>
                  <a:close/>
                  <a:moveTo>
                    <a:pt x="896" y="66"/>
                  </a:moveTo>
                  <a:lnTo>
                    <a:pt x="896" y="66"/>
                  </a:lnTo>
                  <a:lnTo>
                    <a:pt x="896" y="66"/>
                  </a:lnTo>
                  <a:close/>
                  <a:moveTo>
                    <a:pt x="896" y="66"/>
                  </a:moveTo>
                  <a:lnTo>
                    <a:pt x="896" y="66"/>
                  </a:lnTo>
                  <a:lnTo>
                    <a:pt x="896" y="66"/>
                  </a:lnTo>
                  <a:close/>
                  <a:moveTo>
                    <a:pt x="896" y="55"/>
                  </a:moveTo>
                  <a:lnTo>
                    <a:pt x="896" y="55"/>
                  </a:lnTo>
                  <a:lnTo>
                    <a:pt x="896" y="55"/>
                  </a:lnTo>
                  <a:close/>
                  <a:moveTo>
                    <a:pt x="896" y="55"/>
                  </a:moveTo>
                  <a:lnTo>
                    <a:pt x="896" y="55"/>
                  </a:lnTo>
                  <a:lnTo>
                    <a:pt x="896" y="55"/>
                  </a:lnTo>
                  <a:close/>
                  <a:moveTo>
                    <a:pt x="896" y="44"/>
                  </a:moveTo>
                  <a:lnTo>
                    <a:pt x="896" y="44"/>
                  </a:lnTo>
                  <a:lnTo>
                    <a:pt x="896" y="44"/>
                  </a:lnTo>
                  <a:close/>
                  <a:moveTo>
                    <a:pt x="896" y="44"/>
                  </a:moveTo>
                  <a:lnTo>
                    <a:pt x="896" y="44"/>
                  </a:lnTo>
                  <a:lnTo>
                    <a:pt x="896" y="44"/>
                  </a:lnTo>
                  <a:close/>
                  <a:moveTo>
                    <a:pt x="896" y="44"/>
                  </a:moveTo>
                  <a:lnTo>
                    <a:pt x="896" y="44"/>
                  </a:lnTo>
                  <a:lnTo>
                    <a:pt x="896" y="44"/>
                  </a:lnTo>
                  <a:close/>
                  <a:moveTo>
                    <a:pt x="885" y="33"/>
                  </a:moveTo>
                  <a:lnTo>
                    <a:pt x="885" y="33"/>
                  </a:lnTo>
                  <a:lnTo>
                    <a:pt x="885" y="33"/>
                  </a:lnTo>
                  <a:close/>
                  <a:moveTo>
                    <a:pt x="885" y="33"/>
                  </a:moveTo>
                  <a:lnTo>
                    <a:pt x="885" y="33"/>
                  </a:lnTo>
                  <a:lnTo>
                    <a:pt x="885" y="33"/>
                  </a:lnTo>
                  <a:close/>
                  <a:moveTo>
                    <a:pt x="885" y="23"/>
                  </a:moveTo>
                  <a:lnTo>
                    <a:pt x="885" y="23"/>
                  </a:lnTo>
                  <a:lnTo>
                    <a:pt x="885" y="23"/>
                  </a:lnTo>
                  <a:close/>
                  <a:moveTo>
                    <a:pt x="885" y="23"/>
                  </a:moveTo>
                  <a:lnTo>
                    <a:pt x="885" y="23"/>
                  </a:lnTo>
                  <a:lnTo>
                    <a:pt x="885" y="23"/>
                  </a:lnTo>
                  <a:close/>
                  <a:moveTo>
                    <a:pt x="885" y="11"/>
                  </a:moveTo>
                  <a:lnTo>
                    <a:pt x="885" y="11"/>
                  </a:lnTo>
                  <a:lnTo>
                    <a:pt x="885" y="11"/>
                  </a:lnTo>
                  <a:close/>
                  <a:moveTo>
                    <a:pt x="885" y="1"/>
                  </a:moveTo>
                  <a:lnTo>
                    <a:pt x="885" y="1"/>
                  </a:lnTo>
                  <a:lnTo>
                    <a:pt x="885" y="1"/>
                  </a:lnTo>
                  <a:close/>
                  <a:moveTo>
                    <a:pt x="874" y="1"/>
                  </a:moveTo>
                  <a:lnTo>
                    <a:pt x="874" y="1"/>
                  </a:lnTo>
                  <a:close/>
                </a:path>
              </a:pathLst>
            </a:custGeom>
            <a:solidFill>
              <a:srgbClr val="F7F7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4" name="Google Shape;1504;p79"/>
            <p:cNvSpPr/>
            <p:nvPr/>
          </p:nvSpPr>
          <p:spPr>
            <a:xfrm>
              <a:off x="4331225" y="4387997"/>
              <a:ext cx="149778" cy="135254"/>
            </a:xfrm>
            <a:custGeom>
              <a:rect b="b" l="l" r="r" t="t"/>
              <a:pathLst>
                <a:path extrusionOk="0" h="1322" w="1464">
                  <a:moveTo>
                    <a:pt x="1289" y="0"/>
                  </a:moveTo>
                  <a:lnTo>
                    <a:pt x="0" y="1027"/>
                  </a:lnTo>
                  <a:cubicBezTo>
                    <a:pt x="131" y="1180"/>
                    <a:pt x="317" y="1289"/>
                    <a:pt x="535" y="1322"/>
                  </a:cubicBezTo>
                  <a:lnTo>
                    <a:pt x="634" y="1322"/>
                  </a:lnTo>
                  <a:cubicBezTo>
                    <a:pt x="1093" y="1322"/>
                    <a:pt x="1464" y="961"/>
                    <a:pt x="1464" y="503"/>
                  </a:cubicBezTo>
                  <a:lnTo>
                    <a:pt x="1464" y="491"/>
                  </a:lnTo>
                  <a:lnTo>
                    <a:pt x="1464" y="481"/>
                  </a:lnTo>
                  <a:lnTo>
                    <a:pt x="1464" y="470"/>
                  </a:lnTo>
                  <a:lnTo>
                    <a:pt x="1464" y="459"/>
                  </a:lnTo>
                  <a:lnTo>
                    <a:pt x="1464" y="448"/>
                  </a:lnTo>
                  <a:lnTo>
                    <a:pt x="1464" y="437"/>
                  </a:lnTo>
                  <a:lnTo>
                    <a:pt x="1464" y="426"/>
                  </a:lnTo>
                  <a:lnTo>
                    <a:pt x="1464" y="415"/>
                  </a:lnTo>
                  <a:lnTo>
                    <a:pt x="1453" y="415"/>
                  </a:lnTo>
                  <a:lnTo>
                    <a:pt x="1453" y="404"/>
                  </a:lnTo>
                  <a:lnTo>
                    <a:pt x="1453" y="394"/>
                  </a:lnTo>
                  <a:lnTo>
                    <a:pt x="1453" y="382"/>
                  </a:lnTo>
                  <a:lnTo>
                    <a:pt x="1453" y="372"/>
                  </a:lnTo>
                  <a:lnTo>
                    <a:pt x="1453" y="360"/>
                  </a:lnTo>
                  <a:lnTo>
                    <a:pt x="1453" y="350"/>
                  </a:lnTo>
                  <a:cubicBezTo>
                    <a:pt x="1453" y="338"/>
                    <a:pt x="1453" y="338"/>
                    <a:pt x="1442" y="338"/>
                  </a:cubicBezTo>
                  <a:lnTo>
                    <a:pt x="1442" y="328"/>
                  </a:lnTo>
                  <a:lnTo>
                    <a:pt x="1442" y="317"/>
                  </a:lnTo>
                  <a:lnTo>
                    <a:pt x="1442" y="306"/>
                  </a:lnTo>
                  <a:lnTo>
                    <a:pt x="1442" y="295"/>
                  </a:lnTo>
                  <a:lnTo>
                    <a:pt x="1431" y="295"/>
                  </a:lnTo>
                  <a:lnTo>
                    <a:pt x="1431" y="284"/>
                  </a:lnTo>
                  <a:lnTo>
                    <a:pt x="1431" y="273"/>
                  </a:lnTo>
                  <a:lnTo>
                    <a:pt x="1431" y="262"/>
                  </a:lnTo>
                  <a:cubicBezTo>
                    <a:pt x="1431" y="251"/>
                    <a:pt x="1420" y="251"/>
                    <a:pt x="1420" y="251"/>
                  </a:cubicBezTo>
                  <a:lnTo>
                    <a:pt x="1420" y="241"/>
                  </a:lnTo>
                  <a:lnTo>
                    <a:pt x="1420" y="229"/>
                  </a:lnTo>
                  <a:lnTo>
                    <a:pt x="1420" y="219"/>
                  </a:lnTo>
                  <a:lnTo>
                    <a:pt x="1409" y="219"/>
                  </a:lnTo>
                  <a:cubicBezTo>
                    <a:pt x="1387" y="142"/>
                    <a:pt x="1343" y="66"/>
                    <a:pt x="12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5" name="Google Shape;1505;p79"/>
            <p:cNvSpPr/>
            <p:nvPr/>
          </p:nvSpPr>
          <p:spPr>
            <a:xfrm>
              <a:off x="3319801" y="3558783"/>
              <a:ext cx="86245" cy="35911"/>
            </a:xfrm>
            <a:custGeom>
              <a:rect b="b" l="l" r="r" t="t"/>
              <a:pathLst>
                <a:path extrusionOk="0" h="351" w="843">
                  <a:moveTo>
                    <a:pt x="1" y="1"/>
                  </a:moveTo>
                  <a:lnTo>
                    <a:pt x="1" y="11"/>
                  </a:lnTo>
                  <a:lnTo>
                    <a:pt x="809" y="350"/>
                  </a:lnTo>
                  <a:lnTo>
                    <a:pt x="842" y="35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3C5A8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6" name="Google Shape;1506;p79"/>
            <p:cNvSpPr/>
            <p:nvPr/>
          </p:nvSpPr>
          <p:spPr>
            <a:xfrm>
              <a:off x="3402466" y="3594591"/>
              <a:ext cx="9105" cy="3376"/>
            </a:xfrm>
            <a:custGeom>
              <a:rect b="b" l="l" r="r" t="t"/>
              <a:pathLst>
                <a:path extrusionOk="0" h="33" w="89">
                  <a:moveTo>
                    <a:pt x="1" y="0"/>
                  </a:moveTo>
                  <a:lnTo>
                    <a:pt x="78" y="32"/>
                  </a:lnTo>
                  <a:cubicBezTo>
                    <a:pt x="78" y="32"/>
                    <a:pt x="88" y="32"/>
                    <a:pt x="88" y="22"/>
                  </a:cubicBezTo>
                  <a:lnTo>
                    <a:pt x="78" y="22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0321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7" name="Google Shape;1507;p79"/>
            <p:cNvSpPr/>
            <p:nvPr/>
          </p:nvSpPr>
          <p:spPr>
            <a:xfrm>
              <a:off x="3582427" y="3251446"/>
              <a:ext cx="3478" cy="5729"/>
            </a:xfrm>
            <a:custGeom>
              <a:rect b="b" l="l" r="r" t="t"/>
              <a:pathLst>
                <a:path extrusionOk="0" h="56" w="34">
                  <a:moveTo>
                    <a:pt x="1" y="0"/>
                  </a:moveTo>
                  <a:lnTo>
                    <a:pt x="1" y="12"/>
                  </a:lnTo>
                  <a:cubicBezTo>
                    <a:pt x="11" y="22"/>
                    <a:pt x="11" y="34"/>
                    <a:pt x="23" y="55"/>
                  </a:cubicBezTo>
                  <a:lnTo>
                    <a:pt x="33" y="44"/>
                  </a:lnTo>
                  <a:cubicBezTo>
                    <a:pt x="23" y="34"/>
                    <a:pt x="11" y="22"/>
                    <a:pt x="11" y="1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3C5A8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8" name="Google Shape;1508;p79"/>
            <p:cNvSpPr/>
            <p:nvPr/>
          </p:nvSpPr>
          <p:spPr>
            <a:xfrm>
              <a:off x="3584678" y="3255948"/>
              <a:ext cx="44811" cy="126353"/>
            </a:xfrm>
            <a:custGeom>
              <a:rect b="b" l="l" r="r" t="t"/>
              <a:pathLst>
                <a:path extrusionOk="0" h="1235" w="438">
                  <a:moveTo>
                    <a:pt x="11" y="0"/>
                  </a:moveTo>
                  <a:lnTo>
                    <a:pt x="1" y="11"/>
                  </a:lnTo>
                  <a:cubicBezTo>
                    <a:pt x="394" y="689"/>
                    <a:pt x="426" y="1082"/>
                    <a:pt x="426" y="1191"/>
                  </a:cubicBezTo>
                  <a:lnTo>
                    <a:pt x="426" y="1223"/>
                  </a:lnTo>
                  <a:lnTo>
                    <a:pt x="426" y="1235"/>
                  </a:lnTo>
                  <a:cubicBezTo>
                    <a:pt x="426" y="1235"/>
                    <a:pt x="438" y="1223"/>
                    <a:pt x="438" y="1191"/>
                  </a:cubicBezTo>
                  <a:cubicBezTo>
                    <a:pt x="438" y="1070"/>
                    <a:pt x="394" y="677"/>
                    <a:pt x="1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9" name="Google Shape;1509;p79"/>
            <p:cNvSpPr/>
            <p:nvPr/>
          </p:nvSpPr>
          <p:spPr>
            <a:xfrm>
              <a:off x="5203918" y="3382197"/>
              <a:ext cx="244924" cy="345399"/>
            </a:xfrm>
            <a:custGeom>
              <a:rect b="b" l="l" r="r" t="t"/>
              <a:pathLst>
                <a:path extrusionOk="0" h="3376" w="2394">
                  <a:moveTo>
                    <a:pt x="2393" y="1"/>
                  </a:moveTo>
                  <a:lnTo>
                    <a:pt x="1" y="383"/>
                  </a:lnTo>
                  <a:lnTo>
                    <a:pt x="700" y="3375"/>
                  </a:lnTo>
                  <a:lnTo>
                    <a:pt x="239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0" name="Google Shape;1510;p79"/>
            <p:cNvSpPr/>
            <p:nvPr/>
          </p:nvSpPr>
          <p:spPr>
            <a:xfrm>
              <a:off x="5273181" y="3471615"/>
              <a:ext cx="665101" cy="616929"/>
            </a:xfrm>
            <a:custGeom>
              <a:rect b="b" l="l" r="r" t="t"/>
              <a:pathLst>
                <a:path extrusionOk="0" h="6030" w="6501">
                  <a:moveTo>
                    <a:pt x="1694" y="1"/>
                  </a:moveTo>
                  <a:lnTo>
                    <a:pt x="1" y="1552"/>
                  </a:lnTo>
                  <a:lnTo>
                    <a:pt x="350" y="2174"/>
                  </a:lnTo>
                  <a:cubicBezTo>
                    <a:pt x="427" y="2305"/>
                    <a:pt x="536" y="2414"/>
                    <a:pt x="656" y="2501"/>
                  </a:cubicBezTo>
                  <a:lnTo>
                    <a:pt x="5877" y="6030"/>
                  </a:lnTo>
                  <a:lnTo>
                    <a:pt x="6500" y="5375"/>
                  </a:lnTo>
                  <a:lnTo>
                    <a:pt x="4316" y="3637"/>
                  </a:lnTo>
                  <a:cubicBezTo>
                    <a:pt x="4316" y="3637"/>
                    <a:pt x="3560" y="1851"/>
                    <a:pt x="2207" y="1851"/>
                  </a:cubicBezTo>
                  <a:cubicBezTo>
                    <a:pt x="2160" y="1851"/>
                    <a:pt x="2113" y="1853"/>
                    <a:pt x="2066" y="1857"/>
                  </a:cubicBezTo>
                  <a:lnTo>
                    <a:pt x="1694" y="1"/>
                  </a:lnTo>
                  <a:close/>
                </a:path>
              </a:pathLst>
            </a:custGeom>
            <a:solidFill>
              <a:srgbClr val="AE704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1" name="Google Shape;1511;p79"/>
            <p:cNvSpPr/>
            <p:nvPr/>
          </p:nvSpPr>
          <p:spPr>
            <a:xfrm>
              <a:off x="5709016" y="3962494"/>
              <a:ext cx="282880" cy="313887"/>
            </a:xfrm>
            <a:custGeom>
              <a:rect b="b" l="l" r="r" t="t"/>
              <a:pathLst>
                <a:path extrusionOk="0" h="3068" w="2765">
                  <a:moveTo>
                    <a:pt x="1815" y="1"/>
                  </a:moveTo>
                  <a:cubicBezTo>
                    <a:pt x="1798" y="1"/>
                    <a:pt x="1783" y="3"/>
                    <a:pt x="1770" y="9"/>
                  </a:cubicBezTo>
                  <a:cubicBezTo>
                    <a:pt x="1574" y="85"/>
                    <a:pt x="1639" y="555"/>
                    <a:pt x="1639" y="555"/>
                  </a:cubicBezTo>
                  <a:lnTo>
                    <a:pt x="1377" y="827"/>
                  </a:lnTo>
                  <a:cubicBezTo>
                    <a:pt x="1304" y="624"/>
                    <a:pt x="1130" y="565"/>
                    <a:pt x="960" y="565"/>
                  </a:cubicBezTo>
                  <a:cubicBezTo>
                    <a:pt x="875" y="565"/>
                    <a:pt x="791" y="580"/>
                    <a:pt x="722" y="598"/>
                  </a:cubicBezTo>
                  <a:cubicBezTo>
                    <a:pt x="624" y="620"/>
                    <a:pt x="656" y="806"/>
                    <a:pt x="689" y="893"/>
                  </a:cubicBezTo>
                  <a:cubicBezTo>
                    <a:pt x="1017" y="1767"/>
                    <a:pt x="416" y="2160"/>
                    <a:pt x="209" y="2543"/>
                  </a:cubicBezTo>
                  <a:cubicBezTo>
                    <a:pt x="1" y="2946"/>
                    <a:pt x="274" y="3067"/>
                    <a:pt x="274" y="3067"/>
                  </a:cubicBezTo>
                  <a:cubicBezTo>
                    <a:pt x="1901" y="2641"/>
                    <a:pt x="2765" y="587"/>
                    <a:pt x="2765" y="587"/>
                  </a:cubicBezTo>
                  <a:cubicBezTo>
                    <a:pt x="2765" y="587"/>
                    <a:pt x="2072" y="1"/>
                    <a:pt x="18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2" name="Google Shape;1512;p79"/>
            <p:cNvSpPr/>
            <p:nvPr/>
          </p:nvSpPr>
          <p:spPr>
            <a:xfrm>
              <a:off x="5243103" y="3542004"/>
              <a:ext cx="259350" cy="159501"/>
            </a:xfrm>
            <a:custGeom>
              <a:rect b="b" l="l" r="r" t="t"/>
              <a:pathLst>
                <a:path extrusionOk="0" h="1559" w="2535">
                  <a:moveTo>
                    <a:pt x="1857" y="0"/>
                  </a:moveTo>
                  <a:cubicBezTo>
                    <a:pt x="1857" y="0"/>
                    <a:pt x="33" y="12"/>
                    <a:pt x="22" y="394"/>
                  </a:cubicBezTo>
                  <a:cubicBezTo>
                    <a:pt x="0" y="776"/>
                    <a:pt x="229" y="864"/>
                    <a:pt x="1256" y="1301"/>
                  </a:cubicBezTo>
                  <a:cubicBezTo>
                    <a:pt x="1734" y="1500"/>
                    <a:pt x="2035" y="1559"/>
                    <a:pt x="2223" y="1559"/>
                  </a:cubicBezTo>
                  <a:cubicBezTo>
                    <a:pt x="2499" y="1559"/>
                    <a:pt x="2534" y="1432"/>
                    <a:pt x="2534" y="1432"/>
                  </a:cubicBezTo>
                  <a:lnTo>
                    <a:pt x="185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3" name="Google Shape;1513;p79"/>
            <p:cNvSpPr/>
            <p:nvPr/>
          </p:nvSpPr>
          <p:spPr>
            <a:xfrm>
              <a:off x="5240852" y="3571060"/>
              <a:ext cx="261600" cy="751058"/>
            </a:xfrm>
            <a:custGeom>
              <a:rect b="b" l="l" r="r" t="t"/>
              <a:pathLst>
                <a:path extrusionOk="0" h="7341" w="2557">
                  <a:moveTo>
                    <a:pt x="263" y="0"/>
                  </a:moveTo>
                  <a:lnTo>
                    <a:pt x="55" y="677"/>
                  </a:lnTo>
                  <a:cubicBezTo>
                    <a:pt x="11" y="830"/>
                    <a:pt x="0" y="973"/>
                    <a:pt x="33" y="1126"/>
                  </a:cubicBezTo>
                  <a:lnTo>
                    <a:pt x="1081" y="7340"/>
                  </a:lnTo>
                  <a:lnTo>
                    <a:pt x="1988" y="7340"/>
                  </a:lnTo>
                  <a:lnTo>
                    <a:pt x="1737" y="4566"/>
                  </a:lnTo>
                  <a:cubicBezTo>
                    <a:pt x="1737" y="4566"/>
                    <a:pt x="2556" y="2655"/>
                    <a:pt x="1464" y="1704"/>
                  </a:cubicBezTo>
                  <a:lnTo>
                    <a:pt x="2556" y="153"/>
                  </a:lnTo>
                  <a:lnTo>
                    <a:pt x="263" y="0"/>
                  </a:lnTo>
                  <a:close/>
                </a:path>
              </a:pathLst>
            </a:custGeom>
            <a:solidFill>
              <a:srgbClr val="BF815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4" name="Google Shape;1514;p79"/>
            <p:cNvSpPr/>
            <p:nvPr/>
          </p:nvSpPr>
          <p:spPr>
            <a:xfrm>
              <a:off x="5245353" y="3276001"/>
              <a:ext cx="372092" cy="412514"/>
            </a:xfrm>
            <a:custGeom>
              <a:rect b="b" l="l" r="r" t="t"/>
              <a:pathLst>
                <a:path extrusionOk="0" h="4032" w="3637">
                  <a:moveTo>
                    <a:pt x="2698" y="1"/>
                  </a:moveTo>
                  <a:lnTo>
                    <a:pt x="721" y="908"/>
                  </a:lnTo>
                  <a:lnTo>
                    <a:pt x="0" y="2994"/>
                  </a:lnTo>
                  <a:cubicBezTo>
                    <a:pt x="157" y="2966"/>
                    <a:pt x="307" y="2954"/>
                    <a:pt x="450" y="2954"/>
                  </a:cubicBezTo>
                  <a:cubicBezTo>
                    <a:pt x="1782" y="2954"/>
                    <a:pt x="2512" y="4032"/>
                    <a:pt x="2512" y="4032"/>
                  </a:cubicBezTo>
                  <a:cubicBezTo>
                    <a:pt x="2512" y="4032"/>
                    <a:pt x="2916" y="3212"/>
                    <a:pt x="3277" y="2000"/>
                  </a:cubicBezTo>
                  <a:cubicBezTo>
                    <a:pt x="3637" y="777"/>
                    <a:pt x="2698" y="1"/>
                    <a:pt x="26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5" name="Google Shape;1515;p79"/>
            <p:cNvSpPr/>
            <p:nvPr/>
          </p:nvSpPr>
          <p:spPr>
            <a:xfrm>
              <a:off x="5163711" y="2742971"/>
              <a:ext cx="556553" cy="287286"/>
            </a:xfrm>
            <a:custGeom>
              <a:rect b="b" l="l" r="r" t="t"/>
              <a:pathLst>
                <a:path extrusionOk="0" h="2808" w="5440">
                  <a:moveTo>
                    <a:pt x="3441" y="1"/>
                  </a:moveTo>
                  <a:cubicBezTo>
                    <a:pt x="2109" y="33"/>
                    <a:pt x="1563" y="448"/>
                    <a:pt x="1563" y="448"/>
                  </a:cubicBezTo>
                  <a:cubicBezTo>
                    <a:pt x="296" y="470"/>
                    <a:pt x="0" y="962"/>
                    <a:pt x="0" y="962"/>
                  </a:cubicBezTo>
                  <a:lnTo>
                    <a:pt x="590" y="2688"/>
                  </a:lnTo>
                  <a:lnTo>
                    <a:pt x="1595" y="2152"/>
                  </a:lnTo>
                  <a:lnTo>
                    <a:pt x="2000" y="1683"/>
                  </a:lnTo>
                  <a:lnTo>
                    <a:pt x="3310" y="1126"/>
                  </a:lnTo>
                  <a:lnTo>
                    <a:pt x="4861" y="2808"/>
                  </a:lnTo>
                  <a:lnTo>
                    <a:pt x="5440" y="2448"/>
                  </a:lnTo>
                  <a:lnTo>
                    <a:pt x="3747" y="154"/>
                  </a:lnTo>
                  <a:cubicBezTo>
                    <a:pt x="3682" y="55"/>
                    <a:pt x="3561" y="1"/>
                    <a:pt x="3441" y="1"/>
                  </a:cubicBezTo>
                  <a:close/>
                </a:path>
              </a:pathLst>
            </a:custGeom>
            <a:solidFill>
              <a:srgbClr val="BF815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6" name="Google Shape;1516;p79"/>
            <p:cNvSpPr/>
            <p:nvPr/>
          </p:nvSpPr>
          <p:spPr>
            <a:xfrm>
              <a:off x="4924513" y="2841392"/>
              <a:ext cx="565556" cy="550939"/>
            </a:xfrm>
            <a:custGeom>
              <a:rect b="b" l="l" r="r" t="t"/>
              <a:pathLst>
                <a:path extrusionOk="0" h="5385" w="5528">
                  <a:moveTo>
                    <a:pt x="2338" y="0"/>
                  </a:moveTo>
                  <a:cubicBezTo>
                    <a:pt x="1651" y="328"/>
                    <a:pt x="350" y="1103"/>
                    <a:pt x="1" y="2261"/>
                  </a:cubicBezTo>
                  <a:lnTo>
                    <a:pt x="3234" y="5385"/>
                  </a:lnTo>
                  <a:lnTo>
                    <a:pt x="5528" y="3877"/>
                  </a:lnTo>
                  <a:cubicBezTo>
                    <a:pt x="5528" y="3877"/>
                    <a:pt x="4741" y="2272"/>
                    <a:pt x="3933" y="1190"/>
                  </a:cubicBezTo>
                  <a:cubicBezTo>
                    <a:pt x="3933" y="1190"/>
                    <a:pt x="3907" y="1193"/>
                    <a:pt x="3861" y="1193"/>
                  </a:cubicBezTo>
                  <a:cubicBezTo>
                    <a:pt x="3611" y="1193"/>
                    <a:pt x="2772" y="1107"/>
                    <a:pt x="23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7" name="Google Shape;1517;p79"/>
            <p:cNvSpPr/>
            <p:nvPr/>
          </p:nvSpPr>
          <p:spPr>
            <a:xfrm>
              <a:off x="4912338" y="2863695"/>
              <a:ext cx="195612" cy="175155"/>
            </a:xfrm>
            <a:custGeom>
              <a:rect b="b" l="l" r="r" t="t"/>
              <a:pathLst>
                <a:path extrusionOk="0" h="1712" w="1912">
                  <a:moveTo>
                    <a:pt x="699" y="1"/>
                  </a:moveTo>
                  <a:lnTo>
                    <a:pt x="0" y="1049"/>
                  </a:lnTo>
                  <a:lnTo>
                    <a:pt x="852" y="1606"/>
                  </a:lnTo>
                  <a:cubicBezTo>
                    <a:pt x="960" y="1678"/>
                    <a:pt x="1080" y="1712"/>
                    <a:pt x="1198" y="1712"/>
                  </a:cubicBezTo>
                  <a:cubicBezTo>
                    <a:pt x="1402" y="1712"/>
                    <a:pt x="1601" y="1611"/>
                    <a:pt x="1726" y="1431"/>
                  </a:cubicBezTo>
                  <a:cubicBezTo>
                    <a:pt x="1911" y="1137"/>
                    <a:pt x="1835" y="754"/>
                    <a:pt x="1540" y="557"/>
                  </a:cubicBezTo>
                  <a:lnTo>
                    <a:pt x="699" y="1"/>
                  </a:lnTo>
                  <a:close/>
                </a:path>
              </a:pathLst>
            </a:custGeom>
            <a:solidFill>
              <a:srgbClr val="AE704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8" name="Google Shape;1518;p79"/>
            <p:cNvSpPr/>
            <p:nvPr/>
          </p:nvSpPr>
          <p:spPr>
            <a:xfrm>
              <a:off x="4797139" y="2723941"/>
              <a:ext cx="282880" cy="303145"/>
            </a:xfrm>
            <a:custGeom>
              <a:rect b="b" l="l" r="r" t="t"/>
              <a:pathLst>
                <a:path extrusionOk="0" h="2963" w="2765">
                  <a:moveTo>
                    <a:pt x="1417" y="1"/>
                  </a:moveTo>
                  <a:cubicBezTo>
                    <a:pt x="1332" y="1"/>
                    <a:pt x="1245" y="11"/>
                    <a:pt x="1158" y="34"/>
                  </a:cubicBezTo>
                  <a:lnTo>
                    <a:pt x="864" y="110"/>
                  </a:lnTo>
                  <a:cubicBezTo>
                    <a:pt x="318" y="263"/>
                    <a:pt x="1" y="820"/>
                    <a:pt x="143" y="1355"/>
                  </a:cubicBezTo>
                  <a:lnTo>
                    <a:pt x="362" y="2207"/>
                  </a:lnTo>
                  <a:cubicBezTo>
                    <a:pt x="480" y="2665"/>
                    <a:pt x="891" y="2962"/>
                    <a:pt x="1343" y="2962"/>
                  </a:cubicBezTo>
                  <a:cubicBezTo>
                    <a:pt x="1430" y="2962"/>
                    <a:pt x="1519" y="2951"/>
                    <a:pt x="1607" y="2928"/>
                  </a:cubicBezTo>
                  <a:lnTo>
                    <a:pt x="1901" y="2852"/>
                  </a:lnTo>
                  <a:cubicBezTo>
                    <a:pt x="2437" y="2710"/>
                    <a:pt x="2765" y="2153"/>
                    <a:pt x="2622" y="1607"/>
                  </a:cubicBezTo>
                  <a:lnTo>
                    <a:pt x="2404" y="765"/>
                  </a:lnTo>
                  <a:cubicBezTo>
                    <a:pt x="2284" y="306"/>
                    <a:pt x="1871" y="1"/>
                    <a:pt x="1417" y="1"/>
                  </a:cubicBezTo>
                  <a:close/>
                </a:path>
              </a:pathLst>
            </a:custGeom>
            <a:solidFill>
              <a:srgbClr val="BF815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9" name="Google Shape;1519;p79"/>
            <p:cNvSpPr/>
            <p:nvPr/>
          </p:nvSpPr>
          <p:spPr>
            <a:xfrm>
              <a:off x="4741278" y="2712789"/>
              <a:ext cx="329839" cy="192343"/>
            </a:xfrm>
            <a:custGeom>
              <a:rect b="b" l="l" r="r" t="t"/>
              <a:pathLst>
                <a:path extrusionOk="0" h="1880" w="3224">
                  <a:moveTo>
                    <a:pt x="2556" y="1"/>
                  </a:moveTo>
                  <a:cubicBezTo>
                    <a:pt x="2556" y="1"/>
                    <a:pt x="0" y="110"/>
                    <a:pt x="427" y="820"/>
                  </a:cubicBezTo>
                  <a:cubicBezTo>
                    <a:pt x="555" y="1042"/>
                    <a:pt x="770" y="1119"/>
                    <a:pt x="1005" y="1119"/>
                  </a:cubicBezTo>
                  <a:cubicBezTo>
                    <a:pt x="1372" y="1119"/>
                    <a:pt x="1787" y="933"/>
                    <a:pt x="2000" y="820"/>
                  </a:cubicBezTo>
                  <a:cubicBezTo>
                    <a:pt x="2123" y="752"/>
                    <a:pt x="2212" y="719"/>
                    <a:pt x="2273" y="719"/>
                  </a:cubicBezTo>
                  <a:cubicBezTo>
                    <a:pt x="2321" y="719"/>
                    <a:pt x="2352" y="739"/>
                    <a:pt x="2371" y="777"/>
                  </a:cubicBezTo>
                  <a:cubicBezTo>
                    <a:pt x="2393" y="831"/>
                    <a:pt x="2393" y="886"/>
                    <a:pt x="2371" y="929"/>
                  </a:cubicBezTo>
                  <a:cubicBezTo>
                    <a:pt x="2262" y="1213"/>
                    <a:pt x="2524" y="1442"/>
                    <a:pt x="2524" y="1442"/>
                  </a:cubicBezTo>
                  <a:lnTo>
                    <a:pt x="2546" y="1770"/>
                  </a:lnTo>
                  <a:cubicBezTo>
                    <a:pt x="2546" y="1770"/>
                    <a:pt x="2884" y="1760"/>
                    <a:pt x="3037" y="1748"/>
                  </a:cubicBezTo>
                  <a:lnTo>
                    <a:pt x="3158" y="1879"/>
                  </a:lnTo>
                  <a:lnTo>
                    <a:pt x="3223" y="711"/>
                  </a:lnTo>
                  <a:lnTo>
                    <a:pt x="255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0" name="Google Shape;1520;p79"/>
            <p:cNvSpPr/>
            <p:nvPr/>
          </p:nvSpPr>
          <p:spPr>
            <a:xfrm>
              <a:off x="5019558" y="2824306"/>
              <a:ext cx="89519" cy="81030"/>
            </a:xfrm>
            <a:custGeom>
              <a:rect b="b" l="l" r="r" t="t"/>
              <a:pathLst>
                <a:path extrusionOk="0" h="792" w="875">
                  <a:moveTo>
                    <a:pt x="434" y="1"/>
                  </a:moveTo>
                  <a:cubicBezTo>
                    <a:pt x="400" y="1"/>
                    <a:pt x="364" y="5"/>
                    <a:pt x="328" y="14"/>
                  </a:cubicBezTo>
                  <a:cubicBezTo>
                    <a:pt x="120" y="68"/>
                    <a:pt x="1" y="287"/>
                    <a:pt x="55" y="495"/>
                  </a:cubicBezTo>
                  <a:cubicBezTo>
                    <a:pt x="101" y="670"/>
                    <a:pt x="265" y="791"/>
                    <a:pt x="440" y="791"/>
                  </a:cubicBezTo>
                  <a:cubicBezTo>
                    <a:pt x="472" y="791"/>
                    <a:pt x="504" y="787"/>
                    <a:pt x="535" y="779"/>
                  </a:cubicBezTo>
                  <a:cubicBezTo>
                    <a:pt x="743" y="724"/>
                    <a:pt x="875" y="505"/>
                    <a:pt x="819" y="287"/>
                  </a:cubicBezTo>
                  <a:cubicBezTo>
                    <a:pt x="765" y="114"/>
                    <a:pt x="611" y="1"/>
                    <a:pt x="434" y="1"/>
                  </a:cubicBezTo>
                  <a:close/>
                </a:path>
              </a:pathLst>
            </a:custGeom>
            <a:solidFill>
              <a:srgbClr val="BF815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1" name="Google Shape;1521;p79"/>
            <p:cNvSpPr/>
            <p:nvPr/>
          </p:nvSpPr>
          <p:spPr>
            <a:xfrm>
              <a:off x="5511254" y="3155071"/>
              <a:ext cx="159907" cy="146303"/>
            </a:xfrm>
            <a:custGeom>
              <a:rect b="b" l="l" r="r" t="t"/>
              <a:pathLst>
                <a:path extrusionOk="0" h="1430" w="1563">
                  <a:moveTo>
                    <a:pt x="776" y="1"/>
                  </a:moveTo>
                  <a:cubicBezTo>
                    <a:pt x="729" y="1"/>
                    <a:pt x="682" y="5"/>
                    <a:pt x="634" y="14"/>
                  </a:cubicBezTo>
                  <a:cubicBezTo>
                    <a:pt x="252" y="90"/>
                    <a:pt x="1" y="473"/>
                    <a:pt x="77" y="855"/>
                  </a:cubicBezTo>
                  <a:cubicBezTo>
                    <a:pt x="152" y="1195"/>
                    <a:pt x="441" y="1430"/>
                    <a:pt x="766" y="1430"/>
                  </a:cubicBezTo>
                  <a:cubicBezTo>
                    <a:pt x="816" y="1430"/>
                    <a:pt x="867" y="1424"/>
                    <a:pt x="918" y="1412"/>
                  </a:cubicBezTo>
                  <a:cubicBezTo>
                    <a:pt x="1311" y="1336"/>
                    <a:pt x="1562" y="964"/>
                    <a:pt x="1486" y="571"/>
                  </a:cubicBezTo>
                  <a:cubicBezTo>
                    <a:pt x="1409" y="236"/>
                    <a:pt x="1114" y="1"/>
                    <a:pt x="776" y="1"/>
                  </a:cubicBezTo>
                  <a:close/>
                </a:path>
              </a:pathLst>
            </a:custGeom>
            <a:solidFill>
              <a:srgbClr val="BF815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2" name="Google Shape;1522;p79"/>
            <p:cNvSpPr/>
            <p:nvPr/>
          </p:nvSpPr>
          <p:spPr>
            <a:xfrm>
              <a:off x="5637503" y="2922523"/>
              <a:ext cx="142105" cy="130241"/>
            </a:xfrm>
            <a:custGeom>
              <a:rect b="b" l="l" r="r" t="t"/>
              <a:pathLst>
                <a:path extrusionOk="0" h="1273" w="1389">
                  <a:moveTo>
                    <a:pt x="701" y="1"/>
                  </a:moveTo>
                  <a:cubicBezTo>
                    <a:pt x="657" y="1"/>
                    <a:pt x="613" y="5"/>
                    <a:pt x="569" y="15"/>
                  </a:cubicBezTo>
                  <a:cubicBezTo>
                    <a:pt x="219" y="81"/>
                    <a:pt x="1" y="419"/>
                    <a:pt x="66" y="758"/>
                  </a:cubicBezTo>
                  <a:cubicBezTo>
                    <a:pt x="134" y="1066"/>
                    <a:pt x="404" y="1272"/>
                    <a:pt x="699" y="1272"/>
                  </a:cubicBezTo>
                  <a:cubicBezTo>
                    <a:pt x="739" y="1272"/>
                    <a:pt x="780" y="1268"/>
                    <a:pt x="820" y="1261"/>
                  </a:cubicBezTo>
                  <a:cubicBezTo>
                    <a:pt x="1170" y="1195"/>
                    <a:pt x="1388" y="856"/>
                    <a:pt x="1323" y="507"/>
                  </a:cubicBezTo>
                  <a:cubicBezTo>
                    <a:pt x="1256" y="213"/>
                    <a:pt x="992" y="1"/>
                    <a:pt x="701" y="1"/>
                  </a:cubicBezTo>
                  <a:close/>
                </a:path>
              </a:pathLst>
            </a:custGeom>
            <a:solidFill>
              <a:srgbClr val="BF815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3" name="Google Shape;1523;p79"/>
            <p:cNvSpPr/>
            <p:nvPr/>
          </p:nvSpPr>
          <p:spPr>
            <a:xfrm>
              <a:off x="5590543" y="2972040"/>
              <a:ext cx="334341" cy="333121"/>
            </a:xfrm>
            <a:custGeom>
              <a:rect b="b" l="l" r="r" t="t"/>
              <a:pathLst>
                <a:path extrusionOk="0" h="3256" w="3268">
                  <a:moveTo>
                    <a:pt x="1639" y="1"/>
                  </a:moveTo>
                  <a:cubicBezTo>
                    <a:pt x="733" y="1"/>
                    <a:pt x="1" y="733"/>
                    <a:pt x="1" y="1629"/>
                  </a:cubicBezTo>
                  <a:cubicBezTo>
                    <a:pt x="1" y="2535"/>
                    <a:pt x="733" y="3256"/>
                    <a:pt x="1639" y="3256"/>
                  </a:cubicBezTo>
                  <a:cubicBezTo>
                    <a:pt x="2535" y="3256"/>
                    <a:pt x="3267" y="2535"/>
                    <a:pt x="3267" y="1629"/>
                  </a:cubicBezTo>
                  <a:cubicBezTo>
                    <a:pt x="3267" y="733"/>
                    <a:pt x="2535" y="1"/>
                    <a:pt x="16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4" name="Google Shape;1524;p79"/>
            <p:cNvSpPr/>
            <p:nvPr/>
          </p:nvSpPr>
          <p:spPr>
            <a:xfrm>
              <a:off x="4831821" y="3072610"/>
              <a:ext cx="714106" cy="390722"/>
            </a:xfrm>
            <a:custGeom>
              <a:rect b="b" l="l" r="r" t="t"/>
              <a:pathLst>
                <a:path extrusionOk="0" h="3819" w="6980">
                  <a:moveTo>
                    <a:pt x="907" y="1"/>
                  </a:moveTo>
                  <a:cubicBezTo>
                    <a:pt x="907" y="1"/>
                    <a:pt x="1" y="1104"/>
                    <a:pt x="1606" y="1967"/>
                  </a:cubicBezTo>
                  <a:cubicBezTo>
                    <a:pt x="1606" y="1967"/>
                    <a:pt x="2196" y="3158"/>
                    <a:pt x="3703" y="3780"/>
                  </a:cubicBezTo>
                  <a:cubicBezTo>
                    <a:pt x="3765" y="3807"/>
                    <a:pt x="3831" y="3819"/>
                    <a:pt x="3896" y="3819"/>
                  </a:cubicBezTo>
                  <a:cubicBezTo>
                    <a:pt x="3991" y="3819"/>
                    <a:pt x="4084" y="3793"/>
                    <a:pt x="4162" y="3748"/>
                  </a:cubicBezTo>
                  <a:lnTo>
                    <a:pt x="6980" y="1989"/>
                  </a:lnTo>
                  <a:lnTo>
                    <a:pt x="6805" y="1137"/>
                  </a:lnTo>
                  <a:cubicBezTo>
                    <a:pt x="4697" y="2284"/>
                    <a:pt x="3889" y="2655"/>
                    <a:pt x="3889" y="2655"/>
                  </a:cubicBezTo>
                  <a:lnTo>
                    <a:pt x="2142" y="1192"/>
                  </a:lnTo>
                  <a:lnTo>
                    <a:pt x="907" y="1"/>
                  </a:lnTo>
                  <a:close/>
                </a:path>
              </a:pathLst>
            </a:custGeom>
            <a:solidFill>
              <a:srgbClr val="BF815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5" name="Google Shape;1525;p79"/>
            <p:cNvSpPr/>
            <p:nvPr/>
          </p:nvSpPr>
          <p:spPr>
            <a:xfrm>
              <a:off x="5110101" y="4209366"/>
              <a:ext cx="369944" cy="185590"/>
            </a:xfrm>
            <a:custGeom>
              <a:rect b="b" l="l" r="r" t="t"/>
              <a:pathLst>
                <a:path extrusionOk="0" h="1814" w="3616">
                  <a:moveTo>
                    <a:pt x="2162" y="1"/>
                  </a:moveTo>
                  <a:cubicBezTo>
                    <a:pt x="2084" y="1"/>
                    <a:pt x="2004" y="119"/>
                    <a:pt x="1966" y="195"/>
                  </a:cubicBezTo>
                  <a:cubicBezTo>
                    <a:pt x="1562" y="1036"/>
                    <a:pt x="863" y="872"/>
                    <a:pt x="437" y="992"/>
                  </a:cubicBezTo>
                  <a:cubicBezTo>
                    <a:pt x="0" y="1113"/>
                    <a:pt x="109" y="1397"/>
                    <a:pt x="109" y="1397"/>
                  </a:cubicBezTo>
                  <a:cubicBezTo>
                    <a:pt x="620" y="1712"/>
                    <a:pt x="1213" y="1814"/>
                    <a:pt x="1764" y="1814"/>
                  </a:cubicBezTo>
                  <a:cubicBezTo>
                    <a:pt x="2757" y="1814"/>
                    <a:pt x="3616" y="1484"/>
                    <a:pt x="3616" y="1484"/>
                  </a:cubicBezTo>
                  <a:cubicBezTo>
                    <a:pt x="3616" y="1484"/>
                    <a:pt x="3550" y="457"/>
                    <a:pt x="3354" y="370"/>
                  </a:cubicBezTo>
                  <a:cubicBezTo>
                    <a:pt x="3333" y="361"/>
                    <a:pt x="3311" y="357"/>
                    <a:pt x="3289" y="357"/>
                  </a:cubicBezTo>
                  <a:cubicBezTo>
                    <a:pt x="3098" y="357"/>
                    <a:pt x="2862" y="654"/>
                    <a:pt x="2862" y="654"/>
                  </a:cubicBezTo>
                  <a:lnTo>
                    <a:pt x="2490" y="654"/>
                  </a:lnTo>
                  <a:cubicBezTo>
                    <a:pt x="2633" y="359"/>
                    <a:pt x="2381" y="130"/>
                    <a:pt x="2196" y="9"/>
                  </a:cubicBezTo>
                  <a:cubicBezTo>
                    <a:pt x="2185" y="4"/>
                    <a:pt x="2173" y="1"/>
                    <a:pt x="21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526" name="Google Shape;1526;p79"/>
          <p:cNvSpPr txBox="1"/>
          <p:nvPr>
            <p:ph type="title"/>
          </p:nvPr>
        </p:nvSpPr>
        <p:spPr>
          <a:xfrm>
            <a:off x="4807150" y="1711250"/>
            <a:ext cx="3621000" cy="86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Mariia</a:t>
            </a:r>
            <a:endParaRPr/>
          </a:p>
        </p:txBody>
      </p:sp>
      <p:sp>
        <p:nvSpPr>
          <p:cNvPr id="1527" name="Google Shape;1527;p79"/>
          <p:cNvSpPr txBox="1"/>
          <p:nvPr>
            <p:ph idx="1" type="subTitle"/>
          </p:nvPr>
        </p:nvSpPr>
        <p:spPr>
          <a:xfrm>
            <a:off x="5191325" y="2419350"/>
            <a:ext cx="3237000" cy="1080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34, Bible study volunteer</a:t>
            </a:r>
            <a:endParaRPr/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Frequent walker but little other physical activity</a:t>
            </a:r>
            <a:endParaRPr/>
          </a:p>
        </p:txBody>
      </p:sp>
      <p:grpSp>
        <p:nvGrpSpPr>
          <p:cNvPr id="1528" name="Google Shape;1528;p79"/>
          <p:cNvGrpSpPr/>
          <p:nvPr/>
        </p:nvGrpSpPr>
        <p:grpSpPr>
          <a:xfrm>
            <a:off x="2543031" y="2428237"/>
            <a:ext cx="287118" cy="287100"/>
            <a:chOff x="2761606" y="2428237"/>
            <a:chExt cx="287118" cy="287100"/>
          </a:xfrm>
        </p:grpSpPr>
        <p:sp>
          <p:nvSpPr>
            <p:cNvPr id="1529" name="Google Shape;1529;p79"/>
            <p:cNvSpPr/>
            <p:nvPr/>
          </p:nvSpPr>
          <p:spPr>
            <a:xfrm>
              <a:off x="2761624" y="2428237"/>
              <a:ext cx="287100" cy="287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0" name="Google Shape;1530;p79"/>
            <p:cNvSpPr/>
            <p:nvPr/>
          </p:nvSpPr>
          <p:spPr>
            <a:xfrm>
              <a:off x="2761606" y="2428532"/>
              <a:ext cx="287071" cy="286434"/>
            </a:xfrm>
            <a:custGeom>
              <a:rect b="b" l="l" r="r" t="t"/>
              <a:pathLst>
                <a:path extrusionOk="0" h="14845" w="14878">
                  <a:moveTo>
                    <a:pt x="4303" y="2636"/>
                  </a:moveTo>
                  <a:lnTo>
                    <a:pt x="12576" y="7440"/>
                  </a:lnTo>
                  <a:lnTo>
                    <a:pt x="4303" y="12210"/>
                  </a:lnTo>
                  <a:lnTo>
                    <a:pt x="4303" y="2636"/>
                  </a:lnTo>
                  <a:close/>
                  <a:moveTo>
                    <a:pt x="7439" y="1"/>
                  </a:moveTo>
                  <a:cubicBezTo>
                    <a:pt x="3336" y="1"/>
                    <a:pt x="0" y="3303"/>
                    <a:pt x="0" y="7406"/>
                  </a:cubicBezTo>
                  <a:cubicBezTo>
                    <a:pt x="0" y="11542"/>
                    <a:pt x="3336" y="14845"/>
                    <a:pt x="7439" y="14845"/>
                  </a:cubicBezTo>
                  <a:cubicBezTo>
                    <a:pt x="11542" y="14845"/>
                    <a:pt x="14877" y="11542"/>
                    <a:pt x="14877" y="7406"/>
                  </a:cubicBezTo>
                  <a:cubicBezTo>
                    <a:pt x="14877" y="3303"/>
                    <a:pt x="11542" y="1"/>
                    <a:pt x="74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531" name="Google Shape;1531;p79"/>
          <p:cNvGrpSpPr/>
          <p:nvPr/>
        </p:nvGrpSpPr>
        <p:grpSpPr>
          <a:xfrm>
            <a:off x="1119770" y="3435481"/>
            <a:ext cx="3116594" cy="150181"/>
            <a:chOff x="1395078" y="3414423"/>
            <a:chExt cx="2858998" cy="137768"/>
          </a:xfrm>
        </p:grpSpPr>
        <p:sp>
          <p:nvSpPr>
            <p:cNvPr id="1532" name="Google Shape;1532;p79"/>
            <p:cNvSpPr/>
            <p:nvPr/>
          </p:nvSpPr>
          <p:spPr>
            <a:xfrm>
              <a:off x="1395078" y="3429879"/>
              <a:ext cx="2858998" cy="16111"/>
            </a:xfrm>
            <a:custGeom>
              <a:rect b="b" l="l" r="r" t="t"/>
              <a:pathLst>
                <a:path extrusionOk="0" h="835" w="148173">
                  <a:moveTo>
                    <a:pt x="434" y="0"/>
                  </a:moveTo>
                  <a:cubicBezTo>
                    <a:pt x="201" y="0"/>
                    <a:pt x="0" y="167"/>
                    <a:pt x="0" y="401"/>
                  </a:cubicBezTo>
                  <a:cubicBezTo>
                    <a:pt x="0" y="634"/>
                    <a:pt x="201" y="834"/>
                    <a:pt x="434" y="834"/>
                  </a:cubicBezTo>
                  <a:lnTo>
                    <a:pt x="147739" y="834"/>
                  </a:lnTo>
                  <a:cubicBezTo>
                    <a:pt x="147973" y="834"/>
                    <a:pt x="148173" y="634"/>
                    <a:pt x="148173" y="401"/>
                  </a:cubicBezTo>
                  <a:cubicBezTo>
                    <a:pt x="148173" y="167"/>
                    <a:pt x="147973" y="0"/>
                    <a:pt x="1477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3" name="Google Shape;1533;p79"/>
            <p:cNvSpPr/>
            <p:nvPr/>
          </p:nvSpPr>
          <p:spPr>
            <a:xfrm>
              <a:off x="1395078" y="3429879"/>
              <a:ext cx="1369656" cy="16111"/>
            </a:xfrm>
            <a:custGeom>
              <a:rect b="b" l="l" r="r" t="t"/>
              <a:pathLst>
                <a:path extrusionOk="0" h="835" w="70985">
                  <a:moveTo>
                    <a:pt x="434" y="0"/>
                  </a:moveTo>
                  <a:cubicBezTo>
                    <a:pt x="201" y="0"/>
                    <a:pt x="0" y="167"/>
                    <a:pt x="0" y="401"/>
                  </a:cubicBezTo>
                  <a:cubicBezTo>
                    <a:pt x="0" y="634"/>
                    <a:pt x="201" y="834"/>
                    <a:pt x="434" y="834"/>
                  </a:cubicBezTo>
                  <a:lnTo>
                    <a:pt x="70984" y="834"/>
                  </a:lnTo>
                  <a:lnTo>
                    <a:pt x="7098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4" name="Google Shape;1534;p79"/>
            <p:cNvSpPr/>
            <p:nvPr/>
          </p:nvSpPr>
          <p:spPr>
            <a:xfrm>
              <a:off x="2752518" y="3414423"/>
              <a:ext cx="47003" cy="47003"/>
            </a:xfrm>
            <a:custGeom>
              <a:rect b="b" l="l" r="r" t="t"/>
              <a:pathLst>
                <a:path extrusionOk="0" h="2436" w="2436">
                  <a:moveTo>
                    <a:pt x="1235" y="1"/>
                  </a:moveTo>
                  <a:cubicBezTo>
                    <a:pt x="568" y="1"/>
                    <a:pt x="1" y="535"/>
                    <a:pt x="1" y="1202"/>
                  </a:cubicBezTo>
                  <a:cubicBezTo>
                    <a:pt x="1" y="1902"/>
                    <a:pt x="568" y="2436"/>
                    <a:pt x="1235" y="2436"/>
                  </a:cubicBezTo>
                  <a:cubicBezTo>
                    <a:pt x="1902" y="2436"/>
                    <a:pt x="2436" y="1902"/>
                    <a:pt x="2436" y="1202"/>
                  </a:cubicBezTo>
                  <a:cubicBezTo>
                    <a:pt x="2436" y="535"/>
                    <a:pt x="1902" y="1"/>
                    <a:pt x="12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5" name="Google Shape;1535;p79"/>
            <p:cNvSpPr/>
            <p:nvPr/>
          </p:nvSpPr>
          <p:spPr>
            <a:xfrm>
              <a:off x="2764752" y="3426020"/>
              <a:ext cx="23193" cy="23829"/>
            </a:xfrm>
            <a:custGeom>
              <a:rect b="b" l="l" r="r" t="t"/>
              <a:pathLst>
                <a:path extrusionOk="0" h="1235" w="1202">
                  <a:moveTo>
                    <a:pt x="601" y="0"/>
                  </a:moveTo>
                  <a:cubicBezTo>
                    <a:pt x="267" y="0"/>
                    <a:pt x="0" y="267"/>
                    <a:pt x="0" y="601"/>
                  </a:cubicBezTo>
                  <a:cubicBezTo>
                    <a:pt x="0" y="934"/>
                    <a:pt x="267" y="1235"/>
                    <a:pt x="601" y="1235"/>
                  </a:cubicBezTo>
                  <a:cubicBezTo>
                    <a:pt x="934" y="1235"/>
                    <a:pt x="1201" y="968"/>
                    <a:pt x="1201" y="601"/>
                  </a:cubicBezTo>
                  <a:cubicBezTo>
                    <a:pt x="1201" y="267"/>
                    <a:pt x="934" y="0"/>
                    <a:pt x="6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6" name="Google Shape;1536;p79"/>
            <p:cNvSpPr/>
            <p:nvPr/>
          </p:nvSpPr>
          <p:spPr>
            <a:xfrm>
              <a:off x="1627435" y="3475977"/>
              <a:ext cx="64387" cy="71334"/>
            </a:xfrm>
            <a:custGeom>
              <a:rect b="b" l="l" r="r" t="t"/>
              <a:pathLst>
                <a:path extrusionOk="0" h="3697" w="3337">
                  <a:moveTo>
                    <a:pt x="361" y="0"/>
                  </a:moveTo>
                  <a:cubicBezTo>
                    <a:pt x="175" y="0"/>
                    <a:pt x="0" y="151"/>
                    <a:pt x="0" y="380"/>
                  </a:cubicBezTo>
                  <a:lnTo>
                    <a:pt x="0" y="3349"/>
                  </a:lnTo>
                  <a:cubicBezTo>
                    <a:pt x="0" y="3551"/>
                    <a:pt x="173" y="3696"/>
                    <a:pt x="358" y="3696"/>
                  </a:cubicBezTo>
                  <a:cubicBezTo>
                    <a:pt x="417" y="3696"/>
                    <a:pt x="478" y="3681"/>
                    <a:pt x="534" y="3649"/>
                  </a:cubicBezTo>
                  <a:lnTo>
                    <a:pt x="3103" y="2148"/>
                  </a:lnTo>
                  <a:cubicBezTo>
                    <a:pt x="3336" y="2015"/>
                    <a:pt x="3336" y="1681"/>
                    <a:pt x="3103" y="1548"/>
                  </a:cubicBezTo>
                  <a:lnTo>
                    <a:pt x="534" y="47"/>
                  </a:lnTo>
                  <a:cubicBezTo>
                    <a:pt x="479" y="15"/>
                    <a:pt x="419" y="0"/>
                    <a:pt x="3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7" name="Google Shape;1537;p79"/>
            <p:cNvSpPr/>
            <p:nvPr/>
          </p:nvSpPr>
          <p:spPr>
            <a:xfrm>
              <a:off x="1705949" y="3471076"/>
              <a:ext cx="14182" cy="81116"/>
            </a:xfrm>
            <a:custGeom>
              <a:rect b="b" l="l" r="r" t="t"/>
              <a:pathLst>
                <a:path extrusionOk="0" h="4204" w="735">
                  <a:moveTo>
                    <a:pt x="368" y="0"/>
                  </a:moveTo>
                  <a:cubicBezTo>
                    <a:pt x="168" y="0"/>
                    <a:pt x="1" y="167"/>
                    <a:pt x="1" y="367"/>
                  </a:cubicBezTo>
                  <a:lnTo>
                    <a:pt x="1" y="3836"/>
                  </a:lnTo>
                  <a:cubicBezTo>
                    <a:pt x="1" y="4037"/>
                    <a:pt x="168" y="4203"/>
                    <a:pt x="368" y="4203"/>
                  </a:cubicBezTo>
                  <a:cubicBezTo>
                    <a:pt x="568" y="4203"/>
                    <a:pt x="735" y="4037"/>
                    <a:pt x="735" y="3836"/>
                  </a:cubicBezTo>
                  <a:lnTo>
                    <a:pt x="735" y="367"/>
                  </a:lnTo>
                  <a:cubicBezTo>
                    <a:pt x="735" y="167"/>
                    <a:pt x="568" y="0"/>
                    <a:pt x="3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8" name="Google Shape;1538;p79"/>
            <p:cNvSpPr/>
            <p:nvPr/>
          </p:nvSpPr>
          <p:spPr>
            <a:xfrm>
              <a:off x="1474248" y="3471076"/>
              <a:ext cx="13526" cy="81116"/>
            </a:xfrm>
            <a:custGeom>
              <a:rect b="b" l="l" r="r" t="t"/>
              <a:pathLst>
                <a:path extrusionOk="0" h="4204" w="701">
                  <a:moveTo>
                    <a:pt x="367" y="0"/>
                  </a:moveTo>
                  <a:cubicBezTo>
                    <a:pt x="167" y="0"/>
                    <a:pt x="0" y="167"/>
                    <a:pt x="0" y="367"/>
                  </a:cubicBezTo>
                  <a:lnTo>
                    <a:pt x="0" y="3836"/>
                  </a:lnTo>
                  <a:cubicBezTo>
                    <a:pt x="0" y="4037"/>
                    <a:pt x="167" y="4203"/>
                    <a:pt x="367" y="4203"/>
                  </a:cubicBezTo>
                  <a:cubicBezTo>
                    <a:pt x="534" y="4203"/>
                    <a:pt x="701" y="4037"/>
                    <a:pt x="701" y="3836"/>
                  </a:cubicBezTo>
                  <a:lnTo>
                    <a:pt x="701" y="367"/>
                  </a:lnTo>
                  <a:cubicBezTo>
                    <a:pt x="701" y="167"/>
                    <a:pt x="567" y="0"/>
                    <a:pt x="3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9" name="Google Shape;1539;p79"/>
            <p:cNvSpPr/>
            <p:nvPr/>
          </p:nvSpPr>
          <p:spPr>
            <a:xfrm>
              <a:off x="1438841" y="3471076"/>
              <a:ext cx="13545" cy="81116"/>
            </a:xfrm>
            <a:custGeom>
              <a:rect b="b" l="l" r="r" t="t"/>
              <a:pathLst>
                <a:path extrusionOk="0" h="4204" w="702">
                  <a:moveTo>
                    <a:pt x="368" y="0"/>
                  </a:moveTo>
                  <a:cubicBezTo>
                    <a:pt x="168" y="0"/>
                    <a:pt x="1" y="167"/>
                    <a:pt x="1" y="367"/>
                  </a:cubicBezTo>
                  <a:lnTo>
                    <a:pt x="1" y="3836"/>
                  </a:lnTo>
                  <a:cubicBezTo>
                    <a:pt x="1" y="4037"/>
                    <a:pt x="168" y="4203"/>
                    <a:pt x="368" y="4203"/>
                  </a:cubicBezTo>
                  <a:cubicBezTo>
                    <a:pt x="568" y="4203"/>
                    <a:pt x="701" y="4037"/>
                    <a:pt x="701" y="3836"/>
                  </a:cubicBezTo>
                  <a:lnTo>
                    <a:pt x="701" y="367"/>
                  </a:lnTo>
                  <a:cubicBezTo>
                    <a:pt x="701" y="167"/>
                    <a:pt x="568" y="0"/>
                    <a:pt x="3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0" name="Google Shape;1540;p79"/>
            <p:cNvSpPr/>
            <p:nvPr/>
          </p:nvSpPr>
          <p:spPr>
            <a:xfrm>
              <a:off x="4117696" y="3471076"/>
              <a:ext cx="40558" cy="81116"/>
            </a:xfrm>
            <a:custGeom>
              <a:rect b="b" l="l" r="r" t="t"/>
              <a:pathLst>
                <a:path extrusionOk="0" h="4204" w="2102">
                  <a:moveTo>
                    <a:pt x="334" y="0"/>
                  </a:moveTo>
                  <a:cubicBezTo>
                    <a:pt x="134" y="0"/>
                    <a:pt x="0" y="167"/>
                    <a:pt x="0" y="367"/>
                  </a:cubicBezTo>
                  <a:lnTo>
                    <a:pt x="0" y="3836"/>
                  </a:lnTo>
                  <a:cubicBezTo>
                    <a:pt x="0" y="4037"/>
                    <a:pt x="134" y="4203"/>
                    <a:pt x="334" y="4203"/>
                  </a:cubicBezTo>
                  <a:lnTo>
                    <a:pt x="1735" y="4203"/>
                  </a:lnTo>
                  <a:cubicBezTo>
                    <a:pt x="1935" y="4203"/>
                    <a:pt x="2102" y="4037"/>
                    <a:pt x="2102" y="3836"/>
                  </a:cubicBezTo>
                  <a:cubicBezTo>
                    <a:pt x="2102" y="3636"/>
                    <a:pt x="1935" y="3503"/>
                    <a:pt x="1735" y="3503"/>
                  </a:cubicBezTo>
                  <a:lnTo>
                    <a:pt x="701" y="3503"/>
                  </a:lnTo>
                  <a:lnTo>
                    <a:pt x="701" y="734"/>
                  </a:lnTo>
                  <a:lnTo>
                    <a:pt x="1735" y="734"/>
                  </a:lnTo>
                  <a:cubicBezTo>
                    <a:pt x="1935" y="734"/>
                    <a:pt x="2102" y="567"/>
                    <a:pt x="2102" y="367"/>
                  </a:cubicBezTo>
                  <a:cubicBezTo>
                    <a:pt x="2102" y="167"/>
                    <a:pt x="1935" y="0"/>
                    <a:pt x="17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1" name="Google Shape;1541;p79"/>
            <p:cNvSpPr/>
            <p:nvPr/>
          </p:nvSpPr>
          <p:spPr>
            <a:xfrm>
              <a:off x="4169176" y="3471076"/>
              <a:ext cx="41214" cy="81116"/>
            </a:xfrm>
            <a:custGeom>
              <a:rect b="b" l="l" r="r" t="t"/>
              <a:pathLst>
                <a:path extrusionOk="0" h="4204" w="2136">
                  <a:moveTo>
                    <a:pt x="368" y="0"/>
                  </a:moveTo>
                  <a:cubicBezTo>
                    <a:pt x="168" y="0"/>
                    <a:pt x="1" y="167"/>
                    <a:pt x="1" y="367"/>
                  </a:cubicBezTo>
                  <a:cubicBezTo>
                    <a:pt x="1" y="567"/>
                    <a:pt x="168" y="734"/>
                    <a:pt x="368" y="734"/>
                  </a:cubicBezTo>
                  <a:lnTo>
                    <a:pt x="1402" y="734"/>
                  </a:lnTo>
                  <a:lnTo>
                    <a:pt x="1402" y="3503"/>
                  </a:lnTo>
                  <a:lnTo>
                    <a:pt x="368" y="3503"/>
                  </a:lnTo>
                  <a:cubicBezTo>
                    <a:pt x="168" y="3503"/>
                    <a:pt x="1" y="3636"/>
                    <a:pt x="1" y="3836"/>
                  </a:cubicBezTo>
                  <a:cubicBezTo>
                    <a:pt x="1" y="4037"/>
                    <a:pt x="168" y="4203"/>
                    <a:pt x="368" y="4203"/>
                  </a:cubicBezTo>
                  <a:lnTo>
                    <a:pt x="1769" y="4203"/>
                  </a:lnTo>
                  <a:cubicBezTo>
                    <a:pt x="1969" y="4203"/>
                    <a:pt x="2136" y="4037"/>
                    <a:pt x="2136" y="3836"/>
                  </a:cubicBezTo>
                  <a:lnTo>
                    <a:pt x="2136" y="367"/>
                  </a:lnTo>
                  <a:cubicBezTo>
                    <a:pt x="2136" y="167"/>
                    <a:pt x="1969" y="0"/>
                    <a:pt x="17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542" name="Google Shape;1542;p79"/>
          <p:cNvSpPr/>
          <p:nvPr/>
        </p:nvSpPr>
        <p:spPr>
          <a:xfrm>
            <a:off x="3880481" y="2577875"/>
            <a:ext cx="287071" cy="286434"/>
          </a:xfrm>
          <a:custGeom>
            <a:rect b="b" l="l" r="r" t="t"/>
            <a:pathLst>
              <a:path extrusionOk="0" h="14845" w="14878">
                <a:moveTo>
                  <a:pt x="4303" y="2636"/>
                </a:moveTo>
                <a:lnTo>
                  <a:pt x="12576" y="7440"/>
                </a:lnTo>
                <a:lnTo>
                  <a:pt x="4303" y="12210"/>
                </a:lnTo>
                <a:lnTo>
                  <a:pt x="4303" y="2636"/>
                </a:lnTo>
                <a:close/>
                <a:moveTo>
                  <a:pt x="7439" y="1"/>
                </a:moveTo>
                <a:cubicBezTo>
                  <a:pt x="3336" y="1"/>
                  <a:pt x="0" y="3303"/>
                  <a:pt x="0" y="7406"/>
                </a:cubicBezTo>
                <a:cubicBezTo>
                  <a:pt x="0" y="11542"/>
                  <a:pt x="3336" y="14845"/>
                  <a:pt x="7439" y="14845"/>
                </a:cubicBezTo>
                <a:cubicBezTo>
                  <a:pt x="11542" y="14845"/>
                  <a:pt x="14877" y="11542"/>
                  <a:pt x="14877" y="7406"/>
                </a:cubicBezTo>
                <a:cubicBezTo>
                  <a:pt x="14877" y="3303"/>
                  <a:pt x="11542" y="1"/>
                  <a:pt x="743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543" name="Google Shape;1543;p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2613" y="1590500"/>
            <a:ext cx="3670927" cy="2064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4" name="Google Shape;1544;p79"/>
          <p:cNvPicPr preferRelativeResize="0"/>
          <p:nvPr/>
        </p:nvPicPr>
        <p:blipFill rotWithShape="1">
          <a:blip r:embed="rId4">
            <a:alphaModFix/>
          </a:blip>
          <a:srcRect b="8019" l="0" r="0" t="-6299"/>
          <a:stretch/>
        </p:blipFill>
        <p:spPr>
          <a:xfrm>
            <a:off x="5635109" y="1557125"/>
            <a:ext cx="1099200" cy="1080300"/>
          </a:xfrm>
          <a:prstGeom prst="flowChartConnector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8" name="Shape 1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9" name="Google Shape;1549;p80"/>
          <p:cNvSpPr/>
          <p:nvPr/>
        </p:nvSpPr>
        <p:spPr>
          <a:xfrm rot="-6300003">
            <a:off x="5236991" y="1668417"/>
            <a:ext cx="1216812" cy="1143400"/>
          </a:xfrm>
          <a:custGeom>
            <a:rect b="b" l="l" r="r" t="t"/>
            <a:pathLst>
              <a:path extrusionOk="0" h="5390" w="5736">
                <a:moveTo>
                  <a:pt x="2327" y="0"/>
                </a:moveTo>
                <a:cubicBezTo>
                  <a:pt x="1872" y="0"/>
                  <a:pt x="1427" y="134"/>
                  <a:pt x="1043" y="452"/>
                </a:cubicBezTo>
                <a:cubicBezTo>
                  <a:pt x="775" y="669"/>
                  <a:pt x="610" y="947"/>
                  <a:pt x="506" y="1267"/>
                </a:cubicBezTo>
                <a:cubicBezTo>
                  <a:pt x="32" y="2134"/>
                  <a:pt x="1" y="3361"/>
                  <a:pt x="424" y="4145"/>
                </a:cubicBezTo>
                <a:cubicBezTo>
                  <a:pt x="881" y="4994"/>
                  <a:pt x="1728" y="5389"/>
                  <a:pt x="2600" y="5389"/>
                </a:cubicBezTo>
                <a:cubicBezTo>
                  <a:pt x="3223" y="5389"/>
                  <a:pt x="3859" y="5188"/>
                  <a:pt x="4374" y="4805"/>
                </a:cubicBezTo>
                <a:cubicBezTo>
                  <a:pt x="5664" y="3836"/>
                  <a:pt x="5736" y="2134"/>
                  <a:pt x="4612" y="1030"/>
                </a:cubicBezTo>
                <a:cubicBezTo>
                  <a:pt x="4019" y="444"/>
                  <a:pt x="3156" y="0"/>
                  <a:pt x="2327" y="0"/>
                </a:cubicBezTo>
                <a:close/>
              </a:path>
            </a:pathLst>
          </a:custGeom>
          <a:solidFill>
            <a:schemeClr val="lt1"/>
          </a:solidFill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0" name="Google Shape;1550;p80"/>
          <p:cNvSpPr/>
          <p:nvPr/>
        </p:nvSpPr>
        <p:spPr>
          <a:xfrm>
            <a:off x="2690018" y="1668425"/>
            <a:ext cx="1216806" cy="1143394"/>
          </a:xfrm>
          <a:custGeom>
            <a:rect b="b" l="l" r="r" t="t"/>
            <a:pathLst>
              <a:path extrusionOk="0" h="5390" w="5736">
                <a:moveTo>
                  <a:pt x="2327" y="0"/>
                </a:moveTo>
                <a:cubicBezTo>
                  <a:pt x="1872" y="0"/>
                  <a:pt x="1427" y="134"/>
                  <a:pt x="1043" y="452"/>
                </a:cubicBezTo>
                <a:cubicBezTo>
                  <a:pt x="775" y="669"/>
                  <a:pt x="610" y="947"/>
                  <a:pt x="506" y="1267"/>
                </a:cubicBezTo>
                <a:cubicBezTo>
                  <a:pt x="32" y="2134"/>
                  <a:pt x="1" y="3361"/>
                  <a:pt x="424" y="4145"/>
                </a:cubicBezTo>
                <a:cubicBezTo>
                  <a:pt x="881" y="4994"/>
                  <a:pt x="1728" y="5389"/>
                  <a:pt x="2600" y="5389"/>
                </a:cubicBezTo>
                <a:cubicBezTo>
                  <a:pt x="3223" y="5389"/>
                  <a:pt x="3859" y="5188"/>
                  <a:pt x="4374" y="4805"/>
                </a:cubicBezTo>
                <a:cubicBezTo>
                  <a:pt x="5664" y="3836"/>
                  <a:pt x="5736" y="2134"/>
                  <a:pt x="4612" y="1030"/>
                </a:cubicBezTo>
                <a:cubicBezTo>
                  <a:pt x="4019" y="444"/>
                  <a:pt x="3156" y="0"/>
                  <a:pt x="2327" y="0"/>
                </a:cubicBezTo>
                <a:close/>
              </a:path>
            </a:pathLst>
          </a:custGeom>
          <a:solidFill>
            <a:schemeClr val="lt1"/>
          </a:solidFill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1" name="Google Shape;1551;p80"/>
          <p:cNvSpPr txBox="1"/>
          <p:nvPr>
            <p:ph type="title"/>
          </p:nvPr>
        </p:nvSpPr>
        <p:spPr>
          <a:xfrm>
            <a:off x="720075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ENVIRONMENT &amp; APPARATUS</a:t>
            </a:r>
            <a:endParaRPr/>
          </a:p>
        </p:txBody>
      </p:sp>
      <p:sp>
        <p:nvSpPr>
          <p:cNvPr id="1552" name="Google Shape;1552;p80"/>
          <p:cNvSpPr txBox="1"/>
          <p:nvPr>
            <p:ph idx="2" type="title"/>
          </p:nvPr>
        </p:nvSpPr>
        <p:spPr>
          <a:xfrm>
            <a:off x="2211025" y="3249925"/>
            <a:ext cx="2175300" cy="367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ENVIRONMENT</a:t>
            </a:r>
            <a:endParaRPr/>
          </a:p>
        </p:txBody>
      </p:sp>
      <p:sp>
        <p:nvSpPr>
          <p:cNvPr id="1553" name="Google Shape;1553;p80"/>
          <p:cNvSpPr txBox="1"/>
          <p:nvPr>
            <p:ph idx="1" type="subTitle"/>
          </p:nvPr>
        </p:nvSpPr>
        <p:spPr>
          <a:xfrm>
            <a:off x="2210950" y="3614925"/>
            <a:ext cx="2175300" cy="972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Laid down prototype on a table/flat surface so participants could try prototype out</a:t>
            </a:r>
            <a:endParaRPr/>
          </a:p>
        </p:txBody>
      </p:sp>
      <p:sp>
        <p:nvSpPr>
          <p:cNvPr id="1554" name="Google Shape;1554;p80"/>
          <p:cNvSpPr txBox="1"/>
          <p:nvPr>
            <p:ph idx="3" type="title"/>
          </p:nvPr>
        </p:nvSpPr>
        <p:spPr>
          <a:xfrm>
            <a:off x="4757746" y="3249925"/>
            <a:ext cx="2175300" cy="367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APPARATUS</a:t>
            </a:r>
            <a:endParaRPr/>
          </a:p>
        </p:txBody>
      </p:sp>
      <p:sp>
        <p:nvSpPr>
          <p:cNvPr id="1555" name="Google Shape;1555;p80"/>
          <p:cNvSpPr txBox="1"/>
          <p:nvPr>
            <p:ph idx="4" type="subTitle"/>
          </p:nvPr>
        </p:nvSpPr>
        <p:spPr>
          <a:xfrm>
            <a:off x="4757672" y="3614926"/>
            <a:ext cx="2175300" cy="69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Created paper prototype and manually responded to actions</a:t>
            </a:r>
            <a:endParaRPr/>
          </a:p>
        </p:txBody>
      </p:sp>
      <p:grpSp>
        <p:nvGrpSpPr>
          <p:cNvPr id="1556" name="Google Shape;1556;p80"/>
          <p:cNvGrpSpPr/>
          <p:nvPr/>
        </p:nvGrpSpPr>
        <p:grpSpPr>
          <a:xfrm>
            <a:off x="2697621" y="1986094"/>
            <a:ext cx="1201588" cy="585873"/>
            <a:chOff x="5300327" y="746250"/>
            <a:chExt cx="1911531" cy="932028"/>
          </a:xfrm>
        </p:grpSpPr>
        <p:sp>
          <p:nvSpPr>
            <p:cNvPr id="1557" name="Google Shape;1557;p80"/>
            <p:cNvSpPr/>
            <p:nvPr/>
          </p:nvSpPr>
          <p:spPr>
            <a:xfrm>
              <a:off x="5314324" y="813081"/>
              <a:ext cx="1897535" cy="730252"/>
            </a:xfrm>
            <a:custGeom>
              <a:rect b="b" l="l" r="r" t="t"/>
              <a:pathLst>
                <a:path extrusionOk="0" h="6261" w="16269">
                  <a:moveTo>
                    <a:pt x="10546" y="0"/>
                  </a:moveTo>
                  <a:cubicBezTo>
                    <a:pt x="10346" y="0"/>
                    <a:pt x="10140" y="72"/>
                    <a:pt x="9991" y="211"/>
                  </a:cubicBezTo>
                  <a:cubicBezTo>
                    <a:pt x="9220" y="958"/>
                    <a:pt x="7388" y="1476"/>
                    <a:pt x="6038" y="1537"/>
                  </a:cubicBezTo>
                  <a:cubicBezTo>
                    <a:pt x="5356" y="1569"/>
                    <a:pt x="4725" y="1576"/>
                    <a:pt x="4145" y="1576"/>
                  </a:cubicBezTo>
                  <a:cubicBezTo>
                    <a:pt x="3609" y="1576"/>
                    <a:pt x="3116" y="1570"/>
                    <a:pt x="2666" y="1570"/>
                  </a:cubicBezTo>
                  <a:cubicBezTo>
                    <a:pt x="1960" y="1570"/>
                    <a:pt x="1358" y="1586"/>
                    <a:pt x="857" y="1669"/>
                  </a:cubicBezTo>
                  <a:cubicBezTo>
                    <a:pt x="543" y="1717"/>
                    <a:pt x="254" y="2440"/>
                    <a:pt x="145" y="2790"/>
                  </a:cubicBezTo>
                  <a:cubicBezTo>
                    <a:pt x="145" y="2790"/>
                    <a:pt x="1" y="3875"/>
                    <a:pt x="15425" y="6261"/>
                  </a:cubicBezTo>
                  <a:cubicBezTo>
                    <a:pt x="15425" y="6261"/>
                    <a:pt x="16269" y="4212"/>
                    <a:pt x="15703" y="1886"/>
                  </a:cubicBezTo>
                  <a:cubicBezTo>
                    <a:pt x="15649" y="1651"/>
                    <a:pt x="15439" y="1511"/>
                    <a:pt x="15216" y="1511"/>
                  </a:cubicBezTo>
                  <a:cubicBezTo>
                    <a:pt x="15141" y="1511"/>
                    <a:pt x="15064" y="1527"/>
                    <a:pt x="14991" y="1561"/>
                  </a:cubicBezTo>
                  <a:cubicBezTo>
                    <a:pt x="14666" y="1718"/>
                    <a:pt x="14258" y="1805"/>
                    <a:pt x="13823" y="1805"/>
                  </a:cubicBezTo>
                  <a:cubicBezTo>
                    <a:pt x="12853" y="1805"/>
                    <a:pt x="11747" y="1372"/>
                    <a:pt x="11124" y="308"/>
                  </a:cubicBezTo>
                  <a:cubicBezTo>
                    <a:pt x="11007" y="100"/>
                    <a:pt x="10780" y="0"/>
                    <a:pt x="105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8" name="Google Shape;1558;p80"/>
            <p:cNvSpPr/>
            <p:nvPr/>
          </p:nvSpPr>
          <p:spPr>
            <a:xfrm>
              <a:off x="5790891" y="813665"/>
              <a:ext cx="832074" cy="237585"/>
            </a:xfrm>
            <a:custGeom>
              <a:rect b="b" l="l" r="r" t="t"/>
              <a:pathLst>
                <a:path extrusionOk="0" h="2037" w="7134">
                  <a:moveTo>
                    <a:pt x="6567" y="1"/>
                  </a:moveTo>
                  <a:cubicBezTo>
                    <a:pt x="5531" y="1110"/>
                    <a:pt x="3506" y="1604"/>
                    <a:pt x="2266" y="1664"/>
                  </a:cubicBezTo>
                  <a:cubicBezTo>
                    <a:pt x="2181" y="1668"/>
                    <a:pt x="2093" y="1670"/>
                    <a:pt x="2003" y="1670"/>
                  </a:cubicBezTo>
                  <a:cubicBezTo>
                    <a:pt x="1347" y="1670"/>
                    <a:pt x="567" y="1567"/>
                    <a:pt x="48" y="1567"/>
                  </a:cubicBezTo>
                  <a:cubicBezTo>
                    <a:pt x="0" y="1749"/>
                    <a:pt x="458" y="1966"/>
                    <a:pt x="1061" y="2014"/>
                  </a:cubicBezTo>
                  <a:cubicBezTo>
                    <a:pt x="1241" y="2029"/>
                    <a:pt x="1424" y="2037"/>
                    <a:pt x="1610" y="2037"/>
                  </a:cubicBezTo>
                  <a:cubicBezTo>
                    <a:pt x="3601" y="2037"/>
                    <a:pt x="5866" y="1197"/>
                    <a:pt x="7134" y="447"/>
                  </a:cubicBezTo>
                  <a:cubicBezTo>
                    <a:pt x="7110" y="399"/>
                    <a:pt x="7073" y="351"/>
                    <a:pt x="7038" y="303"/>
                  </a:cubicBezTo>
                  <a:cubicBezTo>
                    <a:pt x="6941" y="121"/>
                    <a:pt x="6760" y="25"/>
                    <a:pt x="6567" y="1"/>
                  </a:cubicBezTo>
                  <a:close/>
                </a:path>
              </a:pathLst>
            </a:custGeom>
            <a:solidFill>
              <a:srgbClr val="1A9A9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9" name="Google Shape;1559;p80"/>
            <p:cNvSpPr/>
            <p:nvPr/>
          </p:nvSpPr>
          <p:spPr>
            <a:xfrm>
              <a:off x="5790891" y="813665"/>
              <a:ext cx="832074" cy="237585"/>
            </a:xfrm>
            <a:custGeom>
              <a:rect b="b" l="l" r="r" t="t"/>
              <a:pathLst>
                <a:path extrusionOk="0" h="2037" w="7134">
                  <a:moveTo>
                    <a:pt x="6567" y="1"/>
                  </a:moveTo>
                  <a:cubicBezTo>
                    <a:pt x="5531" y="1110"/>
                    <a:pt x="3506" y="1604"/>
                    <a:pt x="2266" y="1664"/>
                  </a:cubicBezTo>
                  <a:cubicBezTo>
                    <a:pt x="2181" y="1668"/>
                    <a:pt x="2093" y="1670"/>
                    <a:pt x="2003" y="1670"/>
                  </a:cubicBezTo>
                  <a:cubicBezTo>
                    <a:pt x="1347" y="1670"/>
                    <a:pt x="567" y="1567"/>
                    <a:pt x="48" y="1567"/>
                  </a:cubicBezTo>
                  <a:cubicBezTo>
                    <a:pt x="0" y="1749"/>
                    <a:pt x="458" y="1966"/>
                    <a:pt x="1061" y="2014"/>
                  </a:cubicBezTo>
                  <a:cubicBezTo>
                    <a:pt x="1241" y="2029"/>
                    <a:pt x="1424" y="2037"/>
                    <a:pt x="1610" y="2037"/>
                  </a:cubicBezTo>
                  <a:cubicBezTo>
                    <a:pt x="3601" y="2037"/>
                    <a:pt x="5866" y="1197"/>
                    <a:pt x="7134" y="447"/>
                  </a:cubicBezTo>
                  <a:cubicBezTo>
                    <a:pt x="7110" y="399"/>
                    <a:pt x="7073" y="351"/>
                    <a:pt x="7038" y="303"/>
                  </a:cubicBezTo>
                  <a:cubicBezTo>
                    <a:pt x="6941" y="121"/>
                    <a:pt x="6760" y="25"/>
                    <a:pt x="65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0" name="Google Shape;1560;p80"/>
            <p:cNvSpPr/>
            <p:nvPr/>
          </p:nvSpPr>
          <p:spPr>
            <a:xfrm>
              <a:off x="5300327" y="1138491"/>
              <a:ext cx="1852514" cy="539787"/>
            </a:xfrm>
            <a:custGeom>
              <a:rect b="b" l="l" r="r" t="t"/>
              <a:pathLst>
                <a:path extrusionOk="0" h="4628" w="15883">
                  <a:moveTo>
                    <a:pt x="265" y="0"/>
                  </a:moveTo>
                  <a:lnTo>
                    <a:pt x="265" y="0"/>
                  </a:lnTo>
                  <a:cubicBezTo>
                    <a:pt x="205" y="36"/>
                    <a:pt x="133" y="156"/>
                    <a:pt x="72" y="289"/>
                  </a:cubicBezTo>
                  <a:cubicBezTo>
                    <a:pt x="0" y="445"/>
                    <a:pt x="61" y="638"/>
                    <a:pt x="217" y="723"/>
                  </a:cubicBezTo>
                  <a:cubicBezTo>
                    <a:pt x="2615" y="2121"/>
                    <a:pt x="8110" y="3495"/>
                    <a:pt x="15654" y="4627"/>
                  </a:cubicBezTo>
                  <a:cubicBezTo>
                    <a:pt x="15654" y="4627"/>
                    <a:pt x="15883" y="4085"/>
                    <a:pt x="15545" y="3471"/>
                  </a:cubicBezTo>
                  <a:cubicBezTo>
                    <a:pt x="122" y="1085"/>
                    <a:pt x="265" y="0"/>
                    <a:pt x="2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1" name="Google Shape;1561;p80"/>
            <p:cNvSpPr/>
            <p:nvPr/>
          </p:nvSpPr>
          <p:spPr>
            <a:xfrm>
              <a:off x="6523005" y="812965"/>
              <a:ext cx="618632" cy="283656"/>
            </a:xfrm>
            <a:custGeom>
              <a:rect b="b" l="l" r="r" t="t"/>
              <a:pathLst>
                <a:path extrusionOk="0" h="2432" w="5304">
                  <a:moveTo>
                    <a:pt x="180" y="1"/>
                  </a:moveTo>
                  <a:cubicBezTo>
                    <a:pt x="120" y="1"/>
                    <a:pt x="60" y="7"/>
                    <a:pt x="1" y="19"/>
                  </a:cubicBezTo>
                  <a:cubicBezTo>
                    <a:pt x="206" y="826"/>
                    <a:pt x="785" y="2080"/>
                    <a:pt x="2351" y="2357"/>
                  </a:cubicBezTo>
                  <a:cubicBezTo>
                    <a:pt x="2648" y="2409"/>
                    <a:pt x="2924" y="2431"/>
                    <a:pt x="3180" y="2431"/>
                  </a:cubicBezTo>
                  <a:cubicBezTo>
                    <a:pt x="4183" y="2431"/>
                    <a:pt x="4881" y="2086"/>
                    <a:pt x="5303" y="1779"/>
                  </a:cubicBezTo>
                  <a:cubicBezTo>
                    <a:pt x="5218" y="1608"/>
                    <a:pt x="5042" y="1510"/>
                    <a:pt x="4857" y="1510"/>
                  </a:cubicBezTo>
                  <a:cubicBezTo>
                    <a:pt x="4780" y="1510"/>
                    <a:pt x="4702" y="1527"/>
                    <a:pt x="4628" y="1562"/>
                  </a:cubicBezTo>
                  <a:cubicBezTo>
                    <a:pt x="4303" y="1719"/>
                    <a:pt x="3895" y="1806"/>
                    <a:pt x="3460" y="1806"/>
                  </a:cubicBezTo>
                  <a:cubicBezTo>
                    <a:pt x="2490" y="1806"/>
                    <a:pt x="1384" y="1373"/>
                    <a:pt x="761" y="309"/>
                  </a:cubicBezTo>
                  <a:cubicBezTo>
                    <a:pt x="645" y="98"/>
                    <a:pt x="415" y="1"/>
                    <a:pt x="1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2" name="Google Shape;1562;p80"/>
            <p:cNvSpPr/>
            <p:nvPr/>
          </p:nvSpPr>
          <p:spPr>
            <a:xfrm>
              <a:off x="6530120" y="813665"/>
              <a:ext cx="92841" cy="88759"/>
            </a:xfrm>
            <a:custGeom>
              <a:rect b="b" l="l" r="r" t="t"/>
              <a:pathLst>
                <a:path extrusionOk="0" h="761" w="796">
                  <a:moveTo>
                    <a:pt x="229" y="1"/>
                  </a:moveTo>
                  <a:cubicBezTo>
                    <a:pt x="157" y="73"/>
                    <a:pt x="73" y="146"/>
                    <a:pt x="1" y="218"/>
                  </a:cubicBezTo>
                  <a:cubicBezTo>
                    <a:pt x="49" y="387"/>
                    <a:pt x="121" y="579"/>
                    <a:pt x="218" y="761"/>
                  </a:cubicBezTo>
                  <a:cubicBezTo>
                    <a:pt x="422" y="652"/>
                    <a:pt x="627" y="555"/>
                    <a:pt x="796" y="447"/>
                  </a:cubicBezTo>
                  <a:cubicBezTo>
                    <a:pt x="772" y="399"/>
                    <a:pt x="735" y="351"/>
                    <a:pt x="700" y="303"/>
                  </a:cubicBezTo>
                  <a:cubicBezTo>
                    <a:pt x="675" y="254"/>
                    <a:pt x="651" y="230"/>
                    <a:pt x="615" y="194"/>
                  </a:cubicBezTo>
                  <a:cubicBezTo>
                    <a:pt x="615" y="182"/>
                    <a:pt x="603" y="182"/>
                    <a:pt x="591" y="170"/>
                  </a:cubicBezTo>
                  <a:cubicBezTo>
                    <a:pt x="567" y="146"/>
                    <a:pt x="542" y="121"/>
                    <a:pt x="507" y="110"/>
                  </a:cubicBezTo>
                  <a:cubicBezTo>
                    <a:pt x="507" y="97"/>
                    <a:pt x="494" y="97"/>
                    <a:pt x="483" y="86"/>
                  </a:cubicBezTo>
                  <a:cubicBezTo>
                    <a:pt x="410" y="49"/>
                    <a:pt x="326" y="13"/>
                    <a:pt x="2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3" name="Google Shape;1563;p80"/>
            <p:cNvSpPr/>
            <p:nvPr/>
          </p:nvSpPr>
          <p:spPr>
            <a:xfrm>
              <a:off x="5790891" y="746250"/>
              <a:ext cx="858317" cy="290771"/>
            </a:xfrm>
            <a:custGeom>
              <a:rect b="b" l="l" r="r" t="t"/>
              <a:pathLst>
                <a:path extrusionOk="0" h="2493" w="7359">
                  <a:moveTo>
                    <a:pt x="6796" y="0"/>
                  </a:moveTo>
                  <a:cubicBezTo>
                    <a:pt x="6792" y="0"/>
                    <a:pt x="6788" y="0"/>
                    <a:pt x="6784" y="0"/>
                  </a:cubicBezTo>
                  <a:cubicBezTo>
                    <a:pt x="6676" y="0"/>
                    <a:pt x="6580" y="49"/>
                    <a:pt x="6507" y="158"/>
                  </a:cubicBezTo>
                  <a:cubicBezTo>
                    <a:pt x="5579" y="1471"/>
                    <a:pt x="3302" y="2049"/>
                    <a:pt x="1952" y="2110"/>
                  </a:cubicBezTo>
                  <a:cubicBezTo>
                    <a:pt x="1265" y="2145"/>
                    <a:pt x="638" y="2145"/>
                    <a:pt x="48" y="2145"/>
                  </a:cubicBezTo>
                  <a:cubicBezTo>
                    <a:pt x="0" y="2327"/>
                    <a:pt x="156" y="2411"/>
                    <a:pt x="759" y="2471"/>
                  </a:cubicBezTo>
                  <a:cubicBezTo>
                    <a:pt x="931" y="2485"/>
                    <a:pt x="1106" y="2492"/>
                    <a:pt x="1283" y="2492"/>
                  </a:cubicBezTo>
                  <a:cubicBezTo>
                    <a:pt x="3369" y="2492"/>
                    <a:pt x="5769" y="1563"/>
                    <a:pt x="7001" y="796"/>
                  </a:cubicBezTo>
                  <a:cubicBezTo>
                    <a:pt x="7359" y="570"/>
                    <a:pt x="7209" y="0"/>
                    <a:pt x="67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4" name="Google Shape;1564;p80"/>
            <p:cNvSpPr/>
            <p:nvPr/>
          </p:nvSpPr>
          <p:spPr>
            <a:xfrm>
              <a:off x="5800572" y="746250"/>
              <a:ext cx="849103" cy="290771"/>
            </a:xfrm>
            <a:custGeom>
              <a:rect b="b" l="l" r="r" t="t"/>
              <a:pathLst>
                <a:path extrusionOk="0" h="2493" w="7280">
                  <a:moveTo>
                    <a:pt x="6714" y="0"/>
                  </a:moveTo>
                  <a:cubicBezTo>
                    <a:pt x="6906" y="182"/>
                    <a:pt x="6918" y="531"/>
                    <a:pt x="6653" y="688"/>
                  </a:cubicBezTo>
                  <a:cubicBezTo>
                    <a:pt x="5422" y="1464"/>
                    <a:pt x="3027" y="2384"/>
                    <a:pt x="943" y="2384"/>
                  </a:cubicBezTo>
                  <a:cubicBezTo>
                    <a:pt x="763" y="2384"/>
                    <a:pt x="585" y="2377"/>
                    <a:pt x="411" y="2362"/>
                  </a:cubicBezTo>
                  <a:cubicBezTo>
                    <a:pt x="242" y="2351"/>
                    <a:pt x="110" y="2327"/>
                    <a:pt x="1" y="2314"/>
                  </a:cubicBezTo>
                  <a:lnTo>
                    <a:pt x="1" y="2314"/>
                  </a:lnTo>
                  <a:cubicBezTo>
                    <a:pt x="86" y="2386"/>
                    <a:pt x="290" y="2435"/>
                    <a:pt x="676" y="2471"/>
                  </a:cubicBezTo>
                  <a:cubicBezTo>
                    <a:pt x="848" y="2485"/>
                    <a:pt x="1023" y="2492"/>
                    <a:pt x="1200" y="2492"/>
                  </a:cubicBezTo>
                  <a:cubicBezTo>
                    <a:pt x="3286" y="2492"/>
                    <a:pt x="5686" y="1563"/>
                    <a:pt x="6918" y="796"/>
                  </a:cubicBezTo>
                  <a:cubicBezTo>
                    <a:pt x="7279" y="579"/>
                    <a:pt x="7135" y="0"/>
                    <a:pt x="67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5" name="Google Shape;1565;p80"/>
            <p:cNvSpPr/>
            <p:nvPr/>
          </p:nvSpPr>
          <p:spPr>
            <a:xfrm>
              <a:off x="6400889" y="941146"/>
              <a:ext cx="52019" cy="48520"/>
            </a:xfrm>
            <a:custGeom>
              <a:rect b="b" l="l" r="r" t="t"/>
              <a:pathLst>
                <a:path extrusionOk="0" h="416" w="446">
                  <a:moveTo>
                    <a:pt x="219" y="0"/>
                  </a:moveTo>
                  <a:cubicBezTo>
                    <a:pt x="118" y="0"/>
                    <a:pt x="34" y="69"/>
                    <a:pt x="24" y="174"/>
                  </a:cubicBezTo>
                  <a:cubicBezTo>
                    <a:pt x="0" y="282"/>
                    <a:pt x="72" y="391"/>
                    <a:pt x="193" y="415"/>
                  </a:cubicBezTo>
                  <a:cubicBezTo>
                    <a:pt x="200" y="416"/>
                    <a:pt x="208" y="416"/>
                    <a:pt x="216" y="416"/>
                  </a:cubicBezTo>
                  <a:cubicBezTo>
                    <a:pt x="316" y="416"/>
                    <a:pt x="411" y="346"/>
                    <a:pt x="434" y="246"/>
                  </a:cubicBezTo>
                  <a:cubicBezTo>
                    <a:pt x="445" y="125"/>
                    <a:pt x="373" y="29"/>
                    <a:pt x="265" y="5"/>
                  </a:cubicBezTo>
                  <a:cubicBezTo>
                    <a:pt x="250" y="2"/>
                    <a:pt x="234" y="0"/>
                    <a:pt x="2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6" name="Google Shape;1566;p80"/>
            <p:cNvSpPr/>
            <p:nvPr/>
          </p:nvSpPr>
          <p:spPr>
            <a:xfrm>
              <a:off x="6271542" y="983251"/>
              <a:ext cx="52019" cy="48637"/>
            </a:xfrm>
            <a:custGeom>
              <a:rect b="b" l="l" r="r" t="t"/>
              <a:pathLst>
                <a:path extrusionOk="0" h="417" w="446">
                  <a:moveTo>
                    <a:pt x="211" y="1"/>
                  </a:moveTo>
                  <a:cubicBezTo>
                    <a:pt x="118" y="1"/>
                    <a:pt x="33" y="69"/>
                    <a:pt x="12" y="174"/>
                  </a:cubicBezTo>
                  <a:cubicBezTo>
                    <a:pt x="0" y="282"/>
                    <a:pt x="73" y="391"/>
                    <a:pt x="181" y="415"/>
                  </a:cubicBezTo>
                  <a:cubicBezTo>
                    <a:pt x="189" y="416"/>
                    <a:pt x="198" y="416"/>
                    <a:pt x="206" y="416"/>
                  </a:cubicBezTo>
                  <a:cubicBezTo>
                    <a:pt x="316" y="416"/>
                    <a:pt x="411" y="347"/>
                    <a:pt x="422" y="246"/>
                  </a:cubicBezTo>
                  <a:cubicBezTo>
                    <a:pt x="446" y="126"/>
                    <a:pt x="373" y="30"/>
                    <a:pt x="253" y="5"/>
                  </a:cubicBezTo>
                  <a:cubicBezTo>
                    <a:pt x="239" y="2"/>
                    <a:pt x="225" y="1"/>
                    <a:pt x="2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7" name="Google Shape;1567;p80"/>
            <p:cNvSpPr/>
            <p:nvPr/>
          </p:nvSpPr>
          <p:spPr>
            <a:xfrm>
              <a:off x="6136596" y="1024423"/>
              <a:ext cx="52019" cy="48520"/>
            </a:xfrm>
            <a:custGeom>
              <a:rect b="b" l="l" r="r" t="t"/>
              <a:pathLst>
                <a:path extrusionOk="0" h="416" w="446">
                  <a:moveTo>
                    <a:pt x="230" y="0"/>
                  </a:moveTo>
                  <a:cubicBezTo>
                    <a:pt x="130" y="0"/>
                    <a:pt x="35" y="70"/>
                    <a:pt x="12" y="170"/>
                  </a:cubicBezTo>
                  <a:cubicBezTo>
                    <a:pt x="1" y="279"/>
                    <a:pt x="73" y="387"/>
                    <a:pt x="181" y="411"/>
                  </a:cubicBezTo>
                  <a:cubicBezTo>
                    <a:pt x="196" y="414"/>
                    <a:pt x="212" y="416"/>
                    <a:pt x="226" y="416"/>
                  </a:cubicBezTo>
                  <a:cubicBezTo>
                    <a:pt x="325" y="416"/>
                    <a:pt x="401" y="347"/>
                    <a:pt x="422" y="242"/>
                  </a:cubicBezTo>
                  <a:cubicBezTo>
                    <a:pt x="446" y="135"/>
                    <a:pt x="374" y="26"/>
                    <a:pt x="253" y="1"/>
                  </a:cubicBezTo>
                  <a:cubicBezTo>
                    <a:pt x="246" y="1"/>
                    <a:pt x="238" y="0"/>
                    <a:pt x="2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8" name="Google Shape;1568;p80"/>
            <p:cNvSpPr/>
            <p:nvPr/>
          </p:nvSpPr>
          <p:spPr>
            <a:xfrm>
              <a:off x="5993252" y="1034220"/>
              <a:ext cx="52019" cy="48637"/>
            </a:xfrm>
            <a:custGeom>
              <a:rect b="b" l="l" r="r" t="t"/>
              <a:pathLst>
                <a:path extrusionOk="0" h="417" w="446">
                  <a:moveTo>
                    <a:pt x="229" y="1"/>
                  </a:moveTo>
                  <a:cubicBezTo>
                    <a:pt x="129" y="1"/>
                    <a:pt x="34" y="70"/>
                    <a:pt x="12" y="171"/>
                  </a:cubicBezTo>
                  <a:cubicBezTo>
                    <a:pt x="0" y="292"/>
                    <a:pt x="73" y="388"/>
                    <a:pt x="181" y="412"/>
                  </a:cubicBezTo>
                  <a:cubicBezTo>
                    <a:pt x="196" y="415"/>
                    <a:pt x="211" y="417"/>
                    <a:pt x="226" y="417"/>
                  </a:cubicBezTo>
                  <a:cubicBezTo>
                    <a:pt x="325" y="417"/>
                    <a:pt x="401" y="348"/>
                    <a:pt x="422" y="243"/>
                  </a:cubicBezTo>
                  <a:cubicBezTo>
                    <a:pt x="446" y="134"/>
                    <a:pt x="373" y="26"/>
                    <a:pt x="253" y="2"/>
                  </a:cubicBezTo>
                  <a:cubicBezTo>
                    <a:pt x="245" y="1"/>
                    <a:pt x="237" y="1"/>
                    <a:pt x="2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9" name="Google Shape;1569;p80"/>
            <p:cNvSpPr/>
            <p:nvPr/>
          </p:nvSpPr>
          <p:spPr>
            <a:xfrm>
              <a:off x="6376862" y="889594"/>
              <a:ext cx="53535" cy="49337"/>
            </a:xfrm>
            <a:custGeom>
              <a:rect b="b" l="l" r="r" t="t"/>
              <a:pathLst>
                <a:path extrusionOk="0" h="423" w="459">
                  <a:moveTo>
                    <a:pt x="182" y="1"/>
                  </a:moveTo>
                  <a:cubicBezTo>
                    <a:pt x="121" y="37"/>
                    <a:pt x="73" y="73"/>
                    <a:pt x="13" y="97"/>
                  </a:cubicBezTo>
                  <a:cubicBezTo>
                    <a:pt x="1" y="134"/>
                    <a:pt x="13" y="169"/>
                    <a:pt x="37" y="193"/>
                  </a:cubicBezTo>
                  <a:cubicBezTo>
                    <a:pt x="110" y="266"/>
                    <a:pt x="182" y="351"/>
                    <a:pt x="230" y="423"/>
                  </a:cubicBezTo>
                  <a:cubicBezTo>
                    <a:pt x="302" y="386"/>
                    <a:pt x="386" y="362"/>
                    <a:pt x="459" y="326"/>
                  </a:cubicBezTo>
                  <a:cubicBezTo>
                    <a:pt x="399" y="230"/>
                    <a:pt x="314" y="121"/>
                    <a:pt x="218" y="25"/>
                  </a:cubicBezTo>
                  <a:cubicBezTo>
                    <a:pt x="206" y="13"/>
                    <a:pt x="193" y="13"/>
                    <a:pt x="182" y="1"/>
                  </a:cubicBezTo>
                  <a:close/>
                </a:path>
              </a:pathLst>
            </a:custGeom>
            <a:solidFill>
              <a:srgbClr val="393A3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0" name="Google Shape;1570;p80"/>
            <p:cNvSpPr/>
            <p:nvPr/>
          </p:nvSpPr>
          <p:spPr>
            <a:xfrm>
              <a:off x="6284138" y="929016"/>
              <a:ext cx="32425" cy="50620"/>
            </a:xfrm>
            <a:custGeom>
              <a:rect b="b" l="l" r="r" t="t"/>
              <a:pathLst>
                <a:path extrusionOk="0" h="434" w="278">
                  <a:moveTo>
                    <a:pt x="254" y="0"/>
                  </a:moveTo>
                  <a:cubicBezTo>
                    <a:pt x="169" y="24"/>
                    <a:pt x="97" y="61"/>
                    <a:pt x="24" y="85"/>
                  </a:cubicBezTo>
                  <a:cubicBezTo>
                    <a:pt x="0" y="205"/>
                    <a:pt x="0" y="326"/>
                    <a:pt x="13" y="434"/>
                  </a:cubicBezTo>
                  <a:cubicBezTo>
                    <a:pt x="97" y="410"/>
                    <a:pt x="169" y="386"/>
                    <a:pt x="241" y="362"/>
                  </a:cubicBezTo>
                  <a:cubicBezTo>
                    <a:pt x="241" y="278"/>
                    <a:pt x="241" y="181"/>
                    <a:pt x="265" y="96"/>
                  </a:cubicBezTo>
                  <a:cubicBezTo>
                    <a:pt x="278" y="61"/>
                    <a:pt x="265" y="24"/>
                    <a:pt x="254" y="0"/>
                  </a:cubicBezTo>
                  <a:close/>
                </a:path>
              </a:pathLst>
            </a:custGeom>
            <a:solidFill>
              <a:srgbClr val="393A3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1" name="Google Shape;1571;p80"/>
            <p:cNvSpPr/>
            <p:nvPr/>
          </p:nvSpPr>
          <p:spPr>
            <a:xfrm>
              <a:off x="6156307" y="965523"/>
              <a:ext cx="39423" cy="46537"/>
            </a:xfrm>
            <a:custGeom>
              <a:rect b="b" l="l" r="r" t="t"/>
              <a:pathLst>
                <a:path extrusionOk="0" h="399" w="338">
                  <a:moveTo>
                    <a:pt x="325" y="0"/>
                  </a:moveTo>
                  <a:cubicBezTo>
                    <a:pt x="241" y="24"/>
                    <a:pt x="156" y="49"/>
                    <a:pt x="73" y="61"/>
                  </a:cubicBezTo>
                  <a:cubicBezTo>
                    <a:pt x="24" y="182"/>
                    <a:pt x="0" y="290"/>
                    <a:pt x="0" y="398"/>
                  </a:cubicBezTo>
                  <a:cubicBezTo>
                    <a:pt x="73" y="386"/>
                    <a:pt x="156" y="374"/>
                    <a:pt x="241" y="350"/>
                  </a:cubicBezTo>
                  <a:cubicBezTo>
                    <a:pt x="253" y="265"/>
                    <a:pt x="277" y="182"/>
                    <a:pt x="325" y="109"/>
                  </a:cubicBezTo>
                  <a:cubicBezTo>
                    <a:pt x="338" y="73"/>
                    <a:pt x="338" y="37"/>
                    <a:pt x="325" y="0"/>
                  </a:cubicBezTo>
                  <a:close/>
                </a:path>
              </a:pathLst>
            </a:custGeom>
            <a:solidFill>
              <a:srgbClr val="393A3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2" name="Google Shape;1572;p80"/>
            <p:cNvSpPr/>
            <p:nvPr/>
          </p:nvSpPr>
          <p:spPr>
            <a:xfrm>
              <a:off x="6018562" y="988033"/>
              <a:ext cx="52019" cy="45021"/>
            </a:xfrm>
            <a:custGeom>
              <a:rect b="b" l="l" r="r" t="t"/>
              <a:pathLst>
                <a:path extrusionOk="0" h="386" w="446">
                  <a:moveTo>
                    <a:pt x="446" y="0"/>
                  </a:moveTo>
                  <a:cubicBezTo>
                    <a:pt x="338" y="13"/>
                    <a:pt x="229" y="24"/>
                    <a:pt x="132" y="24"/>
                  </a:cubicBezTo>
                  <a:cubicBezTo>
                    <a:pt x="60" y="133"/>
                    <a:pt x="12" y="265"/>
                    <a:pt x="0" y="386"/>
                  </a:cubicBezTo>
                  <a:cubicBezTo>
                    <a:pt x="84" y="374"/>
                    <a:pt x="169" y="362"/>
                    <a:pt x="253" y="362"/>
                  </a:cubicBezTo>
                  <a:cubicBezTo>
                    <a:pt x="277" y="254"/>
                    <a:pt x="325" y="145"/>
                    <a:pt x="397" y="85"/>
                  </a:cubicBezTo>
                  <a:cubicBezTo>
                    <a:pt x="422" y="72"/>
                    <a:pt x="446" y="37"/>
                    <a:pt x="446" y="0"/>
                  </a:cubicBezTo>
                  <a:close/>
                </a:path>
              </a:pathLst>
            </a:custGeom>
            <a:solidFill>
              <a:srgbClr val="393A3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3" name="Google Shape;1573;p80"/>
            <p:cNvSpPr/>
            <p:nvPr/>
          </p:nvSpPr>
          <p:spPr>
            <a:xfrm>
              <a:off x="5314324" y="989316"/>
              <a:ext cx="1897535" cy="554016"/>
            </a:xfrm>
            <a:custGeom>
              <a:rect b="b" l="l" r="r" t="t"/>
              <a:pathLst>
                <a:path extrusionOk="0" h="4750" w="16269">
                  <a:moveTo>
                    <a:pt x="15216" y="0"/>
                  </a:moveTo>
                  <a:cubicBezTo>
                    <a:pt x="15141" y="0"/>
                    <a:pt x="15064" y="16"/>
                    <a:pt x="14991" y="50"/>
                  </a:cubicBezTo>
                  <a:cubicBezTo>
                    <a:pt x="14702" y="194"/>
                    <a:pt x="14353" y="267"/>
                    <a:pt x="13967" y="291"/>
                  </a:cubicBezTo>
                  <a:cubicBezTo>
                    <a:pt x="14136" y="1231"/>
                    <a:pt x="14316" y="2460"/>
                    <a:pt x="14233" y="3014"/>
                  </a:cubicBezTo>
                  <a:cubicBezTo>
                    <a:pt x="14184" y="3309"/>
                    <a:pt x="13615" y="3425"/>
                    <a:pt x="12754" y="3425"/>
                  </a:cubicBezTo>
                  <a:cubicBezTo>
                    <a:pt x="10831" y="3425"/>
                    <a:pt x="7455" y="2842"/>
                    <a:pt x="5182" y="2351"/>
                  </a:cubicBezTo>
                  <a:cubicBezTo>
                    <a:pt x="2568" y="1773"/>
                    <a:pt x="892" y="1086"/>
                    <a:pt x="314" y="821"/>
                  </a:cubicBezTo>
                  <a:cubicBezTo>
                    <a:pt x="242" y="990"/>
                    <a:pt x="182" y="1159"/>
                    <a:pt x="145" y="1279"/>
                  </a:cubicBezTo>
                  <a:cubicBezTo>
                    <a:pt x="145" y="1279"/>
                    <a:pt x="1" y="2364"/>
                    <a:pt x="15425" y="4750"/>
                  </a:cubicBezTo>
                  <a:cubicBezTo>
                    <a:pt x="15425" y="4750"/>
                    <a:pt x="16269" y="2701"/>
                    <a:pt x="15703" y="375"/>
                  </a:cubicBezTo>
                  <a:cubicBezTo>
                    <a:pt x="15649" y="140"/>
                    <a:pt x="15439" y="0"/>
                    <a:pt x="152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4" name="Google Shape;1574;p80"/>
            <p:cNvSpPr/>
            <p:nvPr/>
          </p:nvSpPr>
          <p:spPr>
            <a:xfrm>
              <a:off x="6143594" y="1168933"/>
              <a:ext cx="1019157" cy="231054"/>
            </a:xfrm>
            <a:custGeom>
              <a:rect b="b" l="l" r="r" t="t"/>
              <a:pathLst>
                <a:path extrusionOk="0" h="1981" w="8738">
                  <a:moveTo>
                    <a:pt x="7085" y="1"/>
                  </a:moveTo>
                  <a:cubicBezTo>
                    <a:pt x="4287" y="1"/>
                    <a:pt x="1848" y="700"/>
                    <a:pt x="0" y="1715"/>
                  </a:cubicBezTo>
                  <a:cubicBezTo>
                    <a:pt x="434" y="1799"/>
                    <a:pt x="892" y="1884"/>
                    <a:pt x="1374" y="1980"/>
                  </a:cubicBezTo>
                  <a:cubicBezTo>
                    <a:pt x="2656" y="1473"/>
                    <a:pt x="3865" y="1276"/>
                    <a:pt x="5027" y="1276"/>
                  </a:cubicBezTo>
                  <a:cubicBezTo>
                    <a:pt x="6267" y="1276"/>
                    <a:pt x="7453" y="1501"/>
                    <a:pt x="8617" y="1812"/>
                  </a:cubicBezTo>
                  <a:cubicBezTo>
                    <a:pt x="8689" y="1317"/>
                    <a:pt x="8737" y="727"/>
                    <a:pt x="8689" y="76"/>
                  </a:cubicBezTo>
                  <a:cubicBezTo>
                    <a:pt x="8143" y="25"/>
                    <a:pt x="7608" y="1"/>
                    <a:pt x="70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5" name="Google Shape;1575;p80"/>
            <p:cNvSpPr/>
            <p:nvPr/>
          </p:nvSpPr>
          <p:spPr>
            <a:xfrm>
              <a:off x="6943355" y="989433"/>
              <a:ext cx="198279" cy="102639"/>
            </a:xfrm>
            <a:custGeom>
              <a:rect b="b" l="l" r="r" t="t"/>
              <a:pathLst>
                <a:path extrusionOk="0" h="880" w="1700">
                  <a:moveTo>
                    <a:pt x="1230" y="1"/>
                  </a:moveTo>
                  <a:cubicBezTo>
                    <a:pt x="1206" y="1"/>
                    <a:pt x="1181" y="1"/>
                    <a:pt x="1157" y="12"/>
                  </a:cubicBezTo>
                  <a:lnTo>
                    <a:pt x="1121" y="12"/>
                  </a:lnTo>
                  <a:cubicBezTo>
                    <a:pt x="1085" y="25"/>
                    <a:pt x="1048" y="36"/>
                    <a:pt x="1024" y="49"/>
                  </a:cubicBezTo>
                  <a:cubicBezTo>
                    <a:pt x="952" y="85"/>
                    <a:pt x="880" y="109"/>
                    <a:pt x="796" y="145"/>
                  </a:cubicBezTo>
                  <a:cubicBezTo>
                    <a:pt x="783" y="145"/>
                    <a:pt x="772" y="145"/>
                    <a:pt x="759" y="157"/>
                  </a:cubicBezTo>
                  <a:cubicBezTo>
                    <a:pt x="699" y="169"/>
                    <a:pt x="627" y="193"/>
                    <a:pt x="555" y="218"/>
                  </a:cubicBezTo>
                  <a:lnTo>
                    <a:pt x="531" y="218"/>
                  </a:lnTo>
                  <a:cubicBezTo>
                    <a:pt x="362" y="253"/>
                    <a:pt x="193" y="277"/>
                    <a:pt x="0" y="290"/>
                  </a:cubicBezTo>
                  <a:cubicBezTo>
                    <a:pt x="36" y="470"/>
                    <a:pt x="73" y="676"/>
                    <a:pt x="108" y="880"/>
                  </a:cubicBezTo>
                  <a:cubicBezTo>
                    <a:pt x="831" y="796"/>
                    <a:pt x="1350" y="518"/>
                    <a:pt x="1699" y="266"/>
                  </a:cubicBezTo>
                  <a:cubicBezTo>
                    <a:pt x="1688" y="253"/>
                    <a:pt x="1675" y="229"/>
                    <a:pt x="1663" y="218"/>
                  </a:cubicBezTo>
                  <a:cubicBezTo>
                    <a:pt x="1651" y="205"/>
                    <a:pt x="1651" y="193"/>
                    <a:pt x="1639" y="181"/>
                  </a:cubicBezTo>
                  <a:lnTo>
                    <a:pt x="1603" y="145"/>
                  </a:lnTo>
                  <a:lnTo>
                    <a:pt x="1567" y="109"/>
                  </a:lnTo>
                  <a:cubicBezTo>
                    <a:pt x="1555" y="97"/>
                    <a:pt x="1530" y="85"/>
                    <a:pt x="1519" y="73"/>
                  </a:cubicBezTo>
                  <a:cubicBezTo>
                    <a:pt x="1506" y="73"/>
                    <a:pt x="1495" y="60"/>
                    <a:pt x="1482" y="49"/>
                  </a:cubicBezTo>
                  <a:cubicBezTo>
                    <a:pt x="1458" y="49"/>
                    <a:pt x="1447" y="36"/>
                    <a:pt x="1434" y="36"/>
                  </a:cubicBezTo>
                  <a:cubicBezTo>
                    <a:pt x="1410" y="25"/>
                    <a:pt x="1398" y="25"/>
                    <a:pt x="1386" y="12"/>
                  </a:cubicBezTo>
                  <a:lnTo>
                    <a:pt x="1338" y="12"/>
                  </a:lnTo>
                  <a:cubicBezTo>
                    <a:pt x="1314" y="1"/>
                    <a:pt x="1289" y="1"/>
                    <a:pt x="12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6" name="Google Shape;1576;p80"/>
            <p:cNvSpPr/>
            <p:nvPr/>
          </p:nvSpPr>
          <p:spPr>
            <a:xfrm>
              <a:off x="6123882" y="1156336"/>
              <a:ext cx="1048665" cy="244933"/>
            </a:xfrm>
            <a:custGeom>
              <a:rect b="b" l="l" r="r" t="t"/>
              <a:pathLst>
                <a:path extrusionOk="0" h="2100" w="8991">
                  <a:moveTo>
                    <a:pt x="7340" y="0"/>
                  </a:moveTo>
                  <a:cubicBezTo>
                    <a:pt x="4412" y="0"/>
                    <a:pt x="1872" y="763"/>
                    <a:pt x="1" y="1847"/>
                  </a:cubicBezTo>
                  <a:cubicBezTo>
                    <a:pt x="13" y="1859"/>
                    <a:pt x="25" y="1859"/>
                    <a:pt x="37" y="1859"/>
                  </a:cubicBezTo>
                  <a:cubicBezTo>
                    <a:pt x="145" y="1883"/>
                    <a:pt x="266" y="1907"/>
                    <a:pt x="375" y="1931"/>
                  </a:cubicBezTo>
                  <a:cubicBezTo>
                    <a:pt x="423" y="1931"/>
                    <a:pt x="483" y="1944"/>
                    <a:pt x="531" y="1955"/>
                  </a:cubicBezTo>
                  <a:cubicBezTo>
                    <a:pt x="603" y="1968"/>
                    <a:pt x="688" y="1992"/>
                    <a:pt x="772" y="2004"/>
                  </a:cubicBezTo>
                  <a:cubicBezTo>
                    <a:pt x="820" y="2016"/>
                    <a:pt x="881" y="2028"/>
                    <a:pt x="941" y="2040"/>
                  </a:cubicBezTo>
                  <a:cubicBezTo>
                    <a:pt x="1061" y="2052"/>
                    <a:pt x="1182" y="2076"/>
                    <a:pt x="1315" y="2100"/>
                  </a:cubicBezTo>
                  <a:cubicBezTo>
                    <a:pt x="2705" y="1502"/>
                    <a:pt x="4011" y="1273"/>
                    <a:pt x="5263" y="1273"/>
                  </a:cubicBezTo>
                  <a:cubicBezTo>
                    <a:pt x="6507" y="1273"/>
                    <a:pt x="7699" y="1499"/>
                    <a:pt x="8870" y="1811"/>
                  </a:cubicBezTo>
                  <a:cubicBezTo>
                    <a:pt x="8942" y="1317"/>
                    <a:pt x="8990" y="726"/>
                    <a:pt x="8942" y="76"/>
                  </a:cubicBezTo>
                  <a:cubicBezTo>
                    <a:pt x="8397" y="24"/>
                    <a:pt x="7862" y="0"/>
                    <a:pt x="73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7" name="Google Shape;1577;p80"/>
            <p:cNvSpPr/>
            <p:nvPr/>
          </p:nvSpPr>
          <p:spPr>
            <a:xfrm>
              <a:off x="6485216" y="1291632"/>
              <a:ext cx="639510" cy="251698"/>
            </a:xfrm>
            <a:custGeom>
              <a:rect b="b" l="l" r="r" t="t"/>
              <a:pathLst>
                <a:path extrusionOk="0" h="2158" w="5483">
                  <a:moveTo>
                    <a:pt x="0" y="0"/>
                  </a:moveTo>
                  <a:lnTo>
                    <a:pt x="0" y="0"/>
                  </a:lnTo>
                  <a:cubicBezTo>
                    <a:pt x="1326" y="627"/>
                    <a:pt x="2325" y="1266"/>
                    <a:pt x="3024" y="1784"/>
                  </a:cubicBezTo>
                  <a:cubicBezTo>
                    <a:pt x="3771" y="1904"/>
                    <a:pt x="4555" y="2025"/>
                    <a:pt x="5386" y="2158"/>
                  </a:cubicBezTo>
                  <a:cubicBezTo>
                    <a:pt x="5386" y="2158"/>
                    <a:pt x="5434" y="2061"/>
                    <a:pt x="5483" y="1892"/>
                  </a:cubicBezTo>
                  <a:cubicBezTo>
                    <a:pt x="2193" y="338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8" name="Google Shape;1578;p80"/>
            <p:cNvSpPr/>
            <p:nvPr/>
          </p:nvSpPr>
          <p:spPr>
            <a:xfrm>
              <a:off x="6657951" y="1381557"/>
              <a:ext cx="466773" cy="161773"/>
            </a:xfrm>
            <a:custGeom>
              <a:rect b="b" l="l" r="r" t="t"/>
              <a:pathLst>
                <a:path extrusionOk="0" h="1387" w="4002">
                  <a:moveTo>
                    <a:pt x="1" y="0"/>
                  </a:moveTo>
                  <a:lnTo>
                    <a:pt x="1" y="0"/>
                  </a:lnTo>
                  <a:cubicBezTo>
                    <a:pt x="616" y="362"/>
                    <a:pt x="1134" y="712"/>
                    <a:pt x="1543" y="1013"/>
                  </a:cubicBezTo>
                  <a:cubicBezTo>
                    <a:pt x="1724" y="1037"/>
                    <a:pt x="1905" y="1073"/>
                    <a:pt x="2086" y="1097"/>
                  </a:cubicBezTo>
                  <a:cubicBezTo>
                    <a:pt x="2110" y="1109"/>
                    <a:pt x="2134" y="1109"/>
                    <a:pt x="2158" y="1109"/>
                  </a:cubicBezTo>
                  <a:cubicBezTo>
                    <a:pt x="2327" y="1133"/>
                    <a:pt x="2483" y="1157"/>
                    <a:pt x="2652" y="1194"/>
                  </a:cubicBezTo>
                  <a:cubicBezTo>
                    <a:pt x="2724" y="1205"/>
                    <a:pt x="2809" y="1218"/>
                    <a:pt x="2893" y="1229"/>
                  </a:cubicBezTo>
                  <a:cubicBezTo>
                    <a:pt x="3013" y="1242"/>
                    <a:pt x="3134" y="1266"/>
                    <a:pt x="3254" y="1290"/>
                  </a:cubicBezTo>
                  <a:cubicBezTo>
                    <a:pt x="3471" y="1314"/>
                    <a:pt x="3688" y="1350"/>
                    <a:pt x="3905" y="1387"/>
                  </a:cubicBezTo>
                  <a:lnTo>
                    <a:pt x="3918" y="1387"/>
                  </a:lnTo>
                  <a:lnTo>
                    <a:pt x="3918" y="1374"/>
                  </a:lnTo>
                  <a:lnTo>
                    <a:pt x="3918" y="1362"/>
                  </a:lnTo>
                  <a:lnTo>
                    <a:pt x="3918" y="1350"/>
                  </a:lnTo>
                  <a:cubicBezTo>
                    <a:pt x="3929" y="1350"/>
                    <a:pt x="3929" y="1350"/>
                    <a:pt x="3929" y="1338"/>
                  </a:cubicBezTo>
                  <a:lnTo>
                    <a:pt x="3929" y="1326"/>
                  </a:lnTo>
                  <a:cubicBezTo>
                    <a:pt x="3929" y="1314"/>
                    <a:pt x="3942" y="1314"/>
                    <a:pt x="3942" y="1314"/>
                  </a:cubicBezTo>
                  <a:cubicBezTo>
                    <a:pt x="3942" y="1302"/>
                    <a:pt x="3942" y="1290"/>
                    <a:pt x="3953" y="1290"/>
                  </a:cubicBezTo>
                  <a:lnTo>
                    <a:pt x="3953" y="1266"/>
                  </a:lnTo>
                  <a:cubicBezTo>
                    <a:pt x="3953" y="1254"/>
                    <a:pt x="3966" y="1242"/>
                    <a:pt x="3966" y="1229"/>
                  </a:cubicBezTo>
                  <a:cubicBezTo>
                    <a:pt x="3966" y="1229"/>
                    <a:pt x="3966" y="1218"/>
                    <a:pt x="3977" y="1218"/>
                  </a:cubicBezTo>
                  <a:cubicBezTo>
                    <a:pt x="3977" y="1205"/>
                    <a:pt x="3977" y="1194"/>
                    <a:pt x="3990" y="1181"/>
                  </a:cubicBezTo>
                  <a:cubicBezTo>
                    <a:pt x="3990" y="1157"/>
                    <a:pt x="4002" y="1133"/>
                    <a:pt x="4002" y="1121"/>
                  </a:cubicBezTo>
                  <a:cubicBezTo>
                    <a:pt x="3050" y="675"/>
                    <a:pt x="2194" y="326"/>
                    <a:pt x="1459" y="61"/>
                  </a:cubicBezTo>
                  <a:cubicBezTo>
                    <a:pt x="1389" y="63"/>
                    <a:pt x="1317" y="64"/>
                    <a:pt x="1242" y="64"/>
                  </a:cubicBezTo>
                  <a:cubicBezTo>
                    <a:pt x="871" y="64"/>
                    <a:pt x="453" y="4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9" name="Google Shape;1579;p80"/>
            <p:cNvSpPr/>
            <p:nvPr/>
          </p:nvSpPr>
          <p:spPr>
            <a:xfrm>
              <a:off x="6123882" y="1322540"/>
              <a:ext cx="286805" cy="78729"/>
            </a:xfrm>
            <a:custGeom>
              <a:rect b="b" l="l" r="r" t="t"/>
              <a:pathLst>
                <a:path extrusionOk="0" h="675" w="2459">
                  <a:moveTo>
                    <a:pt x="820" y="0"/>
                  </a:moveTo>
                  <a:cubicBezTo>
                    <a:pt x="531" y="133"/>
                    <a:pt x="254" y="278"/>
                    <a:pt x="1" y="422"/>
                  </a:cubicBezTo>
                  <a:cubicBezTo>
                    <a:pt x="13" y="434"/>
                    <a:pt x="25" y="434"/>
                    <a:pt x="37" y="434"/>
                  </a:cubicBezTo>
                  <a:cubicBezTo>
                    <a:pt x="158" y="458"/>
                    <a:pt x="266" y="482"/>
                    <a:pt x="375" y="506"/>
                  </a:cubicBezTo>
                  <a:cubicBezTo>
                    <a:pt x="423" y="506"/>
                    <a:pt x="483" y="519"/>
                    <a:pt x="531" y="530"/>
                  </a:cubicBezTo>
                  <a:cubicBezTo>
                    <a:pt x="567" y="543"/>
                    <a:pt x="616" y="543"/>
                    <a:pt x="664" y="554"/>
                  </a:cubicBezTo>
                  <a:cubicBezTo>
                    <a:pt x="700" y="567"/>
                    <a:pt x="736" y="567"/>
                    <a:pt x="772" y="579"/>
                  </a:cubicBezTo>
                  <a:cubicBezTo>
                    <a:pt x="820" y="591"/>
                    <a:pt x="881" y="603"/>
                    <a:pt x="941" y="615"/>
                  </a:cubicBezTo>
                  <a:cubicBezTo>
                    <a:pt x="1001" y="627"/>
                    <a:pt x="1074" y="639"/>
                    <a:pt x="1133" y="651"/>
                  </a:cubicBezTo>
                  <a:cubicBezTo>
                    <a:pt x="1194" y="663"/>
                    <a:pt x="1254" y="663"/>
                    <a:pt x="1315" y="675"/>
                  </a:cubicBezTo>
                  <a:cubicBezTo>
                    <a:pt x="1700" y="506"/>
                    <a:pt x="2086" y="374"/>
                    <a:pt x="2459" y="265"/>
                  </a:cubicBezTo>
                  <a:cubicBezTo>
                    <a:pt x="1917" y="181"/>
                    <a:pt x="1363" y="97"/>
                    <a:pt x="8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0" name="Google Shape;1580;p80"/>
            <p:cNvSpPr/>
            <p:nvPr/>
          </p:nvSpPr>
          <p:spPr>
            <a:xfrm>
              <a:off x="6964350" y="1156686"/>
              <a:ext cx="206794" cy="210876"/>
            </a:xfrm>
            <a:custGeom>
              <a:rect b="b" l="l" r="r" t="t"/>
              <a:pathLst>
                <a:path extrusionOk="0" h="1808" w="1773">
                  <a:moveTo>
                    <a:pt x="1" y="0"/>
                  </a:moveTo>
                  <a:cubicBezTo>
                    <a:pt x="73" y="567"/>
                    <a:pt x="121" y="1109"/>
                    <a:pt x="97" y="1459"/>
                  </a:cubicBezTo>
                  <a:cubicBezTo>
                    <a:pt x="627" y="1555"/>
                    <a:pt x="1146" y="1676"/>
                    <a:pt x="1664" y="1808"/>
                  </a:cubicBezTo>
                  <a:cubicBezTo>
                    <a:pt x="1688" y="1687"/>
                    <a:pt x="1700" y="1555"/>
                    <a:pt x="1712" y="1422"/>
                  </a:cubicBezTo>
                  <a:lnTo>
                    <a:pt x="1712" y="1411"/>
                  </a:lnTo>
                  <a:cubicBezTo>
                    <a:pt x="1749" y="1012"/>
                    <a:pt x="1773" y="555"/>
                    <a:pt x="1736" y="73"/>
                  </a:cubicBezTo>
                  <a:cubicBezTo>
                    <a:pt x="1146" y="13"/>
                    <a:pt x="568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1" name="Google Shape;1581;p80"/>
            <p:cNvSpPr/>
            <p:nvPr/>
          </p:nvSpPr>
          <p:spPr>
            <a:xfrm>
              <a:off x="5304526" y="1188994"/>
              <a:ext cx="1848315" cy="489284"/>
            </a:xfrm>
            <a:custGeom>
              <a:rect b="b" l="l" r="r" t="t"/>
              <a:pathLst>
                <a:path extrusionOk="0" h="4195" w="15847">
                  <a:moveTo>
                    <a:pt x="1" y="1"/>
                  </a:moveTo>
                  <a:cubicBezTo>
                    <a:pt x="12" y="121"/>
                    <a:pt x="73" y="229"/>
                    <a:pt x="181" y="290"/>
                  </a:cubicBezTo>
                  <a:cubicBezTo>
                    <a:pt x="2579" y="1688"/>
                    <a:pt x="8074" y="3062"/>
                    <a:pt x="15618" y="4194"/>
                  </a:cubicBezTo>
                  <a:cubicBezTo>
                    <a:pt x="15618" y="4194"/>
                    <a:pt x="15847" y="3652"/>
                    <a:pt x="15509" y="3038"/>
                  </a:cubicBezTo>
                  <a:cubicBezTo>
                    <a:pt x="15365" y="3013"/>
                    <a:pt x="15232" y="2989"/>
                    <a:pt x="15088" y="2977"/>
                  </a:cubicBezTo>
                  <a:lnTo>
                    <a:pt x="15088" y="2977"/>
                  </a:lnTo>
                  <a:cubicBezTo>
                    <a:pt x="15160" y="3375"/>
                    <a:pt x="15040" y="3676"/>
                    <a:pt x="15040" y="3676"/>
                  </a:cubicBezTo>
                  <a:cubicBezTo>
                    <a:pt x="7893" y="2604"/>
                    <a:pt x="2579" y="1314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2" name="Google Shape;1582;p80"/>
            <p:cNvSpPr/>
            <p:nvPr/>
          </p:nvSpPr>
          <p:spPr>
            <a:xfrm>
              <a:off x="5308725" y="1138491"/>
              <a:ext cx="1807609" cy="425834"/>
            </a:xfrm>
            <a:custGeom>
              <a:rect b="b" l="l" r="r" t="t"/>
              <a:pathLst>
                <a:path extrusionOk="0" h="3651" w="15498">
                  <a:moveTo>
                    <a:pt x="193" y="0"/>
                  </a:moveTo>
                  <a:lnTo>
                    <a:pt x="193" y="0"/>
                  </a:lnTo>
                  <a:cubicBezTo>
                    <a:pt x="133" y="36"/>
                    <a:pt x="61" y="156"/>
                    <a:pt x="0" y="289"/>
                  </a:cubicBezTo>
                  <a:cubicBezTo>
                    <a:pt x="603" y="686"/>
                    <a:pt x="3315" y="1771"/>
                    <a:pt x="15449" y="3651"/>
                  </a:cubicBezTo>
                  <a:cubicBezTo>
                    <a:pt x="15449" y="3651"/>
                    <a:pt x="15462" y="3603"/>
                    <a:pt x="15497" y="3506"/>
                  </a:cubicBezTo>
                  <a:cubicBezTo>
                    <a:pt x="15486" y="3495"/>
                    <a:pt x="15486" y="3482"/>
                    <a:pt x="15473" y="3471"/>
                  </a:cubicBezTo>
                  <a:cubicBezTo>
                    <a:pt x="50" y="1085"/>
                    <a:pt x="193" y="0"/>
                    <a:pt x="193" y="0"/>
                  </a:cubicBezTo>
                  <a:close/>
                </a:path>
              </a:pathLst>
            </a:custGeom>
            <a:solidFill>
              <a:srgbClr val="393A3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3" name="Google Shape;1583;p80"/>
            <p:cNvSpPr/>
            <p:nvPr/>
          </p:nvSpPr>
          <p:spPr>
            <a:xfrm>
              <a:off x="6365665" y="885861"/>
              <a:ext cx="77446" cy="93775"/>
            </a:xfrm>
            <a:custGeom>
              <a:rect b="b" l="l" r="r" t="t"/>
              <a:pathLst>
                <a:path extrusionOk="0" h="804" w="664">
                  <a:moveTo>
                    <a:pt x="126" y="1"/>
                  </a:moveTo>
                  <a:cubicBezTo>
                    <a:pt x="98" y="1"/>
                    <a:pt x="71" y="10"/>
                    <a:pt x="48" y="33"/>
                  </a:cubicBezTo>
                  <a:cubicBezTo>
                    <a:pt x="0" y="81"/>
                    <a:pt x="0" y="166"/>
                    <a:pt x="48" y="201"/>
                  </a:cubicBezTo>
                  <a:cubicBezTo>
                    <a:pt x="278" y="442"/>
                    <a:pt x="423" y="732"/>
                    <a:pt x="423" y="732"/>
                  </a:cubicBezTo>
                  <a:cubicBezTo>
                    <a:pt x="434" y="768"/>
                    <a:pt x="471" y="792"/>
                    <a:pt x="506" y="804"/>
                  </a:cubicBezTo>
                  <a:cubicBezTo>
                    <a:pt x="530" y="804"/>
                    <a:pt x="555" y="804"/>
                    <a:pt x="579" y="792"/>
                  </a:cubicBezTo>
                  <a:cubicBezTo>
                    <a:pt x="639" y="756"/>
                    <a:pt x="664" y="696"/>
                    <a:pt x="639" y="635"/>
                  </a:cubicBezTo>
                  <a:cubicBezTo>
                    <a:pt x="627" y="611"/>
                    <a:pt x="482" y="298"/>
                    <a:pt x="217" y="33"/>
                  </a:cubicBezTo>
                  <a:cubicBezTo>
                    <a:pt x="191" y="13"/>
                    <a:pt x="158" y="1"/>
                    <a:pt x="1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4" name="Google Shape;1584;p80"/>
            <p:cNvSpPr/>
            <p:nvPr/>
          </p:nvSpPr>
          <p:spPr>
            <a:xfrm>
              <a:off x="6265943" y="921085"/>
              <a:ext cx="46421" cy="101822"/>
            </a:xfrm>
            <a:custGeom>
              <a:rect b="b" l="l" r="r" t="t"/>
              <a:pathLst>
                <a:path extrusionOk="0" h="873" w="398">
                  <a:moveTo>
                    <a:pt x="209" y="1"/>
                  </a:moveTo>
                  <a:cubicBezTo>
                    <a:pt x="157" y="1"/>
                    <a:pt x="116" y="35"/>
                    <a:pt x="97" y="92"/>
                  </a:cubicBezTo>
                  <a:cubicBezTo>
                    <a:pt x="0" y="418"/>
                    <a:pt x="145" y="779"/>
                    <a:pt x="156" y="791"/>
                  </a:cubicBezTo>
                  <a:cubicBezTo>
                    <a:pt x="169" y="839"/>
                    <a:pt x="205" y="863"/>
                    <a:pt x="241" y="863"/>
                  </a:cubicBezTo>
                  <a:cubicBezTo>
                    <a:pt x="253" y="870"/>
                    <a:pt x="265" y="873"/>
                    <a:pt x="277" y="873"/>
                  </a:cubicBezTo>
                  <a:cubicBezTo>
                    <a:pt x="289" y="873"/>
                    <a:pt x="301" y="870"/>
                    <a:pt x="313" y="863"/>
                  </a:cubicBezTo>
                  <a:cubicBezTo>
                    <a:pt x="373" y="839"/>
                    <a:pt x="397" y="767"/>
                    <a:pt x="373" y="707"/>
                  </a:cubicBezTo>
                  <a:cubicBezTo>
                    <a:pt x="373" y="707"/>
                    <a:pt x="265" y="405"/>
                    <a:pt x="338" y="153"/>
                  </a:cubicBezTo>
                  <a:cubicBezTo>
                    <a:pt x="349" y="92"/>
                    <a:pt x="313" y="20"/>
                    <a:pt x="253" y="8"/>
                  </a:cubicBezTo>
                  <a:cubicBezTo>
                    <a:pt x="238" y="3"/>
                    <a:pt x="223" y="1"/>
                    <a:pt x="2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5" name="Google Shape;1585;p80"/>
            <p:cNvSpPr/>
            <p:nvPr/>
          </p:nvSpPr>
          <p:spPr>
            <a:xfrm>
              <a:off x="6136596" y="955142"/>
              <a:ext cx="50736" cy="107537"/>
            </a:xfrm>
            <a:custGeom>
              <a:rect b="b" l="l" r="r" t="t"/>
              <a:pathLst>
                <a:path extrusionOk="0" h="922" w="435">
                  <a:moveTo>
                    <a:pt x="302" y="0"/>
                  </a:moveTo>
                  <a:cubicBezTo>
                    <a:pt x="259" y="0"/>
                    <a:pt x="218" y="25"/>
                    <a:pt x="193" y="65"/>
                  </a:cubicBezTo>
                  <a:cubicBezTo>
                    <a:pt x="1" y="403"/>
                    <a:pt x="97" y="812"/>
                    <a:pt x="109" y="836"/>
                  </a:cubicBezTo>
                  <a:cubicBezTo>
                    <a:pt x="121" y="885"/>
                    <a:pt x="157" y="909"/>
                    <a:pt x="193" y="921"/>
                  </a:cubicBezTo>
                  <a:lnTo>
                    <a:pt x="253" y="921"/>
                  </a:lnTo>
                  <a:cubicBezTo>
                    <a:pt x="314" y="897"/>
                    <a:pt x="350" y="836"/>
                    <a:pt x="338" y="777"/>
                  </a:cubicBezTo>
                  <a:cubicBezTo>
                    <a:pt x="338" y="764"/>
                    <a:pt x="253" y="439"/>
                    <a:pt x="398" y="186"/>
                  </a:cubicBezTo>
                  <a:cubicBezTo>
                    <a:pt x="434" y="126"/>
                    <a:pt x="410" y="54"/>
                    <a:pt x="362" y="17"/>
                  </a:cubicBezTo>
                  <a:cubicBezTo>
                    <a:pt x="343" y="6"/>
                    <a:pt x="322" y="0"/>
                    <a:pt x="3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6" name="Google Shape;1586;p80"/>
            <p:cNvSpPr/>
            <p:nvPr/>
          </p:nvSpPr>
          <p:spPr>
            <a:xfrm>
              <a:off x="6004449" y="971471"/>
              <a:ext cx="57734" cy="101006"/>
            </a:xfrm>
            <a:custGeom>
              <a:rect b="b" l="l" r="r" t="t"/>
              <a:pathLst>
                <a:path extrusionOk="0" h="866" w="495">
                  <a:moveTo>
                    <a:pt x="352" y="1"/>
                  </a:moveTo>
                  <a:cubicBezTo>
                    <a:pt x="327" y="1"/>
                    <a:pt x="301" y="8"/>
                    <a:pt x="277" y="22"/>
                  </a:cubicBezTo>
                  <a:cubicBezTo>
                    <a:pt x="12" y="227"/>
                    <a:pt x="1" y="696"/>
                    <a:pt x="1" y="745"/>
                  </a:cubicBezTo>
                  <a:cubicBezTo>
                    <a:pt x="1" y="805"/>
                    <a:pt x="49" y="854"/>
                    <a:pt x="97" y="865"/>
                  </a:cubicBezTo>
                  <a:lnTo>
                    <a:pt x="121" y="865"/>
                  </a:lnTo>
                  <a:cubicBezTo>
                    <a:pt x="194" y="865"/>
                    <a:pt x="242" y="817"/>
                    <a:pt x="242" y="745"/>
                  </a:cubicBezTo>
                  <a:cubicBezTo>
                    <a:pt x="242" y="648"/>
                    <a:pt x="277" y="323"/>
                    <a:pt x="422" y="214"/>
                  </a:cubicBezTo>
                  <a:cubicBezTo>
                    <a:pt x="483" y="179"/>
                    <a:pt x="494" y="106"/>
                    <a:pt x="446" y="46"/>
                  </a:cubicBezTo>
                  <a:cubicBezTo>
                    <a:pt x="425" y="17"/>
                    <a:pt x="390" y="1"/>
                    <a:pt x="35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587" name="Google Shape;1587;p80"/>
          <p:cNvGrpSpPr/>
          <p:nvPr/>
        </p:nvGrpSpPr>
        <p:grpSpPr>
          <a:xfrm>
            <a:off x="5379274" y="1905134"/>
            <a:ext cx="931651" cy="748036"/>
            <a:chOff x="2824600" y="2103475"/>
            <a:chExt cx="1082937" cy="869405"/>
          </a:xfrm>
        </p:grpSpPr>
        <p:sp>
          <p:nvSpPr>
            <p:cNvPr id="1588" name="Google Shape;1588;p80"/>
            <p:cNvSpPr/>
            <p:nvPr/>
          </p:nvSpPr>
          <p:spPr>
            <a:xfrm>
              <a:off x="2842448" y="2103475"/>
              <a:ext cx="1006561" cy="869405"/>
            </a:xfrm>
            <a:custGeom>
              <a:rect b="b" l="l" r="r" t="t"/>
              <a:pathLst>
                <a:path extrusionOk="0" h="5407" w="6260">
                  <a:moveTo>
                    <a:pt x="4610" y="0"/>
                  </a:moveTo>
                  <a:cubicBezTo>
                    <a:pt x="4457" y="0"/>
                    <a:pt x="4315" y="11"/>
                    <a:pt x="4173" y="32"/>
                  </a:cubicBezTo>
                  <a:cubicBezTo>
                    <a:pt x="3791" y="109"/>
                    <a:pt x="3474" y="306"/>
                    <a:pt x="3179" y="655"/>
                  </a:cubicBezTo>
                  <a:cubicBezTo>
                    <a:pt x="3037" y="808"/>
                    <a:pt x="2960" y="972"/>
                    <a:pt x="2906" y="1103"/>
                  </a:cubicBezTo>
                  <a:cubicBezTo>
                    <a:pt x="2808" y="994"/>
                    <a:pt x="2676" y="884"/>
                    <a:pt x="2491" y="787"/>
                  </a:cubicBezTo>
                  <a:cubicBezTo>
                    <a:pt x="2203" y="647"/>
                    <a:pt x="1932" y="578"/>
                    <a:pt x="1658" y="578"/>
                  </a:cubicBezTo>
                  <a:cubicBezTo>
                    <a:pt x="1547" y="578"/>
                    <a:pt x="1435" y="590"/>
                    <a:pt x="1322" y="612"/>
                  </a:cubicBezTo>
                  <a:cubicBezTo>
                    <a:pt x="1191" y="634"/>
                    <a:pt x="1049" y="677"/>
                    <a:pt x="918" y="743"/>
                  </a:cubicBezTo>
                  <a:cubicBezTo>
                    <a:pt x="273" y="1027"/>
                    <a:pt x="1" y="1704"/>
                    <a:pt x="45" y="2338"/>
                  </a:cubicBezTo>
                  <a:cubicBezTo>
                    <a:pt x="66" y="2829"/>
                    <a:pt x="405" y="3408"/>
                    <a:pt x="1191" y="3932"/>
                  </a:cubicBezTo>
                  <a:cubicBezTo>
                    <a:pt x="1934" y="4423"/>
                    <a:pt x="3135" y="5079"/>
                    <a:pt x="3671" y="5319"/>
                  </a:cubicBezTo>
                  <a:lnTo>
                    <a:pt x="3834" y="5406"/>
                  </a:lnTo>
                  <a:lnTo>
                    <a:pt x="3900" y="5341"/>
                  </a:lnTo>
                  <a:cubicBezTo>
                    <a:pt x="4304" y="4915"/>
                    <a:pt x="5178" y="3899"/>
                    <a:pt x="5669" y="3168"/>
                  </a:cubicBezTo>
                  <a:cubicBezTo>
                    <a:pt x="6205" y="2381"/>
                    <a:pt x="6259" y="1595"/>
                    <a:pt x="6096" y="1125"/>
                  </a:cubicBezTo>
                  <a:cubicBezTo>
                    <a:pt x="5888" y="535"/>
                    <a:pt x="5309" y="22"/>
                    <a:pt x="46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9" name="Google Shape;1589;p80"/>
            <p:cNvSpPr/>
            <p:nvPr/>
          </p:nvSpPr>
          <p:spPr>
            <a:xfrm>
              <a:off x="2824600" y="2313308"/>
              <a:ext cx="1082937" cy="530776"/>
            </a:xfrm>
            <a:custGeom>
              <a:rect b="b" l="l" r="r" t="t"/>
              <a:pathLst>
                <a:path extrusionOk="0" h="3301" w="6735">
                  <a:moveTo>
                    <a:pt x="2542" y="0"/>
                  </a:moveTo>
                  <a:cubicBezTo>
                    <a:pt x="2501" y="0"/>
                    <a:pt x="2464" y="24"/>
                    <a:pt x="2449" y="82"/>
                  </a:cubicBezTo>
                  <a:cubicBezTo>
                    <a:pt x="2329" y="628"/>
                    <a:pt x="2209" y="1185"/>
                    <a:pt x="2088" y="1732"/>
                  </a:cubicBezTo>
                  <a:cubicBezTo>
                    <a:pt x="2078" y="1786"/>
                    <a:pt x="2067" y="1841"/>
                    <a:pt x="2056" y="1906"/>
                  </a:cubicBezTo>
                  <a:cubicBezTo>
                    <a:pt x="1969" y="1917"/>
                    <a:pt x="1892" y="1939"/>
                    <a:pt x="1804" y="1950"/>
                  </a:cubicBezTo>
                  <a:cubicBezTo>
                    <a:pt x="1499" y="2016"/>
                    <a:pt x="440" y="2223"/>
                    <a:pt x="134" y="2288"/>
                  </a:cubicBezTo>
                  <a:cubicBezTo>
                    <a:pt x="1" y="2309"/>
                    <a:pt x="30" y="2510"/>
                    <a:pt x="150" y="2510"/>
                  </a:cubicBezTo>
                  <a:cubicBezTo>
                    <a:pt x="159" y="2510"/>
                    <a:pt x="168" y="2509"/>
                    <a:pt x="177" y="2507"/>
                  </a:cubicBezTo>
                  <a:cubicBezTo>
                    <a:pt x="592" y="2419"/>
                    <a:pt x="1761" y="2190"/>
                    <a:pt x="2176" y="2103"/>
                  </a:cubicBezTo>
                  <a:cubicBezTo>
                    <a:pt x="2209" y="2103"/>
                    <a:pt x="2253" y="2070"/>
                    <a:pt x="2253" y="2037"/>
                  </a:cubicBezTo>
                  <a:cubicBezTo>
                    <a:pt x="2362" y="1535"/>
                    <a:pt x="2471" y="1043"/>
                    <a:pt x="2580" y="552"/>
                  </a:cubicBezTo>
                  <a:cubicBezTo>
                    <a:pt x="2853" y="1436"/>
                    <a:pt x="3137" y="2321"/>
                    <a:pt x="3411" y="3217"/>
                  </a:cubicBezTo>
                  <a:cubicBezTo>
                    <a:pt x="3432" y="3271"/>
                    <a:pt x="3482" y="3300"/>
                    <a:pt x="3530" y="3300"/>
                  </a:cubicBezTo>
                  <a:cubicBezTo>
                    <a:pt x="3580" y="3300"/>
                    <a:pt x="3628" y="3268"/>
                    <a:pt x="3639" y="3195"/>
                  </a:cubicBezTo>
                  <a:cubicBezTo>
                    <a:pt x="3705" y="2518"/>
                    <a:pt x="3771" y="1841"/>
                    <a:pt x="3847" y="1164"/>
                  </a:cubicBezTo>
                  <a:cubicBezTo>
                    <a:pt x="4044" y="1567"/>
                    <a:pt x="4241" y="1982"/>
                    <a:pt x="4437" y="2387"/>
                  </a:cubicBezTo>
                  <a:cubicBezTo>
                    <a:pt x="4458" y="2429"/>
                    <a:pt x="4503" y="2451"/>
                    <a:pt x="4545" y="2451"/>
                  </a:cubicBezTo>
                  <a:cubicBezTo>
                    <a:pt x="4590" y="2451"/>
                    <a:pt x="4633" y="2427"/>
                    <a:pt x="4644" y="2376"/>
                  </a:cubicBezTo>
                  <a:cubicBezTo>
                    <a:pt x="4710" y="2135"/>
                    <a:pt x="4765" y="1885"/>
                    <a:pt x="4819" y="1644"/>
                  </a:cubicBezTo>
                  <a:cubicBezTo>
                    <a:pt x="4841" y="1589"/>
                    <a:pt x="4841" y="1557"/>
                    <a:pt x="4841" y="1546"/>
                  </a:cubicBezTo>
                  <a:cubicBezTo>
                    <a:pt x="4928" y="1524"/>
                    <a:pt x="5027" y="1502"/>
                    <a:pt x="5114" y="1491"/>
                  </a:cubicBezTo>
                  <a:cubicBezTo>
                    <a:pt x="5606" y="1393"/>
                    <a:pt x="6108" y="1283"/>
                    <a:pt x="6600" y="1185"/>
                  </a:cubicBezTo>
                  <a:cubicBezTo>
                    <a:pt x="6735" y="1165"/>
                    <a:pt x="6702" y="966"/>
                    <a:pt x="6576" y="966"/>
                  </a:cubicBezTo>
                  <a:cubicBezTo>
                    <a:pt x="6570" y="966"/>
                    <a:pt x="6563" y="966"/>
                    <a:pt x="6556" y="967"/>
                  </a:cubicBezTo>
                  <a:cubicBezTo>
                    <a:pt x="5955" y="1087"/>
                    <a:pt x="5343" y="1207"/>
                    <a:pt x="4732" y="1338"/>
                  </a:cubicBezTo>
                  <a:cubicBezTo>
                    <a:pt x="4699" y="1338"/>
                    <a:pt x="4656" y="1371"/>
                    <a:pt x="4656" y="1404"/>
                  </a:cubicBezTo>
                  <a:cubicBezTo>
                    <a:pt x="4601" y="1611"/>
                    <a:pt x="4557" y="1808"/>
                    <a:pt x="4503" y="2004"/>
                  </a:cubicBezTo>
                  <a:cubicBezTo>
                    <a:pt x="4295" y="1579"/>
                    <a:pt x="4088" y="1142"/>
                    <a:pt x="3869" y="705"/>
                  </a:cubicBezTo>
                  <a:cubicBezTo>
                    <a:pt x="3851" y="664"/>
                    <a:pt x="3815" y="646"/>
                    <a:pt x="3778" y="646"/>
                  </a:cubicBezTo>
                  <a:cubicBezTo>
                    <a:pt x="3724" y="646"/>
                    <a:pt x="3668" y="684"/>
                    <a:pt x="3661" y="749"/>
                  </a:cubicBezTo>
                  <a:cubicBezTo>
                    <a:pt x="3596" y="1382"/>
                    <a:pt x="3530" y="2004"/>
                    <a:pt x="3465" y="2638"/>
                  </a:cubicBezTo>
                  <a:cubicBezTo>
                    <a:pt x="3203" y="1786"/>
                    <a:pt x="2930" y="945"/>
                    <a:pt x="2668" y="93"/>
                  </a:cubicBezTo>
                  <a:cubicBezTo>
                    <a:pt x="2649" y="38"/>
                    <a:pt x="2593" y="0"/>
                    <a:pt x="25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3" name="Shape 1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4" name="Google Shape;1594;p81"/>
          <p:cNvSpPr txBox="1"/>
          <p:nvPr>
            <p:ph type="title"/>
          </p:nvPr>
        </p:nvSpPr>
        <p:spPr>
          <a:xfrm>
            <a:off x="720075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TEAM MEMBER ROLES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595" name="Google Shape;1595;p81"/>
          <p:cNvSpPr txBox="1"/>
          <p:nvPr>
            <p:ph idx="2" type="title"/>
          </p:nvPr>
        </p:nvSpPr>
        <p:spPr>
          <a:xfrm>
            <a:off x="1394962" y="2581904"/>
            <a:ext cx="1807500" cy="3051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CHRISTELLE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596" name="Google Shape;1596;p81"/>
          <p:cNvSpPr txBox="1"/>
          <p:nvPr>
            <p:ph idx="1" type="subTitle"/>
          </p:nvPr>
        </p:nvSpPr>
        <p:spPr>
          <a:xfrm>
            <a:off x="1394900" y="2885197"/>
            <a:ext cx="1807500" cy="42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Computer</a:t>
            </a:r>
            <a:endParaRPr/>
          </a:p>
        </p:txBody>
      </p:sp>
      <p:sp>
        <p:nvSpPr>
          <p:cNvPr id="1597" name="Google Shape;1597;p81"/>
          <p:cNvSpPr txBox="1"/>
          <p:nvPr>
            <p:ph idx="3" type="title"/>
          </p:nvPr>
        </p:nvSpPr>
        <p:spPr>
          <a:xfrm>
            <a:off x="2749071" y="4029704"/>
            <a:ext cx="1807500" cy="3051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ETHAN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598" name="Google Shape;1598;p81"/>
          <p:cNvSpPr txBox="1"/>
          <p:nvPr>
            <p:ph idx="4" type="subTitle"/>
          </p:nvPr>
        </p:nvSpPr>
        <p:spPr>
          <a:xfrm>
            <a:off x="2749000" y="4332997"/>
            <a:ext cx="1807500" cy="42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Greeter/Observer</a:t>
            </a:r>
            <a:endParaRPr/>
          </a:p>
        </p:txBody>
      </p:sp>
      <p:sp>
        <p:nvSpPr>
          <p:cNvPr id="1599" name="Google Shape;1599;p81"/>
          <p:cNvSpPr txBox="1"/>
          <p:nvPr>
            <p:ph idx="5" type="title"/>
          </p:nvPr>
        </p:nvSpPr>
        <p:spPr>
          <a:xfrm>
            <a:off x="4407985" y="2581904"/>
            <a:ext cx="1807500" cy="3051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AKANSHYA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600" name="Google Shape;1600;p81"/>
          <p:cNvSpPr txBox="1"/>
          <p:nvPr>
            <p:ph idx="6" type="subTitle"/>
          </p:nvPr>
        </p:nvSpPr>
        <p:spPr>
          <a:xfrm>
            <a:off x="4407925" y="2885197"/>
            <a:ext cx="1807500" cy="42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Facilitator</a:t>
            </a:r>
            <a:endParaRPr/>
          </a:p>
        </p:txBody>
      </p:sp>
      <p:sp>
        <p:nvSpPr>
          <p:cNvPr id="1601" name="Google Shape;1601;p81"/>
          <p:cNvSpPr/>
          <p:nvPr/>
        </p:nvSpPr>
        <p:spPr>
          <a:xfrm rot="-9000063">
            <a:off x="4088906" y="2685215"/>
            <a:ext cx="341880" cy="290680"/>
          </a:xfrm>
          <a:custGeom>
            <a:rect b="b" l="l" r="r" t="t"/>
            <a:pathLst>
              <a:path extrusionOk="0" h="11979" w="14089">
                <a:moveTo>
                  <a:pt x="4285" y="0"/>
                </a:moveTo>
                <a:cubicBezTo>
                  <a:pt x="2217" y="0"/>
                  <a:pt x="1" y="1339"/>
                  <a:pt x="8" y="4986"/>
                </a:cubicBezTo>
                <a:cubicBezTo>
                  <a:pt x="19" y="11168"/>
                  <a:pt x="6059" y="11911"/>
                  <a:pt x="6059" y="11911"/>
                </a:cubicBezTo>
                <a:cubicBezTo>
                  <a:pt x="6402" y="11957"/>
                  <a:pt x="6742" y="11979"/>
                  <a:pt x="7075" y="11979"/>
                </a:cubicBezTo>
                <a:cubicBezTo>
                  <a:pt x="10960" y="11979"/>
                  <a:pt x="14088" y="8957"/>
                  <a:pt x="13585" y="4833"/>
                </a:cubicBezTo>
                <a:cubicBezTo>
                  <a:pt x="13039" y="355"/>
                  <a:pt x="8986" y="2692"/>
                  <a:pt x="7075" y="966"/>
                </a:cubicBezTo>
                <a:cubicBezTo>
                  <a:pt x="6414" y="369"/>
                  <a:pt x="5370" y="0"/>
                  <a:pt x="4285" y="0"/>
                </a:cubicBezTo>
                <a:close/>
              </a:path>
            </a:pathLst>
          </a:cu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2" name="Google Shape;1602;p81"/>
          <p:cNvSpPr/>
          <p:nvPr/>
        </p:nvSpPr>
        <p:spPr>
          <a:xfrm rot="1799937">
            <a:off x="1303244" y="2084391"/>
            <a:ext cx="341880" cy="290680"/>
          </a:xfrm>
          <a:custGeom>
            <a:rect b="b" l="l" r="r" t="t"/>
            <a:pathLst>
              <a:path extrusionOk="0" h="11979" w="14089">
                <a:moveTo>
                  <a:pt x="4285" y="0"/>
                </a:moveTo>
                <a:cubicBezTo>
                  <a:pt x="2217" y="0"/>
                  <a:pt x="1" y="1339"/>
                  <a:pt x="8" y="4986"/>
                </a:cubicBezTo>
                <a:cubicBezTo>
                  <a:pt x="19" y="11168"/>
                  <a:pt x="6059" y="11911"/>
                  <a:pt x="6059" y="11911"/>
                </a:cubicBezTo>
                <a:cubicBezTo>
                  <a:pt x="6402" y="11957"/>
                  <a:pt x="6742" y="11979"/>
                  <a:pt x="7075" y="11979"/>
                </a:cubicBezTo>
                <a:cubicBezTo>
                  <a:pt x="10960" y="11979"/>
                  <a:pt x="14088" y="8957"/>
                  <a:pt x="13585" y="4833"/>
                </a:cubicBezTo>
                <a:cubicBezTo>
                  <a:pt x="13039" y="355"/>
                  <a:pt x="8986" y="2692"/>
                  <a:pt x="7075" y="966"/>
                </a:cubicBezTo>
                <a:cubicBezTo>
                  <a:pt x="6414" y="369"/>
                  <a:pt x="5370" y="0"/>
                  <a:pt x="4285" y="0"/>
                </a:cubicBezTo>
                <a:close/>
              </a:path>
            </a:pathLst>
          </a:cu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3" name="Google Shape;1603;p81"/>
          <p:cNvSpPr/>
          <p:nvPr/>
        </p:nvSpPr>
        <p:spPr>
          <a:xfrm rot="-4500321">
            <a:off x="5931816" y="2045673"/>
            <a:ext cx="162411" cy="138059"/>
          </a:xfrm>
          <a:custGeom>
            <a:rect b="b" l="l" r="r" t="t"/>
            <a:pathLst>
              <a:path extrusionOk="0" h="11979" w="14089">
                <a:moveTo>
                  <a:pt x="4285" y="0"/>
                </a:moveTo>
                <a:cubicBezTo>
                  <a:pt x="2217" y="0"/>
                  <a:pt x="1" y="1339"/>
                  <a:pt x="8" y="4986"/>
                </a:cubicBezTo>
                <a:cubicBezTo>
                  <a:pt x="19" y="11168"/>
                  <a:pt x="6059" y="11911"/>
                  <a:pt x="6059" y="11911"/>
                </a:cubicBezTo>
                <a:cubicBezTo>
                  <a:pt x="6402" y="11957"/>
                  <a:pt x="6742" y="11979"/>
                  <a:pt x="7075" y="11979"/>
                </a:cubicBezTo>
                <a:cubicBezTo>
                  <a:pt x="10960" y="11979"/>
                  <a:pt x="14088" y="8957"/>
                  <a:pt x="13585" y="4833"/>
                </a:cubicBezTo>
                <a:cubicBezTo>
                  <a:pt x="13039" y="355"/>
                  <a:pt x="8986" y="2692"/>
                  <a:pt x="7075" y="966"/>
                </a:cubicBezTo>
                <a:cubicBezTo>
                  <a:pt x="6414" y="369"/>
                  <a:pt x="5370" y="0"/>
                  <a:pt x="4285" y="0"/>
                </a:cubicBezTo>
                <a:close/>
              </a:path>
            </a:pathLst>
          </a:cu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4" name="Google Shape;1604;p81"/>
          <p:cNvSpPr txBox="1"/>
          <p:nvPr>
            <p:ph idx="3" type="title"/>
          </p:nvPr>
        </p:nvSpPr>
        <p:spPr>
          <a:xfrm>
            <a:off x="5873271" y="4029704"/>
            <a:ext cx="1807500" cy="3051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JAKE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605" name="Google Shape;1605;p81"/>
          <p:cNvSpPr txBox="1"/>
          <p:nvPr>
            <p:ph idx="4" type="subTitle"/>
          </p:nvPr>
        </p:nvSpPr>
        <p:spPr>
          <a:xfrm>
            <a:off x="5873200" y="4332997"/>
            <a:ext cx="1807500" cy="42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Observer/Assistant Computer</a:t>
            </a:r>
            <a:endParaRPr/>
          </a:p>
        </p:txBody>
      </p:sp>
      <p:sp>
        <p:nvSpPr>
          <p:cNvPr id="1606" name="Google Shape;1606;p81"/>
          <p:cNvSpPr/>
          <p:nvPr/>
        </p:nvSpPr>
        <p:spPr>
          <a:xfrm rot="-9000063">
            <a:off x="7213106" y="2685215"/>
            <a:ext cx="341880" cy="290680"/>
          </a:xfrm>
          <a:custGeom>
            <a:rect b="b" l="l" r="r" t="t"/>
            <a:pathLst>
              <a:path extrusionOk="0" h="11979" w="14089">
                <a:moveTo>
                  <a:pt x="4285" y="0"/>
                </a:moveTo>
                <a:cubicBezTo>
                  <a:pt x="2217" y="0"/>
                  <a:pt x="1" y="1339"/>
                  <a:pt x="8" y="4986"/>
                </a:cubicBezTo>
                <a:cubicBezTo>
                  <a:pt x="19" y="11168"/>
                  <a:pt x="6059" y="11911"/>
                  <a:pt x="6059" y="11911"/>
                </a:cubicBezTo>
                <a:cubicBezTo>
                  <a:pt x="6402" y="11957"/>
                  <a:pt x="6742" y="11979"/>
                  <a:pt x="7075" y="11979"/>
                </a:cubicBezTo>
                <a:cubicBezTo>
                  <a:pt x="10960" y="11979"/>
                  <a:pt x="14088" y="8957"/>
                  <a:pt x="13585" y="4833"/>
                </a:cubicBezTo>
                <a:cubicBezTo>
                  <a:pt x="13039" y="355"/>
                  <a:pt x="8986" y="2692"/>
                  <a:pt x="7075" y="966"/>
                </a:cubicBezTo>
                <a:cubicBezTo>
                  <a:pt x="6414" y="369"/>
                  <a:pt x="5370" y="0"/>
                  <a:pt x="4285" y="0"/>
                </a:cubicBezTo>
                <a:close/>
              </a:path>
            </a:pathLst>
          </a:cu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607" name="Google Shape;1607;p81"/>
          <p:cNvPicPr preferRelativeResize="0"/>
          <p:nvPr/>
        </p:nvPicPr>
        <p:blipFill rotWithShape="1">
          <a:blip r:embed="rId3">
            <a:alphaModFix/>
          </a:blip>
          <a:srcRect b="16400" l="14352" r="14345" t="31050"/>
          <a:stretch/>
        </p:blipFill>
        <p:spPr>
          <a:xfrm>
            <a:off x="1783850" y="1445505"/>
            <a:ext cx="1029600" cy="1011900"/>
          </a:xfrm>
          <a:prstGeom prst="flowChartConnector">
            <a:avLst/>
          </a:prstGeom>
          <a:noFill/>
          <a:ln>
            <a:noFill/>
          </a:ln>
        </p:spPr>
      </p:pic>
      <p:pic>
        <p:nvPicPr>
          <p:cNvPr id="1608" name="Google Shape;1608;p8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96875" y="1411475"/>
            <a:ext cx="1029600" cy="10296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609" name="Google Shape;1609;p81"/>
          <p:cNvPicPr preferRelativeResize="0"/>
          <p:nvPr/>
        </p:nvPicPr>
        <p:blipFill rotWithShape="1">
          <a:blip r:embed="rId5">
            <a:alphaModFix/>
          </a:blip>
          <a:srcRect b="33469" l="17434" r="12742" t="16821"/>
          <a:stretch/>
        </p:blipFill>
        <p:spPr>
          <a:xfrm>
            <a:off x="3146800" y="2885188"/>
            <a:ext cx="1011900" cy="10119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610" name="Google Shape;1610;p81"/>
          <p:cNvPicPr preferRelativeResize="0"/>
          <p:nvPr/>
        </p:nvPicPr>
        <p:blipFill rotWithShape="1">
          <a:blip r:embed="rId6">
            <a:alphaModFix/>
          </a:blip>
          <a:srcRect b="70480" l="26311" r="35616" t="4148"/>
          <a:stretch/>
        </p:blipFill>
        <p:spPr>
          <a:xfrm>
            <a:off x="6262225" y="2876350"/>
            <a:ext cx="1029600" cy="10296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4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5" name="Google Shape;1615;p82"/>
          <p:cNvSpPr txBox="1"/>
          <p:nvPr>
            <p:ph idx="13" type="subTitle"/>
          </p:nvPr>
        </p:nvSpPr>
        <p:spPr>
          <a:xfrm>
            <a:off x="6150027" y="2339025"/>
            <a:ext cx="17994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Demonstrate how to interact with app</a:t>
            </a:r>
            <a:endParaRPr sz="1300"/>
          </a:p>
        </p:txBody>
      </p:sp>
      <p:sp>
        <p:nvSpPr>
          <p:cNvPr id="1616" name="Google Shape;1616;p82"/>
          <p:cNvSpPr txBox="1"/>
          <p:nvPr>
            <p:ph idx="15" type="subTitle"/>
          </p:nvPr>
        </p:nvSpPr>
        <p:spPr>
          <a:xfrm>
            <a:off x="6150027" y="4049400"/>
            <a:ext cx="17994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Asked participant for thoughts on our app and areas of improvement</a:t>
            </a:r>
            <a:endParaRPr sz="1300"/>
          </a:p>
        </p:txBody>
      </p:sp>
      <p:sp>
        <p:nvSpPr>
          <p:cNvPr id="1617" name="Google Shape;1617;p82"/>
          <p:cNvSpPr txBox="1"/>
          <p:nvPr>
            <p:ph idx="9" type="title"/>
          </p:nvPr>
        </p:nvSpPr>
        <p:spPr>
          <a:xfrm>
            <a:off x="6056725" y="1981100"/>
            <a:ext cx="1986000" cy="352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UI basics</a:t>
            </a:r>
            <a:endParaRPr/>
          </a:p>
        </p:txBody>
      </p:sp>
      <p:sp>
        <p:nvSpPr>
          <p:cNvPr id="1618" name="Google Shape;1618;p82"/>
          <p:cNvSpPr txBox="1"/>
          <p:nvPr>
            <p:ph idx="14" type="title"/>
          </p:nvPr>
        </p:nvSpPr>
        <p:spPr>
          <a:xfrm>
            <a:off x="6056725" y="3691475"/>
            <a:ext cx="1986000" cy="352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Final thoughts</a:t>
            </a:r>
            <a:endParaRPr/>
          </a:p>
        </p:txBody>
      </p:sp>
      <p:sp>
        <p:nvSpPr>
          <p:cNvPr id="1619" name="Google Shape;1619;p82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Procedure</a:t>
            </a:r>
            <a:endParaRPr/>
          </a:p>
        </p:txBody>
      </p:sp>
      <p:sp>
        <p:nvSpPr>
          <p:cNvPr id="1620" name="Google Shape;1620;p82"/>
          <p:cNvSpPr txBox="1"/>
          <p:nvPr>
            <p:ph idx="2" type="title"/>
          </p:nvPr>
        </p:nvSpPr>
        <p:spPr>
          <a:xfrm>
            <a:off x="1101175" y="1981100"/>
            <a:ext cx="1986000" cy="352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Introduction</a:t>
            </a:r>
            <a:endParaRPr/>
          </a:p>
        </p:txBody>
      </p:sp>
      <p:sp>
        <p:nvSpPr>
          <p:cNvPr id="1621" name="Google Shape;1621;p82"/>
          <p:cNvSpPr txBox="1"/>
          <p:nvPr>
            <p:ph idx="1" type="subTitle"/>
          </p:nvPr>
        </p:nvSpPr>
        <p:spPr>
          <a:xfrm>
            <a:off x="1194475" y="2339025"/>
            <a:ext cx="17994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Who we are and what the experiment is about</a:t>
            </a:r>
            <a:endParaRPr sz="1200"/>
          </a:p>
        </p:txBody>
      </p:sp>
      <p:sp>
        <p:nvSpPr>
          <p:cNvPr id="1622" name="Google Shape;1622;p82"/>
          <p:cNvSpPr txBox="1"/>
          <p:nvPr>
            <p:ph idx="3" type="title"/>
          </p:nvPr>
        </p:nvSpPr>
        <p:spPr>
          <a:xfrm>
            <a:off x="3569120" y="1981100"/>
            <a:ext cx="1986000" cy="352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Context</a:t>
            </a:r>
            <a:endParaRPr/>
          </a:p>
        </p:txBody>
      </p:sp>
      <p:sp>
        <p:nvSpPr>
          <p:cNvPr id="1623" name="Google Shape;1623;p82"/>
          <p:cNvSpPr txBox="1"/>
          <p:nvPr>
            <p:ph idx="4" type="subTitle"/>
          </p:nvPr>
        </p:nvSpPr>
        <p:spPr>
          <a:xfrm>
            <a:off x="3662421" y="2339025"/>
            <a:ext cx="17994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Give participant context about our app and its purpose</a:t>
            </a:r>
            <a:endParaRPr sz="1300"/>
          </a:p>
        </p:txBody>
      </p:sp>
      <p:sp>
        <p:nvSpPr>
          <p:cNvPr id="1624" name="Google Shape;1624;p82"/>
          <p:cNvSpPr txBox="1"/>
          <p:nvPr>
            <p:ph idx="5" type="title"/>
          </p:nvPr>
        </p:nvSpPr>
        <p:spPr>
          <a:xfrm>
            <a:off x="1101175" y="3691475"/>
            <a:ext cx="1986000" cy="352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Tasks</a:t>
            </a:r>
            <a:endParaRPr/>
          </a:p>
        </p:txBody>
      </p:sp>
      <p:sp>
        <p:nvSpPr>
          <p:cNvPr id="1625" name="Google Shape;1625;p82"/>
          <p:cNvSpPr txBox="1"/>
          <p:nvPr>
            <p:ph idx="6" type="subTitle"/>
          </p:nvPr>
        </p:nvSpPr>
        <p:spPr>
          <a:xfrm>
            <a:off x="1194475" y="4049400"/>
            <a:ext cx="17994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Present user with tasks we want them to complete</a:t>
            </a:r>
            <a:endParaRPr sz="1300"/>
          </a:p>
        </p:txBody>
      </p:sp>
      <p:sp>
        <p:nvSpPr>
          <p:cNvPr id="1626" name="Google Shape;1626;p82"/>
          <p:cNvSpPr txBox="1"/>
          <p:nvPr>
            <p:ph idx="7" type="title"/>
          </p:nvPr>
        </p:nvSpPr>
        <p:spPr>
          <a:xfrm>
            <a:off x="3569120" y="3691475"/>
            <a:ext cx="1986000" cy="352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Execution</a:t>
            </a:r>
            <a:endParaRPr/>
          </a:p>
        </p:txBody>
      </p:sp>
      <p:sp>
        <p:nvSpPr>
          <p:cNvPr id="1627" name="Google Shape;1627;p82"/>
          <p:cNvSpPr txBox="1"/>
          <p:nvPr>
            <p:ph idx="8" type="subTitle"/>
          </p:nvPr>
        </p:nvSpPr>
        <p:spPr>
          <a:xfrm>
            <a:off x="3662421" y="4049400"/>
            <a:ext cx="17994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Allowed user to find their way to the tasks with as little guidance as possible</a:t>
            </a:r>
            <a:endParaRPr/>
          </a:p>
        </p:txBody>
      </p:sp>
      <p:sp>
        <p:nvSpPr>
          <p:cNvPr id="1628" name="Google Shape;1628;p82"/>
          <p:cNvSpPr/>
          <p:nvPr/>
        </p:nvSpPr>
        <p:spPr>
          <a:xfrm>
            <a:off x="1836206" y="3121429"/>
            <a:ext cx="515939" cy="484804"/>
          </a:xfrm>
          <a:custGeom>
            <a:rect b="b" l="l" r="r" t="t"/>
            <a:pathLst>
              <a:path extrusionOk="0" h="5390" w="5736">
                <a:moveTo>
                  <a:pt x="2327" y="0"/>
                </a:moveTo>
                <a:cubicBezTo>
                  <a:pt x="1872" y="0"/>
                  <a:pt x="1427" y="134"/>
                  <a:pt x="1043" y="452"/>
                </a:cubicBezTo>
                <a:cubicBezTo>
                  <a:pt x="775" y="669"/>
                  <a:pt x="610" y="947"/>
                  <a:pt x="506" y="1267"/>
                </a:cubicBezTo>
                <a:cubicBezTo>
                  <a:pt x="32" y="2134"/>
                  <a:pt x="1" y="3361"/>
                  <a:pt x="424" y="4145"/>
                </a:cubicBezTo>
                <a:cubicBezTo>
                  <a:pt x="881" y="4994"/>
                  <a:pt x="1728" y="5389"/>
                  <a:pt x="2600" y="5389"/>
                </a:cubicBezTo>
                <a:cubicBezTo>
                  <a:pt x="3223" y="5389"/>
                  <a:pt x="3859" y="5188"/>
                  <a:pt x="4374" y="4805"/>
                </a:cubicBezTo>
                <a:cubicBezTo>
                  <a:pt x="5664" y="3836"/>
                  <a:pt x="5736" y="2134"/>
                  <a:pt x="4612" y="1030"/>
                </a:cubicBezTo>
                <a:cubicBezTo>
                  <a:pt x="4019" y="444"/>
                  <a:pt x="3156" y="0"/>
                  <a:pt x="2327" y="0"/>
                </a:cubicBezTo>
                <a:close/>
              </a:path>
            </a:pathLst>
          </a:cu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accent1"/>
                </a:solidFill>
                <a:latin typeface="Anton"/>
                <a:ea typeface="Anton"/>
                <a:cs typeface="Anton"/>
                <a:sym typeface="Anton"/>
              </a:rPr>
              <a:t>4</a:t>
            </a:r>
            <a:endParaRPr sz="1800">
              <a:solidFill>
                <a:schemeClr val="accent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1629" name="Google Shape;1629;p82"/>
          <p:cNvSpPr/>
          <p:nvPr/>
        </p:nvSpPr>
        <p:spPr>
          <a:xfrm>
            <a:off x="4304152" y="3121429"/>
            <a:ext cx="515939" cy="484804"/>
          </a:xfrm>
          <a:custGeom>
            <a:rect b="b" l="l" r="r" t="t"/>
            <a:pathLst>
              <a:path extrusionOk="0" h="5390" w="5736">
                <a:moveTo>
                  <a:pt x="2327" y="0"/>
                </a:moveTo>
                <a:cubicBezTo>
                  <a:pt x="1872" y="0"/>
                  <a:pt x="1427" y="134"/>
                  <a:pt x="1043" y="452"/>
                </a:cubicBezTo>
                <a:cubicBezTo>
                  <a:pt x="775" y="669"/>
                  <a:pt x="610" y="947"/>
                  <a:pt x="506" y="1267"/>
                </a:cubicBezTo>
                <a:cubicBezTo>
                  <a:pt x="32" y="2134"/>
                  <a:pt x="1" y="3361"/>
                  <a:pt x="424" y="4145"/>
                </a:cubicBezTo>
                <a:cubicBezTo>
                  <a:pt x="881" y="4994"/>
                  <a:pt x="1728" y="5389"/>
                  <a:pt x="2600" y="5389"/>
                </a:cubicBezTo>
                <a:cubicBezTo>
                  <a:pt x="3223" y="5389"/>
                  <a:pt x="3859" y="5188"/>
                  <a:pt x="4374" y="4805"/>
                </a:cubicBezTo>
                <a:cubicBezTo>
                  <a:pt x="5664" y="3836"/>
                  <a:pt x="5736" y="2134"/>
                  <a:pt x="4612" y="1030"/>
                </a:cubicBezTo>
                <a:cubicBezTo>
                  <a:pt x="4019" y="444"/>
                  <a:pt x="3156" y="0"/>
                  <a:pt x="2327" y="0"/>
                </a:cubicBezTo>
                <a:close/>
              </a:path>
            </a:pathLst>
          </a:cu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accent1"/>
                </a:solidFill>
                <a:latin typeface="Anton"/>
                <a:ea typeface="Anton"/>
                <a:cs typeface="Anton"/>
                <a:sym typeface="Anton"/>
              </a:rPr>
              <a:t>5</a:t>
            </a:r>
            <a:endParaRPr sz="1800">
              <a:solidFill>
                <a:schemeClr val="accent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1630" name="Google Shape;1630;p82"/>
          <p:cNvSpPr/>
          <p:nvPr/>
        </p:nvSpPr>
        <p:spPr>
          <a:xfrm>
            <a:off x="6791757" y="3121429"/>
            <a:ext cx="515939" cy="484804"/>
          </a:xfrm>
          <a:custGeom>
            <a:rect b="b" l="l" r="r" t="t"/>
            <a:pathLst>
              <a:path extrusionOk="0" h="5390" w="5736">
                <a:moveTo>
                  <a:pt x="2327" y="0"/>
                </a:moveTo>
                <a:cubicBezTo>
                  <a:pt x="1872" y="0"/>
                  <a:pt x="1427" y="134"/>
                  <a:pt x="1043" y="452"/>
                </a:cubicBezTo>
                <a:cubicBezTo>
                  <a:pt x="775" y="669"/>
                  <a:pt x="610" y="947"/>
                  <a:pt x="506" y="1267"/>
                </a:cubicBezTo>
                <a:cubicBezTo>
                  <a:pt x="32" y="2134"/>
                  <a:pt x="1" y="3361"/>
                  <a:pt x="424" y="4145"/>
                </a:cubicBezTo>
                <a:cubicBezTo>
                  <a:pt x="881" y="4994"/>
                  <a:pt x="1728" y="5389"/>
                  <a:pt x="2600" y="5389"/>
                </a:cubicBezTo>
                <a:cubicBezTo>
                  <a:pt x="3223" y="5389"/>
                  <a:pt x="3859" y="5188"/>
                  <a:pt x="4374" y="4805"/>
                </a:cubicBezTo>
                <a:cubicBezTo>
                  <a:pt x="5664" y="3836"/>
                  <a:pt x="5736" y="2134"/>
                  <a:pt x="4612" y="1030"/>
                </a:cubicBezTo>
                <a:cubicBezTo>
                  <a:pt x="4019" y="444"/>
                  <a:pt x="3156" y="0"/>
                  <a:pt x="2327" y="0"/>
                </a:cubicBezTo>
                <a:close/>
              </a:path>
            </a:pathLst>
          </a:cu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accent1"/>
                </a:solidFill>
                <a:latin typeface="Anton"/>
                <a:ea typeface="Anton"/>
                <a:cs typeface="Anton"/>
                <a:sym typeface="Anton"/>
              </a:rPr>
              <a:t>6</a:t>
            </a:r>
            <a:endParaRPr sz="1800">
              <a:solidFill>
                <a:schemeClr val="accent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1631" name="Google Shape;1631;p82"/>
          <p:cNvSpPr/>
          <p:nvPr/>
        </p:nvSpPr>
        <p:spPr>
          <a:xfrm>
            <a:off x="1836206" y="1418406"/>
            <a:ext cx="515939" cy="484804"/>
          </a:xfrm>
          <a:custGeom>
            <a:rect b="b" l="l" r="r" t="t"/>
            <a:pathLst>
              <a:path extrusionOk="0" h="5390" w="5736">
                <a:moveTo>
                  <a:pt x="2327" y="0"/>
                </a:moveTo>
                <a:cubicBezTo>
                  <a:pt x="1872" y="0"/>
                  <a:pt x="1427" y="134"/>
                  <a:pt x="1043" y="452"/>
                </a:cubicBezTo>
                <a:cubicBezTo>
                  <a:pt x="775" y="669"/>
                  <a:pt x="610" y="947"/>
                  <a:pt x="506" y="1267"/>
                </a:cubicBezTo>
                <a:cubicBezTo>
                  <a:pt x="32" y="2134"/>
                  <a:pt x="1" y="3361"/>
                  <a:pt x="424" y="4145"/>
                </a:cubicBezTo>
                <a:cubicBezTo>
                  <a:pt x="881" y="4994"/>
                  <a:pt x="1728" y="5389"/>
                  <a:pt x="2600" y="5389"/>
                </a:cubicBezTo>
                <a:cubicBezTo>
                  <a:pt x="3223" y="5389"/>
                  <a:pt x="3859" y="5188"/>
                  <a:pt x="4374" y="4805"/>
                </a:cubicBezTo>
                <a:cubicBezTo>
                  <a:pt x="5664" y="3836"/>
                  <a:pt x="5736" y="2134"/>
                  <a:pt x="4612" y="1030"/>
                </a:cubicBezTo>
                <a:cubicBezTo>
                  <a:pt x="4019" y="444"/>
                  <a:pt x="3156" y="0"/>
                  <a:pt x="2327" y="0"/>
                </a:cubicBezTo>
                <a:close/>
              </a:path>
            </a:pathLst>
          </a:cu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accent1"/>
                </a:solidFill>
                <a:latin typeface="Anton"/>
                <a:ea typeface="Anton"/>
                <a:cs typeface="Anton"/>
                <a:sym typeface="Anton"/>
              </a:rPr>
              <a:t>1</a:t>
            </a:r>
            <a:endParaRPr sz="1800">
              <a:solidFill>
                <a:schemeClr val="accent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1632" name="Google Shape;1632;p82"/>
          <p:cNvSpPr/>
          <p:nvPr/>
        </p:nvSpPr>
        <p:spPr>
          <a:xfrm>
            <a:off x="4304152" y="1418406"/>
            <a:ext cx="515939" cy="484804"/>
          </a:xfrm>
          <a:custGeom>
            <a:rect b="b" l="l" r="r" t="t"/>
            <a:pathLst>
              <a:path extrusionOk="0" h="5390" w="5736">
                <a:moveTo>
                  <a:pt x="2327" y="0"/>
                </a:moveTo>
                <a:cubicBezTo>
                  <a:pt x="1872" y="0"/>
                  <a:pt x="1427" y="134"/>
                  <a:pt x="1043" y="452"/>
                </a:cubicBezTo>
                <a:cubicBezTo>
                  <a:pt x="775" y="669"/>
                  <a:pt x="610" y="947"/>
                  <a:pt x="506" y="1267"/>
                </a:cubicBezTo>
                <a:cubicBezTo>
                  <a:pt x="32" y="2134"/>
                  <a:pt x="1" y="3361"/>
                  <a:pt x="424" y="4145"/>
                </a:cubicBezTo>
                <a:cubicBezTo>
                  <a:pt x="881" y="4994"/>
                  <a:pt x="1728" y="5389"/>
                  <a:pt x="2600" y="5389"/>
                </a:cubicBezTo>
                <a:cubicBezTo>
                  <a:pt x="3223" y="5389"/>
                  <a:pt x="3859" y="5188"/>
                  <a:pt x="4374" y="4805"/>
                </a:cubicBezTo>
                <a:cubicBezTo>
                  <a:pt x="5664" y="3836"/>
                  <a:pt x="5736" y="2134"/>
                  <a:pt x="4612" y="1030"/>
                </a:cubicBezTo>
                <a:cubicBezTo>
                  <a:pt x="4019" y="444"/>
                  <a:pt x="3156" y="0"/>
                  <a:pt x="2327" y="0"/>
                </a:cubicBezTo>
                <a:close/>
              </a:path>
            </a:pathLst>
          </a:cu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accent1"/>
                </a:solidFill>
                <a:latin typeface="Anton"/>
                <a:ea typeface="Anton"/>
                <a:cs typeface="Anton"/>
                <a:sym typeface="Anton"/>
              </a:rPr>
              <a:t>2</a:t>
            </a:r>
            <a:endParaRPr sz="1800">
              <a:solidFill>
                <a:schemeClr val="accent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1633" name="Google Shape;1633;p82"/>
          <p:cNvSpPr/>
          <p:nvPr/>
        </p:nvSpPr>
        <p:spPr>
          <a:xfrm>
            <a:off x="6791757" y="1418406"/>
            <a:ext cx="515939" cy="484804"/>
          </a:xfrm>
          <a:custGeom>
            <a:rect b="b" l="l" r="r" t="t"/>
            <a:pathLst>
              <a:path extrusionOk="0" h="5390" w="5736">
                <a:moveTo>
                  <a:pt x="2327" y="0"/>
                </a:moveTo>
                <a:cubicBezTo>
                  <a:pt x="1872" y="0"/>
                  <a:pt x="1427" y="134"/>
                  <a:pt x="1043" y="452"/>
                </a:cubicBezTo>
                <a:cubicBezTo>
                  <a:pt x="775" y="669"/>
                  <a:pt x="610" y="947"/>
                  <a:pt x="506" y="1267"/>
                </a:cubicBezTo>
                <a:cubicBezTo>
                  <a:pt x="32" y="2134"/>
                  <a:pt x="1" y="3361"/>
                  <a:pt x="424" y="4145"/>
                </a:cubicBezTo>
                <a:cubicBezTo>
                  <a:pt x="881" y="4994"/>
                  <a:pt x="1728" y="5389"/>
                  <a:pt x="2600" y="5389"/>
                </a:cubicBezTo>
                <a:cubicBezTo>
                  <a:pt x="3223" y="5389"/>
                  <a:pt x="3859" y="5188"/>
                  <a:pt x="4374" y="4805"/>
                </a:cubicBezTo>
                <a:cubicBezTo>
                  <a:pt x="5664" y="3836"/>
                  <a:pt x="5736" y="2134"/>
                  <a:pt x="4612" y="1030"/>
                </a:cubicBezTo>
                <a:cubicBezTo>
                  <a:pt x="4019" y="444"/>
                  <a:pt x="3156" y="0"/>
                  <a:pt x="2327" y="0"/>
                </a:cubicBezTo>
                <a:close/>
              </a:path>
            </a:pathLst>
          </a:cu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accent1"/>
                </a:solidFill>
                <a:latin typeface="Anton"/>
                <a:ea typeface="Anton"/>
                <a:cs typeface="Anton"/>
                <a:sym typeface="Anton"/>
              </a:rPr>
              <a:t>3</a:t>
            </a:r>
            <a:endParaRPr sz="1800">
              <a:solidFill>
                <a:schemeClr val="accent1"/>
              </a:solidFill>
              <a:latin typeface="Anton"/>
              <a:ea typeface="Anton"/>
              <a:cs typeface="Anton"/>
              <a:sym typeface="Anton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7" name="Shape 1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" name="Google Shape;1638;p83"/>
          <p:cNvSpPr txBox="1"/>
          <p:nvPr>
            <p:ph type="title"/>
          </p:nvPr>
        </p:nvSpPr>
        <p:spPr>
          <a:xfrm>
            <a:off x="0" y="-359375"/>
            <a:ext cx="7166100" cy="2902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200">
                <a:solidFill>
                  <a:schemeClr val="accent2"/>
                </a:solidFill>
              </a:rPr>
              <a:t>USABILITY GOALS</a:t>
            </a:r>
            <a:endParaRPr sz="8200">
              <a:solidFill>
                <a:schemeClr val="accent2"/>
              </a:solidFill>
            </a:endParaRPr>
          </a:p>
        </p:txBody>
      </p:sp>
      <p:sp>
        <p:nvSpPr>
          <p:cNvPr id="1639" name="Google Shape;1639;p83"/>
          <p:cNvSpPr txBox="1"/>
          <p:nvPr>
            <p:ph type="title"/>
          </p:nvPr>
        </p:nvSpPr>
        <p:spPr>
          <a:xfrm>
            <a:off x="530575" y="3580825"/>
            <a:ext cx="8526900" cy="1468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200"/>
              <a:t>KEY MEASUREMENTS</a:t>
            </a:r>
            <a:endParaRPr sz="8200"/>
          </a:p>
        </p:txBody>
      </p:sp>
      <p:sp>
        <p:nvSpPr>
          <p:cNvPr id="1640" name="Google Shape;1640;p83"/>
          <p:cNvSpPr txBox="1"/>
          <p:nvPr>
            <p:ph type="title"/>
          </p:nvPr>
        </p:nvSpPr>
        <p:spPr>
          <a:xfrm>
            <a:off x="893600" y="1196825"/>
            <a:ext cx="7166100" cy="2902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200">
                <a:solidFill>
                  <a:srgbClr val="B05034"/>
                </a:solidFill>
              </a:rPr>
              <a:t>&amp;</a:t>
            </a:r>
            <a:endParaRPr sz="8200">
              <a:solidFill>
                <a:srgbClr val="B05034"/>
              </a:solidFill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4" name="Shape 1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5" name="Google Shape;1645;p84"/>
          <p:cNvSpPr txBox="1"/>
          <p:nvPr>
            <p:ph type="title"/>
          </p:nvPr>
        </p:nvSpPr>
        <p:spPr>
          <a:xfrm>
            <a:off x="119375" y="1180575"/>
            <a:ext cx="4360200" cy="531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/>
              <a:t>Usability Goal #1: Efficient</a:t>
            </a:r>
            <a:r>
              <a:rPr lang="en" sz="1000"/>
              <a:t> </a:t>
            </a:r>
            <a:endParaRPr sz="1700"/>
          </a:p>
        </p:txBody>
      </p:sp>
      <p:sp>
        <p:nvSpPr>
          <p:cNvPr id="1646" name="Google Shape;1646;p84"/>
          <p:cNvSpPr txBox="1"/>
          <p:nvPr>
            <p:ph idx="1" type="subTitle"/>
          </p:nvPr>
        </p:nvSpPr>
        <p:spPr>
          <a:xfrm>
            <a:off x="-1046125" y="1875738"/>
            <a:ext cx="6691200" cy="1478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Tasks take </a:t>
            </a:r>
            <a:r>
              <a:rPr lang="en" sz="2400">
                <a:highlight>
                  <a:srgbClr val="F6C4A4"/>
                </a:highlight>
              </a:rPr>
              <a:t>little time</a:t>
            </a:r>
            <a:r>
              <a:rPr lang="en" sz="2400"/>
              <a:t> </a:t>
            </a:r>
            <a:r>
              <a:rPr lang="en" sz="2400"/>
              <a:t>to </a:t>
            </a:r>
            <a:r>
              <a:rPr b="1" lang="en" sz="2400">
                <a:latin typeface="Darker Grotesque"/>
                <a:ea typeface="Darker Grotesque"/>
                <a:cs typeface="Darker Grotesque"/>
                <a:sym typeface="Darker Grotesque"/>
              </a:rPr>
              <a:t>complete</a:t>
            </a:r>
            <a:endParaRPr b="1" sz="2400">
              <a:latin typeface="Darker Grotesque"/>
              <a:ea typeface="Darker Grotesque"/>
              <a:cs typeface="Darker Grotesque"/>
              <a:sym typeface="Darker Grotesque"/>
            </a:endParaRPr>
          </a:p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900">
              <a:latin typeface="Darker Grotesque"/>
              <a:ea typeface="Darker Grotesque"/>
              <a:cs typeface="Darker Grotesque"/>
              <a:sym typeface="Darker Grotesque"/>
            </a:endParaRPr>
          </a:p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UI takes </a:t>
            </a:r>
            <a:r>
              <a:rPr lang="en" sz="2400">
                <a:highlight>
                  <a:srgbClr val="F6C4A4"/>
                </a:highlight>
              </a:rPr>
              <a:t>little time</a:t>
            </a:r>
            <a:r>
              <a:rPr lang="en" sz="2400"/>
              <a:t> to </a:t>
            </a:r>
            <a:r>
              <a:rPr b="1" lang="en" sz="2400">
                <a:latin typeface="Darker Grotesque"/>
                <a:ea typeface="Darker Grotesque"/>
                <a:cs typeface="Darker Grotesque"/>
                <a:sym typeface="Darker Grotesque"/>
              </a:rPr>
              <a:t>navigate</a:t>
            </a:r>
            <a:endParaRPr b="1" sz="2400">
              <a:latin typeface="Darker Grotesque"/>
              <a:ea typeface="Darker Grotesque"/>
              <a:cs typeface="Darker Grotesque"/>
              <a:sym typeface="Darker Grotesque"/>
            </a:endParaRPr>
          </a:p>
        </p:txBody>
      </p:sp>
      <p:cxnSp>
        <p:nvCxnSpPr>
          <p:cNvPr id="1647" name="Google Shape;1647;p84"/>
          <p:cNvCxnSpPr/>
          <p:nvPr/>
        </p:nvCxnSpPr>
        <p:spPr>
          <a:xfrm flipH="1" rot="10800000">
            <a:off x="3023700" y="353575"/>
            <a:ext cx="3537600" cy="4649400"/>
          </a:xfrm>
          <a:prstGeom prst="straightConnector1">
            <a:avLst/>
          </a:prstGeom>
          <a:noFill/>
          <a:ln cap="flat" cmpd="sng" w="762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648" name="Google Shape;1648;p84"/>
          <p:cNvSpPr txBox="1"/>
          <p:nvPr>
            <p:ph type="title"/>
          </p:nvPr>
        </p:nvSpPr>
        <p:spPr>
          <a:xfrm>
            <a:off x="5109700" y="2512725"/>
            <a:ext cx="3428100" cy="531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/>
              <a:t>Key Measurements</a:t>
            </a:r>
            <a:endParaRPr sz="1700"/>
          </a:p>
        </p:txBody>
      </p:sp>
      <p:sp>
        <p:nvSpPr>
          <p:cNvPr id="1649" name="Google Shape;1649;p84"/>
          <p:cNvSpPr txBox="1"/>
          <p:nvPr>
            <p:ph idx="1" type="subTitle"/>
          </p:nvPr>
        </p:nvSpPr>
        <p:spPr>
          <a:xfrm>
            <a:off x="4258800" y="3207891"/>
            <a:ext cx="4885200" cy="1478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Average time taken to complete tasks should be </a:t>
            </a:r>
            <a:r>
              <a:rPr lang="en" sz="2400">
                <a:highlight>
                  <a:srgbClr val="F9CB9C"/>
                </a:highlight>
              </a:rPr>
              <a:t>under 2 minutes</a:t>
            </a:r>
            <a:endParaRPr b="1" sz="2400">
              <a:highlight>
                <a:srgbClr val="F9CB9C"/>
              </a:highlight>
              <a:latin typeface="Darker Grotesque"/>
              <a:ea typeface="Darker Grotesque"/>
              <a:cs typeface="Darker Grotesque"/>
              <a:sym typeface="Darker Grotesque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3" name="Shape 1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4" name="Google Shape;1654;p85"/>
          <p:cNvSpPr txBox="1"/>
          <p:nvPr>
            <p:ph type="title"/>
          </p:nvPr>
        </p:nvSpPr>
        <p:spPr>
          <a:xfrm>
            <a:off x="119375" y="1180575"/>
            <a:ext cx="4360200" cy="531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/>
              <a:t>Usability Goal #2: Fun</a:t>
            </a:r>
            <a:endParaRPr sz="1700"/>
          </a:p>
        </p:txBody>
      </p:sp>
      <p:sp>
        <p:nvSpPr>
          <p:cNvPr id="1655" name="Google Shape;1655;p85"/>
          <p:cNvSpPr txBox="1"/>
          <p:nvPr>
            <p:ph idx="1" type="subTitle"/>
          </p:nvPr>
        </p:nvSpPr>
        <p:spPr>
          <a:xfrm>
            <a:off x="-1169400" y="2039463"/>
            <a:ext cx="6691200" cy="1478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User </a:t>
            </a:r>
            <a:r>
              <a:rPr lang="en" sz="2400">
                <a:highlight>
                  <a:srgbClr val="F6C4A4"/>
                </a:highlight>
              </a:rPr>
              <a:t>enjoys</a:t>
            </a:r>
            <a:r>
              <a:rPr lang="en" sz="2400"/>
              <a:t> working out with the app </a:t>
            </a:r>
            <a:endParaRPr sz="2400"/>
          </a:p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latin typeface="Darker Grotesque"/>
                <a:ea typeface="Darker Grotesque"/>
                <a:cs typeface="Darker Grotesque"/>
                <a:sym typeface="Darker Grotesque"/>
              </a:rPr>
              <a:t>more than without</a:t>
            </a:r>
            <a:r>
              <a:rPr lang="en" sz="2400"/>
              <a:t> </a:t>
            </a:r>
            <a:endParaRPr sz="2400"/>
          </a:p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Buddy is </a:t>
            </a:r>
            <a:r>
              <a:rPr b="1" lang="en" sz="2400">
                <a:latin typeface="Darker Grotesque"/>
                <a:ea typeface="Darker Grotesque"/>
                <a:cs typeface="Darker Grotesque"/>
                <a:sym typeface="Darker Grotesque"/>
              </a:rPr>
              <a:t>motivating</a:t>
            </a:r>
            <a:r>
              <a:rPr lang="en" sz="2400"/>
              <a:t> and </a:t>
            </a:r>
            <a:endParaRPr sz="2400"/>
          </a:p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latin typeface="Darker Grotesque"/>
                <a:ea typeface="Darker Grotesque"/>
                <a:cs typeface="Darker Grotesque"/>
                <a:sym typeface="Darker Grotesque"/>
              </a:rPr>
              <a:t>rewarding</a:t>
            </a:r>
            <a:endParaRPr sz="2400"/>
          </a:p>
        </p:txBody>
      </p:sp>
      <p:cxnSp>
        <p:nvCxnSpPr>
          <p:cNvPr id="1656" name="Google Shape;1656;p85"/>
          <p:cNvCxnSpPr/>
          <p:nvPr/>
        </p:nvCxnSpPr>
        <p:spPr>
          <a:xfrm flipH="1" rot="10800000">
            <a:off x="3034925" y="290250"/>
            <a:ext cx="3537600" cy="4649400"/>
          </a:xfrm>
          <a:prstGeom prst="straightConnector1">
            <a:avLst/>
          </a:prstGeom>
          <a:noFill/>
          <a:ln cap="flat" cmpd="sng" w="762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657" name="Google Shape;1657;p85"/>
          <p:cNvSpPr txBox="1"/>
          <p:nvPr>
            <p:ph type="title"/>
          </p:nvPr>
        </p:nvSpPr>
        <p:spPr>
          <a:xfrm>
            <a:off x="5033500" y="2285250"/>
            <a:ext cx="3428100" cy="922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/>
              <a:t>Key Measurements</a:t>
            </a:r>
            <a:endParaRPr sz="1700"/>
          </a:p>
        </p:txBody>
      </p:sp>
      <p:sp>
        <p:nvSpPr>
          <p:cNvPr id="1658" name="Google Shape;1658;p85"/>
          <p:cNvSpPr txBox="1"/>
          <p:nvPr>
            <p:ph idx="1" type="subTitle"/>
          </p:nvPr>
        </p:nvSpPr>
        <p:spPr>
          <a:xfrm>
            <a:off x="4173075" y="3303141"/>
            <a:ext cx="4885200" cy="1478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We want users to express joy at least </a:t>
            </a:r>
            <a:r>
              <a:rPr lang="en" sz="2400">
                <a:highlight>
                  <a:srgbClr val="F9CB9C"/>
                </a:highlight>
              </a:rPr>
              <a:t>once</a:t>
            </a:r>
            <a:r>
              <a:rPr lang="en" sz="2400"/>
              <a:t> when interacting with their buddy (i.e. smile, laughter, or comment that shows their enjoyment)</a:t>
            </a:r>
            <a:endParaRPr b="1" sz="2400">
              <a:latin typeface="Darker Grotesque"/>
              <a:ea typeface="Darker Grotesque"/>
              <a:cs typeface="Darker Grotesque"/>
              <a:sym typeface="Darker Grotesque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2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p86"/>
          <p:cNvSpPr/>
          <p:nvPr/>
        </p:nvSpPr>
        <p:spPr>
          <a:xfrm>
            <a:off x="6095124" y="1050175"/>
            <a:ext cx="3048870" cy="2864960"/>
          </a:xfrm>
          <a:custGeom>
            <a:rect b="b" l="l" r="r" t="t"/>
            <a:pathLst>
              <a:path extrusionOk="0" h="5390" w="5736">
                <a:moveTo>
                  <a:pt x="2327" y="0"/>
                </a:moveTo>
                <a:cubicBezTo>
                  <a:pt x="1872" y="0"/>
                  <a:pt x="1427" y="134"/>
                  <a:pt x="1043" y="452"/>
                </a:cubicBezTo>
                <a:cubicBezTo>
                  <a:pt x="775" y="669"/>
                  <a:pt x="610" y="947"/>
                  <a:pt x="506" y="1267"/>
                </a:cubicBezTo>
                <a:cubicBezTo>
                  <a:pt x="32" y="2134"/>
                  <a:pt x="1" y="3361"/>
                  <a:pt x="424" y="4145"/>
                </a:cubicBezTo>
                <a:cubicBezTo>
                  <a:pt x="881" y="4994"/>
                  <a:pt x="1728" y="5389"/>
                  <a:pt x="2600" y="5389"/>
                </a:cubicBezTo>
                <a:cubicBezTo>
                  <a:pt x="3223" y="5389"/>
                  <a:pt x="3859" y="5188"/>
                  <a:pt x="4374" y="4805"/>
                </a:cubicBezTo>
                <a:cubicBezTo>
                  <a:pt x="5664" y="3836"/>
                  <a:pt x="5736" y="2134"/>
                  <a:pt x="4612" y="1030"/>
                </a:cubicBezTo>
                <a:cubicBezTo>
                  <a:pt x="4019" y="444"/>
                  <a:pt x="3156" y="0"/>
                  <a:pt x="2327" y="0"/>
                </a:cubicBezTo>
                <a:close/>
              </a:path>
            </a:pathLst>
          </a:custGeom>
          <a:solidFill>
            <a:schemeClr val="lt1"/>
          </a:solidFill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664" name="Google Shape;1664;p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356181">
            <a:off x="7386738" y="647131"/>
            <a:ext cx="668921" cy="668938"/>
          </a:xfrm>
          <a:prstGeom prst="rect">
            <a:avLst/>
          </a:prstGeom>
          <a:noFill/>
          <a:ln>
            <a:noFill/>
          </a:ln>
        </p:spPr>
      </p:pic>
      <p:sp>
        <p:nvSpPr>
          <p:cNvPr id="1665" name="Google Shape;1665;p86"/>
          <p:cNvSpPr txBox="1"/>
          <p:nvPr>
            <p:ph type="title"/>
          </p:nvPr>
        </p:nvSpPr>
        <p:spPr>
          <a:xfrm>
            <a:off x="720000" y="1604312"/>
            <a:ext cx="5067600" cy="1468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RESULTS</a:t>
            </a:r>
            <a:endParaRPr/>
          </a:p>
        </p:txBody>
      </p:sp>
      <p:sp>
        <p:nvSpPr>
          <p:cNvPr id="1666" name="Google Shape;1666;p86"/>
          <p:cNvSpPr txBox="1"/>
          <p:nvPr>
            <p:ph idx="2" type="title"/>
          </p:nvPr>
        </p:nvSpPr>
        <p:spPr>
          <a:xfrm>
            <a:off x="720000" y="740525"/>
            <a:ext cx="1068000" cy="77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</a:t>
            </a:r>
            <a:endParaRPr/>
          </a:p>
        </p:txBody>
      </p:sp>
      <p:grpSp>
        <p:nvGrpSpPr>
          <p:cNvPr id="1667" name="Google Shape;1667;p86"/>
          <p:cNvGrpSpPr/>
          <p:nvPr/>
        </p:nvGrpSpPr>
        <p:grpSpPr>
          <a:xfrm>
            <a:off x="5941275" y="1195925"/>
            <a:ext cx="2045201" cy="2751651"/>
            <a:chOff x="5941275" y="1195925"/>
            <a:chExt cx="2045201" cy="2751651"/>
          </a:xfrm>
        </p:grpSpPr>
        <p:sp>
          <p:nvSpPr>
            <p:cNvPr id="1668" name="Google Shape;1668;p86"/>
            <p:cNvSpPr/>
            <p:nvPr/>
          </p:nvSpPr>
          <p:spPr>
            <a:xfrm>
              <a:off x="6829595" y="2289989"/>
              <a:ext cx="399894" cy="566761"/>
            </a:xfrm>
            <a:custGeom>
              <a:rect b="b" l="l" r="r" t="t"/>
              <a:pathLst>
                <a:path extrusionOk="0" h="5774" w="4074">
                  <a:moveTo>
                    <a:pt x="0" y="1"/>
                  </a:moveTo>
                  <a:lnTo>
                    <a:pt x="2881" y="5773"/>
                  </a:lnTo>
                  <a:lnTo>
                    <a:pt x="4073" y="66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9" name="Google Shape;1669;p86"/>
            <p:cNvSpPr/>
            <p:nvPr/>
          </p:nvSpPr>
          <p:spPr>
            <a:xfrm>
              <a:off x="6028831" y="2437913"/>
              <a:ext cx="1087094" cy="1007881"/>
            </a:xfrm>
            <a:custGeom>
              <a:rect b="b" l="l" r="r" t="t"/>
              <a:pathLst>
                <a:path extrusionOk="0" h="10268" w="11075">
                  <a:moveTo>
                    <a:pt x="8195" y="0"/>
                  </a:moveTo>
                  <a:lnTo>
                    <a:pt x="7556" y="3158"/>
                  </a:lnTo>
                  <a:cubicBezTo>
                    <a:pt x="7477" y="3151"/>
                    <a:pt x="7399" y="3147"/>
                    <a:pt x="7322" y="3147"/>
                  </a:cubicBezTo>
                  <a:cubicBezTo>
                    <a:pt x="5021" y="3147"/>
                    <a:pt x="3712" y="6194"/>
                    <a:pt x="3712" y="6194"/>
                  </a:cubicBezTo>
                  <a:lnTo>
                    <a:pt x="1" y="9146"/>
                  </a:lnTo>
                  <a:lnTo>
                    <a:pt x="1061" y="10267"/>
                  </a:lnTo>
                  <a:lnTo>
                    <a:pt x="9966" y="4254"/>
                  </a:lnTo>
                  <a:cubicBezTo>
                    <a:pt x="10171" y="4109"/>
                    <a:pt x="10352" y="3916"/>
                    <a:pt x="10472" y="3699"/>
                  </a:cubicBezTo>
                  <a:lnTo>
                    <a:pt x="11075" y="2639"/>
                  </a:lnTo>
                  <a:lnTo>
                    <a:pt x="8195" y="0"/>
                  </a:lnTo>
                  <a:close/>
                </a:path>
              </a:pathLst>
            </a:custGeom>
            <a:solidFill>
              <a:srgbClr val="AE704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0" name="Google Shape;1670;p86"/>
            <p:cNvSpPr/>
            <p:nvPr/>
          </p:nvSpPr>
          <p:spPr>
            <a:xfrm>
              <a:off x="5941275" y="3239958"/>
              <a:ext cx="462616" cy="513364"/>
            </a:xfrm>
            <a:custGeom>
              <a:rect b="b" l="l" r="r" t="t"/>
              <a:pathLst>
                <a:path extrusionOk="0" h="5230" w="4713">
                  <a:moveTo>
                    <a:pt x="1610" y="0"/>
                  </a:moveTo>
                  <a:cubicBezTo>
                    <a:pt x="1193" y="0"/>
                    <a:pt x="1" y="999"/>
                    <a:pt x="1" y="999"/>
                  </a:cubicBezTo>
                  <a:cubicBezTo>
                    <a:pt x="1" y="999"/>
                    <a:pt x="1459" y="4507"/>
                    <a:pt x="4243" y="5230"/>
                  </a:cubicBezTo>
                  <a:cubicBezTo>
                    <a:pt x="4243" y="5230"/>
                    <a:pt x="4712" y="5024"/>
                    <a:pt x="4351" y="4338"/>
                  </a:cubicBezTo>
                  <a:cubicBezTo>
                    <a:pt x="4002" y="3675"/>
                    <a:pt x="2977" y="3012"/>
                    <a:pt x="3531" y="1518"/>
                  </a:cubicBezTo>
                  <a:cubicBezTo>
                    <a:pt x="3592" y="1373"/>
                    <a:pt x="3640" y="1060"/>
                    <a:pt x="3483" y="1024"/>
                  </a:cubicBezTo>
                  <a:cubicBezTo>
                    <a:pt x="3362" y="995"/>
                    <a:pt x="3216" y="971"/>
                    <a:pt x="3068" y="971"/>
                  </a:cubicBezTo>
                  <a:cubicBezTo>
                    <a:pt x="2776" y="971"/>
                    <a:pt x="2478" y="1065"/>
                    <a:pt x="2350" y="1409"/>
                  </a:cubicBezTo>
                  <a:lnTo>
                    <a:pt x="1917" y="951"/>
                  </a:lnTo>
                  <a:cubicBezTo>
                    <a:pt x="1917" y="951"/>
                    <a:pt x="2013" y="144"/>
                    <a:pt x="1675" y="11"/>
                  </a:cubicBezTo>
                  <a:cubicBezTo>
                    <a:pt x="1657" y="4"/>
                    <a:pt x="1635" y="0"/>
                    <a:pt x="16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1" name="Google Shape;1671;p86"/>
            <p:cNvSpPr/>
            <p:nvPr/>
          </p:nvSpPr>
          <p:spPr>
            <a:xfrm>
              <a:off x="6742039" y="2551481"/>
              <a:ext cx="423550" cy="261393"/>
            </a:xfrm>
            <a:custGeom>
              <a:rect b="b" l="l" r="r" t="t"/>
              <a:pathLst>
                <a:path extrusionOk="0" h="2663" w="4315">
                  <a:moveTo>
                    <a:pt x="1157" y="0"/>
                  </a:moveTo>
                  <a:lnTo>
                    <a:pt x="1" y="2446"/>
                  </a:lnTo>
                  <a:cubicBezTo>
                    <a:pt x="1" y="2446"/>
                    <a:pt x="56" y="2663"/>
                    <a:pt x="521" y="2663"/>
                  </a:cubicBezTo>
                  <a:cubicBezTo>
                    <a:pt x="840" y="2663"/>
                    <a:pt x="1351" y="2561"/>
                    <a:pt x="2170" y="2218"/>
                  </a:cubicBezTo>
                  <a:cubicBezTo>
                    <a:pt x="3929" y="1482"/>
                    <a:pt x="4315" y="1326"/>
                    <a:pt x="4279" y="687"/>
                  </a:cubicBezTo>
                  <a:cubicBezTo>
                    <a:pt x="4255" y="36"/>
                    <a:pt x="1157" y="0"/>
                    <a:pt x="11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2" name="Google Shape;1672;p86"/>
            <p:cNvSpPr/>
            <p:nvPr/>
          </p:nvSpPr>
          <p:spPr>
            <a:xfrm>
              <a:off x="6742039" y="2599873"/>
              <a:ext cx="427181" cy="1227950"/>
            </a:xfrm>
            <a:custGeom>
              <a:rect b="b" l="l" r="r" t="t"/>
              <a:pathLst>
                <a:path extrusionOk="0" h="12510" w="4352">
                  <a:moveTo>
                    <a:pt x="3905" y="1"/>
                  </a:moveTo>
                  <a:lnTo>
                    <a:pt x="1" y="254"/>
                  </a:lnTo>
                  <a:lnTo>
                    <a:pt x="1845" y="2906"/>
                  </a:lnTo>
                  <a:cubicBezTo>
                    <a:pt x="1" y="4520"/>
                    <a:pt x="1398" y="7774"/>
                    <a:pt x="1398" y="7774"/>
                  </a:cubicBezTo>
                  <a:lnTo>
                    <a:pt x="965" y="12509"/>
                  </a:lnTo>
                  <a:lnTo>
                    <a:pt x="2520" y="12509"/>
                  </a:lnTo>
                  <a:lnTo>
                    <a:pt x="4303" y="1917"/>
                  </a:lnTo>
                  <a:cubicBezTo>
                    <a:pt x="4351" y="1664"/>
                    <a:pt x="4327" y="1411"/>
                    <a:pt x="4255" y="1158"/>
                  </a:cubicBezTo>
                  <a:lnTo>
                    <a:pt x="3905" y="1"/>
                  </a:lnTo>
                  <a:close/>
                </a:path>
              </a:pathLst>
            </a:custGeom>
            <a:solidFill>
              <a:srgbClr val="BF815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3" name="Google Shape;1673;p86"/>
            <p:cNvSpPr/>
            <p:nvPr/>
          </p:nvSpPr>
          <p:spPr>
            <a:xfrm>
              <a:off x="6552793" y="2117330"/>
              <a:ext cx="609362" cy="674342"/>
            </a:xfrm>
            <a:custGeom>
              <a:rect b="b" l="l" r="r" t="t"/>
              <a:pathLst>
                <a:path extrusionOk="0" h="6870" w="6208">
                  <a:moveTo>
                    <a:pt x="1604" y="0"/>
                  </a:moveTo>
                  <a:cubicBezTo>
                    <a:pt x="1604" y="0"/>
                    <a:pt x="1" y="1326"/>
                    <a:pt x="616" y="3399"/>
                  </a:cubicBezTo>
                  <a:cubicBezTo>
                    <a:pt x="1230" y="5471"/>
                    <a:pt x="1929" y="6869"/>
                    <a:pt x="1929" y="6869"/>
                  </a:cubicBezTo>
                  <a:cubicBezTo>
                    <a:pt x="1929" y="6869"/>
                    <a:pt x="3162" y="5039"/>
                    <a:pt x="5426" y="5039"/>
                  </a:cubicBezTo>
                  <a:cubicBezTo>
                    <a:pt x="5674" y="5039"/>
                    <a:pt x="5935" y="5061"/>
                    <a:pt x="6207" y="5110"/>
                  </a:cubicBezTo>
                  <a:lnTo>
                    <a:pt x="4978" y="1543"/>
                  </a:lnTo>
                  <a:lnTo>
                    <a:pt x="160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4" name="Google Shape;1674;p86"/>
            <p:cNvSpPr/>
            <p:nvPr/>
          </p:nvSpPr>
          <p:spPr>
            <a:xfrm>
              <a:off x="6384846" y="1245494"/>
              <a:ext cx="910902" cy="468604"/>
            </a:xfrm>
            <a:custGeom>
              <a:rect b="b" l="l" r="r" t="t"/>
              <a:pathLst>
                <a:path extrusionOk="0" h="4774" w="9280">
                  <a:moveTo>
                    <a:pt x="3385" y="1"/>
                  </a:moveTo>
                  <a:cubicBezTo>
                    <a:pt x="3182" y="1"/>
                    <a:pt x="2994" y="95"/>
                    <a:pt x="2881" y="254"/>
                  </a:cubicBezTo>
                  <a:lnTo>
                    <a:pt x="0" y="4171"/>
                  </a:lnTo>
                  <a:lnTo>
                    <a:pt x="1001" y="4774"/>
                  </a:lnTo>
                  <a:lnTo>
                    <a:pt x="3640" y="1906"/>
                  </a:lnTo>
                  <a:lnTo>
                    <a:pt x="5869" y="2870"/>
                  </a:lnTo>
                  <a:lnTo>
                    <a:pt x="6556" y="3677"/>
                  </a:lnTo>
                  <a:lnTo>
                    <a:pt x="8267" y="4592"/>
                  </a:lnTo>
                  <a:lnTo>
                    <a:pt x="9279" y="1640"/>
                  </a:lnTo>
                  <a:cubicBezTo>
                    <a:pt x="9279" y="1640"/>
                    <a:pt x="8773" y="784"/>
                    <a:pt x="6617" y="760"/>
                  </a:cubicBezTo>
                  <a:cubicBezTo>
                    <a:pt x="6617" y="760"/>
                    <a:pt x="5688" y="61"/>
                    <a:pt x="3423" y="2"/>
                  </a:cubicBezTo>
                  <a:cubicBezTo>
                    <a:pt x="3410" y="1"/>
                    <a:pt x="3398" y="1"/>
                    <a:pt x="3385" y="1"/>
                  </a:cubicBezTo>
                  <a:close/>
                </a:path>
              </a:pathLst>
            </a:custGeom>
            <a:solidFill>
              <a:srgbClr val="BF815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5" name="Google Shape;1675;p86"/>
            <p:cNvSpPr/>
            <p:nvPr/>
          </p:nvSpPr>
          <p:spPr>
            <a:xfrm>
              <a:off x="6762161" y="1406473"/>
              <a:ext cx="923858" cy="900202"/>
            </a:xfrm>
            <a:custGeom>
              <a:rect b="b" l="l" r="r" t="t"/>
              <a:pathLst>
                <a:path extrusionOk="0" h="9171" w="9412">
                  <a:moveTo>
                    <a:pt x="5435" y="0"/>
                  </a:moveTo>
                  <a:cubicBezTo>
                    <a:pt x="4682" y="1895"/>
                    <a:pt x="3266" y="2041"/>
                    <a:pt x="2837" y="2041"/>
                  </a:cubicBezTo>
                  <a:cubicBezTo>
                    <a:pt x="2759" y="2041"/>
                    <a:pt x="2714" y="2037"/>
                    <a:pt x="2712" y="2037"/>
                  </a:cubicBezTo>
                  <a:cubicBezTo>
                    <a:pt x="1327" y="3868"/>
                    <a:pt x="1" y="6616"/>
                    <a:pt x="1" y="6616"/>
                  </a:cubicBezTo>
                  <a:lnTo>
                    <a:pt x="3905" y="9170"/>
                  </a:lnTo>
                  <a:lnTo>
                    <a:pt x="9412" y="3844"/>
                  </a:lnTo>
                  <a:cubicBezTo>
                    <a:pt x="8822" y="1880"/>
                    <a:pt x="6592" y="566"/>
                    <a:pt x="54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6" name="Google Shape;1676;p86"/>
            <p:cNvSpPr/>
            <p:nvPr/>
          </p:nvSpPr>
          <p:spPr>
            <a:xfrm>
              <a:off x="7386734" y="1441908"/>
              <a:ext cx="319503" cy="287307"/>
            </a:xfrm>
            <a:custGeom>
              <a:rect b="b" l="l" r="r" t="t"/>
              <a:pathLst>
                <a:path extrusionOk="0" h="2927" w="3255">
                  <a:moveTo>
                    <a:pt x="2073" y="1"/>
                  </a:moveTo>
                  <a:lnTo>
                    <a:pt x="627" y="952"/>
                  </a:lnTo>
                  <a:cubicBezTo>
                    <a:pt x="133" y="1278"/>
                    <a:pt x="1" y="1953"/>
                    <a:pt x="325" y="2447"/>
                  </a:cubicBezTo>
                  <a:cubicBezTo>
                    <a:pt x="531" y="2759"/>
                    <a:pt x="870" y="2926"/>
                    <a:pt x="1217" y="2926"/>
                  </a:cubicBezTo>
                  <a:cubicBezTo>
                    <a:pt x="1420" y="2926"/>
                    <a:pt x="1625" y="2869"/>
                    <a:pt x="1808" y="2748"/>
                  </a:cubicBezTo>
                  <a:lnTo>
                    <a:pt x="3254" y="1796"/>
                  </a:lnTo>
                  <a:lnTo>
                    <a:pt x="2073" y="1"/>
                  </a:lnTo>
                  <a:close/>
                </a:path>
              </a:pathLst>
            </a:custGeom>
            <a:solidFill>
              <a:srgbClr val="AE704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7" name="Google Shape;1677;p86"/>
            <p:cNvSpPr/>
            <p:nvPr/>
          </p:nvSpPr>
          <p:spPr>
            <a:xfrm>
              <a:off x="7434046" y="1218207"/>
              <a:ext cx="460162" cy="489021"/>
            </a:xfrm>
            <a:custGeom>
              <a:rect b="b" l="l" r="r" t="t"/>
              <a:pathLst>
                <a:path extrusionOk="0" h="4982" w="4688">
                  <a:moveTo>
                    <a:pt x="2390" y="0"/>
                  </a:moveTo>
                  <a:cubicBezTo>
                    <a:pt x="1557" y="0"/>
                    <a:pt x="789" y="562"/>
                    <a:pt x="567" y="1412"/>
                  </a:cubicBezTo>
                  <a:lnTo>
                    <a:pt x="266" y="2557"/>
                  </a:lnTo>
                  <a:cubicBezTo>
                    <a:pt x="1" y="3557"/>
                    <a:pt x="603" y="4594"/>
                    <a:pt x="1603" y="4859"/>
                  </a:cubicBezTo>
                  <a:lnTo>
                    <a:pt x="1808" y="4919"/>
                  </a:lnTo>
                  <a:cubicBezTo>
                    <a:pt x="1970" y="4961"/>
                    <a:pt x="2131" y="4981"/>
                    <a:pt x="2290" y="4981"/>
                  </a:cubicBezTo>
                  <a:cubicBezTo>
                    <a:pt x="3128" y="4981"/>
                    <a:pt x="3887" y="4420"/>
                    <a:pt x="4109" y="3569"/>
                  </a:cubicBezTo>
                  <a:lnTo>
                    <a:pt x="4423" y="2425"/>
                  </a:lnTo>
                  <a:cubicBezTo>
                    <a:pt x="4688" y="1412"/>
                    <a:pt x="4085" y="376"/>
                    <a:pt x="3073" y="111"/>
                  </a:cubicBezTo>
                  <a:lnTo>
                    <a:pt x="2869" y="63"/>
                  </a:lnTo>
                  <a:cubicBezTo>
                    <a:pt x="2709" y="20"/>
                    <a:pt x="2549" y="0"/>
                    <a:pt x="2390" y="0"/>
                  </a:cubicBezTo>
                  <a:close/>
                </a:path>
              </a:pathLst>
            </a:custGeom>
            <a:solidFill>
              <a:srgbClr val="BF815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8" name="Google Shape;1678;p86"/>
            <p:cNvSpPr/>
            <p:nvPr/>
          </p:nvSpPr>
          <p:spPr>
            <a:xfrm>
              <a:off x="7447002" y="1195925"/>
              <a:ext cx="539474" cy="314693"/>
            </a:xfrm>
            <a:custGeom>
              <a:rect b="b" l="l" r="r" t="t"/>
              <a:pathLst>
                <a:path extrusionOk="0" h="3206" w="5496">
                  <a:moveTo>
                    <a:pt x="1133" y="0"/>
                  </a:moveTo>
                  <a:lnTo>
                    <a:pt x="1" y="1206"/>
                  </a:lnTo>
                  <a:lnTo>
                    <a:pt x="110" y="3206"/>
                  </a:lnTo>
                  <a:lnTo>
                    <a:pt x="314" y="2976"/>
                  </a:lnTo>
                  <a:cubicBezTo>
                    <a:pt x="568" y="2989"/>
                    <a:pt x="1158" y="3013"/>
                    <a:pt x="1158" y="3013"/>
                  </a:cubicBezTo>
                  <a:lnTo>
                    <a:pt x="1194" y="2470"/>
                  </a:lnTo>
                  <a:cubicBezTo>
                    <a:pt x="1194" y="2470"/>
                    <a:pt x="1640" y="2061"/>
                    <a:pt x="1447" y="1591"/>
                  </a:cubicBezTo>
                  <a:cubicBezTo>
                    <a:pt x="1411" y="1506"/>
                    <a:pt x="1423" y="1410"/>
                    <a:pt x="1459" y="1326"/>
                  </a:cubicBezTo>
                  <a:cubicBezTo>
                    <a:pt x="1491" y="1258"/>
                    <a:pt x="1542" y="1224"/>
                    <a:pt x="1621" y="1224"/>
                  </a:cubicBezTo>
                  <a:cubicBezTo>
                    <a:pt x="1724" y="1224"/>
                    <a:pt x="1874" y="1282"/>
                    <a:pt x="2086" y="1398"/>
                  </a:cubicBezTo>
                  <a:cubicBezTo>
                    <a:pt x="2455" y="1590"/>
                    <a:pt x="3167" y="1913"/>
                    <a:pt x="3794" y="1913"/>
                  </a:cubicBezTo>
                  <a:cubicBezTo>
                    <a:pt x="4191" y="1913"/>
                    <a:pt x="4553" y="1784"/>
                    <a:pt x="4773" y="1410"/>
                  </a:cubicBezTo>
                  <a:cubicBezTo>
                    <a:pt x="5496" y="181"/>
                    <a:pt x="1133" y="0"/>
                    <a:pt x="1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9" name="Google Shape;1679;p86"/>
            <p:cNvSpPr/>
            <p:nvPr/>
          </p:nvSpPr>
          <p:spPr>
            <a:xfrm>
              <a:off x="7385556" y="1378203"/>
              <a:ext cx="146745" cy="132316"/>
            </a:xfrm>
            <a:custGeom>
              <a:rect b="b" l="l" r="r" t="t"/>
              <a:pathLst>
                <a:path extrusionOk="0" h="1348" w="1495">
                  <a:moveTo>
                    <a:pt x="742" y="0"/>
                  </a:moveTo>
                  <a:cubicBezTo>
                    <a:pt x="445" y="0"/>
                    <a:pt x="177" y="200"/>
                    <a:pt x="96" y="493"/>
                  </a:cubicBezTo>
                  <a:cubicBezTo>
                    <a:pt x="0" y="854"/>
                    <a:pt x="217" y="1228"/>
                    <a:pt x="578" y="1325"/>
                  </a:cubicBezTo>
                  <a:cubicBezTo>
                    <a:pt x="635" y="1340"/>
                    <a:pt x="692" y="1348"/>
                    <a:pt x="748" y="1348"/>
                  </a:cubicBezTo>
                  <a:cubicBezTo>
                    <a:pt x="1041" y="1348"/>
                    <a:pt x="1317" y="1146"/>
                    <a:pt x="1398" y="843"/>
                  </a:cubicBezTo>
                  <a:cubicBezTo>
                    <a:pt x="1494" y="481"/>
                    <a:pt x="1277" y="120"/>
                    <a:pt x="916" y="23"/>
                  </a:cubicBezTo>
                  <a:cubicBezTo>
                    <a:pt x="858" y="8"/>
                    <a:pt x="799" y="0"/>
                    <a:pt x="742" y="0"/>
                  </a:cubicBezTo>
                  <a:close/>
                </a:path>
              </a:pathLst>
            </a:custGeom>
            <a:solidFill>
              <a:srgbClr val="BF815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0" name="Google Shape;1680;p86"/>
            <p:cNvSpPr/>
            <p:nvPr/>
          </p:nvSpPr>
          <p:spPr>
            <a:xfrm>
              <a:off x="6465237" y="1919739"/>
              <a:ext cx="261590" cy="239112"/>
            </a:xfrm>
            <a:custGeom>
              <a:rect b="b" l="l" r="r" t="t"/>
              <a:pathLst>
                <a:path extrusionOk="0" h="2436" w="2665">
                  <a:moveTo>
                    <a:pt x="1335" y="1"/>
                  </a:moveTo>
                  <a:cubicBezTo>
                    <a:pt x="766" y="1"/>
                    <a:pt x="262" y="397"/>
                    <a:pt x="145" y="977"/>
                  </a:cubicBezTo>
                  <a:cubicBezTo>
                    <a:pt x="1" y="1640"/>
                    <a:pt x="435" y="2278"/>
                    <a:pt x="1098" y="2411"/>
                  </a:cubicBezTo>
                  <a:cubicBezTo>
                    <a:pt x="1178" y="2428"/>
                    <a:pt x="1259" y="2436"/>
                    <a:pt x="1338" y="2436"/>
                  </a:cubicBezTo>
                  <a:cubicBezTo>
                    <a:pt x="1902" y="2436"/>
                    <a:pt x="2416" y="2040"/>
                    <a:pt x="2531" y="1459"/>
                  </a:cubicBezTo>
                  <a:cubicBezTo>
                    <a:pt x="2664" y="797"/>
                    <a:pt x="2231" y="158"/>
                    <a:pt x="1580" y="25"/>
                  </a:cubicBezTo>
                  <a:cubicBezTo>
                    <a:pt x="1498" y="9"/>
                    <a:pt x="1416" y="1"/>
                    <a:pt x="1335" y="1"/>
                  </a:cubicBezTo>
                  <a:close/>
                </a:path>
              </a:pathLst>
            </a:custGeom>
            <a:solidFill>
              <a:srgbClr val="BF815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1" name="Google Shape;1681;p86"/>
            <p:cNvSpPr/>
            <p:nvPr/>
          </p:nvSpPr>
          <p:spPr>
            <a:xfrm>
              <a:off x="6287867" y="1538298"/>
              <a:ext cx="233124" cy="213493"/>
            </a:xfrm>
            <a:custGeom>
              <a:rect b="b" l="l" r="r" t="t"/>
              <a:pathLst>
                <a:path extrusionOk="0" h="2175" w="2375">
                  <a:moveTo>
                    <a:pt x="1195" y="0"/>
                  </a:moveTo>
                  <a:cubicBezTo>
                    <a:pt x="683" y="0"/>
                    <a:pt x="227" y="352"/>
                    <a:pt x="121" y="875"/>
                  </a:cubicBezTo>
                  <a:cubicBezTo>
                    <a:pt x="0" y="1465"/>
                    <a:pt x="386" y="2032"/>
                    <a:pt x="964" y="2152"/>
                  </a:cubicBezTo>
                  <a:cubicBezTo>
                    <a:pt x="1039" y="2167"/>
                    <a:pt x="1113" y="2175"/>
                    <a:pt x="1187" y="2175"/>
                  </a:cubicBezTo>
                  <a:cubicBezTo>
                    <a:pt x="1694" y="2175"/>
                    <a:pt x="2149" y="1824"/>
                    <a:pt x="2254" y="1309"/>
                  </a:cubicBezTo>
                  <a:cubicBezTo>
                    <a:pt x="2375" y="718"/>
                    <a:pt x="1989" y="139"/>
                    <a:pt x="1398" y="19"/>
                  </a:cubicBezTo>
                  <a:cubicBezTo>
                    <a:pt x="1330" y="6"/>
                    <a:pt x="1262" y="0"/>
                    <a:pt x="1195" y="0"/>
                  </a:cubicBezTo>
                  <a:close/>
                </a:path>
              </a:pathLst>
            </a:custGeom>
            <a:solidFill>
              <a:srgbClr val="BF815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2" name="Google Shape;1682;p86"/>
            <p:cNvSpPr/>
            <p:nvPr/>
          </p:nvSpPr>
          <p:spPr>
            <a:xfrm>
              <a:off x="6160067" y="1611033"/>
              <a:ext cx="498149" cy="499327"/>
            </a:xfrm>
            <a:custGeom>
              <a:rect b="b" l="l" r="r" t="t"/>
              <a:pathLst>
                <a:path extrusionOk="0" h="5087" w="5075">
                  <a:moveTo>
                    <a:pt x="2531" y="1"/>
                  </a:moveTo>
                  <a:cubicBezTo>
                    <a:pt x="1134" y="1"/>
                    <a:pt x="1" y="1146"/>
                    <a:pt x="1" y="2544"/>
                  </a:cubicBezTo>
                  <a:cubicBezTo>
                    <a:pt x="1" y="3942"/>
                    <a:pt x="1134" y="5086"/>
                    <a:pt x="2531" y="5086"/>
                  </a:cubicBezTo>
                  <a:cubicBezTo>
                    <a:pt x="3942" y="5086"/>
                    <a:pt x="5075" y="3942"/>
                    <a:pt x="5075" y="2544"/>
                  </a:cubicBezTo>
                  <a:cubicBezTo>
                    <a:pt x="5075" y="1146"/>
                    <a:pt x="3942" y="1"/>
                    <a:pt x="25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3" name="Google Shape;1683;p86"/>
            <p:cNvSpPr/>
            <p:nvPr/>
          </p:nvSpPr>
          <p:spPr>
            <a:xfrm>
              <a:off x="6671072" y="1783791"/>
              <a:ext cx="1167583" cy="639496"/>
            </a:xfrm>
            <a:custGeom>
              <a:rect b="b" l="l" r="r" t="t"/>
              <a:pathLst>
                <a:path extrusionOk="0" h="6515" w="11895">
                  <a:moveTo>
                    <a:pt x="10340" y="0"/>
                  </a:moveTo>
                  <a:lnTo>
                    <a:pt x="8243" y="2025"/>
                  </a:lnTo>
                  <a:lnTo>
                    <a:pt x="5267" y="4531"/>
                  </a:lnTo>
                  <a:cubicBezTo>
                    <a:pt x="5267" y="4531"/>
                    <a:pt x="3881" y="3904"/>
                    <a:pt x="290" y="1952"/>
                  </a:cubicBezTo>
                  <a:lnTo>
                    <a:pt x="1" y="3398"/>
                  </a:lnTo>
                  <a:lnTo>
                    <a:pt x="4797" y="6387"/>
                  </a:lnTo>
                  <a:cubicBezTo>
                    <a:pt x="4931" y="6471"/>
                    <a:pt x="5085" y="6515"/>
                    <a:pt x="5240" y="6515"/>
                  </a:cubicBezTo>
                  <a:cubicBezTo>
                    <a:pt x="5351" y="6515"/>
                    <a:pt x="5463" y="6493"/>
                    <a:pt x="5568" y="6448"/>
                  </a:cubicBezTo>
                  <a:cubicBezTo>
                    <a:pt x="8159" y="5375"/>
                    <a:pt x="9159" y="3350"/>
                    <a:pt x="9159" y="3350"/>
                  </a:cubicBezTo>
                  <a:cubicBezTo>
                    <a:pt x="11895" y="1893"/>
                    <a:pt x="10340" y="0"/>
                    <a:pt x="10340" y="0"/>
                  </a:cubicBezTo>
                  <a:close/>
                </a:path>
              </a:pathLst>
            </a:custGeom>
            <a:solidFill>
              <a:srgbClr val="BF815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4" name="Google Shape;1684;p86"/>
            <p:cNvSpPr/>
            <p:nvPr/>
          </p:nvSpPr>
          <p:spPr>
            <a:xfrm>
              <a:off x="6777572" y="3644662"/>
              <a:ext cx="605632" cy="302914"/>
            </a:xfrm>
            <a:custGeom>
              <a:rect b="b" l="l" r="r" t="t"/>
              <a:pathLst>
                <a:path extrusionOk="0" h="3086" w="6170">
                  <a:moveTo>
                    <a:pt x="2491" y="1"/>
                  </a:moveTo>
                  <a:cubicBezTo>
                    <a:pt x="2468" y="1"/>
                    <a:pt x="2445" y="7"/>
                    <a:pt x="2423" y="22"/>
                  </a:cubicBezTo>
                  <a:cubicBezTo>
                    <a:pt x="2109" y="215"/>
                    <a:pt x="1687" y="600"/>
                    <a:pt x="1928" y="1107"/>
                  </a:cubicBezTo>
                  <a:lnTo>
                    <a:pt x="1290" y="1107"/>
                  </a:lnTo>
                  <a:cubicBezTo>
                    <a:pt x="1290" y="1107"/>
                    <a:pt x="889" y="600"/>
                    <a:pt x="562" y="600"/>
                  </a:cubicBezTo>
                  <a:cubicBezTo>
                    <a:pt x="522" y="600"/>
                    <a:pt x="483" y="607"/>
                    <a:pt x="446" y="625"/>
                  </a:cubicBezTo>
                  <a:cubicBezTo>
                    <a:pt x="121" y="769"/>
                    <a:pt x="0" y="2516"/>
                    <a:pt x="0" y="2516"/>
                  </a:cubicBezTo>
                  <a:cubicBezTo>
                    <a:pt x="0" y="2516"/>
                    <a:pt x="1475" y="3086"/>
                    <a:pt x="3175" y="3086"/>
                  </a:cubicBezTo>
                  <a:cubicBezTo>
                    <a:pt x="4115" y="3086"/>
                    <a:pt x="5123" y="2912"/>
                    <a:pt x="5990" y="2371"/>
                  </a:cubicBezTo>
                  <a:cubicBezTo>
                    <a:pt x="5990" y="2371"/>
                    <a:pt x="6170" y="1889"/>
                    <a:pt x="5423" y="1672"/>
                  </a:cubicBezTo>
                  <a:cubicBezTo>
                    <a:pt x="4700" y="1480"/>
                    <a:pt x="3507" y="1757"/>
                    <a:pt x="2820" y="323"/>
                  </a:cubicBezTo>
                  <a:cubicBezTo>
                    <a:pt x="2759" y="200"/>
                    <a:pt x="2620" y="1"/>
                    <a:pt x="24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cxnSp>
        <p:nvCxnSpPr>
          <p:cNvPr id="1685" name="Google Shape;1685;p86"/>
          <p:cNvCxnSpPr/>
          <p:nvPr/>
        </p:nvCxnSpPr>
        <p:spPr>
          <a:xfrm>
            <a:off x="796200" y="3834964"/>
            <a:ext cx="991800" cy="0"/>
          </a:xfrm>
          <a:prstGeom prst="straightConnector1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9" name="Shape 1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0" name="Google Shape;1690;p87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PROCESS DATA</a:t>
            </a:r>
            <a:endParaRPr/>
          </a:p>
        </p:txBody>
      </p:sp>
      <p:sp>
        <p:nvSpPr>
          <p:cNvPr id="1691" name="Google Shape;1691;p87"/>
          <p:cNvSpPr txBox="1"/>
          <p:nvPr>
            <p:ph idx="1" type="body"/>
          </p:nvPr>
        </p:nvSpPr>
        <p:spPr>
          <a:xfrm>
            <a:off x="720000" y="1215752"/>
            <a:ext cx="77040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937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Char char="●"/>
            </a:pPr>
            <a:r>
              <a:rPr lang="en" sz="2600">
                <a:solidFill>
                  <a:schemeClr val="dk1"/>
                </a:solidFill>
                <a:highlight>
                  <a:srgbClr val="E6592F"/>
                </a:highlight>
              </a:rPr>
              <a:t>Every participant</a:t>
            </a:r>
            <a:r>
              <a:rPr lang="en" sz="2600">
                <a:solidFill>
                  <a:schemeClr val="dk1"/>
                </a:solidFill>
              </a:rPr>
              <a:t> </a:t>
            </a:r>
            <a:endParaRPr sz="2600">
              <a:solidFill>
                <a:schemeClr val="dk1"/>
              </a:solidFill>
            </a:endParaRPr>
          </a:p>
          <a:p>
            <a:pPr indent="-3937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Char char="○"/>
            </a:pPr>
            <a:r>
              <a:rPr lang="en" sz="2600">
                <a:solidFill>
                  <a:schemeClr val="dk1"/>
                </a:solidFill>
              </a:rPr>
              <a:t>had trouble finding </a:t>
            </a:r>
            <a:r>
              <a:rPr b="1" lang="en" sz="2600">
                <a:solidFill>
                  <a:schemeClr val="dk1"/>
                </a:solidFill>
                <a:latin typeface="Darker Grotesque"/>
                <a:ea typeface="Darker Grotesque"/>
                <a:cs typeface="Darker Grotesque"/>
                <a:sym typeface="Darker Grotesque"/>
              </a:rPr>
              <a:t>workout history</a:t>
            </a:r>
            <a:endParaRPr sz="2600">
              <a:solidFill>
                <a:schemeClr val="dk1"/>
              </a:solidFill>
            </a:endParaRPr>
          </a:p>
          <a:p>
            <a:pPr indent="-393700" lvl="2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Char char="■"/>
            </a:pPr>
            <a:r>
              <a:rPr lang="en" sz="2600">
                <a:solidFill>
                  <a:schemeClr val="dk1"/>
                </a:solidFill>
              </a:rPr>
              <a:t>view history button didn’t look like a button even when found</a:t>
            </a:r>
            <a:endParaRPr sz="2600">
              <a:solidFill>
                <a:schemeClr val="dk1"/>
              </a:solidFill>
            </a:endParaRPr>
          </a:p>
          <a:p>
            <a:pPr indent="-3937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Char char="○"/>
            </a:pPr>
            <a:r>
              <a:rPr lang="en" sz="2600">
                <a:solidFill>
                  <a:schemeClr val="dk1"/>
                </a:solidFill>
              </a:rPr>
              <a:t>confused workout history in “workouts” with the calendar</a:t>
            </a:r>
            <a:endParaRPr sz="2600">
              <a:solidFill>
                <a:schemeClr val="dk1"/>
              </a:solidFill>
            </a:endParaRPr>
          </a:p>
          <a:p>
            <a:pPr indent="-3937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Char char="○"/>
            </a:pPr>
            <a:r>
              <a:rPr lang="en" sz="2600">
                <a:solidFill>
                  <a:schemeClr val="dk1"/>
                </a:solidFill>
              </a:rPr>
              <a:t>struggled distinguishing “add friends” and “invite friends” features</a:t>
            </a:r>
            <a:endParaRPr sz="2600">
              <a:solidFill>
                <a:schemeClr val="dk1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1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1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43"/>
          <p:cNvSpPr txBox="1"/>
          <p:nvPr>
            <p:ph type="title"/>
          </p:nvPr>
        </p:nvSpPr>
        <p:spPr>
          <a:xfrm>
            <a:off x="-324425" y="310250"/>
            <a:ext cx="6369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>
                <a:solidFill>
                  <a:srgbClr val="96ABBC"/>
                </a:solidFill>
              </a:rPr>
              <a:t>Problem</a:t>
            </a:r>
            <a:endParaRPr sz="3800">
              <a:solidFill>
                <a:srgbClr val="96ABBC"/>
              </a:solidFill>
            </a:endParaRPr>
          </a:p>
        </p:txBody>
      </p:sp>
      <p:cxnSp>
        <p:nvCxnSpPr>
          <p:cNvPr id="468" name="Google Shape;468;p43"/>
          <p:cNvCxnSpPr/>
          <p:nvPr/>
        </p:nvCxnSpPr>
        <p:spPr>
          <a:xfrm flipH="1" rot="10800000">
            <a:off x="3342200" y="725725"/>
            <a:ext cx="2235000" cy="4020600"/>
          </a:xfrm>
          <a:prstGeom prst="straightConnector1">
            <a:avLst/>
          </a:prstGeom>
          <a:noFill/>
          <a:ln cap="flat" cmpd="sng" w="762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69" name="Google Shape;469;p43"/>
          <p:cNvSpPr txBox="1"/>
          <p:nvPr>
            <p:ph type="title"/>
          </p:nvPr>
        </p:nvSpPr>
        <p:spPr>
          <a:xfrm>
            <a:off x="3062325" y="4319600"/>
            <a:ext cx="6369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/>
              <a:t>Solution</a:t>
            </a:r>
            <a:endParaRPr sz="3800"/>
          </a:p>
        </p:txBody>
      </p:sp>
      <p:sp>
        <p:nvSpPr>
          <p:cNvPr id="470" name="Google Shape;470;p43"/>
          <p:cNvSpPr txBox="1"/>
          <p:nvPr>
            <p:ph idx="4294967295" type="subTitle"/>
          </p:nvPr>
        </p:nvSpPr>
        <p:spPr>
          <a:xfrm>
            <a:off x="551550" y="1177600"/>
            <a:ext cx="3402600" cy="203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96ABBC"/>
                </a:solidFill>
              </a:rPr>
              <a:t>People, regardless of their current fitness levels or social fitness preferences, </a:t>
            </a:r>
            <a:r>
              <a:rPr b="1" lang="en" sz="2000">
                <a:solidFill>
                  <a:srgbClr val="96ABBC"/>
                </a:solidFill>
                <a:latin typeface="Darker Grotesque"/>
                <a:ea typeface="Darker Grotesque"/>
                <a:cs typeface="Darker Grotesque"/>
                <a:sym typeface="Darker Grotesque"/>
              </a:rPr>
              <a:t>don’t actively try to change</a:t>
            </a:r>
            <a:r>
              <a:rPr lang="en" sz="2000">
                <a:solidFill>
                  <a:srgbClr val="96ABBC"/>
                </a:solidFill>
              </a:rPr>
              <a:t> their fitness-related habits without support as it requires a lot of </a:t>
            </a:r>
            <a:r>
              <a:rPr b="1" lang="en" sz="2000">
                <a:solidFill>
                  <a:srgbClr val="96ABBC"/>
                </a:solidFill>
                <a:latin typeface="Darker Grotesque"/>
                <a:ea typeface="Darker Grotesque"/>
                <a:cs typeface="Darker Grotesque"/>
                <a:sym typeface="Darker Grotesque"/>
              </a:rPr>
              <a:t>activation energy</a:t>
            </a:r>
            <a:r>
              <a:rPr lang="en" sz="2000">
                <a:solidFill>
                  <a:srgbClr val="96ABBC"/>
                </a:solidFill>
              </a:rPr>
              <a:t>, </a:t>
            </a:r>
            <a:r>
              <a:rPr b="1" lang="en" sz="2000">
                <a:solidFill>
                  <a:srgbClr val="96ABBC"/>
                </a:solidFill>
                <a:latin typeface="Darker Grotesque"/>
                <a:ea typeface="Darker Grotesque"/>
                <a:cs typeface="Darker Grotesque"/>
                <a:sym typeface="Darker Grotesque"/>
              </a:rPr>
              <a:t>effort</a:t>
            </a:r>
            <a:r>
              <a:rPr lang="en" sz="2000">
                <a:solidFill>
                  <a:srgbClr val="96ABBC"/>
                </a:solidFill>
              </a:rPr>
              <a:t>, and </a:t>
            </a:r>
            <a:r>
              <a:rPr b="1" lang="en" sz="2000">
                <a:solidFill>
                  <a:srgbClr val="96ABBC"/>
                </a:solidFill>
                <a:latin typeface="Darker Grotesque"/>
                <a:ea typeface="Darker Grotesque"/>
                <a:cs typeface="Darker Grotesque"/>
                <a:sym typeface="Darker Grotesque"/>
              </a:rPr>
              <a:t>planning </a:t>
            </a:r>
            <a:r>
              <a:rPr lang="en" sz="2000">
                <a:solidFill>
                  <a:srgbClr val="96ABBC"/>
                </a:solidFill>
              </a:rPr>
              <a:t>to make it consistent. </a:t>
            </a:r>
            <a:endParaRPr b="1" sz="2000">
              <a:solidFill>
                <a:srgbClr val="96ABBC"/>
              </a:solidFill>
              <a:latin typeface="Darker Grotesque"/>
              <a:ea typeface="Darker Grotesque"/>
              <a:cs typeface="Darker Grotesque"/>
              <a:sym typeface="Darker Grotesque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2100">
              <a:solidFill>
                <a:srgbClr val="96ABBC"/>
              </a:solidFill>
            </a:endParaRPr>
          </a:p>
        </p:txBody>
      </p:sp>
      <p:sp>
        <p:nvSpPr>
          <p:cNvPr id="471" name="Google Shape;471;p43"/>
          <p:cNvSpPr txBox="1"/>
          <p:nvPr>
            <p:ph idx="4294967295" type="subTitle"/>
          </p:nvPr>
        </p:nvSpPr>
        <p:spPr>
          <a:xfrm>
            <a:off x="5088625" y="1185425"/>
            <a:ext cx="3402600" cy="283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100"/>
              <a:t>Our app provides you with a gamified </a:t>
            </a:r>
            <a:r>
              <a:rPr b="1" lang="en" sz="2100">
                <a:latin typeface="Darker Grotesque"/>
                <a:ea typeface="Darker Grotesque"/>
                <a:cs typeface="Darker Grotesque"/>
                <a:sym typeface="Darker Grotesque"/>
              </a:rPr>
              <a:t>virtual workout buddy</a:t>
            </a:r>
            <a:r>
              <a:rPr lang="en" sz="2100"/>
              <a:t> that </a:t>
            </a:r>
            <a:r>
              <a:rPr b="1" lang="en" sz="2100">
                <a:latin typeface="Darker Grotesque"/>
                <a:ea typeface="Darker Grotesque"/>
                <a:cs typeface="Darker Grotesque"/>
                <a:sym typeface="Darker Grotesque"/>
              </a:rPr>
              <a:t>schedules </a:t>
            </a:r>
            <a:r>
              <a:rPr lang="en" sz="2100"/>
              <a:t>your workouts, keeps you </a:t>
            </a:r>
            <a:r>
              <a:rPr b="1" lang="en" sz="2100">
                <a:latin typeface="Darker Grotesque"/>
                <a:ea typeface="Darker Grotesque"/>
                <a:cs typeface="Darker Grotesque"/>
                <a:sym typeface="Darker Grotesque"/>
              </a:rPr>
              <a:t>accountable</a:t>
            </a:r>
            <a:r>
              <a:rPr lang="en" sz="2100"/>
              <a:t>, and </a:t>
            </a:r>
            <a:r>
              <a:rPr b="1" lang="en" sz="2100">
                <a:latin typeface="Darker Grotesque"/>
                <a:ea typeface="Darker Grotesque"/>
                <a:cs typeface="Darker Grotesque"/>
                <a:sym typeface="Darker Grotesque"/>
              </a:rPr>
              <a:t>accompanies </a:t>
            </a:r>
            <a:r>
              <a:rPr lang="en" sz="2100"/>
              <a:t>you through your workout - </a:t>
            </a:r>
            <a:r>
              <a:rPr b="1" lang="en" sz="2100">
                <a:latin typeface="Darker Grotesque"/>
                <a:ea typeface="Darker Grotesque"/>
                <a:cs typeface="Darker Grotesque"/>
                <a:sym typeface="Darker Grotesque"/>
              </a:rPr>
              <a:t>adapting </a:t>
            </a:r>
            <a:r>
              <a:rPr lang="en" sz="2100"/>
              <a:t>to your needs and making it easier to exercise.</a:t>
            </a:r>
            <a:endParaRPr sz="210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5" name="Shape 1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6" name="Google Shape;1696;p88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PROCESS DATA</a:t>
            </a:r>
            <a:endParaRPr/>
          </a:p>
        </p:txBody>
      </p:sp>
      <p:sp>
        <p:nvSpPr>
          <p:cNvPr id="1697" name="Google Shape;1697;p88"/>
          <p:cNvSpPr txBox="1"/>
          <p:nvPr>
            <p:ph idx="1" type="body"/>
          </p:nvPr>
        </p:nvSpPr>
        <p:spPr>
          <a:xfrm>
            <a:off x="720000" y="1215752"/>
            <a:ext cx="77040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Char char="●"/>
            </a:pPr>
            <a:r>
              <a:rPr lang="en" sz="2500">
                <a:solidFill>
                  <a:schemeClr val="dk1"/>
                </a:solidFill>
                <a:highlight>
                  <a:srgbClr val="F19825"/>
                </a:highlight>
              </a:rPr>
              <a:t>3 participants</a:t>
            </a:r>
            <a:endParaRPr sz="2500">
              <a:solidFill>
                <a:schemeClr val="dk1"/>
              </a:solidFill>
            </a:endParaRPr>
          </a:p>
          <a:p>
            <a:pPr indent="-3873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Char char="○"/>
            </a:pPr>
            <a:r>
              <a:rPr lang="en" sz="2500">
                <a:solidFill>
                  <a:schemeClr val="dk1"/>
                </a:solidFill>
              </a:rPr>
              <a:t>found it</a:t>
            </a:r>
            <a:r>
              <a:rPr b="1" lang="en" sz="2500">
                <a:solidFill>
                  <a:schemeClr val="dk1"/>
                </a:solidFill>
                <a:latin typeface="Darker Grotesque"/>
                <a:ea typeface="Darker Grotesque"/>
                <a:cs typeface="Darker Grotesque"/>
                <a:sym typeface="Darker Grotesque"/>
              </a:rPr>
              <a:t> difficult to distinguish</a:t>
            </a:r>
            <a:r>
              <a:rPr lang="en" sz="2500">
                <a:solidFill>
                  <a:schemeClr val="dk1"/>
                </a:solidFill>
              </a:rPr>
              <a:t> between completed and incomplete challenges</a:t>
            </a:r>
            <a:endParaRPr sz="2500">
              <a:solidFill>
                <a:schemeClr val="dk1"/>
              </a:solidFill>
            </a:endParaRPr>
          </a:p>
          <a:p>
            <a:pPr indent="-3873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Char char="○"/>
            </a:pPr>
            <a:r>
              <a:rPr lang="en" sz="2500">
                <a:solidFill>
                  <a:schemeClr val="dk1"/>
                </a:solidFill>
              </a:rPr>
              <a:t>weren’t sure how to finish a specific exercise in the workout (with no timer)</a:t>
            </a:r>
            <a:endParaRPr sz="2500">
              <a:solidFill>
                <a:schemeClr val="dk1"/>
              </a:solidFill>
            </a:endParaRPr>
          </a:p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Char char="●"/>
            </a:pPr>
            <a:r>
              <a:rPr lang="en" sz="2500">
                <a:solidFill>
                  <a:schemeClr val="dk1"/>
                </a:solidFill>
                <a:highlight>
                  <a:srgbClr val="FFC800"/>
                </a:highlight>
              </a:rPr>
              <a:t>2 participants</a:t>
            </a:r>
            <a:r>
              <a:rPr lang="en" sz="2500">
                <a:solidFill>
                  <a:schemeClr val="dk1"/>
                </a:solidFill>
              </a:rPr>
              <a:t> </a:t>
            </a:r>
            <a:endParaRPr sz="2500">
              <a:solidFill>
                <a:schemeClr val="dk1"/>
              </a:solidFill>
            </a:endParaRPr>
          </a:p>
          <a:p>
            <a:pPr indent="-3873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Char char="○"/>
            </a:pPr>
            <a:r>
              <a:rPr lang="en" sz="2500">
                <a:solidFill>
                  <a:schemeClr val="dk1"/>
                </a:solidFill>
              </a:rPr>
              <a:t>pointed out workout requests contained </a:t>
            </a:r>
            <a:r>
              <a:rPr b="1" lang="en" sz="2500">
                <a:solidFill>
                  <a:schemeClr val="dk1"/>
                </a:solidFill>
                <a:latin typeface="Darker Grotesque"/>
                <a:ea typeface="Darker Grotesque"/>
                <a:cs typeface="Darker Grotesque"/>
                <a:sym typeface="Darker Grotesque"/>
              </a:rPr>
              <a:t>no information</a:t>
            </a:r>
            <a:endParaRPr b="1" sz="2500">
              <a:solidFill>
                <a:schemeClr val="dk1"/>
              </a:solidFill>
              <a:latin typeface="Darker Grotesque"/>
              <a:ea typeface="Darker Grotesque"/>
              <a:cs typeface="Darker Grotesque"/>
              <a:sym typeface="Darker Grotesque"/>
            </a:endParaRPr>
          </a:p>
          <a:p>
            <a:pPr indent="-3873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Char char="○"/>
            </a:pPr>
            <a:r>
              <a:rPr lang="en" sz="2500">
                <a:solidFill>
                  <a:schemeClr val="dk1"/>
                </a:solidFill>
              </a:rPr>
              <a:t>were confused as to what they were accepting in a workout request</a:t>
            </a:r>
            <a:endParaRPr sz="2500">
              <a:solidFill>
                <a:schemeClr val="dk1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7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7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7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1" name="Shape 1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2" name="Google Shape;1702;p89"/>
          <p:cNvSpPr txBox="1"/>
          <p:nvPr>
            <p:ph type="title"/>
          </p:nvPr>
        </p:nvSpPr>
        <p:spPr>
          <a:xfrm>
            <a:off x="720000" y="2545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OTHER OBSERVATIONS</a:t>
            </a:r>
            <a:endParaRPr/>
          </a:p>
        </p:txBody>
      </p:sp>
      <p:sp>
        <p:nvSpPr>
          <p:cNvPr id="1703" name="Google Shape;1703;p89"/>
          <p:cNvSpPr txBox="1"/>
          <p:nvPr>
            <p:ph idx="6" type="subTitle"/>
          </p:nvPr>
        </p:nvSpPr>
        <p:spPr>
          <a:xfrm>
            <a:off x="342600" y="827225"/>
            <a:ext cx="8191500" cy="412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SzPts val="2300"/>
              <a:buChar char="●"/>
            </a:pPr>
            <a:r>
              <a:rPr lang="en" sz="2300"/>
              <a:t>Users expressed a desire for:</a:t>
            </a:r>
            <a:endParaRPr sz="2300"/>
          </a:p>
          <a:p>
            <a:pPr indent="-374650" lvl="1" marL="914400" rtl="0" algn="l">
              <a:spcBef>
                <a:spcPts val="0"/>
              </a:spcBef>
              <a:spcAft>
                <a:spcPts val="0"/>
              </a:spcAft>
              <a:buSzPts val="2300"/>
              <a:buChar char="○"/>
            </a:pPr>
            <a:r>
              <a:rPr lang="en" sz="2300"/>
              <a:t>Ability to view other users’ profiles</a:t>
            </a:r>
            <a:endParaRPr sz="2300"/>
          </a:p>
          <a:p>
            <a:pPr indent="-374650" lvl="1" marL="914400" rtl="0" algn="l">
              <a:spcBef>
                <a:spcPts val="0"/>
              </a:spcBef>
              <a:spcAft>
                <a:spcPts val="0"/>
              </a:spcAft>
              <a:buSzPts val="2300"/>
              <a:buChar char="○"/>
            </a:pPr>
            <a:r>
              <a:rPr lang="en" sz="2300"/>
              <a:t>Ability to edit workouts (adding/removing </a:t>
            </a:r>
            <a:r>
              <a:rPr lang="en" sz="2300"/>
              <a:t>exercises</a:t>
            </a:r>
            <a:r>
              <a:rPr lang="en" sz="2300"/>
              <a:t>, adding rest times, etc.)</a:t>
            </a:r>
            <a:endParaRPr sz="2300"/>
          </a:p>
          <a:p>
            <a:pPr indent="-374650" lvl="1" marL="914400" rtl="0" algn="l">
              <a:spcBef>
                <a:spcPts val="0"/>
              </a:spcBef>
              <a:spcAft>
                <a:spcPts val="0"/>
              </a:spcAft>
              <a:buSzPts val="2300"/>
              <a:buChar char="○"/>
            </a:pPr>
            <a:r>
              <a:rPr lang="en" sz="2300"/>
              <a:t>Ability to import </a:t>
            </a:r>
            <a:r>
              <a:rPr lang="en" sz="2300"/>
              <a:t>multiple</a:t>
            </a:r>
            <a:r>
              <a:rPr lang="en" sz="2300"/>
              <a:t> calendars</a:t>
            </a:r>
            <a:endParaRPr sz="2300"/>
          </a:p>
          <a:p>
            <a:pPr indent="-374650" lvl="1" marL="914400" rtl="0" algn="l">
              <a:spcBef>
                <a:spcPts val="0"/>
              </a:spcBef>
              <a:spcAft>
                <a:spcPts val="0"/>
              </a:spcAft>
              <a:buSzPts val="2300"/>
              <a:buChar char="○"/>
            </a:pPr>
            <a:r>
              <a:rPr lang="en" sz="2300"/>
              <a:t>Ability to talk to buddy (click on him for advice, fun fact, etc.)</a:t>
            </a:r>
            <a:endParaRPr sz="2300"/>
          </a:p>
          <a:p>
            <a:pPr indent="-374650" lvl="1" marL="914400" rtl="0" algn="l">
              <a:spcBef>
                <a:spcPts val="0"/>
              </a:spcBef>
              <a:spcAft>
                <a:spcPts val="0"/>
              </a:spcAft>
              <a:buSzPts val="2300"/>
              <a:buChar char="○"/>
            </a:pPr>
            <a:r>
              <a:rPr lang="en" sz="2300"/>
              <a:t>More interesting challenges</a:t>
            </a:r>
            <a:endParaRPr sz="2300"/>
          </a:p>
          <a:p>
            <a:pPr indent="-374650" lvl="1" marL="914400" rtl="0" algn="l">
              <a:spcBef>
                <a:spcPts val="0"/>
              </a:spcBef>
              <a:spcAft>
                <a:spcPts val="0"/>
              </a:spcAft>
              <a:buSzPts val="2300"/>
              <a:buChar char="○"/>
            </a:pPr>
            <a:r>
              <a:rPr lang="en" sz="2300"/>
              <a:t>XP bar for leveling up and more clarity as to how the level system works</a:t>
            </a:r>
            <a:endParaRPr sz="2300"/>
          </a:p>
          <a:p>
            <a:pPr indent="-374650" lvl="1" marL="914400" rtl="0" algn="l">
              <a:spcBef>
                <a:spcPts val="0"/>
              </a:spcBef>
              <a:spcAft>
                <a:spcPts val="0"/>
              </a:spcAft>
              <a:buSzPts val="2300"/>
              <a:buChar char="○"/>
            </a:pPr>
            <a:r>
              <a:rPr lang="en" sz="2300"/>
              <a:t>Ability to save outfit changes for buddy</a:t>
            </a:r>
            <a:endParaRPr sz="2300"/>
          </a:p>
          <a:p>
            <a:pPr indent="-374650" lvl="1" marL="914400" rtl="0" algn="l">
              <a:spcBef>
                <a:spcPts val="0"/>
              </a:spcBef>
              <a:spcAft>
                <a:spcPts val="0"/>
              </a:spcAft>
              <a:buSzPts val="2300"/>
              <a:buChar char="○"/>
            </a:pPr>
            <a:r>
              <a:rPr lang="en" sz="2300"/>
              <a:t>Static icon positions</a:t>
            </a:r>
            <a:endParaRPr sz="23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23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3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3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3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3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3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3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3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7" name="Shape 1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8" name="Google Shape;1708;p90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BOTTOM-LINE DATA</a:t>
            </a:r>
            <a:endParaRPr/>
          </a:p>
        </p:txBody>
      </p:sp>
      <p:sp>
        <p:nvSpPr>
          <p:cNvPr id="1709" name="Google Shape;1709;p90"/>
          <p:cNvSpPr txBox="1"/>
          <p:nvPr>
            <p:ph idx="1" type="body"/>
          </p:nvPr>
        </p:nvSpPr>
        <p:spPr>
          <a:xfrm>
            <a:off x="720000" y="1215752"/>
            <a:ext cx="77040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Each task took an </a:t>
            </a:r>
            <a:r>
              <a:rPr b="1" lang="en" sz="2000">
                <a:highlight>
                  <a:srgbClr val="F9CB9C"/>
                </a:highlight>
                <a:latin typeface="Darker Grotesque"/>
                <a:ea typeface="Darker Grotesque"/>
                <a:cs typeface="Darker Grotesque"/>
                <a:sym typeface="Darker Grotesque"/>
              </a:rPr>
              <a:t>average of 1-2 minutes to complete</a:t>
            </a:r>
            <a:r>
              <a:rPr lang="en" sz="2000"/>
              <a:t>, with the exception of viewing workout history, which had an average of 9 minutes</a:t>
            </a:r>
            <a:endParaRPr sz="2000"/>
          </a:p>
          <a:p>
            <a:pPr indent="0" lvl="0" marL="4572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400"/>
          </a:p>
          <a:p>
            <a:pPr indent="-355600" lvl="0" marL="457200" rtl="0" algn="l">
              <a:spcBef>
                <a:spcPts val="160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Users had an </a:t>
            </a:r>
            <a:r>
              <a:rPr b="1" lang="en" sz="2000">
                <a:highlight>
                  <a:srgbClr val="F9CB9C"/>
                </a:highlight>
                <a:latin typeface="Darker Grotesque"/>
                <a:ea typeface="Darker Grotesque"/>
                <a:cs typeface="Darker Grotesque"/>
                <a:sym typeface="Darker Grotesque"/>
              </a:rPr>
              <a:t>average of 0-1 misclicks when completing tasks</a:t>
            </a:r>
            <a:r>
              <a:rPr lang="en" sz="2000"/>
              <a:t>, with the exception of viewing workout history, which had an average of 8 misclicks</a:t>
            </a:r>
            <a:endParaRPr sz="2000"/>
          </a:p>
          <a:p>
            <a:pPr indent="0" lvl="0" marL="4572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400"/>
          </a:p>
          <a:p>
            <a:pPr indent="-355600" lvl="0" marL="457200" rtl="0" algn="l">
              <a:spcBef>
                <a:spcPts val="160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Users made an </a:t>
            </a:r>
            <a:r>
              <a:rPr b="1" lang="en" sz="2000">
                <a:highlight>
                  <a:srgbClr val="F9CB9C"/>
                </a:highlight>
                <a:latin typeface="Darker Grotesque"/>
                <a:ea typeface="Darker Grotesque"/>
                <a:cs typeface="Darker Grotesque"/>
                <a:sym typeface="Darker Grotesque"/>
              </a:rPr>
              <a:t>average of 1-3 expressions of joy</a:t>
            </a:r>
            <a:r>
              <a:rPr lang="en" sz="2000"/>
              <a:t> when using the prototype, especially when </a:t>
            </a:r>
            <a:r>
              <a:rPr lang="en" sz="2000">
                <a:highlight>
                  <a:srgbClr val="F9CB9C"/>
                </a:highlight>
              </a:rPr>
              <a:t>exercising</a:t>
            </a:r>
            <a:r>
              <a:rPr lang="en" sz="2000"/>
              <a:t> with their Buddy and </a:t>
            </a:r>
            <a:r>
              <a:rPr lang="en" sz="2000">
                <a:highlight>
                  <a:srgbClr val="F9CB9C"/>
                </a:highlight>
              </a:rPr>
              <a:t>customizing</a:t>
            </a:r>
            <a:r>
              <a:rPr lang="en" sz="2000"/>
              <a:t> their Buddy</a:t>
            </a:r>
            <a:endParaRPr sz="20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9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9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9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3" name="Shape 1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4" name="Google Shape;1714;p91"/>
          <p:cNvSpPr txBox="1"/>
          <p:nvPr>
            <p:ph type="title"/>
          </p:nvPr>
        </p:nvSpPr>
        <p:spPr>
          <a:xfrm>
            <a:off x="720000" y="2545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TASKS &amp; USABILITY GOALS</a:t>
            </a:r>
            <a:endParaRPr/>
          </a:p>
        </p:txBody>
      </p:sp>
      <p:sp>
        <p:nvSpPr>
          <p:cNvPr id="1715" name="Google Shape;1715;p91"/>
          <p:cNvSpPr txBox="1"/>
          <p:nvPr>
            <p:ph idx="6" type="subTitle"/>
          </p:nvPr>
        </p:nvSpPr>
        <p:spPr>
          <a:xfrm>
            <a:off x="331375" y="942325"/>
            <a:ext cx="8191500" cy="412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Simple task </a:t>
            </a:r>
            <a:r>
              <a:rPr lang="en" sz="2000">
                <a:highlight>
                  <a:srgbClr val="F9CB9C"/>
                </a:highlight>
              </a:rPr>
              <a:t>achieved usability goals</a:t>
            </a:r>
            <a:r>
              <a:rPr lang="en" sz="2000"/>
              <a:t> quite well</a:t>
            </a:r>
            <a:endParaRPr sz="2000"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" sz="2000"/>
              <a:t>Setting up profile and importing calendar was simple and users generally completed them in </a:t>
            </a:r>
            <a:r>
              <a:rPr lang="en" sz="2000">
                <a:highlight>
                  <a:srgbClr val="F9CB9C"/>
                </a:highlight>
              </a:rPr>
              <a:t>under 1.5 minutes</a:t>
            </a:r>
            <a:endParaRPr sz="2000">
              <a:highlight>
                <a:srgbClr val="F9CB9C"/>
              </a:highlight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Moderate task has some </a:t>
            </a:r>
            <a:r>
              <a:rPr lang="en" sz="2000">
                <a:highlight>
                  <a:srgbClr val="F9CB9C"/>
                </a:highlight>
              </a:rPr>
              <a:t>room for improvement</a:t>
            </a:r>
            <a:endParaRPr sz="2000">
              <a:highlight>
                <a:srgbClr val="F9CB9C"/>
              </a:highlight>
            </a:endParaRPr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" sz="2000"/>
              <a:t>Challenges were not very motivating and were more passive, </a:t>
            </a:r>
            <a:r>
              <a:rPr lang="en" sz="2000">
                <a:highlight>
                  <a:srgbClr val="F9CB9C"/>
                </a:highlight>
              </a:rPr>
              <a:t>few expressions of joy</a:t>
            </a:r>
            <a:r>
              <a:rPr lang="en" sz="2000"/>
              <a:t> were made during these portions</a:t>
            </a:r>
            <a:endParaRPr sz="2000"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" sz="2000"/>
              <a:t>Interacting </a:t>
            </a:r>
            <a:r>
              <a:rPr lang="en" sz="2000"/>
              <a:t>with </a:t>
            </a:r>
            <a:r>
              <a:rPr lang="en" sz="2000"/>
              <a:t>and customizing Buddy should be more prominent, as users made the most expressions of joy while doing so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Complex task achieved goals, but had </a:t>
            </a:r>
            <a:r>
              <a:rPr lang="en" sz="2000"/>
              <a:t>separate issues</a:t>
            </a:r>
            <a:endParaRPr sz="2000"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" sz="2000"/>
              <a:t>Completed in </a:t>
            </a:r>
            <a:r>
              <a:rPr lang="en" sz="2000">
                <a:highlight>
                  <a:srgbClr val="F9CB9C"/>
                </a:highlight>
              </a:rPr>
              <a:t>under 2 minutes</a:t>
            </a:r>
            <a:endParaRPr sz="2000">
              <a:highlight>
                <a:srgbClr val="F9CB9C"/>
              </a:highlight>
            </a:endParaRPr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" sz="2000"/>
              <a:t>Couldn’t see from whom the workout request was received</a:t>
            </a:r>
            <a:endParaRPr sz="2000"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" sz="2000"/>
              <a:t>Couldn’t view others’ profiles</a:t>
            </a:r>
            <a:endParaRPr sz="200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9" name="Shape 1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" name="Google Shape;1720;p92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FINDING IMPLICATIONS</a:t>
            </a:r>
            <a:endParaRPr/>
          </a:p>
        </p:txBody>
      </p:sp>
      <p:sp>
        <p:nvSpPr>
          <p:cNvPr id="1721" name="Google Shape;1721;p92"/>
          <p:cNvSpPr txBox="1"/>
          <p:nvPr>
            <p:ph idx="1" type="body"/>
          </p:nvPr>
        </p:nvSpPr>
        <p:spPr>
          <a:xfrm>
            <a:off x="720000" y="1215752"/>
            <a:ext cx="77040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90525" lvl="0" marL="457200" rtl="0" algn="l">
              <a:spcBef>
                <a:spcPts val="0"/>
              </a:spcBef>
              <a:spcAft>
                <a:spcPts val="0"/>
              </a:spcAft>
              <a:buSzPts val="2550"/>
              <a:buChar char="●"/>
            </a:pPr>
            <a:r>
              <a:rPr lang="en" sz="2550"/>
              <a:t>Users enjoy interacting with a virtual Buddy, and it should be </a:t>
            </a:r>
            <a:r>
              <a:rPr lang="en" sz="2550">
                <a:highlight>
                  <a:srgbClr val="F9CB9C"/>
                </a:highlight>
              </a:rPr>
              <a:t>intertwined with every feature/task</a:t>
            </a:r>
            <a:endParaRPr sz="2550">
              <a:highlight>
                <a:srgbClr val="F9CB9C"/>
              </a:highlight>
            </a:endParaRPr>
          </a:p>
          <a:p>
            <a:pPr indent="-390525" lvl="0" marL="457200" rtl="0" algn="l">
              <a:spcBef>
                <a:spcPts val="0"/>
              </a:spcBef>
              <a:spcAft>
                <a:spcPts val="0"/>
              </a:spcAft>
              <a:buSzPts val="2550"/>
              <a:buChar char="●"/>
            </a:pPr>
            <a:r>
              <a:rPr lang="en" sz="2550"/>
              <a:t>Features should be </a:t>
            </a:r>
            <a:r>
              <a:rPr lang="en" sz="2550">
                <a:highlight>
                  <a:srgbClr val="F9CB9C"/>
                </a:highlight>
              </a:rPr>
              <a:t>accessible from multiple places</a:t>
            </a:r>
            <a:r>
              <a:rPr lang="en" sz="2550"/>
              <a:t> if logical (users struggled to find workout history)</a:t>
            </a:r>
            <a:endParaRPr sz="2550"/>
          </a:p>
          <a:p>
            <a:pPr indent="-390525" lvl="0" marL="457200" rtl="0" algn="l">
              <a:spcBef>
                <a:spcPts val="0"/>
              </a:spcBef>
              <a:spcAft>
                <a:spcPts val="0"/>
              </a:spcAft>
              <a:buSzPts val="2550"/>
              <a:buChar char="●"/>
            </a:pPr>
            <a:r>
              <a:rPr lang="en" sz="2550"/>
              <a:t>Users want to </a:t>
            </a:r>
            <a:r>
              <a:rPr lang="en" sz="2550">
                <a:highlight>
                  <a:srgbClr val="F9CB9C"/>
                </a:highlight>
              </a:rPr>
              <a:t>know as much information as possible</a:t>
            </a:r>
            <a:r>
              <a:rPr lang="en" sz="2550"/>
              <a:t> about other </a:t>
            </a:r>
            <a:r>
              <a:rPr lang="en" sz="2550">
                <a:highlight>
                  <a:srgbClr val="F9CB9C"/>
                </a:highlight>
              </a:rPr>
              <a:t>users they interact with</a:t>
            </a:r>
            <a:r>
              <a:rPr lang="en" sz="2550"/>
              <a:t> on the app</a:t>
            </a:r>
            <a:endParaRPr sz="255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5" name="Shape 1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6" name="Google Shape;1726;p93"/>
          <p:cNvSpPr txBox="1"/>
          <p:nvPr>
            <p:ph type="title"/>
          </p:nvPr>
        </p:nvSpPr>
        <p:spPr>
          <a:xfrm>
            <a:off x="720000" y="299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FUTURE DESIGN CHANGES</a:t>
            </a:r>
            <a:endParaRPr/>
          </a:p>
        </p:txBody>
      </p:sp>
      <p:sp>
        <p:nvSpPr>
          <p:cNvPr id="1727" name="Google Shape;1727;p93"/>
          <p:cNvSpPr txBox="1"/>
          <p:nvPr>
            <p:ph idx="1" type="body"/>
          </p:nvPr>
        </p:nvSpPr>
        <p:spPr>
          <a:xfrm>
            <a:off x="720000" y="1085075"/>
            <a:ext cx="7704000" cy="394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SzPts val="2300"/>
              <a:buChar char="●"/>
            </a:pPr>
            <a:r>
              <a:rPr b="1" lang="en" sz="2300">
                <a:latin typeface="Darker Grotesque"/>
                <a:ea typeface="Darker Grotesque"/>
                <a:cs typeface="Darker Grotesque"/>
                <a:sym typeface="Darker Grotesque"/>
              </a:rPr>
              <a:t>Improve interface mobility</a:t>
            </a:r>
            <a:r>
              <a:rPr lang="en" sz="2300"/>
              <a:t> </a:t>
            </a:r>
            <a:endParaRPr sz="2300"/>
          </a:p>
          <a:p>
            <a:pPr indent="-374650" lvl="1" marL="914400" rtl="0" algn="l">
              <a:spcBef>
                <a:spcPts val="0"/>
              </a:spcBef>
              <a:spcAft>
                <a:spcPts val="0"/>
              </a:spcAft>
              <a:buSzPts val="2300"/>
              <a:buChar char="○"/>
            </a:pPr>
            <a:r>
              <a:rPr lang="en" sz="2300"/>
              <a:t>Make workout history accessible from the calendar</a:t>
            </a:r>
            <a:endParaRPr sz="2300"/>
          </a:p>
          <a:p>
            <a:pPr indent="-374650" lvl="1" marL="914400" rtl="0" algn="l">
              <a:spcBef>
                <a:spcPts val="0"/>
              </a:spcBef>
              <a:spcAft>
                <a:spcPts val="0"/>
              </a:spcAft>
              <a:buSzPts val="2300"/>
              <a:buChar char="○"/>
            </a:pPr>
            <a:r>
              <a:rPr lang="en" sz="2300"/>
              <a:t>Make relevant features accessible from their corresponding challenge page</a:t>
            </a:r>
            <a:endParaRPr sz="2300"/>
          </a:p>
          <a:p>
            <a:pPr indent="-374650" lvl="1" marL="914400" rtl="0" algn="l">
              <a:spcBef>
                <a:spcPts val="0"/>
              </a:spcBef>
              <a:spcAft>
                <a:spcPts val="0"/>
              </a:spcAft>
              <a:buSzPts val="2300"/>
              <a:buChar char="○"/>
            </a:pPr>
            <a:r>
              <a:rPr lang="en" sz="2300"/>
              <a:t>Make </a:t>
            </a:r>
            <a:r>
              <a:rPr lang="en" sz="2300"/>
              <a:t>separate</a:t>
            </a:r>
            <a:r>
              <a:rPr lang="en" sz="2300"/>
              <a:t> tabs for complete and incomplete challenges</a:t>
            </a:r>
            <a:endParaRPr sz="2300"/>
          </a:p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SzPts val="2300"/>
              <a:buChar char="●"/>
            </a:pPr>
            <a:r>
              <a:rPr b="1" lang="en" sz="2300">
                <a:latin typeface="Darker Grotesque"/>
                <a:ea typeface="Darker Grotesque"/>
                <a:cs typeface="Darker Grotesque"/>
                <a:sym typeface="Darker Grotesque"/>
              </a:rPr>
              <a:t>B</a:t>
            </a:r>
            <a:r>
              <a:rPr b="1" lang="en" sz="2300">
                <a:latin typeface="Darker Grotesque"/>
                <a:ea typeface="Darker Grotesque"/>
                <a:cs typeface="Darker Grotesque"/>
                <a:sym typeface="Darker Grotesque"/>
              </a:rPr>
              <a:t>uddy’s prominence and interaction clarity</a:t>
            </a:r>
            <a:endParaRPr sz="2300"/>
          </a:p>
          <a:p>
            <a:pPr indent="-374650" lvl="1" marL="914400" rtl="0" algn="l">
              <a:spcBef>
                <a:spcPts val="0"/>
              </a:spcBef>
              <a:spcAft>
                <a:spcPts val="0"/>
              </a:spcAft>
              <a:buSzPts val="2300"/>
              <a:buChar char="○"/>
            </a:pPr>
            <a:r>
              <a:rPr lang="en" sz="2300"/>
              <a:t>People enjoy interacting with their buddy, so buddy should have a constant presence</a:t>
            </a:r>
            <a:endParaRPr sz="2300"/>
          </a:p>
          <a:p>
            <a:pPr indent="-374650" lvl="1" marL="914400" rtl="0" algn="l">
              <a:spcBef>
                <a:spcPts val="0"/>
              </a:spcBef>
              <a:spcAft>
                <a:spcPts val="0"/>
              </a:spcAft>
              <a:buSzPts val="2300"/>
              <a:buChar char="○"/>
            </a:pPr>
            <a:r>
              <a:rPr lang="en" sz="2300"/>
              <a:t>Save changes to any changes made to their buddy</a:t>
            </a:r>
            <a:endParaRPr sz="2300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1" name="Shape 1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2" name="Google Shape;1732;p94"/>
          <p:cNvSpPr txBox="1"/>
          <p:nvPr>
            <p:ph type="title"/>
          </p:nvPr>
        </p:nvSpPr>
        <p:spPr>
          <a:xfrm>
            <a:off x="720000" y="299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FUTURE DESIGN CHANGES</a:t>
            </a:r>
            <a:endParaRPr/>
          </a:p>
        </p:txBody>
      </p:sp>
      <p:sp>
        <p:nvSpPr>
          <p:cNvPr id="1733" name="Google Shape;1733;p94"/>
          <p:cNvSpPr txBox="1"/>
          <p:nvPr>
            <p:ph idx="1" type="body"/>
          </p:nvPr>
        </p:nvSpPr>
        <p:spPr>
          <a:xfrm>
            <a:off x="720000" y="932675"/>
            <a:ext cx="7704000" cy="394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SzPts val="2300"/>
              <a:buChar char="●"/>
            </a:pPr>
            <a:r>
              <a:rPr b="1" lang="en" sz="2300">
                <a:latin typeface="Darker Grotesque"/>
                <a:ea typeface="Darker Grotesque"/>
                <a:cs typeface="Darker Grotesque"/>
                <a:sym typeface="Darker Grotesque"/>
              </a:rPr>
              <a:t>Social interaction less confusing/ominous</a:t>
            </a:r>
            <a:r>
              <a:rPr lang="en" sz="2300"/>
              <a:t> </a:t>
            </a:r>
            <a:endParaRPr sz="2300"/>
          </a:p>
          <a:p>
            <a:pPr indent="-374650" lvl="1" marL="914400" rtl="0" algn="l">
              <a:spcBef>
                <a:spcPts val="0"/>
              </a:spcBef>
              <a:spcAft>
                <a:spcPts val="0"/>
              </a:spcAft>
              <a:buSzPts val="2300"/>
              <a:buChar char="○"/>
            </a:pPr>
            <a:r>
              <a:rPr lang="en" sz="2300"/>
              <a:t>Display more information about who workout requests are from</a:t>
            </a:r>
            <a:endParaRPr sz="2300"/>
          </a:p>
          <a:p>
            <a:pPr indent="-374650" lvl="1" marL="914400" rtl="0" algn="l">
              <a:spcBef>
                <a:spcPts val="0"/>
              </a:spcBef>
              <a:spcAft>
                <a:spcPts val="0"/>
              </a:spcAft>
              <a:buSzPts val="2300"/>
              <a:buChar char="○"/>
            </a:pPr>
            <a:r>
              <a:rPr lang="en" sz="2300"/>
              <a:t>Let users view their friend’s profiles</a:t>
            </a:r>
            <a:endParaRPr sz="2300"/>
          </a:p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SzPts val="2300"/>
              <a:buFont typeface="Darker Grotesque"/>
              <a:buChar char="●"/>
            </a:pPr>
            <a:r>
              <a:rPr b="1" lang="en" sz="2300">
                <a:latin typeface="Darker Grotesque"/>
                <a:ea typeface="Darker Grotesque"/>
                <a:cs typeface="Darker Grotesque"/>
                <a:sym typeface="Darker Grotesque"/>
              </a:rPr>
              <a:t>Static icon positions</a:t>
            </a:r>
            <a:endParaRPr b="1" sz="2300">
              <a:latin typeface="Darker Grotesque"/>
              <a:ea typeface="Darker Grotesque"/>
              <a:cs typeface="Darker Grotesque"/>
              <a:sym typeface="Darker Grotesque"/>
            </a:endParaRPr>
          </a:p>
          <a:p>
            <a:pPr indent="-374650" lvl="1" marL="914400" rtl="0" algn="l">
              <a:spcBef>
                <a:spcPts val="0"/>
              </a:spcBef>
              <a:spcAft>
                <a:spcPts val="0"/>
              </a:spcAft>
              <a:buSzPts val="2300"/>
              <a:buChar char="○"/>
            </a:pPr>
            <a:r>
              <a:rPr lang="en" sz="2300"/>
              <a:t>Icons like home, workout, calendar should not move around</a:t>
            </a:r>
            <a:endParaRPr sz="2300"/>
          </a:p>
          <a:p>
            <a:pPr indent="-374650" lvl="1" marL="914400" rtl="0" algn="l">
              <a:spcBef>
                <a:spcPts val="0"/>
              </a:spcBef>
              <a:spcAft>
                <a:spcPts val="0"/>
              </a:spcAft>
              <a:buSzPts val="2300"/>
              <a:buChar char="○"/>
            </a:pPr>
            <a:r>
              <a:rPr lang="en" sz="2300"/>
              <a:t>Highlight when one is selected instead</a:t>
            </a:r>
            <a:endParaRPr sz="2300"/>
          </a:p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SzPts val="2300"/>
              <a:buFont typeface="Darker Grotesque"/>
              <a:buChar char="●"/>
            </a:pPr>
            <a:r>
              <a:rPr b="1" lang="en" sz="2300">
                <a:latin typeface="Darker Grotesque"/>
                <a:ea typeface="Darker Grotesque"/>
                <a:cs typeface="Darker Grotesque"/>
                <a:sym typeface="Darker Grotesque"/>
              </a:rPr>
              <a:t>Workout Flow</a:t>
            </a:r>
            <a:endParaRPr b="1" sz="2300">
              <a:latin typeface="Darker Grotesque"/>
              <a:ea typeface="Darker Grotesque"/>
              <a:cs typeface="Darker Grotesque"/>
              <a:sym typeface="Darker Grotesque"/>
            </a:endParaRPr>
          </a:p>
          <a:p>
            <a:pPr indent="-374650" lvl="1" marL="914400" rtl="0" algn="l">
              <a:spcBef>
                <a:spcPts val="0"/>
              </a:spcBef>
              <a:spcAft>
                <a:spcPts val="0"/>
              </a:spcAft>
              <a:buSzPts val="2300"/>
              <a:buChar char="○"/>
            </a:pPr>
            <a:r>
              <a:rPr lang="en" sz="2300"/>
              <a:t>Make it clear how to progress to next exercise or make changes to provided workout plan</a:t>
            </a:r>
            <a:endParaRPr sz="230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7" name="Shape 1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8" name="Google Shape;1738;p95"/>
          <p:cNvSpPr/>
          <p:nvPr/>
        </p:nvSpPr>
        <p:spPr>
          <a:xfrm rot="2488757">
            <a:off x="928704" y="1118833"/>
            <a:ext cx="3209301" cy="2728669"/>
          </a:xfrm>
          <a:custGeom>
            <a:rect b="b" l="l" r="r" t="t"/>
            <a:pathLst>
              <a:path extrusionOk="0" h="11979" w="14089">
                <a:moveTo>
                  <a:pt x="4285" y="0"/>
                </a:moveTo>
                <a:cubicBezTo>
                  <a:pt x="2217" y="0"/>
                  <a:pt x="1" y="1339"/>
                  <a:pt x="8" y="4986"/>
                </a:cubicBezTo>
                <a:cubicBezTo>
                  <a:pt x="19" y="11168"/>
                  <a:pt x="6059" y="11911"/>
                  <a:pt x="6059" y="11911"/>
                </a:cubicBezTo>
                <a:cubicBezTo>
                  <a:pt x="6402" y="11957"/>
                  <a:pt x="6742" y="11979"/>
                  <a:pt x="7075" y="11979"/>
                </a:cubicBezTo>
                <a:cubicBezTo>
                  <a:pt x="10960" y="11979"/>
                  <a:pt x="14088" y="8957"/>
                  <a:pt x="13585" y="4833"/>
                </a:cubicBezTo>
                <a:cubicBezTo>
                  <a:pt x="13039" y="355"/>
                  <a:pt x="8986" y="2692"/>
                  <a:pt x="7075" y="966"/>
                </a:cubicBezTo>
                <a:cubicBezTo>
                  <a:pt x="6414" y="369"/>
                  <a:pt x="5370" y="0"/>
                  <a:pt x="4285" y="0"/>
                </a:cubicBezTo>
                <a:close/>
              </a:path>
            </a:pathLst>
          </a:custGeom>
          <a:solidFill>
            <a:schemeClr val="lt1"/>
          </a:solidFill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39" name="Google Shape;1739;p95"/>
          <p:cNvSpPr txBox="1"/>
          <p:nvPr>
            <p:ph type="title"/>
          </p:nvPr>
        </p:nvSpPr>
        <p:spPr>
          <a:xfrm>
            <a:off x="3360725" y="1604300"/>
            <a:ext cx="5067600" cy="1468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Appendix</a:t>
            </a:r>
            <a:endParaRPr/>
          </a:p>
        </p:txBody>
      </p:sp>
      <p:sp>
        <p:nvSpPr>
          <p:cNvPr id="1740" name="Google Shape;1740;p95"/>
          <p:cNvSpPr txBox="1"/>
          <p:nvPr>
            <p:ph idx="2" type="title"/>
          </p:nvPr>
        </p:nvSpPr>
        <p:spPr>
          <a:xfrm>
            <a:off x="7360200" y="740525"/>
            <a:ext cx="1068000" cy="77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05</a:t>
            </a:r>
            <a:endParaRPr/>
          </a:p>
        </p:txBody>
      </p:sp>
      <p:cxnSp>
        <p:nvCxnSpPr>
          <p:cNvPr id="1741" name="Google Shape;1741;p95"/>
          <p:cNvCxnSpPr/>
          <p:nvPr/>
        </p:nvCxnSpPr>
        <p:spPr>
          <a:xfrm>
            <a:off x="7360200" y="3834964"/>
            <a:ext cx="991800" cy="0"/>
          </a:xfrm>
          <a:prstGeom prst="straightConnector1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742" name="Google Shape;1742;p95"/>
          <p:cNvSpPr/>
          <p:nvPr/>
        </p:nvSpPr>
        <p:spPr>
          <a:xfrm rot="2488616">
            <a:off x="3454033" y="1446443"/>
            <a:ext cx="598229" cy="508634"/>
          </a:xfrm>
          <a:custGeom>
            <a:rect b="b" l="l" r="r" t="t"/>
            <a:pathLst>
              <a:path extrusionOk="0" h="11979" w="14089">
                <a:moveTo>
                  <a:pt x="4285" y="0"/>
                </a:moveTo>
                <a:cubicBezTo>
                  <a:pt x="2217" y="0"/>
                  <a:pt x="1" y="1339"/>
                  <a:pt x="8" y="4986"/>
                </a:cubicBezTo>
                <a:cubicBezTo>
                  <a:pt x="19" y="11168"/>
                  <a:pt x="6059" y="11911"/>
                  <a:pt x="6059" y="11911"/>
                </a:cubicBezTo>
                <a:cubicBezTo>
                  <a:pt x="6402" y="11957"/>
                  <a:pt x="6742" y="11979"/>
                  <a:pt x="7075" y="11979"/>
                </a:cubicBezTo>
                <a:cubicBezTo>
                  <a:pt x="10960" y="11979"/>
                  <a:pt x="14088" y="8957"/>
                  <a:pt x="13585" y="4833"/>
                </a:cubicBezTo>
                <a:cubicBezTo>
                  <a:pt x="13039" y="355"/>
                  <a:pt x="8986" y="2692"/>
                  <a:pt x="7075" y="966"/>
                </a:cubicBezTo>
                <a:cubicBezTo>
                  <a:pt x="6414" y="369"/>
                  <a:pt x="5370" y="0"/>
                  <a:pt x="4285" y="0"/>
                </a:cubicBezTo>
                <a:close/>
              </a:path>
            </a:pathLst>
          </a:cu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43" name="Google Shape;1743;p95"/>
          <p:cNvSpPr/>
          <p:nvPr/>
        </p:nvSpPr>
        <p:spPr>
          <a:xfrm rot="-4500371">
            <a:off x="463755" y="3154416"/>
            <a:ext cx="906312" cy="770604"/>
          </a:xfrm>
          <a:custGeom>
            <a:rect b="b" l="l" r="r" t="t"/>
            <a:pathLst>
              <a:path extrusionOk="0" h="11979" w="14089">
                <a:moveTo>
                  <a:pt x="4285" y="0"/>
                </a:moveTo>
                <a:cubicBezTo>
                  <a:pt x="2217" y="0"/>
                  <a:pt x="1" y="1339"/>
                  <a:pt x="8" y="4986"/>
                </a:cubicBezTo>
                <a:cubicBezTo>
                  <a:pt x="19" y="11168"/>
                  <a:pt x="6059" y="11911"/>
                  <a:pt x="6059" y="11911"/>
                </a:cubicBezTo>
                <a:cubicBezTo>
                  <a:pt x="6402" y="11957"/>
                  <a:pt x="6742" y="11979"/>
                  <a:pt x="7075" y="11979"/>
                </a:cubicBezTo>
                <a:cubicBezTo>
                  <a:pt x="10960" y="11979"/>
                  <a:pt x="14088" y="8957"/>
                  <a:pt x="13585" y="4833"/>
                </a:cubicBezTo>
                <a:cubicBezTo>
                  <a:pt x="13039" y="355"/>
                  <a:pt x="8986" y="2692"/>
                  <a:pt x="7075" y="966"/>
                </a:cubicBezTo>
                <a:cubicBezTo>
                  <a:pt x="6414" y="369"/>
                  <a:pt x="5370" y="0"/>
                  <a:pt x="4285" y="0"/>
                </a:cubicBezTo>
                <a:close/>
              </a:path>
            </a:pathLst>
          </a:cu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744" name="Google Shape;1744;p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652087">
            <a:off x="1052998" y="368501"/>
            <a:ext cx="1267975" cy="12679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45" name="Google Shape;1745;p95"/>
          <p:cNvGrpSpPr/>
          <p:nvPr/>
        </p:nvGrpSpPr>
        <p:grpSpPr>
          <a:xfrm>
            <a:off x="1669665" y="1153224"/>
            <a:ext cx="2136921" cy="2728840"/>
            <a:chOff x="1669665" y="1153224"/>
            <a:chExt cx="2136921" cy="2728840"/>
          </a:xfrm>
        </p:grpSpPr>
        <p:sp>
          <p:nvSpPr>
            <p:cNvPr id="1746" name="Google Shape;1746;p95"/>
            <p:cNvSpPr/>
            <p:nvPr/>
          </p:nvSpPr>
          <p:spPr>
            <a:xfrm flipH="1">
              <a:off x="1777778" y="1241589"/>
              <a:ext cx="466461" cy="1086713"/>
            </a:xfrm>
            <a:custGeom>
              <a:rect b="b" l="l" r="r" t="t"/>
              <a:pathLst>
                <a:path extrusionOk="0" h="10896" w="4677">
                  <a:moveTo>
                    <a:pt x="4676" y="9122"/>
                  </a:moveTo>
                  <a:cubicBezTo>
                    <a:pt x="4676" y="9122"/>
                    <a:pt x="4674" y="9126"/>
                    <a:pt x="4670" y="9133"/>
                  </a:cubicBezTo>
                  <a:lnTo>
                    <a:pt x="4670" y="9133"/>
                  </a:lnTo>
                  <a:cubicBezTo>
                    <a:pt x="4674" y="9126"/>
                    <a:pt x="4676" y="9122"/>
                    <a:pt x="4676" y="9122"/>
                  </a:cubicBezTo>
                  <a:close/>
                  <a:moveTo>
                    <a:pt x="724" y="0"/>
                  </a:moveTo>
                  <a:lnTo>
                    <a:pt x="868" y="1012"/>
                  </a:lnTo>
                  <a:cubicBezTo>
                    <a:pt x="868" y="1012"/>
                    <a:pt x="1013" y="2229"/>
                    <a:pt x="832" y="2965"/>
                  </a:cubicBezTo>
                  <a:cubicBezTo>
                    <a:pt x="663" y="3699"/>
                    <a:pt x="350" y="4073"/>
                    <a:pt x="170" y="5145"/>
                  </a:cubicBezTo>
                  <a:cubicBezTo>
                    <a:pt x="1" y="6230"/>
                    <a:pt x="133" y="7796"/>
                    <a:pt x="350" y="8845"/>
                  </a:cubicBezTo>
                  <a:cubicBezTo>
                    <a:pt x="539" y="9809"/>
                    <a:pt x="1675" y="10896"/>
                    <a:pt x="2587" y="10896"/>
                  </a:cubicBezTo>
                  <a:cubicBezTo>
                    <a:pt x="2667" y="10896"/>
                    <a:pt x="2745" y="10887"/>
                    <a:pt x="2821" y="10870"/>
                  </a:cubicBezTo>
                  <a:cubicBezTo>
                    <a:pt x="3725" y="10675"/>
                    <a:pt x="4587" y="9271"/>
                    <a:pt x="4670" y="9133"/>
                  </a:cubicBezTo>
                  <a:lnTo>
                    <a:pt x="4670" y="9133"/>
                  </a:lnTo>
                  <a:cubicBezTo>
                    <a:pt x="4644" y="9174"/>
                    <a:pt x="4536" y="9319"/>
                    <a:pt x="4315" y="9319"/>
                  </a:cubicBezTo>
                  <a:cubicBezTo>
                    <a:pt x="4179" y="9319"/>
                    <a:pt x="4001" y="9264"/>
                    <a:pt x="3772" y="9098"/>
                  </a:cubicBezTo>
                  <a:cubicBezTo>
                    <a:pt x="3110" y="8604"/>
                    <a:pt x="3664" y="7592"/>
                    <a:pt x="3869" y="6194"/>
                  </a:cubicBezTo>
                  <a:cubicBezTo>
                    <a:pt x="4085" y="4796"/>
                    <a:pt x="4363" y="2374"/>
                    <a:pt x="3555" y="1434"/>
                  </a:cubicBezTo>
                  <a:cubicBezTo>
                    <a:pt x="2748" y="494"/>
                    <a:pt x="724" y="0"/>
                    <a:pt x="7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7" name="Google Shape;1747;p95"/>
            <p:cNvSpPr/>
            <p:nvPr/>
          </p:nvSpPr>
          <p:spPr>
            <a:xfrm flipH="1">
              <a:off x="1733395" y="2656122"/>
              <a:ext cx="1461517" cy="1225943"/>
            </a:xfrm>
            <a:custGeom>
              <a:rect b="b" l="l" r="r" t="t"/>
              <a:pathLst>
                <a:path extrusionOk="0" h="12292" w="14654">
                  <a:moveTo>
                    <a:pt x="7327" y="0"/>
                  </a:moveTo>
                  <a:cubicBezTo>
                    <a:pt x="3291" y="0"/>
                    <a:pt x="0" y="2760"/>
                    <a:pt x="0" y="6146"/>
                  </a:cubicBezTo>
                  <a:cubicBezTo>
                    <a:pt x="0" y="9533"/>
                    <a:pt x="3291" y="12292"/>
                    <a:pt x="7327" y="12292"/>
                  </a:cubicBezTo>
                  <a:cubicBezTo>
                    <a:pt x="11376" y="12292"/>
                    <a:pt x="14654" y="9533"/>
                    <a:pt x="14654" y="6146"/>
                  </a:cubicBezTo>
                  <a:cubicBezTo>
                    <a:pt x="14654" y="2760"/>
                    <a:pt x="11376" y="0"/>
                    <a:pt x="73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8" name="Google Shape;1748;p95"/>
            <p:cNvSpPr/>
            <p:nvPr/>
          </p:nvSpPr>
          <p:spPr>
            <a:xfrm flipH="1">
              <a:off x="2964025" y="1576797"/>
              <a:ext cx="210441" cy="252529"/>
            </a:xfrm>
            <a:custGeom>
              <a:rect b="b" l="l" r="r" t="t"/>
              <a:pathLst>
                <a:path extrusionOk="0" h="2532" w="2110">
                  <a:moveTo>
                    <a:pt x="1940" y="1"/>
                  </a:moveTo>
                  <a:lnTo>
                    <a:pt x="603" y="97"/>
                  </a:lnTo>
                  <a:lnTo>
                    <a:pt x="1" y="1302"/>
                  </a:lnTo>
                  <a:lnTo>
                    <a:pt x="748" y="2423"/>
                  </a:lnTo>
                  <a:lnTo>
                    <a:pt x="917" y="2531"/>
                  </a:lnTo>
                  <a:lnTo>
                    <a:pt x="2109" y="110"/>
                  </a:lnTo>
                  <a:lnTo>
                    <a:pt x="194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9" name="Google Shape;1749;p95"/>
            <p:cNvSpPr/>
            <p:nvPr/>
          </p:nvSpPr>
          <p:spPr>
            <a:xfrm flipH="1">
              <a:off x="2889523" y="1587668"/>
              <a:ext cx="268088" cy="241658"/>
            </a:xfrm>
            <a:custGeom>
              <a:rect b="b" l="l" r="r" t="t"/>
              <a:pathLst>
                <a:path extrusionOk="0" h="2423" w="2688">
                  <a:moveTo>
                    <a:pt x="1940" y="1"/>
                  </a:moveTo>
                  <a:lnTo>
                    <a:pt x="591" y="97"/>
                  </a:lnTo>
                  <a:lnTo>
                    <a:pt x="1" y="1302"/>
                  </a:lnTo>
                  <a:lnTo>
                    <a:pt x="748" y="2422"/>
                  </a:lnTo>
                  <a:lnTo>
                    <a:pt x="2085" y="2326"/>
                  </a:lnTo>
                  <a:lnTo>
                    <a:pt x="2687" y="1121"/>
                  </a:lnTo>
                  <a:lnTo>
                    <a:pt x="194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0" name="Google Shape;1750;p95"/>
            <p:cNvSpPr/>
            <p:nvPr/>
          </p:nvSpPr>
          <p:spPr>
            <a:xfrm flipH="1">
              <a:off x="2627519" y="1595547"/>
              <a:ext cx="518024" cy="775839"/>
            </a:xfrm>
            <a:custGeom>
              <a:rect b="b" l="l" r="r" t="t"/>
              <a:pathLst>
                <a:path extrusionOk="0" h="7779" w="5194">
                  <a:moveTo>
                    <a:pt x="1268" y="0"/>
                  </a:moveTo>
                  <a:cubicBezTo>
                    <a:pt x="1117" y="0"/>
                    <a:pt x="875" y="110"/>
                    <a:pt x="554" y="391"/>
                  </a:cubicBezTo>
                  <a:cubicBezTo>
                    <a:pt x="156" y="741"/>
                    <a:pt x="0" y="1079"/>
                    <a:pt x="180" y="1512"/>
                  </a:cubicBezTo>
                  <a:cubicBezTo>
                    <a:pt x="373" y="1934"/>
                    <a:pt x="771" y="2368"/>
                    <a:pt x="723" y="3055"/>
                  </a:cubicBezTo>
                  <a:cubicBezTo>
                    <a:pt x="662" y="3754"/>
                    <a:pt x="686" y="6175"/>
                    <a:pt x="927" y="6983"/>
                  </a:cubicBezTo>
                  <a:cubicBezTo>
                    <a:pt x="1168" y="7779"/>
                    <a:pt x="1144" y="7779"/>
                    <a:pt x="1470" y="7779"/>
                  </a:cubicBezTo>
                  <a:cubicBezTo>
                    <a:pt x="1783" y="7779"/>
                    <a:pt x="2723" y="7381"/>
                    <a:pt x="3699" y="6874"/>
                  </a:cubicBezTo>
                  <a:cubicBezTo>
                    <a:pt x="4687" y="6368"/>
                    <a:pt x="5121" y="5621"/>
                    <a:pt x="5121" y="5621"/>
                  </a:cubicBezTo>
                  <a:lnTo>
                    <a:pt x="5193" y="1826"/>
                  </a:lnTo>
                  <a:lnTo>
                    <a:pt x="5193" y="1826"/>
                  </a:lnTo>
                  <a:cubicBezTo>
                    <a:pt x="5193" y="1826"/>
                    <a:pt x="4796" y="2236"/>
                    <a:pt x="4350" y="3055"/>
                  </a:cubicBezTo>
                  <a:cubicBezTo>
                    <a:pt x="3892" y="3886"/>
                    <a:pt x="2748" y="5031"/>
                    <a:pt x="2531" y="5272"/>
                  </a:cubicBezTo>
                  <a:cubicBezTo>
                    <a:pt x="2314" y="5513"/>
                    <a:pt x="2157" y="5561"/>
                    <a:pt x="2157" y="5561"/>
                  </a:cubicBezTo>
                  <a:cubicBezTo>
                    <a:pt x="2157" y="5561"/>
                    <a:pt x="1783" y="4464"/>
                    <a:pt x="1675" y="3754"/>
                  </a:cubicBezTo>
                  <a:cubicBezTo>
                    <a:pt x="1567" y="3031"/>
                    <a:pt x="1409" y="1620"/>
                    <a:pt x="1409" y="1620"/>
                  </a:cubicBezTo>
                  <a:lnTo>
                    <a:pt x="1832" y="765"/>
                  </a:lnTo>
                  <a:cubicBezTo>
                    <a:pt x="1832" y="765"/>
                    <a:pt x="1494" y="66"/>
                    <a:pt x="1361" y="18"/>
                  </a:cubicBezTo>
                  <a:cubicBezTo>
                    <a:pt x="1336" y="6"/>
                    <a:pt x="1305" y="0"/>
                    <a:pt x="1268" y="0"/>
                  </a:cubicBezTo>
                  <a:close/>
                </a:path>
              </a:pathLst>
            </a:custGeom>
            <a:solidFill>
              <a:srgbClr val="E3A485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1" name="Google Shape;1751;p95"/>
            <p:cNvSpPr/>
            <p:nvPr/>
          </p:nvSpPr>
          <p:spPr>
            <a:xfrm flipH="1">
              <a:off x="2042174" y="1733978"/>
              <a:ext cx="1764412" cy="2022227"/>
            </a:xfrm>
            <a:custGeom>
              <a:rect b="b" l="l" r="r" t="t"/>
              <a:pathLst>
                <a:path extrusionOk="0" h="20276" w="17691">
                  <a:moveTo>
                    <a:pt x="14722" y="0"/>
                  </a:moveTo>
                  <a:cubicBezTo>
                    <a:pt x="14259" y="0"/>
                    <a:pt x="13858" y="76"/>
                    <a:pt x="13858" y="76"/>
                  </a:cubicBezTo>
                  <a:cubicBezTo>
                    <a:pt x="13858" y="76"/>
                    <a:pt x="13582" y="24"/>
                    <a:pt x="13215" y="24"/>
                  </a:cubicBezTo>
                  <a:cubicBezTo>
                    <a:pt x="12999" y="24"/>
                    <a:pt x="12750" y="42"/>
                    <a:pt x="12509" y="100"/>
                  </a:cubicBezTo>
                  <a:cubicBezTo>
                    <a:pt x="11845" y="269"/>
                    <a:pt x="11496" y="690"/>
                    <a:pt x="11363" y="1462"/>
                  </a:cubicBezTo>
                  <a:cubicBezTo>
                    <a:pt x="11231" y="2221"/>
                    <a:pt x="10749" y="3173"/>
                    <a:pt x="11074" y="3896"/>
                  </a:cubicBezTo>
                  <a:cubicBezTo>
                    <a:pt x="11387" y="4607"/>
                    <a:pt x="11677" y="5162"/>
                    <a:pt x="11713" y="5752"/>
                  </a:cubicBezTo>
                  <a:cubicBezTo>
                    <a:pt x="11737" y="6330"/>
                    <a:pt x="11653" y="7342"/>
                    <a:pt x="11628" y="7415"/>
                  </a:cubicBezTo>
                  <a:cubicBezTo>
                    <a:pt x="11604" y="7499"/>
                    <a:pt x="11448" y="7740"/>
                    <a:pt x="11448" y="7740"/>
                  </a:cubicBezTo>
                  <a:cubicBezTo>
                    <a:pt x="11448" y="7740"/>
                    <a:pt x="11419" y="7943"/>
                    <a:pt x="10960" y="7943"/>
                  </a:cubicBezTo>
                  <a:cubicBezTo>
                    <a:pt x="10756" y="7943"/>
                    <a:pt x="10469" y="7903"/>
                    <a:pt x="10062" y="7789"/>
                  </a:cubicBezTo>
                  <a:cubicBezTo>
                    <a:pt x="9501" y="7630"/>
                    <a:pt x="8875" y="7558"/>
                    <a:pt x="8207" y="7558"/>
                  </a:cubicBezTo>
                  <a:cubicBezTo>
                    <a:pt x="7297" y="7558"/>
                    <a:pt x="6310" y="7692"/>
                    <a:pt x="5302" y="7921"/>
                  </a:cubicBezTo>
                  <a:cubicBezTo>
                    <a:pt x="3555" y="8319"/>
                    <a:pt x="2627" y="8632"/>
                    <a:pt x="2542" y="9222"/>
                  </a:cubicBezTo>
                  <a:cubicBezTo>
                    <a:pt x="2459" y="9800"/>
                    <a:pt x="2459" y="13404"/>
                    <a:pt x="2627" y="14465"/>
                  </a:cubicBezTo>
                  <a:cubicBezTo>
                    <a:pt x="2783" y="15525"/>
                    <a:pt x="2567" y="16609"/>
                    <a:pt x="2567" y="16609"/>
                  </a:cubicBezTo>
                  <a:cubicBezTo>
                    <a:pt x="2567" y="16609"/>
                    <a:pt x="1904" y="17092"/>
                    <a:pt x="1169" y="17381"/>
                  </a:cubicBezTo>
                  <a:cubicBezTo>
                    <a:pt x="422" y="17670"/>
                    <a:pt x="0" y="17826"/>
                    <a:pt x="132" y="18091"/>
                  </a:cubicBezTo>
                  <a:cubicBezTo>
                    <a:pt x="265" y="18356"/>
                    <a:pt x="772" y="18405"/>
                    <a:pt x="1398" y="18405"/>
                  </a:cubicBezTo>
                  <a:cubicBezTo>
                    <a:pt x="2036" y="18405"/>
                    <a:pt x="2916" y="18356"/>
                    <a:pt x="2916" y="18356"/>
                  </a:cubicBezTo>
                  <a:lnTo>
                    <a:pt x="2916" y="18356"/>
                  </a:lnTo>
                  <a:lnTo>
                    <a:pt x="1591" y="19200"/>
                  </a:lnTo>
                  <a:cubicBezTo>
                    <a:pt x="1061" y="19550"/>
                    <a:pt x="555" y="19634"/>
                    <a:pt x="796" y="19995"/>
                  </a:cubicBezTo>
                  <a:cubicBezTo>
                    <a:pt x="948" y="20232"/>
                    <a:pt x="1913" y="20275"/>
                    <a:pt x="2743" y="20275"/>
                  </a:cubicBezTo>
                  <a:cubicBezTo>
                    <a:pt x="3227" y="20275"/>
                    <a:pt x="3664" y="20260"/>
                    <a:pt x="3868" y="20260"/>
                  </a:cubicBezTo>
                  <a:cubicBezTo>
                    <a:pt x="4422" y="20260"/>
                    <a:pt x="5061" y="20056"/>
                    <a:pt x="5110" y="19815"/>
                  </a:cubicBezTo>
                  <a:cubicBezTo>
                    <a:pt x="5169" y="19574"/>
                    <a:pt x="4953" y="18754"/>
                    <a:pt x="4953" y="18441"/>
                  </a:cubicBezTo>
                  <a:cubicBezTo>
                    <a:pt x="4953" y="18115"/>
                    <a:pt x="4869" y="16717"/>
                    <a:pt x="5194" y="16079"/>
                  </a:cubicBezTo>
                  <a:cubicBezTo>
                    <a:pt x="5507" y="15440"/>
                    <a:pt x="5989" y="13584"/>
                    <a:pt x="5965" y="12874"/>
                  </a:cubicBezTo>
                  <a:cubicBezTo>
                    <a:pt x="5929" y="12162"/>
                    <a:pt x="5881" y="11705"/>
                    <a:pt x="5881" y="11704"/>
                  </a:cubicBezTo>
                  <a:lnTo>
                    <a:pt x="5881" y="11704"/>
                  </a:lnTo>
                  <a:cubicBezTo>
                    <a:pt x="5881" y="11705"/>
                    <a:pt x="8929" y="12127"/>
                    <a:pt x="10123" y="12561"/>
                  </a:cubicBezTo>
                  <a:cubicBezTo>
                    <a:pt x="10851" y="12818"/>
                    <a:pt x="12117" y="13044"/>
                    <a:pt x="13279" y="13044"/>
                  </a:cubicBezTo>
                  <a:cubicBezTo>
                    <a:pt x="14021" y="13044"/>
                    <a:pt x="14720" y="12951"/>
                    <a:pt x="15208" y="12717"/>
                  </a:cubicBezTo>
                  <a:cubicBezTo>
                    <a:pt x="16449" y="12103"/>
                    <a:pt x="16955" y="11367"/>
                    <a:pt x="16762" y="10307"/>
                  </a:cubicBezTo>
                  <a:cubicBezTo>
                    <a:pt x="16582" y="9246"/>
                    <a:pt x="16076" y="8560"/>
                    <a:pt x="16208" y="7307"/>
                  </a:cubicBezTo>
                  <a:cubicBezTo>
                    <a:pt x="16341" y="6065"/>
                    <a:pt x="16341" y="4848"/>
                    <a:pt x="16666" y="4233"/>
                  </a:cubicBezTo>
                  <a:cubicBezTo>
                    <a:pt x="16979" y="3631"/>
                    <a:pt x="17690" y="2546"/>
                    <a:pt x="17642" y="1823"/>
                  </a:cubicBezTo>
                  <a:cubicBezTo>
                    <a:pt x="17594" y="1113"/>
                    <a:pt x="16268" y="401"/>
                    <a:pt x="15605" y="136"/>
                  </a:cubicBezTo>
                  <a:cubicBezTo>
                    <a:pt x="15345" y="32"/>
                    <a:pt x="15021" y="0"/>
                    <a:pt x="14722" y="0"/>
                  </a:cubicBezTo>
                  <a:close/>
                </a:path>
              </a:pathLst>
            </a:custGeom>
            <a:solidFill>
              <a:srgbClr val="F0B696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2" name="Google Shape;1752;p95"/>
            <p:cNvSpPr/>
            <p:nvPr/>
          </p:nvSpPr>
          <p:spPr>
            <a:xfrm flipH="1">
              <a:off x="3436369" y="2614034"/>
              <a:ext cx="370216" cy="955561"/>
            </a:xfrm>
            <a:custGeom>
              <a:rect b="b" l="l" r="r" t="t"/>
              <a:pathLst>
                <a:path extrusionOk="0" h="9581" w="3712">
                  <a:moveTo>
                    <a:pt x="2772" y="1"/>
                  </a:moveTo>
                  <a:cubicBezTo>
                    <a:pt x="2639" y="121"/>
                    <a:pt x="2567" y="242"/>
                    <a:pt x="2542" y="398"/>
                  </a:cubicBezTo>
                  <a:cubicBezTo>
                    <a:pt x="2459" y="976"/>
                    <a:pt x="2459" y="4580"/>
                    <a:pt x="2627" y="5641"/>
                  </a:cubicBezTo>
                  <a:cubicBezTo>
                    <a:pt x="2783" y="6701"/>
                    <a:pt x="2567" y="7785"/>
                    <a:pt x="2567" y="7785"/>
                  </a:cubicBezTo>
                  <a:cubicBezTo>
                    <a:pt x="2567" y="7785"/>
                    <a:pt x="1904" y="8268"/>
                    <a:pt x="1169" y="8557"/>
                  </a:cubicBezTo>
                  <a:cubicBezTo>
                    <a:pt x="422" y="8846"/>
                    <a:pt x="0" y="9002"/>
                    <a:pt x="132" y="9267"/>
                  </a:cubicBezTo>
                  <a:cubicBezTo>
                    <a:pt x="265" y="9532"/>
                    <a:pt x="772" y="9581"/>
                    <a:pt x="1398" y="9581"/>
                  </a:cubicBezTo>
                  <a:cubicBezTo>
                    <a:pt x="1940" y="9581"/>
                    <a:pt x="2651" y="9545"/>
                    <a:pt x="2856" y="9532"/>
                  </a:cubicBezTo>
                  <a:cubicBezTo>
                    <a:pt x="2976" y="9497"/>
                    <a:pt x="3230" y="9412"/>
                    <a:pt x="3230" y="9352"/>
                  </a:cubicBezTo>
                  <a:cubicBezTo>
                    <a:pt x="3230" y="9267"/>
                    <a:pt x="3447" y="7363"/>
                    <a:pt x="3471" y="5507"/>
                  </a:cubicBezTo>
                  <a:cubicBezTo>
                    <a:pt x="3495" y="3652"/>
                    <a:pt x="3712" y="1507"/>
                    <a:pt x="3712" y="1507"/>
                  </a:cubicBezTo>
                  <a:lnTo>
                    <a:pt x="3471" y="555"/>
                  </a:lnTo>
                  <a:cubicBezTo>
                    <a:pt x="3471" y="555"/>
                    <a:pt x="3121" y="218"/>
                    <a:pt x="2772" y="1"/>
                  </a:cubicBezTo>
                  <a:close/>
                </a:path>
              </a:pathLst>
            </a:custGeom>
            <a:solidFill>
              <a:srgbClr val="E3A485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3" name="Google Shape;1753;p95"/>
            <p:cNvSpPr/>
            <p:nvPr/>
          </p:nvSpPr>
          <p:spPr>
            <a:xfrm flipH="1">
              <a:off x="3478458" y="3390467"/>
              <a:ext cx="328128" cy="179124"/>
            </a:xfrm>
            <a:custGeom>
              <a:rect b="b" l="l" r="r" t="t"/>
              <a:pathLst>
                <a:path extrusionOk="0" h="1796" w="3290">
                  <a:moveTo>
                    <a:pt x="2567" y="0"/>
                  </a:moveTo>
                  <a:cubicBezTo>
                    <a:pt x="2567" y="0"/>
                    <a:pt x="1904" y="483"/>
                    <a:pt x="1169" y="772"/>
                  </a:cubicBezTo>
                  <a:cubicBezTo>
                    <a:pt x="422" y="1061"/>
                    <a:pt x="0" y="1217"/>
                    <a:pt x="132" y="1482"/>
                  </a:cubicBezTo>
                  <a:cubicBezTo>
                    <a:pt x="265" y="1747"/>
                    <a:pt x="772" y="1796"/>
                    <a:pt x="1398" y="1796"/>
                  </a:cubicBezTo>
                  <a:cubicBezTo>
                    <a:pt x="1940" y="1796"/>
                    <a:pt x="2651" y="1760"/>
                    <a:pt x="2856" y="1747"/>
                  </a:cubicBezTo>
                  <a:cubicBezTo>
                    <a:pt x="2976" y="1712"/>
                    <a:pt x="3230" y="1627"/>
                    <a:pt x="3230" y="1567"/>
                  </a:cubicBezTo>
                  <a:cubicBezTo>
                    <a:pt x="3230" y="1530"/>
                    <a:pt x="3254" y="1278"/>
                    <a:pt x="3290" y="880"/>
                  </a:cubicBezTo>
                  <a:lnTo>
                    <a:pt x="3182" y="880"/>
                  </a:lnTo>
                  <a:cubicBezTo>
                    <a:pt x="3182" y="880"/>
                    <a:pt x="3097" y="687"/>
                    <a:pt x="2965" y="349"/>
                  </a:cubicBezTo>
                  <a:cubicBezTo>
                    <a:pt x="2832" y="0"/>
                    <a:pt x="2567" y="0"/>
                    <a:pt x="25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4" name="Google Shape;1754;p95"/>
            <p:cNvSpPr/>
            <p:nvPr/>
          </p:nvSpPr>
          <p:spPr>
            <a:xfrm flipH="1">
              <a:off x="2115579" y="2444586"/>
              <a:ext cx="1438677" cy="590331"/>
            </a:xfrm>
            <a:custGeom>
              <a:rect b="b" l="l" r="r" t="t"/>
              <a:pathLst>
                <a:path extrusionOk="0" h="5919" w="14425">
                  <a:moveTo>
                    <a:pt x="9135" y="0"/>
                  </a:moveTo>
                  <a:cubicBezTo>
                    <a:pt x="9123" y="157"/>
                    <a:pt x="9111" y="265"/>
                    <a:pt x="9098" y="290"/>
                  </a:cubicBezTo>
                  <a:cubicBezTo>
                    <a:pt x="9074" y="374"/>
                    <a:pt x="8918" y="615"/>
                    <a:pt x="8918" y="615"/>
                  </a:cubicBezTo>
                  <a:cubicBezTo>
                    <a:pt x="8918" y="615"/>
                    <a:pt x="8889" y="818"/>
                    <a:pt x="8430" y="818"/>
                  </a:cubicBezTo>
                  <a:cubicBezTo>
                    <a:pt x="8226" y="818"/>
                    <a:pt x="7939" y="778"/>
                    <a:pt x="7532" y="664"/>
                  </a:cubicBezTo>
                  <a:cubicBezTo>
                    <a:pt x="6971" y="505"/>
                    <a:pt x="6345" y="433"/>
                    <a:pt x="5677" y="433"/>
                  </a:cubicBezTo>
                  <a:cubicBezTo>
                    <a:pt x="4767" y="433"/>
                    <a:pt x="3780" y="567"/>
                    <a:pt x="2772" y="796"/>
                  </a:cubicBezTo>
                  <a:cubicBezTo>
                    <a:pt x="1025" y="1194"/>
                    <a:pt x="97" y="1507"/>
                    <a:pt x="12" y="2097"/>
                  </a:cubicBezTo>
                  <a:cubicBezTo>
                    <a:pt x="12" y="2121"/>
                    <a:pt x="1" y="2158"/>
                    <a:pt x="1" y="2193"/>
                  </a:cubicBezTo>
                  <a:cubicBezTo>
                    <a:pt x="97" y="2327"/>
                    <a:pt x="205" y="2483"/>
                    <a:pt x="326" y="2627"/>
                  </a:cubicBezTo>
                  <a:cubicBezTo>
                    <a:pt x="700" y="3050"/>
                    <a:pt x="1182" y="3206"/>
                    <a:pt x="1182" y="3206"/>
                  </a:cubicBezTo>
                  <a:cubicBezTo>
                    <a:pt x="1254" y="3580"/>
                    <a:pt x="1760" y="4737"/>
                    <a:pt x="2507" y="4737"/>
                  </a:cubicBezTo>
                  <a:cubicBezTo>
                    <a:pt x="3242" y="4737"/>
                    <a:pt x="3351" y="4579"/>
                    <a:pt x="3351" y="4579"/>
                  </a:cubicBezTo>
                  <a:cubicBezTo>
                    <a:pt x="3351" y="4579"/>
                    <a:pt x="6399" y="5002"/>
                    <a:pt x="7593" y="5436"/>
                  </a:cubicBezTo>
                  <a:cubicBezTo>
                    <a:pt x="8321" y="5693"/>
                    <a:pt x="9587" y="5919"/>
                    <a:pt x="10749" y="5919"/>
                  </a:cubicBezTo>
                  <a:cubicBezTo>
                    <a:pt x="11491" y="5919"/>
                    <a:pt x="12190" y="5826"/>
                    <a:pt x="12678" y="5592"/>
                  </a:cubicBezTo>
                  <a:cubicBezTo>
                    <a:pt x="13919" y="4978"/>
                    <a:pt x="14425" y="4242"/>
                    <a:pt x="14232" y="3182"/>
                  </a:cubicBezTo>
                  <a:cubicBezTo>
                    <a:pt x="14160" y="2736"/>
                    <a:pt x="14028" y="2362"/>
                    <a:pt x="13907" y="1977"/>
                  </a:cubicBezTo>
                  <a:cubicBezTo>
                    <a:pt x="13748" y="1986"/>
                    <a:pt x="13569" y="1992"/>
                    <a:pt x="13379" y="1992"/>
                  </a:cubicBezTo>
                  <a:cubicBezTo>
                    <a:pt x="12604" y="1992"/>
                    <a:pt x="11625" y="1889"/>
                    <a:pt x="10870" y="1483"/>
                  </a:cubicBezTo>
                  <a:cubicBezTo>
                    <a:pt x="9942" y="977"/>
                    <a:pt x="9400" y="374"/>
                    <a:pt x="9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5" name="Google Shape;1755;p95"/>
            <p:cNvSpPr/>
            <p:nvPr/>
          </p:nvSpPr>
          <p:spPr>
            <a:xfrm flipH="1">
              <a:off x="2476121" y="2392923"/>
              <a:ext cx="1080529" cy="371413"/>
            </a:xfrm>
            <a:custGeom>
              <a:rect b="b" l="l" r="r" t="t"/>
              <a:pathLst>
                <a:path extrusionOk="0" h="3724" w="10834">
                  <a:moveTo>
                    <a:pt x="9195" y="1"/>
                  </a:moveTo>
                  <a:cubicBezTo>
                    <a:pt x="9171" y="410"/>
                    <a:pt x="9135" y="759"/>
                    <a:pt x="9122" y="808"/>
                  </a:cubicBezTo>
                  <a:cubicBezTo>
                    <a:pt x="9098" y="892"/>
                    <a:pt x="8942" y="1133"/>
                    <a:pt x="8942" y="1133"/>
                  </a:cubicBezTo>
                  <a:cubicBezTo>
                    <a:pt x="8942" y="1133"/>
                    <a:pt x="8913" y="1336"/>
                    <a:pt x="8454" y="1336"/>
                  </a:cubicBezTo>
                  <a:cubicBezTo>
                    <a:pt x="8250" y="1336"/>
                    <a:pt x="7963" y="1296"/>
                    <a:pt x="7556" y="1182"/>
                  </a:cubicBezTo>
                  <a:cubicBezTo>
                    <a:pt x="6995" y="1023"/>
                    <a:pt x="6369" y="951"/>
                    <a:pt x="5701" y="951"/>
                  </a:cubicBezTo>
                  <a:cubicBezTo>
                    <a:pt x="4791" y="951"/>
                    <a:pt x="3804" y="1085"/>
                    <a:pt x="2796" y="1314"/>
                  </a:cubicBezTo>
                  <a:cubicBezTo>
                    <a:pt x="1049" y="1712"/>
                    <a:pt x="121" y="2025"/>
                    <a:pt x="36" y="2615"/>
                  </a:cubicBezTo>
                  <a:cubicBezTo>
                    <a:pt x="25" y="2724"/>
                    <a:pt x="12" y="2965"/>
                    <a:pt x="1" y="3278"/>
                  </a:cubicBezTo>
                  <a:cubicBezTo>
                    <a:pt x="350" y="3519"/>
                    <a:pt x="772" y="3724"/>
                    <a:pt x="1206" y="3724"/>
                  </a:cubicBezTo>
                  <a:cubicBezTo>
                    <a:pt x="1206" y="3724"/>
                    <a:pt x="1736" y="2663"/>
                    <a:pt x="3073" y="2663"/>
                  </a:cubicBezTo>
                  <a:cubicBezTo>
                    <a:pt x="4411" y="2663"/>
                    <a:pt x="10075" y="2772"/>
                    <a:pt x="10075" y="2772"/>
                  </a:cubicBezTo>
                  <a:lnTo>
                    <a:pt x="10834" y="1049"/>
                  </a:lnTo>
                  <a:cubicBezTo>
                    <a:pt x="10834" y="1049"/>
                    <a:pt x="9942" y="410"/>
                    <a:pt x="91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6" name="Google Shape;1756;p95"/>
            <p:cNvSpPr/>
            <p:nvPr/>
          </p:nvSpPr>
          <p:spPr>
            <a:xfrm flipH="1">
              <a:off x="1971363" y="1733978"/>
              <a:ext cx="763172" cy="1041233"/>
            </a:xfrm>
            <a:custGeom>
              <a:rect b="b" l="l" r="r" t="t"/>
              <a:pathLst>
                <a:path extrusionOk="0" h="10440" w="7652">
                  <a:moveTo>
                    <a:pt x="3973" y="0"/>
                  </a:moveTo>
                  <a:cubicBezTo>
                    <a:pt x="3510" y="0"/>
                    <a:pt x="3109" y="76"/>
                    <a:pt x="3109" y="76"/>
                  </a:cubicBezTo>
                  <a:cubicBezTo>
                    <a:pt x="3109" y="76"/>
                    <a:pt x="2833" y="24"/>
                    <a:pt x="2466" y="24"/>
                  </a:cubicBezTo>
                  <a:cubicBezTo>
                    <a:pt x="2250" y="24"/>
                    <a:pt x="2001" y="42"/>
                    <a:pt x="1760" y="100"/>
                  </a:cubicBezTo>
                  <a:cubicBezTo>
                    <a:pt x="1096" y="269"/>
                    <a:pt x="747" y="690"/>
                    <a:pt x="614" y="1462"/>
                  </a:cubicBezTo>
                  <a:cubicBezTo>
                    <a:pt x="482" y="2221"/>
                    <a:pt x="0" y="3173"/>
                    <a:pt x="325" y="3896"/>
                  </a:cubicBezTo>
                  <a:cubicBezTo>
                    <a:pt x="638" y="4607"/>
                    <a:pt x="928" y="5162"/>
                    <a:pt x="964" y="5752"/>
                  </a:cubicBezTo>
                  <a:cubicBezTo>
                    <a:pt x="988" y="6330"/>
                    <a:pt x="904" y="7342"/>
                    <a:pt x="879" y="7415"/>
                  </a:cubicBezTo>
                  <a:cubicBezTo>
                    <a:pt x="855" y="7499"/>
                    <a:pt x="699" y="7740"/>
                    <a:pt x="699" y="7740"/>
                  </a:cubicBezTo>
                  <a:lnTo>
                    <a:pt x="687" y="7740"/>
                  </a:lnTo>
                  <a:cubicBezTo>
                    <a:pt x="892" y="8150"/>
                    <a:pt x="1337" y="9005"/>
                    <a:pt x="1832" y="9379"/>
                  </a:cubicBezTo>
                  <a:cubicBezTo>
                    <a:pt x="1832" y="9379"/>
                    <a:pt x="2579" y="9379"/>
                    <a:pt x="3109" y="9849"/>
                  </a:cubicBezTo>
                  <a:cubicBezTo>
                    <a:pt x="3640" y="10331"/>
                    <a:pt x="4302" y="10440"/>
                    <a:pt x="5013" y="10440"/>
                  </a:cubicBezTo>
                  <a:cubicBezTo>
                    <a:pt x="5327" y="10440"/>
                    <a:pt x="5688" y="10355"/>
                    <a:pt x="6013" y="10258"/>
                  </a:cubicBezTo>
                  <a:cubicBezTo>
                    <a:pt x="5833" y="9318"/>
                    <a:pt x="5410" y="8656"/>
                    <a:pt x="5447" y="7620"/>
                  </a:cubicBezTo>
                  <a:cubicBezTo>
                    <a:pt x="5459" y="7596"/>
                    <a:pt x="5471" y="7572"/>
                    <a:pt x="5471" y="7559"/>
                  </a:cubicBezTo>
                  <a:cubicBezTo>
                    <a:pt x="5543" y="7258"/>
                    <a:pt x="6893" y="5703"/>
                    <a:pt x="7025" y="5173"/>
                  </a:cubicBezTo>
                  <a:cubicBezTo>
                    <a:pt x="7158" y="4631"/>
                    <a:pt x="7652" y="2980"/>
                    <a:pt x="7206" y="2040"/>
                  </a:cubicBezTo>
                  <a:cubicBezTo>
                    <a:pt x="6760" y="1100"/>
                    <a:pt x="6194" y="872"/>
                    <a:pt x="6194" y="872"/>
                  </a:cubicBezTo>
                  <a:lnTo>
                    <a:pt x="6194" y="883"/>
                  </a:lnTo>
                  <a:cubicBezTo>
                    <a:pt x="5748" y="546"/>
                    <a:pt x="5206" y="269"/>
                    <a:pt x="4856" y="136"/>
                  </a:cubicBezTo>
                  <a:cubicBezTo>
                    <a:pt x="4596" y="32"/>
                    <a:pt x="4272" y="0"/>
                    <a:pt x="39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7" name="Google Shape;1757;p95"/>
            <p:cNvSpPr/>
            <p:nvPr/>
          </p:nvSpPr>
          <p:spPr>
            <a:xfrm flipH="1">
              <a:off x="2129942" y="1153324"/>
              <a:ext cx="494087" cy="923446"/>
            </a:xfrm>
            <a:custGeom>
              <a:rect b="b" l="l" r="r" t="t"/>
              <a:pathLst>
                <a:path extrusionOk="0" h="9259" w="4954">
                  <a:moveTo>
                    <a:pt x="2927" y="1"/>
                  </a:moveTo>
                  <a:cubicBezTo>
                    <a:pt x="2152" y="1"/>
                    <a:pt x="1359" y="359"/>
                    <a:pt x="1061" y="717"/>
                  </a:cubicBezTo>
                  <a:cubicBezTo>
                    <a:pt x="639" y="1210"/>
                    <a:pt x="687" y="2198"/>
                    <a:pt x="579" y="2404"/>
                  </a:cubicBezTo>
                  <a:cubicBezTo>
                    <a:pt x="483" y="2621"/>
                    <a:pt x="1" y="2958"/>
                    <a:pt x="49" y="3090"/>
                  </a:cubicBezTo>
                  <a:cubicBezTo>
                    <a:pt x="109" y="3223"/>
                    <a:pt x="446" y="3416"/>
                    <a:pt x="446" y="3416"/>
                  </a:cubicBezTo>
                  <a:cubicBezTo>
                    <a:pt x="446" y="3416"/>
                    <a:pt x="579" y="3994"/>
                    <a:pt x="639" y="4235"/>
                  </a:cubicBezTo>
                  <a:cubicBezTo>
                    <a:pt x="687" y="4476"/>
                    <a:pt x="844" y="4790"/>
                    <a:pt x="1037" y="4790"/>
                  </a:cubicBezTo>
                  <a:cubicBezTo>
                    <a:pt x="1218" y="4790"/>
                    <a:pt x="1784" y="4669"/>
                    <a:pt x="1784" y="4669"/>
                  </a:cubicBezTo>
                  <a:lnTo>
                    <a:pt x="1784" y="4669"/>
                  </a:lnTo>
                  <a:cubicBezTo>
                    <a:pt x="1784" y="4669"/>
                    <a:pt x="1833" y="5489"/>
                    <a:pt x="1675" y="5826"/>
                  </a:cubicBezTo>
                  <a:cubicBezTo>
                    <a:pt x="1471" y="6271"/>
                    <a:pt x="387" y="8971"/>
                    <a:pt x="856" y="9236"/>
                  </a:cubicBezTo>
                  <a:cubicBezTo>
                    <a:pt x="885" y="9251"/>
                    <a:pt x="919" y="9259"/>
                    <a:pt x="958" y="9259"/>
                  </a:cubicBezTo>
                  <a:cubicBezTo>
                    <a:pt x="1572" y="9259"/>
                    <a:pt x="3385" y="7389"/>
                    <a:pt x="3929" y="6959"/>
                  </a:cubicBezTo>
                  <a:cubicBezTo>
                    <a:pt x="4508" y="6512"/>
                    <a:pt x="3748" y="5958"/>
                    <a:pt x="3748" y="5958"/>
                  </a:cubicBezTo>
                  <a:cubicBezTo>
                    <a:pt x="3748" y="5958"/>
                    <a:pt x="3483" y="5946"/>
                    <a:pt x="3592" y="5283"/>
                  </a:cubicBezTo>
                  <a:cubicBezTo>
                    <a:pt x="3700" y="4621"/>
                    <a:pt x="4074" y="4308"/>
                    <a:pt x="4074" y="4308"/>
                  </a:cubicBezTo>
                  <a:cubicBezTo>
                    <a:pt x="4074" y="4308"/>
                    <a:pt x="4736" y="3283"/>
                    <a:pt x="4845" y="2404"/>
                  </a:cubicBezTo>
                  <a:cubicBezTo>
                    <a:pt x="4953" y="1536"/>
                    <a:pt x="4797" y="717"/>
                    <a:pt x="3845" y="210"/>
                  </a:cubicBezTo>
                  <a:cubicBezTo>
                    <a:pt x="3566" y="62"/>
                    <a:pt x="3248" y="1"/>
                    <a:pt x="2927" y="1"/>
                  </a:cubicBezTo>
                  <a:close/>
                </a:path>
              </a:pathLst>
            </a:custGeom>
            <a:solidFill>
              <a:srgbClr val="F0B696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8" name="Google Shape;1758;p95"/>
            <p:cNvSpPr/>
            <p:nvPr/>
          </p:nvSpPr>
          <p:spPr>
            <a:xfrm flipH="1">
              <a:off x="3292153" y="3546751"/>
              <a:ext cx="459180" cy="209443"/>
            </a:xfrm>
            <a:custGeom>
              <a:rect b="b" l="l" r="r" t="t"/>
              <a:pathLst>
                <a:path extrusionOk="0" h="2100" w="4604">
                  <a:moveTo>
                    <a:pt x="2676" y="0"/>
                  </a:moveTo>
                  <a:lnTo>
                    <a:pt x="2242" y="193"/>
                  </a:lnTo>
                  <a:cubicBezTo>
                    <a:pt x="2314" y="180"/>
                    <a:pt x="2362" y="180"/>
                    <a:pt x="2362" y="180"/>
                  </a:cubicBezTo>
                  <a:lnTo>
                    <a:pt x="2362" y="180"/>
                  </a:lnTo>
                  <a:lnTo>
                    <a:pt x="1037" y="1024"/>
                  </a:lnTo>
                  <a:cubicBezTo>
                    <a:pt x="507" y="1374"/>
                    <a:pt x="1" y="1458"/>
                    <a:pt x="242" y="1819"/>
                  </a:cubicBezTo>
                  <a:cubicBezTo>
                    <a:pt x="394" y="2056"/>
                    <a:pt x="1359" y="2099"/>
                    <a:pt x="2189" y="2099"/>
                  </a:cubicBezTo>
                  <a:cubicBezTo>
                    <a:pt x="2673" y="2099"/>
                    <a:pt x="3110" y="2084"/>
                    <a:pt x="3314" y="2084"/>
                  </a:cubicBezTo>
                  <a:cubicBezTo>
                    <a:pt x="3868" y="2084"/>
                    <a:pt x="4507" y="1880"/>
                    <a:pt x="4556" y="1639"/>
                  </a:cubicBezTo>
                  <a:cubicBezTo>
                    <a:pt x="4604" y="1446"/>
                    <a:pt x="4471" y="892"/>
                    <a:pt x="4423" y="506"/>
                  </a:cubicBezTo>
                  <a:cubicBezTo>
                    <a:pt x="4326" y="542"/>
                    <a:pt x="4206" y="566"/>
                    <a:pt x="4085" y="578"/>
                  </a:cubicBezTo>
                  <a:cubicBezTo>
                    <a:pt x="4046" y="581"/>
                    <a:pt x="4006" y="582"/>
                    <a:pt x="3965" y="582"/>
                  </a:cubicBezTo>
                  <a:cubicBezTo>
                    <a:pt x="3601" y="582"/>
                    <a:pt x="3230" y="494"/>
                    <a:pt x="3230" y="494"/>
                  </a:cubicBezTo>
                  <a:cubicBezTo>
                    <a:pt x="3230" y="494"/>
                    <a:pt x="3230" y="362"/>
                    <a:pt x="3158" y="180"/>
                  </a:cubicBezTo>
                  <a:cubicBezTo>
                    <a:pt x="3073" y="0"/>
                    <a:pt x="2676" y="0"/>
                    <a:pt x="26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9" name="Google Shape;1759;p95"/>
            <p:cNvSpPr/>
            <p:nvPr/>
          </p:nvSpPr>
          <p:spPr>
            <a:xfrm flipH="1">
              <a:off x="2096331" y="1153224"/>
              <a:ext cx="394252" cy="429858"/>
            </a:xfrm>
            <a:custGeom>
              <a:rect b="b" l="l" r="r" t="t"/>
              <a:pathLst>
                <a:path extrusionOk="0" h="4310" w="3953">
                  <a:moveTo>
                    <a:pt x="1578" y="1"/>
                  </a:moveTo>
                  <a:cubicBezTo>
                    <a:pt x="984" y="1"/>
                    <a:pt x="383" y="211"/>
                    <a:pt x="0" y="477"/>
                  </a:cubicBezTo>
                  <a:cubicBezTo>
                    <a:pt x="96" y="488"/>
                    <a:pt x="205" y="536"/>
                    <a:pt x="302" y="645"/>
                  </a:cubicBezTo>
                  <a:cubicBezTo>
                    <a:pt x="687" y="1067"/>
                    <a:pt x="482" y="1826"/>
                    <a:pt x="832" y="2175"/>
                  </a:cubicBezTo>
                  <a:cubicBezTo>
                    <a:pt x="1057" y="2401"/>
                    <a:pt x="1207" y="2441"/>
                    <a:pt x="1285" y="2441"/>
                  </a:cubicBezTo>
                  <a:cubicBezTo>
                    <a:pt x="1328" y="2441"/>
                    <a:pt x="1350" y="2429"/>
                    <a:pt x="1350" y="2429"/>
                  </a:cubicBezTo>
                  <a:cubicBezTo>
                    <a:pt x="1350" y="2429"/>
                    <a:pt x="1521" y="2145"/>
                    <a:pt x="1685" y="2145"/>
                  </a:cubicBezTo>
                  <a:cubicBezTo>
                    <a:pt x="1767" y="2145"/>
                    <a:pt x="1848" y="2216"/>
                    <a:pt x="1904" y="2429"/>
                  </a:cubicBezTo>
                  <a:cubicBezTo>
                    <a:pt x="2085" y="3055"/>
                    <a:pt x="1844" y="3332"/>
                    <a:pt x="1663" y="3404"/>
                  </a:cubicBezTo>
                  <a:cubicBezTo>
                    <a:pt x="1494" y="3465"/>
                    <a:pt x="1277" y="3501"/>
                    <a:pt x="1277" y="3501"/>
                  </a:cubicBezTo>
                  <a:cubicBezTo>
                    <a:pt x="1277" y="3501"/>
                    <a:pt x="2191" y="4309"/>
                    <a:pt x="2714" y="4309"/>
                  </a:cubicBezTo>
                  <a:cubicBezTo>
                    <a:pt x="2721" y="4309"/>
                    <a:pt x="2729" y="4309"/>
                    <a:pt x="2736" y="4309"/>
                  </a:cubicBezTo>
                  <a:cubicBezTo>
                    <a:pt x="2736" y="4309"/>
                    <a:pt x="3748" y="3465"/>
                    <a:pt x="3856" y="2597"/>
                  </a:cubicBezTo>
                  <a:cubicBezTo>
                    <a:pt x="3953" y="1717"/>
                    <a:pt x="3459" y="718"/>
                    <a:pt x="2507" y="211"/>
                  </a:cubicBezTo>
                  <a:cubicBezTo>
                    <a:pt x="2223" y="63"/>
                    <a:pt x="1901" y="1"/>
                    <a:pt x="15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0" name="Google Shape;1760;p95"/>
            <p:cNvSpPr/>
            <p:nvPr/>
          </p:nvSpPr>
          <p:spPr>
            <a:xfrm flipH="1">
              <a:off x="2918346" y="1615294"/>
              <a:ext cx="210441" cy="251332"/>
            </a:xfrm>
            <a:custGeom>
              <a:rect b="b" l="l" r="r" t="t"/>
              <a:pathLst>
                <a:path extrusionOk="0" h="2520" w="2110">
                  <a:moveTo>
                    <a:pt x="1940" y="0"/>
                  </a:moveTo>
                  <a:lnTo>
                    <a:pt x="603" y="85"/>
                  </a:lnTo>
                  <a:lnTo>
                    <a:pt x="1" y="1290"/>
                  </a:lnTo>
                  <a:lnTo>
                    <a:pt x="748" y="2411"/>
                  </a:lnTo>
                  <a:lnTo>
                    <a:pt x="917" y="2519"/>
                  </a:lnTo>
                  <a:lnTo>
                    <a:pt x="2109" y="109"/>
                  </a:lnTo>
                  <a:lnTo>
                    <a:pt x="194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1" name="Google Shape;1761;p95"/>
            <p:cNvSpPr/>
            <p:nvPr/>
          </p:nvSpPr>
          <p:spPr>
            <a:xfrm flipH="1">
              <a:off x="2843844" y="1626165"/>
              <a:ext cx="268088" cy="240461"/>
            </a:xfrm>
            <a:custGeom>
              <a:rect b="b" l="l" r="r" t="t"/>
              <a:pathLst>
                <a:path extrusionOk="0" h="2411" w="2688">
                  <a:moveTo>
                    <a:pt x="1940" y="0"/>
                  </a:moveTo>
                  <a:lnTo>
                    <a:pt x="590" y="84"/>
                  </a:lnTo>
                  <a:lnTo>
                    <a:pt x="0" y="1289"/>
                  </a:lnTo>
                  <a:lnTo>
                    <a:pt x="748" y="2410"/>
                  </a:lnTo>
                  <a:lnTo>
                    <a:pt x="2085" y="2326"/>
                  </a:lnTo>
                  <a:lnTo>
                    <a:pt x="2687" y="1121"/>
                  </a:lnTo>
                  <a:lnTo>
                    <a:pt x="194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2" name="Google Shape;1762;p95"/>
            <p:cNvSpPr/>
            <p:nvPr/>
          </p:nvSpPr>
          <p:spPr>
            <a:xfrm flipH="1">
              <a:off x="1937653" y="1906917"/>
              <a:ext cx="272875" cy="1056992"/>
            </a:xfrm>
            <a:custGeom>
              <a:rect b="b" l="l" r="r" t="t"/>
              <a:pathLst>
                <a:path extrusionOk="0" h="10598" w="2736">
                  <a:moveTo>
                    <a:pt x="1380" y="1"/>
                  </a:moveTo>
                  <a:cubicBezTo>
                    <a:pt x="1017" y="1"/>
                    <a:pt x="603" y="228"/>
                    <a:pt x="446" y="716"/>
                  </a:cubicBezTo>
                  <a:cubicBezTo>
                    <a:pt x="169" y="1524"/>
                    <a:pt x="193" y="3090"/>
                    <a:pt x="193" y="3090"/>
                  </a:cubicBezTo>
                  <a:cubicBezTo>
                    <a:pt x="97" y="3801"/>
                    <a:pt x="36" y="5367"/>
                    <a:pt x="12" y="6320"/>
                  </a:cubicBezTo>
                  <a:cubicBezTo>
                    <a:pt x="0" y="7163"/>
                    <a:pt x="181" y="8007"/>
                    <a:pt x="579" y="8609"/>
                  </a:cubicBezTo>
                  <a:cubicBezTo>
                    <a:pt x="1145" y="9464"/>
                    <a:pt x="1422" y="10597"/>
                    <a:pt x="1591" y="10597"/>
                  </a:cubicBezTo>
                  <a:cubicBezTo>
                    <a:pt x="1771" y="10597"/>
                    <a:pt x="2687" y="10477"/>
                    <a:pt x="2687" y="10477"/>
                  </a:cubicBezTo>
                  <a:cubicBezTo>
                    <a:pt x="2687" y="10477"/>
                    <a:pt x="2735" y="10380"/>
                    <a:pt x="2398" y="9633"/>
                  </a:cubicBezTo>
                  <a:cubicBezTo>
                    <a:pt x="2277" y="9368"/>
                    <a:pt x="2073" y="8730"/>
                    <a:pt x="2073" y="8235"/>
                  </a:cubicBezTo>
                  <a:cubicBezTo>
                    <a:pt x="2073" y="7753"/>
                    <a:pt x="1519" y="6500"/>
                    <a:pt x="1519" y="6211"/>
                  </a:cubicBezTo>
                  <a:cubicBezTo>
                    <a:pt x="1519" y="6079"/>
                    <a:pt x="1699" y="3921"/>
                    <a:pt x="1916" y="2946"/>
                  </a:cubicBezTo>
                  <a:cubicBezTo>
                    <a:pt x="2229" y="1921"/>
                    <a:pt x="2205" y="801"/>
                    <a:pt x="1952" y="306"/>
                  </a:cubicBezTo>
                  <a:cubicBezTo>
                    <a:pt x="1850" y="106"/>
                    <a:pt x="1627" y="1"/>
                    <a:pt x="1380" y="1"/>
                  </a:cubicBezTo>
                  <a:close/>
                </a:path>
              </a:pathLst>
            </a:custGeom>
            <a:solidFill>
              <a:srgbClr val="F0B696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3" name="Google Shape;1763;p95"/>
            <p:cNvSpPr/>
            <p:nvPr/>
          </p:nvSpPr>
          <p:spPr>
            <a:xfrm flipH="1">
              <a:off x="1904042" y="2913337"/>
              <a:ext cx="131052" cy="129855"/>
            </a:xfrm>
            <a:custGeom>
              <a:rect b="b" l="l" r="r" t="t"/>
              <a:pathLst>
                <a:path extrusionOk="0" h="1302" w="1314">
                  <a:moveTo>
                    <a:pt x="996" y="1"/>
                  </a:moveTo>
                  <a:cubicBezTo>
                    <a:pt x="797" y="1"/>
                    <a:pt x="543" y="48"/>
                    <a:pt x="398" y="48"/>
                  </a:cubicBezTo>
                  <a:cubicBezTo>
                    <a:pt x="318" y="48"/>
                    <a:pt x="246" y="44"/>
                    <a:pt x="187" y="44"/>
                  </a:cubicBezTo>
                  <a:cubicBezTo>
                    <a:pt x="68" y="44"/>
                    <a:pt x="0" y="60"/>
                    <a:pt x="25" y="157"/>
                  </a:cubicBezTo>
                  <a:cubicBezTo>
                    <a:pt x="60" y="289"/>
                    <a:pt x="542" y="326"/>
                    <a:pt x="542" y="326"/>
                  </a:cubicBezTo>
                  <a:lnTo>
                    <a:pt x="724" y="398"/>
                  </a:lnTo>
                  <a:lnTo>
                    <a:pt x="1133" y="1301"/>
                  </a:lnTo>
                  <a:cubicBezTo>
                    <a:pt x="1133" y="1301"/>
                    <a:pt x="1314" y="326"/>
                    <a:pt x="1278" y="120"/>
                  </a:cubicBezTo>
                  <a:cubicBezTo>
                    <a:pt x="1262" y="28"/>
                    <a:pt x="1145" y="1"/>
                    <a:pt x="996" y="1"/>
                  </a:cubicBezTo>
                  <a:close/>
                </a:path>
              </a:pathLst>
            </a:custGeom>
            <a:solidFill>
              <a:srgbClr val="F0B696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4" name="Google Shape;1764;p95"/>
            <p:cNvSpPr/>
            <p:nvPr/>
          </p:nvSpPr>
          <p:spPr>
            <a:xfrm flipH="1">
              <a:off x="1801814" y="2974674"/>
              <a:ext cx="359545" cy="48172"/>
            </a:xfrm>
            <a:custGeom>
              <a:rect b="b" l="l" r="r" t="t"/>
              <a:pathLst>
                <a:path extrusionOk="0" h="483" w="3605">
                  <a:moveTo>
                    <a:pt x="1" y="0"/>
                  </a:moveTo>
                  <a:lnTo>
                    <a:pt x="1" y="482"/>
                  </a:lnTo>
                  <a:lnTo>
                    <a:pt x="3604" y="482"/>
                  </a:lnTo>
                  <a:lnTo>
                    <a:pt x="360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5" name="Google Shape;1765;p95"/>
            <p:cNvSpPr/>
            <p:nvPr/>
          </p:nvSpPr>
          <p:spPr>
            <a:xfrm flipH="1">
              <a:off x="1669665" y="2866462"/>
              <a:ext cx="157581" cy="257316"/>
            </a:xfrm>
            <a:custGeom>
              <a:rect b="b" l="l" r="r" t="t"/>
              <a:pathLst>
                <a:path extrusionOk="0" h="2580" w="1580">
                  <a:moveTo>
                    <a:pt x="1" y="0"/>
                  </a:moveTo>
                  <a:lnTo>
                    <a:pt x="1" y="2579"/>
                  </a:lnTo>
                  <a:lnTo>
                    <a:pt x="1580" y="2579"/>
                  </a:lnTo>
                  <a:lnTo>
                    <a:pt x="158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6" name="Google Shape;1766;p95"/>
            <p:cNvSpPr/>
            <p:nvPr/>
          </p:nvSpPr>
          <p:spPr>
            <a:xfrm flipH="1">
              <a:off x="2153978" y="2866462"/>
              <a:ext cx="156384" cy="257316"/>
            </a:xfrm>
            <a:custGeom>
              <a:rect b="b" l="l" r="r" t="t"/>
              <a:pathLst>
                <a:path extrusionOk="0" h="2580" w="1568">
                  <a:moveTo>
                    <a:pt x="1" y="0"/>
                  </a:moveTo>
                  <a:lnTo>
                    <a:pt x="1" y="2579"/>
                  </a:lnTo>
                  <a:lnTo>
                    <a:pt x="1567" y="2579"/>
                  </a:lnTo>
                  <a:lnTo>
                    <a:pt x="156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7" name="Google Shape;1767;p95"/>
            <p:cNvSpPr/>
            <p:nvPr/>
          </p:nvSpPr>
          <p:spPr>
            <a:xfrm flipH="1">
              <a:off x="1905239" y="2923909"/>
              <a:ext cx="189895" cy="130154"/>
            </a:xfrm>
            <a:custGeom>
              <a:rect b="b" l="l" r="r" t="t"/>
              <a:pathLst>
                <a:path extrusionOk="0" h="1305" w="1904">
                  <a:moveTo>
                    <a:pt x="273" y="1"/>
                  </a:moveTo>
                  <a:cubicBezTo>
                    <a:pt x="175" y="1"/>
                    <a:pt x="80" y="33"/>
                    <a:pt x="0" y="123"/>
                  </a:cubicBezTo>
                  <a:lnTo>
                    <a:pt x="204" y="1087"/>
                  </a:lnTo>
                  <a:cubicBezTo>
                    <a:pt x="229" y="1208"/>
                    <a:pt x="349" y="1304"/>
                    <a:pt x="482" y="1304"/>
                  </a:cubicBezTo>
                  <a:cubicBezTo>
                    <a:pt x="723" y="1280"/>
                    <a:pt x="1109" y="1268"/>
                    <a:pt x="1326" y="1244"/>
                  </a:cubicBezTo>
                  <a:cubicBezTo>
                    <a:pt x="1389" y="1237"/>
                    <a:pt x="1445" y="1235"/>
                    <a:pt x="1494" y="1235"/>
                  </a:cubicBezTo>
                  <a:cubicBezTo>
                    <a:pt x="1548" y="1235"/>
                    <a:pt x="1594" y="1238"/>
                    <a:pt x="1633" y="1238"/>
                  </a:cubicBezTo>
                  <a:cubicBezTo>
                    <a:pt x="1748" y="1238"/>
                    <a:pt x="1797" y="1218"/>
                    <a:pt x="1819" y="1063"/>
                  </a:cubicBezTo>
                  <a:cubicBezTo>
                    <a:pt x="1832" y="943"/>
                    <a:pt x="1867" y="702"/>
                    <a:pt x="1880" y="509"/>
                  </a:cubicBezTo>
                  <a:cubicBezTo>
                    <a:pt x="1903" y="334"/>
                    <a:pt x="1769" y="171"/>
                    <a:pt x="1597" y="171"/>
                  </a:cubicBezTo>
                  <a:cubicBezTo>
                    <a:pt x="1591" y="171"/>
                    <a:pt x="1585" y="171"/>
                    <a:pt x="1578" y="172"/>
                  </a:cubicBezTo>
                  <a:cubicBezTo>
                    <a:pt x="1302" y="183"/>
                    <a:pt x="952" y="196"/>
                    <a:pt x="879" y="196"/>
                  </a:cubicBezTo>
                  <a:cubicBezTo>
                    <a:pt x="776" y="196"/>
                    <a:pt x="515" y="1"/>
                    <a:pt x="273" y="1"/>
                  </a:cubicBezTo>
                  <a:close/>
                </a:path>
              </a:pathLst>
            </a:custGeom>
            <a:solidFill>
              <a:srgbClr val="F0B696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71" name="Shape 1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2" name="Google Shape;1772;p96"/>
          <p:cNvSpPr txBox="1"/>
          <p:nvPr>
            <p:ph type="title"/>
          </p:nvPr>
        </p:nvSpPr>
        <p:spPr>
          <a:xfrm>
            <a:off x="720000" y="299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SHORTCOMINGS OF USABILITY TESTING</a:t>
            </a:r>
            <a:endParaRPr/>
          </a:p>
        </p:txBody>
      </p:sp>
      <p:sp>
        <p:nvSpPr>
          <p:cNvPr id="1773" name="Google Shape;1773;p96"/>
          <p:cNvSpPr txBox="1"/>
          <p:nvPr>
            <p:ph idx="1" type="body"/>
          </p:nvPr>
        </p:nvSpPr>
        <p:spPr>
          <a:xfrm>
            <a:off x="720000" y="932675"/>
            <a:ext cx="7704000" cy="394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12750" lvl="0" marL="457200" rtl="0" algn="l">
              <a:spcBef>
                <a:spcPts val="0"/>
              </a:spcBef>
              <a:spcAft>
                <a:spcPts val="0"/>
              </a:spcAft>
              <a:buSzPts val="2900"/>
              <a:buChar char="●"/>
            </a:pPr>
            <a:r>
              <a:rPr lang="en" sz="2900"/>
              <a:t>Failed to tell us if users would actually even download the app</a:t>
            </a:r>
            <a:endParaRPr sz="2900"/>
          </a:p>
          <a:p>
            <a:pPr indent="-412750" lvl="0" marL="457200" rtl="0" algn="l">
              <a:spcBef>
                <a:spcPts val="0"/>
              </a:spcBef>
              <a:spcAft>
                <a:spcPts val="0"/>
              </a:spcAft>
              <a:buSzPts val="2900"/>
              <a:buChar char="●"/>
            </a:pPr>
            <a:r>
              <a:rPr lang="en" sz="2900"/>
              <a:t>Difficult to know if all “expressions of joy” were actually about Buddy/the app (ex. </a:t>
            </a:r>
            <a:r>
              <a:rPr lang="en" sz="2900"/>
              <a:t>s</a:t>
            </a:r>
            <a:r>
              <a:rPr lang="en" sz="2900"/>
              <a:t>mile)</a:t>
            </a:r>
            <a:endParaRPr sz="2900"/>
          </a:p>
          <a:p>
            <a:pPr indent="-412750" lvl="0" marL="457200" rtl="0" algn="l">
              <a:spcBef>
                <a:spcPts val="0"/>
              </a:spcBef>
              <a:spcAft>
                <a:spcPts val="0"/>
              </a:spcAft>
              <a:buSzPts val="2900"/>
              <a:buChar char="●"/>
            </a:pPr>
            <a:r>
              <a:rPr lang="en" sz="2900"/>
              <a:t>Hard to understand if all task complications or misclicks were due to first-time app use or just a poorly designed feature</a:t>
            </a:r>
            <a:endParaRPr sz="2900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77" name="Shape 1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8" name="Google Shape;1778;p97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Initial Sketches</a:t>
            </a:r>
            <a:endParaRPr/>
          </a:p>
        </p:txBody>
      </p:sp>
      <p:pic>
        <p:nvPicPr>
          <p:cNvPr id="1779" name="Google Shape;1779;p97"/>
          <p:cNvPicPr preferRelativeResize="0"/>
          <p:nvPr/>
        </p:nvPicPr>
        <p:blipFill rotWithShape="1">
          <a:blip r:embed="rId3">
            <a:alphaModFix/>
          </a:blip>
          <a:srcRect b="12327" l="9185" r="52587" t="7730"/>
          <a:stretch/>
        </p:blipFill>
        <p:spPr>
          <a:xfrm>
            <a:off x="6076146" y="1397450"/>
            <a:ext cx="1439601" cy="2257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0" name="Google Shape;1780;p97"/>
          <p:cNvPicPr preferRelativeResize="0"/>
          <p:nvPr/>
        </p:nvPicPr>
        <p:blipFill rotWithShape="1">
          <a:blip r:embed="rId4">
            <a:alphaModFix/>
          </a:blip>
          <a:srcRect b="51126" l="3897" r="74314" t="1552"/>
          <a:stretch/>
        </p:blipFill>
        <p:spPr>
          <a:xfrm>
            <a:off x="87750" y="1397450"/>
            <a:ext cx="1386173" cy="2257901"/>
          </a:xfrm>
          <a:prstGeom prst="rect">
            <a:avLst/>
          </a:prstGeom>
          <a:noFill/>
          <a:ln>
            <a:noFill/>
          </a:ln>
        </p:spPr>
      </p:pic>
      <p:sp>
        <p:nvSpPr>
          <p:cNvPr id="1781" name="Google Shape;1781;p97"/>
          <p:cNvSpPr txBox="1"/>
          <p:nvPr>
            <p:ph idx="4294967295" type="subTitle"/>
          </p:nvPr>
        </p:nvSpPr>
        <p:spPr>
          <a:xfrm>
            <a:off x="87755" y="3656050"/>
            <a:ext cx="1172700" cy="61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2100">
                <a:latin typeface="Darker Grotesque"/>
                <a:ea typeface="Darker Grotesque"/>
                <a:cs typeface="Darker Grotesque"/>
                <a:sym typeface="Darker Grotesque"/>
              </a:rPr>
              <a:t>Widget</a:t>
            </a:r>
            <a:endParaRPr b="1" sz="2100">
              <a:latin typeface="Darker Grotesque"/>
              <a:ea typeface="Darker Grotesque"/>
              <a:cs typeface="Darker Grotesque"/>
              <a:sym typeface="Darker Grotesque"/>
            </a:endParaRPr>
          </a:p>
        </p:txBody>
      </p:sp>
      <p:sp>
        <p:nvSpPr>
          <p:cNvPr id="1782" name="Google Shape;1782;p97"/>
          <p:cNvSpPr txBox="1"/>
          <p:nvPr>
            <p:ph idx="4294967295" type="subTitle"/>
          </p:nvPr>
        </p:nvSpPr>
        <p:spPr>
          <a:xfrm>
            <a:off x="1610255" y="3656050"/>
            <a:ext cx="1172700" cy="61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2100">
                <a:latin typeface="Darker Grotesque"/>
                <a:ea typeface="Darker Grotesque"/>
                <a:cs typeface="Darker Grotesque"/>
                <a:sym typeface="Darker Grotesque"/>
              </a:rPr>
              <a:t>Talking App</a:t>
            </a:r>
            <a:endParaRPr b="1" sz="2100">
              <a:latin typeface="Darker Grotesque"/>
              <a:ea typeface="Darker Grotesque"/>
              <a:cs typeface="Darker Grotesque"/>
              <a:sym typeface="Darker Grotesque"/>
            </a:endParaRPr>
          </a:p>
        </p:txBody>
      </p:sp>
      <p:sp>
        <p:nvSpPr>
          <p:cNvPr id="1783" name="Google Shape;1783;p97"/>
          <p:cNvSpPr txBox="1"/>
          <p:nvPr>
            <p:ph idx="4294967295" type="subTitle"/>
          </p:nvPr>
        </p:nvSpPr>
        <p:spPr>
          <a:xfrm>
            <a:off x="3111180" y="3656050"/>
            <a:ext cx="1172700" cy="61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1800">
                <a:latin typeface="Darker Grotesque"/>
                <a:ea typeface="Darker Grotesque"/>
                <a:cs typeface="Darker Grotesque"/>
                <a:sym typeface="Darker Grotesque"/>
              </a:rPr>
              <a:t>Wristband</a:t>
            </a:r>
            <a:endParaRPr b="1" sz="1800">
              <a:latin typeface="Darker Grotesque"/>
              <a:ea typeface="Darker Grotesque"/>
              <a:cs typeface="Darker Grotesque"/>
              <a:sym typeface="Darker Grotesque"/>
            </a:endParaRPr>
          </a:p>
        </p:txBody>
      </p:sp>
      <p:sp>
        <p:nvSpPr>
          <p:cNvPr id="1784" name="Google Shape;1784;p97"/>
          <p:cNvSpPr txBox="1"/>
          <p:nvPr>
            <p:ph idx="4294967295" type="subTitle"/>
          </p:nvPr>
        </p:nvSpPr>
        <p:spPr>
          <a:xfrm>
            <a:off x="4745105" y="3656050"/>
            <a:ext cx="1172700" cy="61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2100">
                <a:latin typeface="Darker Grotesque"/>
                <a:ea typeface="Darker Grotesque"/>
                <a:cs typeface="Darker Grotesque"/>
                <a:sym typeface="Darker Grotesque"/>
              </a:rPr>
              <a:t>Chat Bot</a:t>
            </a:r>
            <a:endParaRPr b="1" sz="2100">
              <a:latin typeface="Darker Grotesque"/>
              <a:ea typeface="Darker Grotesque"/>
              <a:cs typeface="Darker Grotesque"/>
              <a:sym typeface="Darker Grotesque"/>
            </a:endParaRPr>
          </a:p>
        </p:txBody>
      </p:sp>
      <p:sp>
        <p:nvSpPr>
          <p:cNvPr id="1785" name="Google Shape;1785;p97"/>
          <p:cNvSpPr txBox="1"/>
          <p:nvPr>
            <p:ph idx="4294967295" type="subTitle"/>
          </p:nvPr>
        </p:nvSpPr>
        <p:spPr>
          <a:xfrm>
            <a:off x="6169780" y="3656050"/>
            <a:ext cx="1172700" cy="61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2100">
                <a:latin typeface="Darker Grotesque"/>
                <a:ea typeface="Darker Grotesque"/>
                <a:cs typeface="Darker Grotesque"/>
                <a:sym typeface="Darker Grotesque"/>
              </a:rPr>
              <a:t>AR</a:t>
            </a:r>
            <a:endParaRPr b="1" sz="2100">
              <a:latin typeface="Darker Grotesque"/>
              <a:ea typeface="Darker Grotesque"/>
              <a:cs typeface="Darker Grotesque"/>
              <a:sym typeface="Darker Grotesque"/>
            </a:endParaRPr>
          </a:p>
        </p:txBody>
      </p:sp>
      <p:sp>
        <p:nvSpPr>
          <p:cNvPr id="1786" name="Google Shape;1786;p97"/>
          <p:cNvSpPr txBox="1"/>
          <p:nvPr>
            <p:ph idx="4294967295" type="subTitle"/>
          </p:nvPr>
        </p:nvSpPr>
        <p:spPr>
          <a:xfrm>
            <a:off x="7681055" y="3656050"/>
            <a:ext cx="1172700" cy="61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2100">
                <a:latin typeface="Darker Grotesque"/>
                <a:ea typeface="Darker Grotesque"/>
                <a:cs typeface="Darker Grotesque"/>
                <a:sym typeface="Darker Grotesque"/>
              </a:rPr>
              <a:t>VR</a:t>
            </a:r>
            <a:endParaRPr b="1" sz="2100">
              <a:latin typeface="Darker Grotesque"/>
              <a:ea typeface="Darker Grotesque"/>
              <a:cs typeface="Darker Grotesque"/>
              <a:sym typeface="Darker Grotesque"/>
            </a:endParaRPr>
          </a:p>
        </p:txBody>
      </p:sp>
      <p:pic>
        <p:nvPicPr>
          <p:cNvPr id="1787" name="Google Shape;1787;p97"/>
          <p:cNvPicPr preferRelativeResize="0"/>
          <p:nvPr/>
        </p:nvPicPr>
        <p:blipFill rotWithShape="1">
          <a:blip r:embed="rId4">
            <a:alphaModFix/>
          </a:blip>
          <a:srcRect b="51126" l="24978" r="50484" t="1552"/>
          <a:stretch/>
        </p:blipFill>
        <p:spPr>
          <a:xfrm>
            <a:off x="1429000" y="1397450"/>
            <a:ext cx="1561027" cy="2257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8" name="Google Shape;1788;p97"/>
          <p:cNvPicPr preferRelativeResize="0"/>
          <p:nvPr/>
        </p:nvPicPr>
        <p:blipFill rotWithShape="1">
          <a:blip r:embed="rId4">
            <a:alphaModFix/>
          </a:blip>
          <a:srcRect b="51126" l="48105" r="27357" t="1552"/>
          <a:stretch/>
        </p:blipFill>
        <p:spPr>
          <a:xfrm>
            <a:off x="2900175" y="1397450"/>
            <a:ext cx="1561027" cy="2257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9" name="Google Shape;1789;p97"/>
          <p:cNvPicPr preferRelativeResize="0"/>
          <p:nvPr/>
        </p:nvPicPr>
        <p:blipFill rotWithShape="1">
          <a:blip r:embed="rId4">
            <a:alphaModFix/>
          </a:blip>
          <a:srcRect b="51126" l="71755" r="1977" t="1552"/>
          <a:stretch/>
        </p:blipFill>
        <p:spPr>
          <a:xfrm>
            <a:off x="4405025" y="1397450"/>
            <a:ext cx="1671127" cy="2257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0" name="Google Shape;1790;p97"/>
          <p:cNvPicPr preferRelativeResize="0"/>
          <p:nvPr/>
        </p:nvPicPr>
        <p:blipFill rotWithShape="1">
          <a:blip r:embed="rId3">
            <a:alphaModFix/>
          </a:blip>
          <a:srcRect b="12327" l="45326" r="11680" t="7730"/>
          <a:stretch/>
        </p:blipFill>
        <p:spPr>
          <a:xfrm>
            <a:off x="7437149" y="1397450"/>
            <a:ext cx="1619098" cy="2257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44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WE WILL TALK ABOUT…</a:t>
            </a:r>
            <a:endParaRPr/>
          </a:p>
        </p:txBody>
      </p:sp>
      <p:sp>
        <p:nvSpPr>
          <p:cNvPr id="477" name="Google Shape;477;p44"/>
          <p:cNvSpPr txBox="1"/>
          <p:nvPr>
            <p:ph idx="2" type="title"/>
          </p:nvPr>
        </p:nvSpPr>
        <p:spPr>
          <a:xfrm>
            <a:off x="3405186" y="1315850"/>
            <a:ext cx="2346300" cy="384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</a:t>
            </a:r>
            <a:r>
              <a:rPr lang="en"/>
              <a:t>1 Design Process</a:t>
            </a:r>
            <a:endParaRPr/>
          </a:p>
        </p:txBody>
      </p:sp>
      <p:sp>
        <p:nvSpPr>
          <p:cNvPr id="478" name="Google Shape;478;p44"/>
          <p:cNvSpPr txBox="1"/>
          <p:nvPr>
            <p:ph idx="1" type="subTitle"/>
          </p:nvPr>
        </p:nvSpPr>
        <p:spPr>
          <a:xfrm>
            <a:off x="3405186" y="1632175"/>
            <a:ext cx="2346300" cy="612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FitBud concept sketches</a:t>
            </a:r>
            <a:endParaRPr/>
          </a:p>
        </p:txBody>
      </p:sp>
      <p:sp>
        <p:nvSpPr>
          <p:cNvPr id="479" name="Google Shape;479;p44"/>
          <p:cNvSpPr txBox="1"/>
          <p:nvPr>
            <p:ph idx="3" type="title"/>
          </p:nvPr>
        </p:nvSpPr>
        <p:spPr>
          <a:xfrm>
            <a:off x="5706425" y="1315850"/>
            <a:ext cx="2820900" cy="384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 Chosen Interface Design</a:t>
            </a:r>
            <a:endParaRPr/>
          </a:p>
        </p:txBody>
      </p:sp>
      <p:sp>
        <p:nvSpPr>
          <p:cNvPr id="480" name="Google Shape;480;p44"/>
          <p:cNvSpPr txBox="1"/>
          <p:nvPr>
            <p:ph idx="4" type="subTitle"/>
          </p:nvPr>
        </p:nvSpPr>
        <p:spPr>
          <a:xfrm>
            <a:off x="5706423" y="1632175"/>
            <a:ext cx="2346300" cy="612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our final interface design was and why</a:t>
            </a:r>
            <a:endParaRPr/>
          </a:p>
        </p:txBody>
      </p:sp>
      <p:sp>
        <p:nvSpPr>
          <p:cNvPr id="481" name="Google Shape;481;p44"/>
          <p:cNvSpPr txBox="1"/>
          <p:nvPr>
            <p:ph idx="5" type="title"/>
          </p:nvPr>
        </p:nvSpPr>
        <p:spPr>
          <a:xfrm>
            <a:off x="3405186" y="2564332"/>
            <a:ext cx="2346300" cy="384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</a:t>
            </a:r>
            <a:r>
              <a:rPr lang="en"/>
              <a:t>3 Lo-Fi Prototype &amp; Testing</a:t>
            </a:r>
            <a:endParaRPr/>
          </a:p>
        </p:txBody>
      </p:sp>
      <p:sp>
        <p:nvSpPr>
          <p:cNvPr id="482" name="Google Shape;482;p44"/>
          <p:cNvSpPr txBox="1"/>
          <p:nvPr>
            <p:ph idx="6" type="subTitle"/>
          </p:nvPr>
        </p:nvSpPr>
        <p:spPr>
          <a:xfrm>
            <a:off x="3405186" y="2960325"/>
            <a:ext cx="2346300" cy="612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Creating our Low-Fidelity Prototype and testing it</a:t>
            </a:r>
            <a:endParaRPr/>
          </a:p>
        </p:txBody>
      </p:sp>
      <p:sp>
        <p:nvSpPr>
          <p:cNvPr id="483" name="Google Shape;483;p44"/>
          <p:cNvSpPr txBox="1"/>
          <p:nvPr>
            <p:ph idx="9" type="title"/>
          </p:nvPr>
        </p:nvSpPr>
        <p:spPr>
          <a:xfrm>
            <a:off x="5706423" y="2442532"/>
            <a:ext cx="2346300" cy="384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 Results</a:t>
            </a:r>
            <a:endParaRPr/>
          </a:p>
        </p:txBody>
      </p:sp>
      <p:sp>
        <p:nvSpPr>
          <p:cNvPr id="484" name="Google Shape;484;p44"/>
          <p:cNvSpPr txBox="1"/>
          <p:nvPr>
            <p:ph idx="13" type="subTitle"/>
          </p:nvPr>
        </p:nvSpPr>
        <p:spPr>
          <a:xfrm>
            <a:off x="5706423" y="2762325"/>
            <a:ext cx="2346300" cy="612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Discussion of our test results</a:t>
            </a:r>
            <a:endParaRPr/>
          </a:p>
        </p:txBody>
      </p:sp>
      <p:grpSp>
        <p:nvGrpSpPr>
          <p:cNvPr id="485" name="Google Shape;485;p44"/>
          <p:cNvGrpSpPr/>
          <p:nvPr/>
        </p:nvGrpSpPr>
        <p:grpSpPr>
          <a:xfrm>
            <a:off x="738638" y="1655677"/>
            <a:ext cx="2038217" cy="1462669"/>
            <a:chOff x="662438" y="1731877"/>
            <a:chExt cx="2038217" cy="1462669"/>
          </a:xfrm>
        </p:grpSpPr>
        <p:sp>
          <p:nvSpPr>
            <p:cNvPr id="486" name="Google Shape;486;p44"/>
            <p:cNvSpPr/>
            <p:nvPr/>
          </p:nvSpPr>
          <p:spPr>
            <a:xfrm>
              <a:off x="857143" y="1731877"/>
              <a:ext cx="613601" cy="711625"/>
            </a:xfrm>
            <a:custGeom>
              <a:rect b="b" l="l" r="r" t="t"/>
              <a:pathLst>
                <a:path extrusionOk="0" h="5815" w="5014">
                  <a:moveTo>
                    <a:pt x="2855" y="1"/>
                  </a:moveTo>
                  <a:cubicBezTo>
                    <a:pt x="2680" y="1"/>
                    <a:pt x="2511" y="78"/>
                    <a:pt x="2398" y="221"/>
                  </a:cubicBezTo>
                  <a:cubicBezTo>
                    <a:pt x="1458" y="1402"/>
                    <a:pt x="687" y="2715"/>
                    <a:pt x="109" y="4113"/>
                  </a:cubicBezTo>
                  <a:cubicBezTo>
                    <a:pt x="1" y="4390"/>
                    <a:pt x="97" y="4704"/>
                    <a:pt x="350" y="4848"/>
                  </a:cubicBezTo>
                  <a:cubicBezTo>
                    <a:pt x="796" y="5113"/>
                    <a:pt x="1410" y="5475"/>
                    <a:pt x="1844" y="5727"/>
                  </a:cubicBezTo>
                  <a:cubicBezTo>
                    <a:pt x="1938" y="5786"/>
                    <a:pt x="2043" y="5814"/>
                    <a:pt x="2146" y="5814"/>
                  </a:cubicBezTo>
                  <a:cubicBezTo>
                    <a:pt x="2321" y="5814"/>
                    <a:pt x="2494" y="5734"/>
                    <a:pt x="2615" y="5583"/>
                  </a:cubicBezTo>
                  <a:cubicBezTo>
                    <a:pt x="3555" y="4414"/>
                    <a:pt x="4326" y="3100"/>
                    <a:pt x="4905" y="1703"/>
                  </a:cubicBezTo>
                  <a:cubicBezTo>
                    <a:pt x="5014" y="1426"/>
                    <a:pt x="4917" y="1113"/>
                    <a:pt x="4652" y="968"/>
                  </a:cubicBezTo>
                  <a:cubicBezTo>
                    <a:pt x="4218" y="703"/>
                    <a:pt x="3603" y="341"/>
                    <a:pt x="3169" y="88"/>
                  </a:cubicBezTo>
                  <a:cubicBezTo>
                    <a:pt x="3069" y="29"/>
                    <a:pt x="2961" y="1"/>
                    <a:pt x="28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7" name="Google Shape;487;p44"/>
            <p:cNvSpPr/>
            <p:nvPr/>
          </p:nvSpPr>
          <p:spPr>
            <a:xfrm>
              <a:off x="857143" y="1848628"/>
              <a:ext cx="613601" cy="594877"/>
            </a:xfrm>
            <a:custGeom>
              <a:rect b="b" l="l" r="r" t="t"/>
              <a:pathLst>
                <a:path extrusionOk="0" h="4861" w="5014">
                  <a:moveTo>
                    <a:pt x="4603" y="0"/>
                  </a:moveTo>
                  <a:cubicBezTo>
                    <a:pt x="4420" y="0"/>
                    <a:pt x="3893" y="399"/>
                    <a:pt x="2820" y="2231"/>
                  </a:cubicBezTo>
                  <a:cubicBezTo>
                    <a:pt x="2349" y="3032"/>
                    <a:pt x="1780" y="3324"/>
                    <a:pt x="1283" y="3324"/>
                  </a:cubicBezTo>
                  <a:cubicBezTo>
                    <a:pt x="854" y="3324"/>
                    <a:pt x="478" y="3106"/>
                    <a:pt x="266" y="2810"/>
                  </a:cubicBezTo>
                  <a:cubicBezTo>
                    <a:pt x="205" y="2918"/>
                    <a:pt x="157" y="3038"/>
                    <a:pt x="109" y="3159"/>
                  </a:cubicBezTo>
                  <a:cubicBezTo>
                    <a:pt x="1" y="3436"/>
                    <a:pt x="97" y="3750"/>
                    <a:pt x="350" y="3894"/>
                  </a:cubicBezTo>
                  <a:cubicBezTo>
                    <a:pt x="796" y="4159"/>
                    <a:pt x="1410" y="4521"/>
                    <a:pt x="1844" y="4773"/>
                  </a:cubicBezTo>
                  <a:cubicBezTo>
                    <a:pt x="1938" y="4832"/>
                    <a:pt x="2043" y="4860"/>
                    <a:pt x="2146" y="4860"/>
                  </a:cubicBezTo>
                  <a:cubicBezTo>
                    <a:pt x="2321" y="4860"/>
                    <a:pt x="2494" y="4780"/>
                    <a:pt x="2615" y="4629"/>
                  </a:cubicBezTo>
                  <a:cubicBezTo>
                    <a:pt x="3555" y="3460"/>
                    <a:pt x="4326" y="2146"/>
                    <a:pt x="4905" y="749"/>
                  </a:cubicBezTo>
                  <a:cubicBezTo>
                    <a:pt x="5014" y="472"/>
                    <a:pt x="4917" y="159"/>
                    <a:pt x="4652" y="14"/>
                  </a:cubicBezTo>
                  <a:cubicBezTo>
                    <a:pt x="4640" y="5"/>
                    <a:pt x="4624" y="0"/>
                    <a:pt x="46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8" name="Google Shape;488;p44"/>
            <p:cNvSpPr/>
            <p:nvPr/>
          </p:nvSpPr>
          <p:spPr>
            <a:xfrm>
              <a:off x="1123318" y="1900027"/>
              <a:ext cx="320507" cy="516066"/>
            </a:xfrm>
            <a:custGeom>
              <a:rect b="b" l="l" r="r" t="t"/>
              <a:pathLst>
                <a:path extrusionOk="0" h="4217" w="2619">
                  <a:moveTo>
                    <a:pt x="2471" y="1"/>
                  </a:moveTo>
                  <a:cubicBezTo>
                    <a:pt x="2444" y="1"/>
                    <a:pt x="2417" y="9"/>
                    <a:pt x="2392" y="28"/>
                  </a:cubicBezTo>
                  <a:cubicBezTo>
                    <a:pt x="2357" y="52"/>
                    <a:pt x="2332" y="76"/>
                    <a:pt x="2308" y="112"/>
                  </a:cubicBezTo>
                  <a:cubicBezTo>
                    <a:pt x="1368" y="1281"/>
                    <a:pt x="609" y="2570"/>
                    <a:pt x="43" y="3956"/>
                  </a:cubicBezTo>
                  <a:cubicBezTo>
                    <a:pt x="30" y="3980"/>
                    <a:pt x="19" y="4016"/>
                    <a:pt x="19" y="4040"/>
                  </a:cubicBezTo>
                  <a:cubicBezTo>
                    <a:pt x="1" y="4138"/>
                    <a:pt x="75" y="4217"/>
                    <a:pt x="159" y="4217"/>
                  </a:cubicBezTo>
                  <a:cubicBezTo>
                    <a:pt x="188" y="4217"/>
                    <a:pt x="219" y="4207"/>
                    <a:pt x="247" y="4185"/>
                  </a:cubicBezTo>
                  <a:lnTo>
                    <a:pt x="320" y="4112"/>
                  </a:lnTo>
                  <a:cubicBezTo>
                    <a:pt x="1248" y="2944"/>
                    <a:pt x="2007" y="1654"/>
                    <a:pt x="2585" y="269"/>
                  </a:cubicBezTo>
                  <a:cubicBezTo>
                    <a:pt x="2598" y="232"/>
                    <a:pt x="2609" y="196"/>
                    <a:pt x="2609" y="160"/>
                  </a:cubicBezTo>
                  <a:cubicBezTo>
                    <a:pt x="2618" y="70"/>
                    <a:pt x="2547" y="1"/>
                    <a:pt x="24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9" name="Google Shape;489;p44"/>
            <p:cNvSpPr/>
            <p:nvPr/>
          </p:nvSpPr>
          <p:spPr>
            <a:xfrm>
              <a:off x="2085586" y="2457099"/>
              <a:ext cx="615069" cy="710891"/>
            </a:xfrm>
            <a:custGeom>
              <a:rect b="b" l="l" r="r" t="t"/>
              <a:pathLst>
                <a:path extrusionOk="0" h="5809" w="5026">
                  <a:moveTo>
                    <a:pt x="2874" y="1"/>
                  </a:moveTo>
                  <a:cubicBezTo>
                    <a:pt x="2698" y="1"/>
                    <a:pt x="2525" y="78"/>
                    <a:pt x="2410" y="224"/>
                  </a:cubicBezTo>
                  <a:cubicBezTo>
                    <a:pt x="1459" y="1405"/>
                    <a:pt x="687" y="2718"/>
                    <a:pt x="121" y="4104"/>
                  </a:cubicBezTo>
                  <a:cubicBezTo>
                    <a:pt x="0" y="4381"/>
                    <a:pt x="109" y="4694"/>
                    <a:pt x="362" y="4851"/>
                  </a:cubicBezTo>
                  <a:cubicBezTo>
                    <a:pt x="795" y="5104"/>
                    <a:pt x="1411" y="5465"/>
                    <a:pt x="1856" y="5730"/>
                  </a:cubicBezTo>
                  <a:cubicBezTo>
                    <a:pt x="1948" y="5783"/>
                    <a:pt x="2051" y="5809"/>
                    <a:pt x="2152" y="5809"/>
                  </a:cubicBezTo>
                  <a:cubicBezTo>
                    <a:pt x="2328" y="5809"/>
                    <a:pt x="2500" y="5731"/>
                    <a:pt x="2616" y="5586"/>
                  </a:cubicBezTo>
                  <a:cubicBezTo>
                    <a:pt x="3567" y="4405"/>
                    <a:pt x="4338" y="3092"/>
                    <a:pt x="4917" y="1694"/>
                  </a:cubicBezTo>
                  <a:cubicBezTo>
                    <a:pt x="5026" y="1429"/>
                    <a:pt x="4917" y="1115"/>
                    <a:pt x="4664" y="958"/>
                  </a:cubicBezTo>
                  <a:cubicBezTo>
                    <a:pt x="4230" y="706"/>
                    <a:pt x="3615" y="344"/>
                    <a:pt x="3170" y="79"/>
                  </a:cubicBezTo>
                  <a:cubicBezTo>
                    <a:pt x="3077" y="26"/>
                    <a:pt x="2975" y="1"/>
                    <a:pt x="28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0" name="Google Shape;490;p44"/>
            <p:cNvSpPr/>
            <p:nvPr/>
          </p:nvSpPr>
          <p:spPr>
            <a:xfrm>
              <a:off x="2089991" y="2459669"/>
              <a:ext cx="373251" cy="572971"/>
            </a:xfrm>
            <a:custGeom>
              <a:rect b="b" l="l" r="r" t="t"/>
              <a:pathLst>
                <a:path extrusionOk="0" h="4682" w="3050">
                  <a:moveTo>
                    <a:pt x="2731" y="0"/>
                  </a:moveTo>
                  <a:cubicBezTo>
                    <a:pt x="2693" y="0"/>
                    <a:pt x="2654" y="7"/>
                    <a:pt x="2615" y="21"/>
                  </a:cubicBezTo>
                  <a:cubicBezTo>
                    <a:pt x="2531" y="58"/>
                    <a:pt x="2435" y="118"/>
                    <a:pt x="2374" y="203"/>
                  </a:cubicBezTo>
                  <a:cubicBezTo>
                    <a:pt x="1423" y="1384"/>
                    <a:pt x="651" y="2697"/>
                    <a:pt x="85" y="4083"/>
                  </a:cubicBezTo>
                  <a:cubicBezTo>
                    <a:pt x="1" y="4287"/>
                    <a:pt x="36" y="4517"/>
                    <a:pt x="157" y="4673"/>
                  </a:cubicBezTo>
                  <a:cubicBezTo>
                    <a:pt x="189" y="4679"/>
                    <a:pt x="220" y="4681"/>
                    <a:pt x="252" y="4681"/>
                  </a:cubicBezTo>
                  <a:cubicBezTo>
                    <a:pt x="424" y="4681"/>
                    <a:pt x="589" y="4599"/>
                    <a:pt x="711" y="4456"/>
                  </a:cubicBezTo>
                  <a:cubicBezTo>
                    <a:pt x="1651" y="3275"/>
                    <a:pt x="2422" y="1974"/>
                    <a:pt x="3001" y="576"/>
                  </a:cubicBezTo>
                  <a:cubicBezTo>
                    <a:pt x="3037" y="468"/>
                    <a:pt x="3049" y="371"/>
                    <a:pt x="3037" y="262"/>
                  </a:cubicBezTo>
                  <a:cubicBezTo>
                    <a:pt x="3018" y="108"/>
                    <a:pt x="2883" y="0"/>
                    <a:pt x="27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1" name="Google Shape;491;p44"/>
            <p:cNvSpPr/>
            <p:nvPr/>
          </p:nvSpPr>
          <p:spPr>
            <a:xfrm>
              <a:off x="2085586" y="2574339"/>
              <a:ext cx="615069" cy="593653"/>
            </a:xfrm>
            <a:custGeom>
              <a:rect b="b" l="l" r="r" t="t"/>
              <a:pathLst>
                <a:path extrusionOk="0" h="4851" w="5026">
                  <a:moveTo>
                    <a:pt x="4664" y="0"/>
                  </a:moveTo>
                  <a:cubicBezTo>
                    <a:pt x="4544" y="699"/>
                    <a:pt x="3904" y="2001"/>
                    <a:pt x="3170" y="3109"/>
                  </a:cubicBezTo>
                  <a:cubicBezTo>
                    <a:pt x="2825" y="3627"/>
                    <a:pt x="2414" y="3815"/>
                    <a:pt x="2007" y="3815"/>
                  </a:cubicBezTo>
                  <a:cubicBezTo>
                    <a:pt x="1276" y="3815"/>
                    <a:pt x="559" y="3207"/>
                    <a:pt x="265" y="2796"/>
                  </a:cubicBezTo>
                  <a:cubicBezTo>
                    <a:pt x="217" y="2916"/>
                    <a:pt x="169" y="3037"/>
                    <a:pt x="121" y="3146"/>
                  </a:cubicBezTo>
                  <a:cubicBezTo>
                    <a:pt x="0" y="3423"/>
                    <a:pt x="109" y="3736"/>
                    <a:pt x="362" y="3893"/>
                  </a:cubicBezTo>
                  <a:cubicBezTo>
                    <a:pt x="795" y="4146"/>
                    <a:pt x="1411" y="4507"/>
                    <a:pt x="1856" y="4772"/>
                  </a:cubicBezTo>
                  <a:cubicBezTo>
                    <a:pt x="1948" y="4825"/>
                    <a:pt x="2051" y="4851"/>
                    <a:pt x="2152" y="4851"/>
                  </a:cubicBezTo>
                  <a:cubicBezTo>
                    <a:pt x="2328" y="4851"/>
                    <a:pt x="2500" y="4773"/>
                    <a:pt x="2616" y="4628"/>
                  </a:cubicBezTo>
                  <a:cubicBezTo>
                    <a:pt x="3567" y="3447"/>
                    <a:pt x="4338" y="2134"/>
                    <a:pt x="4917" y="736"/>
                  </a:cubicBezTo>
                  <a:cubicBezTo>
                    <a:pt x="5026" y="471"/>
                    <a:pt x="4917" y="157"/>
                    <a:pt x="46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2" name="Google Shape;492;p44"/>
            <p:cNvSpPr/>
            <p:nvPr/>
          </p:nvSpPr>
          <p:spPr>
            <a:xfrm>
              <a:off x="2112509" y="2484023"/>
              <a:ext cx="320874" cy="514842"/>
            </a:xfrm>
            <a:custGeom>
              <a:rect b="b" l="l" r="r" t="t"/>
              <a:pathLst>
                <a:path extrusionOk="0" h="4207" w="2622">
                  <a:moveTo>
                    <a:pt x="2475" y="1"/>
                  </a:moveTo>
                  <a:cubicBezTo>
                    <a:pt x="2448" y="1"/>
                    <a:pt x="2421" y="9"/>
                    <a:pt x="2396" y="28"/>
                  </a:cubicBezTo>
                  <a:cubicBezTo>
                    <a:pt x="2359" y="39"/>
                    <a:pt x="2335" y="76"/>
                    <a:pt x="2311" y="100"/>
                  </a:cubicBezTo>
                  <a:cubicBezTo>
                    <a:pt x="1371" y="1268"/>
                    <a:pt x="612" y="2570"/>
                    <a:pt x="45" y="3944"/>
                  </a:cubicBezTo>
                  <a:cubicBezTo>
                    <a:pt x="34" y="3980"/>
                    <a:pt x="21" y="4004"/>
                    <a:pt x="10" y="4040"/>
                  </a:cubicBezTo>
                  <a:cubicBezTo>
                    <a:pt x="1" y="4136"/>
                    <a:pt x="74" y="4207"/>
                    <a:pt x="156" y="4207"/>
                  </a:cubicBezTo>
                  <a:cubicBezTo>
                    <a:pt x="187" y="4207"/>
                    <a:pt x="220" y="4196"/>
                    <a:pt x="251" y="4173"/>
                  </a:cubicBezTo>
                  <a:cubicBezTo>
                    <a:pt x="275" y="4161"/>
                    <a:pt x="299" y="4137"/>
                    <a:pt x="310" y="4112"/>
                  </a:cubicBezTo>
                  <a:cubicBezTo>
                    <a:pt x="1250" y="2944"/>
                    <a:pt x="2010" y="1643"/>
                    <a:pt x="2588" y="269"/>
                  </a:cubicBezTo>
                  <a:cubicBezTo>
                    <a:pt x="2600" y="232"/>
                    <a:pt x="2612" y="184"/>
                    <a:pt x="2612" y="148"/>
                  </a:cubicBezTo>
                  <a:cubicBezTo>
                    <a:pt x="2621" y="68"/>
                    <a:pt x="2551" y="1"/>
                    <a:pt x="24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3" name="Google Shape;493;p44"/>
            <p:cNvSpPr/>
            <p:nvPr/>
          </p:nvSpPr>
          <p:spPr>
            <a:xfrm>
              <a:off x="1228809" y="2065362"/>
              <a:ext cx="1098705" cy="769387"/>
            </a:xfrm>
            <a:custGeom>
              <a:rect b="b" l="l" r="r" t="t"/>
              <a:pathLst>
                <a:path extrusionOk="0" h="6287" w="8978">
                  <a:moveTo>
                    <a:pt x="975" y="0"/>
                  </a:moveTo>
                  <a:cubicBezTo>
                    <a:pt x="928" y="0"/>
                    <a:pt x="882" y="12"/>
                    <a:pt x="844" y="38"/>
                  </a:cubicBezTo>
                  <a:cubicBezTo>
                    <a:pt x="627" y="171"/>
                    <a:pt x="458" y="460"/>
                    <a:pt x="325" y="689"/>
                  </a:cubicBezTo>
                  <a:cubicBezTo>
                    <a:pt x="193" y="906"/>
                    <a:pt x="24" y="1207"/>
                    <a:pt x="12" y="1448"/>
                  </a:cubicBezTo>
                  <a:cubicBezTo>
                    <a:pt x="0" y="1545"/>
                    <a:pt x="49" y="1629"/>
                    <a:pt x="121" y="1677"/>
                  </a:cubicBezTo>
                  <a:cubicBezTo>
                    <a:pt x="1398" y="2557"/>
                    <a:pt x="2639" y="3340"/>
                    <a:pt x="3940" y="4087"/>
                  </a:cubicBezTo>
                  <a:cubicBezTo>
                    <a:pt x="5206" y="4858"/>
                    <a:pt x="6508" y="5570"/>
                    <a:pt x="7893" y="6256"/>
                  </a:cubicBezTo>
                  <a:cubicBezTo>
                    <a:pt x="7925" y="6277"/>
                    <a:pt x="7961" y="6287"/>
                    <a:pt x="7999" y="6287"/>
                  </a:cubicBezTo>
                  <a:cubicBezTo>
                    <a:pt x="8048" y="6287"/>
                    <a:pt x="8099" y="6271"/>
                    <a:pt x="8146" y="6244"/>
                  </a:cubicBezTo>
                  <a:cubicBezTo>
                    <a:pt x="8351" y="6111"/>
                    <a:pt x="8532" y="5822"/>
                    <a:pt x="8653" y="5605"/>
                  </a:cubicBezTo>
                  <a:cubicBezTo>
                    <a:pt x="8797" y="5364"/>
                    <a:pt x="8966" y="5088"/>
                    <a:pt x="8977" y="4834"/>
                  </a:cubicBezTo>
                  <a:cubicBezTo>
                    <a:pt x="8977" y="4738"/>
                    <a:pt x="8942" y="4654"/>
                    <a:pt x="8869" y="4606"/>
                  </a:cubicBezTo>
                  <a:cubicBezTo>
                    <a:pt x="7592" y="3738"/>
                    <a:pt x="6339" y="2943"/>
                    <a:pt x="5049" y="2196"/>
                  </a:cubicBezTo>
                  <a:cubicBezTo>
                    <a:pt x="3772" y="1436"/>
                    <a:pt x="2470" y="713"/>
                    <a:pt x="1096" y="26"/>
                  </a:cubicBezTo>
                  <a:cubicBezTo>
                    <a:pt x="1057" y="9"/>
                    <a:pt x="1016" y="0"/>
                    <a:pt x="9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4" name="Google Shape;494;p44"/>
            <p:cNvSpPr/>
            <p:nvPr/>
          </p:nvSpPr>
          <p:spPr>
            <a:xfrm>
              <a:off x="1503060" y="2286747"/>
              <a:ext cx="514720" cy="309860"/>
            </a:xfrm>
            <a:custGeom>
              <a:rect b="b" l="l" r="r" t="t"/>
              <a:pathLst>
                <a:path extrusionOk="0" h="2532" w="4206">
                  <a:moveTo>
                    <a:pt x="2133" y="1"/>
                  </a:moveTo>
                  <a:cubicBezTo>
                    <a:pt x="1627" y="290"/>
                    <a:pt x="1121" y="579"/>
                    <a:pt x="615" y="893"/>
                  </a:cubicBezTo>
                  <a:lnTo>
                    <a:pt x="1" y="1254"/>
                  </a:lnTo>
                  <a:cubicBezTo>
                    <a:pt x="555" y="1603"/>
                    <a:pt x="1121" y="1953"/>
                    <a:pt x="1699" y="2278"/>
                  </a:cubicBezTo>
                  <a:lnTo>
                    <a:pt x="2133" y="2532"/>
                  </a:lnTo>
                  <a:cubicBezTo>
                    <a:pt x="2832" y="2122"/>
                    <a:pt x="3519" y="1688"/>
                    <a:pt x="4206" y="1230"/>
                  </a:cubicBezTo>
                  <a:cubicBezTo>
                    <a:pt x="3748" y="941"/>
                    <a:pt x="3278" y="663"/>
                    <a:pt x="2808" y="387"/>
                  </a:cubicBezTo>
                  <a:cubicBezTo>
                    <a:pt x="2579" y="253"/>
                    <a:pt x="2363" y="121"/>
                    <a:pt x="21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5" name="Google Shape;495;p44"/>
            <p:cNvSpPr/>
            <p:nvPr/>
          </p:nvSpPr>
          <p:spPr>
            <a:xfrm>
              <a:off x="1228809" y="2210137"/>
              <a:ext cx="1098705" cy="624615"/>
            </a:xfrm>
            <a:custGeom>
              <a:rect b="b" l="l" r="r" t="t"/>
              <a:pathLst>
                <a:path extrusionOk="0" h="5104" w="8978">
                  <a:moveTo>
                    <a:pt x="73" y="0"/>
                  </a:moveTo>
                  <a:cubicBezTo>
                    <a:pt x="36" y="97"/>
                    <a:pt x="12" y="181"/>
                    <a:pt x="12" y="265"/>
                  </a:cubicBezTo>
                  <a:cubicBezTo>
                    <a:pt x="0" y="362"/>
                    <a:pt x="49" y="446"/>
                    <a:pt x="121" y="494"/>
                  </a:cubicBezTo>
                  <a:cubicBezTo>
                    <a:pt x="1398" y="1374"/>
                    <a:pt x="2639" y="2157"/>
                    <a:pt x="3940" y="2904"/>
                  </a:cubicBezTo>
                  <a:cubicBezTo>
                    <a:pt x="5206" y="3675"/>
                    <a:pt x="6508" y="4387"/>
                    <a:pt x="7893" y="5073"/>
                  </a:cubicBezTo>
                  <a:cubicBezTo>
                    <a:pt x="7925" y="5094"/>
                    <a:pt x="7961" y="5104"/>
                    <a:pt x="7999" y="5104"/>
                  </a:cubicBezTo>
                  <a:cubicBezTo>
                    <a:pt x="8048" y="5104"/>
                    <a:pt x="8099" y="5088"/>
                    <a:pt x="8146" y="5061"/>
                  </a:cubicBezTo>
                  <a:cubicBezTo>
                    <a:pt x="8351" y="4928"/>
                    <a:pt x="8532" y="4639"/>
                    <a:pt x="8653" y="4422"/>
                  </a:cubicBezTo>
                  <a:cubicBezTo>
                    <a:pt x="8797" y="4181"/>
                    <a:pt x="8966" y="3905"/>
                    <a:pt x="8977" y="3651"/>
                  </a:cubicBezTo>
                  <a:cubicBezTo>
                    <a:pt x="8977" y="3555"/>
                    <a:pt x="8942" y="3471"/>
                    <a:pt x="8869" y="3423"/>
                  </a:cubicBezTo>
                  <a:cubicBezTo>
                    <a:pt x="8845" y="3410"/>
                    <a:pt x="8833" y="3410"/>
                    <a:pt x="8821" y="3399"/>
                  </a:cubicBezTo>
                  <a:cubicBezTo>
                    <a:pt x="8760" y="3567"/>
                    <a:pt x="8653" y="3736"/>
                    <a:pt x="8568" y="3892"/>
                  </a:cubicBezTo>
                  <a:cubicBezTo>
                    <a:pt x="8436" y="4109"/>
                    <a:pt x="8254" y="4398"/>
                    <a:pt x="8050" y="4531"/>
                  </a:cubicBezTo>
                  <a:cubicBezTo>
                    <a:pt x="8005" y="4563"/>
                    <a:pt x="7957" y="4578"/>
                    <a:pt x="7911" y="4578"/>
                  </a:cubicBezTo>
                  <a:cubicBezTo>
                    <a:pt x="7870" y="4578"/>
                    <a:pt x="7831" y="4566"/>
                    <a:pt x="7796" y="4543"/>
                  </a:cubicBezTo>
                  <a:cubicBezTo>
                    <a:pt x="6411" y="3856"/>
                    <a:pt x="5121" y="3145"/>
                    <a:pt x="3844" y="2374"/>
                  </a:cubicBezTo>
                  <a:cubicBezTo>
                    <a:pt x="2567" y="1639"/>
                    <a:pt x="1337" y="868"/>
                    <a:pt x="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6" name="Google Shape;496;p44"/>
            <p:cNvSpPr/>
            <p:nvPr/>
          </p:nvSpPr>
          <p:spPr>
            <a:xfrm>
              <a:off x="662438" y="2484023"/>
              <a:ext cx="616660" cy="710524"/>
            </a:xfrm>
            <a:custGeom>
              <a:rect b="b" l="l" r="r" t="t"/>
              <a:pathLst>
                <a:path extrusionOk="0" h="5806" w="5039">
                  <a:moveTo>
                    <a:pt x="2150" y="1"/>
                  </a:moveTo>
                  <a:cubicBezTo>
                    <a:pt x="2045" y="1"/>
                    <a:pt x="1940" y="29"/>
                    <a:pt x="1844" y="88"/>
                  </a:cubicBezTo>
                  <a:cubicBezTo>
                    <a:pt x="1399" y="341"/>
                    <a:pt x="796" y="714"/>
                    <a:pt x="350" y="979"/>
                  </a:cubicBezTo>
                  <a:cubicBezTo>
                    <a:pt x="97" y="1124"/>
                    <a:pt x="1" y="1437"/>
                    <a:pt x="109" y="1715"/>
                  </a:cubicBezTo>
                  <a:cubicBezTo>
                    <a:pt x="700" y="3113"/>
                    <a:pt x="1483" y="4414"/>
                    <a:pt x="2435" y="5583"/>
                  </a:cubicBezTo>
                  <a:cubicBezTo>
                    <a:pt x="2550" y="5728"/>
                    <a:pt x="2723" y="5806"/>
                    <a:pt x="2899" y="5806"/>
                  </a:cubicBezTo>
                  <a:cubicBezTo>
                    <a:pt x="3000" y="5806"/>
                    <a:pt x="3102" y="5780"/>
                    <a:pt x="3194" y="5727"/>
                  </a:cubicBezTo>
                  <a:cubicBezTo>
                    <a:pt x="3640" y="5462"/>
                    <a:pt x="4243" y="5089"/>
                    <a:pt x="4688" y="4835"/>
                  </a:cubicBezTo>
                  <a:cubicBezTo>
                    <a:pt x="4942" y="4679"/>
                    <a:pt x="5038" y="4366"/>
                    <a:pt x="4929" y="4088"/>
                  </a:cubicBezTo>
                  <a:cubicBezTo>
                    <a:pt x="4339" y="2703"/>
                    <a:pt x="3555" y="1389"/>
                    <a:pt x="2604" y="221"/>
                  </a:cubicBezTo>
                  <a:cubicBezTo>
                    <a:pt x="2491" y="78"/>
                    <a:pt x="2322" y="1"/>
                    <a:pt x="21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7" name="Google Shape;497;p44"/>
            <p:cNvSpPr/>
            <p:nvPr/>
          </p:nvSpPr>
          <p:spPr>
            <a:xfrm>
              <a:off x="870360" y="2484023"/>
              <a:ext cx="408741" cy="710524"/>
            </a:xfrm>
            <a:custGeom>
              <a:rect b="b" l="l" r="r" t="t"/>
              <a:pathLst>
                <a:path extrusionOk="0" h="5806" w="3340">
                  <a:moveTo>
                    <a:pt x="451" y="1"/>
                  </a:moveTo>
                  <a:cubicBezTo>
                    <a:pt x="346" y="1"/>
                    <a:pt x="241" y="29"/>
                    <a:pt x="145" y="88"/>
                  </a:cubicBezTo>
                  <a:cubicBezTo>
                    <a:pt x="13" y="160"/>
                    <a:pt x="1" y="738"/>
                    <a:pt x="1206" y="2763"/>
                  </a:cubicBezTo>
                  <a:cubicBezTo>
                    <a:pt x="2110" y="4245"/>
                    <a:pt x="1278" y="5185"/>
                    <a:pt x="495" y="5282"/>
                  </a:cubicBezTo>
                  <a:cubicBezTo>
                    <a:pt x="579" y="5378"/>
                    <a:pt x="651" y="5486"/>
                    <a:pt x="736" y="5583"/>
                  </a:cubicBezTo>
                  <a:cubicBezTo>
                    <a:pt x="851" y="5728"/>
                    <a:pt x="1024" y="5806"/>
                    <a:pt x="1200" y="5806"/>
                  </a:cubicBezTo>
                  <a:cubicBezTo>
                    <a:pt x="1301" y="5806"/>
                    <a:pt x="1403" y="5780"/>
                    <a:pt x="1495" y="5727"/>
                  </a:cubicBezTo>
                  <a:cubicBezTo>
                    <a:pt x="1941" y="5462"/>
                    <a:pt x="2544" y="5089"/>
                    <a:pt x="2989" y="4835"/>
                  </a:cubicBezTo>
                  <a:cubicBezTo>
                    <a:pt x="3243" y="4679"/>
                    <a:pt x="3339" y="4366"/>
                    <a:pt x="3230" y="4088"/>
                  </a:cubicBezTo>
                  <a:cubicBezTo>
                    <a:pt x="2640" y="2703"/>
                    <a:pt x="1856" y="1389"/>
                    <a:pt x="905" y="221"/>
                  </a:cubicBezTo>
                  <a:cubicBezTo>
                    <a:pt x="792" y="78"/>
                    <a:pt x="623" y="1"/>
                    <a:pt x="4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8" name="Google Shape;498;p44"/>
            <p:cNvSpPr/>
            <p:nvPr/>
          </p:nvSpPr>
          <p:spPr>
            <a:xfrm>
              <a:off x="928245" y="2510579"/>
              <a:ext cx="324790" cy="513374"/>
            </a:xfrm>
            <a:custGeom>
              <a:rect b="b" l="l" r="r" t="t"/>
              <a:pathLst>
                <a:path extrusionOk="0" h="4195" w="2654">
                  <a:moveTo>
                    <a:pt x="148" y="1"/>
                  </a:moveTo>
                  <a:cubicBezTo>
                    <a:pt x="72" y="1"/>
                    <a:pt x="1" y="70"/>
                    <a:pt x="10" y="160"/>
                  </a:cubicBezTo>
                  <a:cubicBezTo>
                    <a:pt x="10" y="196"/>
                    <a:pt x="22" y="232"/>
                    <a:pt x="46" y="269"/>
                  </a:cubicBezTo>
                  <a:cubicBezTo>
                    <a:pt x="625" y="1642"/>
                    <a:pt x="1396" y="2931"/>
                    <a:pt x="2336" y="4101"/>
                  </a:cubicBezTo>
                  <a:cubicBezTo>
                    <a:pt x="2360" y="4125"/>
                    <a:pt x="2371" y="4149"/>
                    <a:pt x="2396" y="4161"/>
                  </a:cubicBezTo>
                  <a:cubicBezTo>
                    <a:pt x="2426" y="4184"/>
                    <a:pt x="2460" y="4195"/>
                    <a:pt x="2492" y="4195"/>
                  </a:cubicBezTo>
                  <a:cubicBezTo>
                    <a:pt x="2577" y="4195"/>
                    <a:pt x="2654" y="4124"/>
                    <a:pt x="2637" y="4028"/>
                  </a:cubicBezTo>
                  <a:cubicBezTo>
                    <a:pt x="2625" y="3992"/>
                    <a:pt x="2625" y="3968"/>
                    <a:pt x="2612" y="3932"/>
                  </a:cubicBezTo>
                  <a:cubicBezTo>
                    <a:pt x="2034" y="2558"/>
                    <a:pt x="1251" y="1268"/>
                    <a:pt x="311" y="100"/>
                  </a:cubicBezTo>
                  <a:cubicBezTo>
                    <a:pt x="287" y="76"/>
                    <a:pt x="263" y="52"/>
                    <a:pt x="226" y="28"/>
                  </a:cubicBezTo>
                  <a:cubicBezTo>
                    <a:pt x="202" y="9"/>
                    <a:pt x="175" y="1"/>
                    <a:pt x="1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9" name="Google Shape;499;p44"/>
            <p:cNvSpPr/>
            <p:nvPr/>
          </p:nvSpPr>
          <p:spPr>
            <a:xfrm>
              <a:off x="1886475" y="1751091"/>
              <a:ext cx="618006" cy="710157"/>
            </a:xfrm>
            <a:custGeom>
              <a:rect b="b" l="l" r="r" t="t"/>
              <a:pathLst>
                <a:path extrusionOk="0" h="5803" w="5050">
                  <a:moveTo>
                    <a:pt x="2150" y="0"/>
                  </a:moveTo>
                  <a:cubicBezTo>
                    <a:pt x="2045" y="0"/>
                    <a:pt x="1940" y="29"/>
                    <a:pt x="1844" y="88"/>
                  </a:cubicBezTo>
                  <a:cubicBezTo>
                    <a:pt x="1410" y="341"/>
                    <a:pt x="796" y="715"/>
                    <a:pt x="362" y="967"/>
                  </a:cubicBezTo>
                  <a:cubicBezTo>
                    <a:pt x="109" y="1124"/>
                    <a:pt x="1" y="1438"/>
                    <a:pt x="121" y="1714"/>
                  </a:cubicBezTo>
                  <a:cubicBezTo>
                    <a:pt x="700" y="3101"/>
                    <a:pt x="1483" y="4414"/>
                    <a:pt x="2435" y="5583"/>
                  </a:cubicBezTo>
                  <a:cubicBezTo>
                    <a:pt x="2555" y="5725"/>
                    <a:pt x="2727" y="5803"/>
                    <a:pt x="2900" y="5803"/>
                  </a:cubicBezTo>
                  <a:cubicBezTo>
                    <a:pt x="3005" y="5803"/>
                    <a:pt x="3111" y="5774"/>
                    <a:pt x="3206" y="5715"/>
                  </a:cubicBezTo>
                  <a:cubicBezTo>
                    <a:pt x="3640" y="5462"/>
                    <a:pt x="4254" y="5088"/>
                    <a:pt x="4688" y="4836"/>
                  </a:cubicBezTo>
                  <a:cubicBezTo>
                    <a:pt x="4941" y="4679"/>
                    <a:pt x="5049" y="4365"/>
                    <a:pt x="4929" y="4089"/>
                  </a:cubicBezTo>
                  <a:cubicBezTo>
                    <a:pt x="4351" y="2702"/>
                    <a:pt x="3568" y="1389"/>
                    <a:pt x="2615" y="220"/>
                  </a:cubicBezTo>
                  <a:cubicBezTo>
                    <a:pt x="2495" y="78"/>
                    <a:pt x="2324" y="0"/>
                    <a:pt x="21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0" name="Google Shape;500;p44"/>
            <p:cNvSpPr/>
            <p:nvPr/>
          </p:nvSpPr>
          <p:spPr>
            <a:xfrm>
              <a:off x="1893817" y="1890359"/>
              <a:ext cx="377657" cy="571136"/>
            </a:xfrm>
            <a:custGeom>
              <a:rect b="b" l="l" r="r" t="t"/>
              <a:pathLst>
                <a:path extrusionOk="0" h="4667" w="3086">
                  <a:moveTo>
                    <a:pt x="319" y="1"/>
                  </a:moveTo>
                  <a:cubicBezTo>
                    <a:pt x="167" y="1"/>
                    <a:pt x="32" y="109"/>
                    <a:pt x="13" y="263"/>
                  </a:cubicBezTo>
                  <a:cubicBezTo>
                    <a:pt x="1" y="372"/>
                    <a:pt x="13" y="480"/>
                    <a:pt x="61" y="576"/>
                  </a:cubicBezTo>
                  <a:cubicBezTo>
                    <a:pt x="640" y="1963"/>
                    <a:pt x="1423" y="3276"/>
                    <a:pt x="2375" y="4445"/>
                  </a:cubicBezTo>
                  <a:cubicBezTo>
                    <a:pt x="2491" y="4593"/>
                    <a:pt x="2671" y="4666"/>
                    <a:pt x="2852" y="4666"/>
                  </a:cubicBezTo>
                  <a:cubicBezTo>
                    <a:pt x="2878" y="4666"/>
                    <a:pt x="2904" y="4665"/>
                    <a:pt x="2929" y="4662"/>
                  </a:cubicBezTo>
                  <a:cubicBezTo>
                    <a:pt x="3050" y="4493"/>
                    <a:pt x="3085" y="4276"/>
                    <a:pt x="3002" y="4071"/>
                  </a:cubicBezTo>
                  <a:cubicBezTo>
                    <a:pt x="2411" y="2686"/>
                    <a:pt x="1639" y="1372"/>
                    <a:pt x="688" y="203"/>
                  </a:cubicBezTo>
                  <a:cubicBezTo>
                    <a:pt x="616" y="118"/>
                    <a:pt x="531" y="59"/>
                    <a:pt x="434" y="22"/>
                  </a:cubicBezTo>
                  <a:cubicBezTo>
                    <a:pt x="396" y="7"/>
                    <a:pt x="357" y="1"/>
                    <a:pt x="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1" name="Google Shape;501;p44"/>
            <p:cNvSpPr/>
            <p:nvPr/>
          </p:nvSpPr>
          <p:spPr>
            <a:xfrm>
              <a:off x="2112142" y="1751091"/>
              <a:ext cx="392342" cy="710157"/>
            </a:xfrm>
            <a:custGeom>
              <a:rect b="b" l="l" r="r" t="t"/>
              <a:pathLst>
                <a:path extrusionOk="0" h="5803" w="3206">
                  <a:moveTo>
                    <a:pt x="306" y="0"/>
                  </a:moveTo>
                  <a:cubicBezTo>
                    <a:pt x="201" y="0"/>
                    <a:pt x="96" y="29"/>
                    <a:pt x="0" y="88"/>
                  </a:cubicBezTo>
                  <a:cubicBezTo>
                    <a:pt x="554" y="522"/>
                    <a:pt x="1386" y="1714"/>
                    <a:pt x="2013" y="2884"/>
                  </a:cubicBezTo>
                  <a:cubicBezTo>
                    <a:pt x="2832" y="4414"/>
                    <a:pt x="1133" y="5185"/>
                    <a:pt x="350" y="5281"/>
                  </a:cubicBezTo>
                  <a:cubicBezTo>
                    <a:pt x="434" y="5378"/>
                    <a:pt x="506" y="5487"/>
                    <a:pt x="591" y="5583"/>
                  </a:cubicBezTo>
                  <a:cubicBezTo>
                    <a:pt x="711" y="5725"/>
                    <a:pt x="883" y="5803"/>
                    <a:pt x="1056" y="5803"/>
                  </a:cubicBezTo>
                  <a:cubicBezTo>
                    <a:pt x="1161" y="5803"/>
                    <a:pt x="1267" y="5774"/>
                    <a:pt x="1362" y="5715"/>
                  </a:cubicBezTo>
                  <a:cubicBezTo>
                    <a:pt x="1796" y="5462"/>
                    <a:pt x="2410" y="5088"/>
                    <a:pt x="2844" y="4836"/>
                  </a:cubicBezTo>
                  <a:cubicBezTo>
                    <a:pt x="3097" y="4679"/>
                    <a:pt x="3205" y="4365"/>
                    <a:pt x="3085" y="4089"/>
                  </a:cubicBezTo>
                  <a:cubicBezTo>
                    <a:pt x="2507" y="2702"/>
                    <a:pt x="1724" y="1389"/>
                    <a:pt x="771" y="220"/>
                  </a:cubicBezTo>
                  <a:cubicBezTo>
                    <a:pt x="651" y="78"/>
                    <a:pt x="480" y="0"/>
                    <a:pt x="3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2" name="Google Shape;502;p44"/>
            <p:cNvSpPr/>
            <p:nvPr/>
          </p:nvSpPr>
          <p:spPr>
            <a:xfrm>
              <a:off x="1913398" y="1920709"/>
              <a:ext cx="324790" cy="513374"/>
            </a:xfrm>
            <a:custGeom>
              <a:rect b="b" l="l" r="r" t="t"/>
              <a:pathLst>
                <a:path extrusionOk="0" h="4195" w="2654">
                  <a:moveTo>
                    <a:pt x="158" y="1"/>
                  </a:moveTo>
                  <a:cubicBezTo>
                    <a:pt x="78" y="1"/>
                    <a:pt x="1" y="70"/>
                    <a:pt x="9" y="160"/>
                  </a:cubicBezTo>
                  <a:lnTo>
                    <a:pt x="46" y="269"/>
                  </a:lnTo>
                  <a:cubicBezTo>
                    <a:pt x="624" y="1642"/>
                    <a:pt x="1396" y="2931"/>
                    <a:pt x="2335" y="4101"/>
                  </a:cubicBezTo>
                  <a:cubicBezTo>
                    <a:pt x="2360" y="4125"/>
                    <a:pt x="2384" y="4149"/>
                    <a:pt x="2408" y="4160"/>
                  </a:cubicBezTo>
                  <a:cubicBezTo>
                    <a:pt x="2438" y="4184"/>
                    <a:pt x="2471" y="4194"/>
                    <a:pt x="2502" y="4194"/>
                  </a:cubicBezTo>
                  <a:cubicBezTo>
                    <a:pt x="2583" y="4194"/>
                    <a:pt x="2654" y="4124"/>
                    <a:pt x="2636" y="4028"/>
                  </a:cubicBezTo>
                  <a:cubicBezTo>
                    <a:pt x="2636" y="3992"/>
                    <a:pt x="2625" y="3968"/>
                    <a:pt x="2612" y="3932"/>
                  </a:cubicBezTo>
                  <a:cubicBezTo>
                    <a:pt x="2034" y="2558"/>
                    <a:pt x="1263" y="1268"/>
                    <a:pt x="311" y="100"/>
                  </a:cubicBezTo>
                  <a:lnTo>
                    <a:pt x="239" y="27"/>
                  </a:lnTo>
                  <a:cubicBezTo>
                    <a:pt x="214" y="9"/>
                    <a:pt x="186" y="1"/>
                    <a:pt x="1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3" name="Google Shape;503;p44"/>
            <p:cNvSpPr/>
            <p:nvPr/>
          </p:nvSpPr>
          <p:spPr>
            <a:xfrm>
              <a:off x="1034103" y="2084576"/>
              <a:ext cx="1097359" cy="776240"/>
            </a:xfrm>
            <a:custGeom>
              <a:rect b="b" l="l" r="r" t="t"/>
              <a:pathLst>
                <a:path extrusionOk="0" h="6343" w="8967">
                  <a:moveTo>
                    <a:pt x="7980" y="0"/>
                  </a:moveTo>
                  <a:cubicBezTo>
                    <a:pt x="7941" y="0"/>
                    <a:pt x="7903" y="9"/>
                    <a:pt x="7869" y="26"/>
                  </a:cubicBezTo>
                  <a:cubicBezTo>
                    <a:pt x="6484" y="737"/>
                    <a:pt x="5194" y="1460"/>
                    <a:pt x="3917" y="2231"/>
                  </a:cubicBezTo>
                  <a:cubicBezTo>
                    <a:pt x="2639" y="2990"/>
                    <a:pt x="1386" y="3785"/>
                    <a:pt x="121" y="4666"/>
                  </a:cubicBezTo>
                  <a:cubicBezTo>
                    <a:pt x="49" y="4714"/>
                    <a:pt x="1" y="4798"/>
                    <a:pt x="12" y="4894"/>
                  </a:cubicBezTo>
                  <a:cubicBezTo>
                    <a:pt x="25" y="5148"/>
                    <a:pt x="193" y="5424"/>
                    <a:pt x="338" y="5654"/>
                  </a:cubicBezTo>
                  <a:cubicBezTo>
                    <a:pt x="470" y="5871"/>
                    <a:pt x="651" y="6160"/>
                    <a:pt x="856" y="6304"/>
                  </a:cubicBezTo>
                  <a:cubicBezTo>
                    <a:pt x="894" y="6330"/>
                    <a:pt x="940" y="6342"/>
                    <a:pt x="987" y="6342"/>
                  </a:cubicBezTo>
                  <a:cubicBezTo>
                    <a:pt x="1028" y="6342"/>
                    <a:pt x="1070" y="6333"/>
                    <a:pt x="1109" y="6316"/>
                  </a:cubicBezTo>
                  <a:cubicBezTo>
                    <a:pt x="2483" y="5605"/>
                    <a:pt x="3772" y="4894"/>
                    <a:pt x="5049" y="4111"/>
                  </a:cubicBezTo>
                  <a:cubicBezTo>
                    <a:pt x="6339" y="3364"/>
                    <a:pt x="7580" y="2556"/>
                    <a:pt x="8846" y="1677"/>
                  </a:cubicBezTo>
                  <a:cubicBezTo>
                    <a:pt x="8918" y="1629"/>
                    <a:pt x="8966" y="1544"/>
                    <a:pt x="8954" y="1448"/>
                  </a:cubicBezTo>
                  <a:cubicBezTo>
                    <a:pt x="8930" y="1207"/>
                    <a:pt x="8761" y="906"/>
                    <a:pt x="8640" y="689"/>
                  </a:cubicBezTo>
                  <a:cubicBezTo>
                    <a:pt x="8496" y="459"/>
                    <a:pt x="8340" y="170"/>
                    <a:pt x="8110" y="38"/>
                  </a:cubicBezTo>
                  <a:cubicBezTo>
                    <a:pt x="8071" y="12"/>
                    <a:pt x="8025" y="0"/>
                    <a:pt x="798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4" name="Google Shape;504;p44"/>
            <p:cNvSpPr/>
            <p:nvPr/>
          </p:nvSpPr>
          <p:spPr>
            <a:xfrm>
              <a:off x="1113772" y="2084576"/>
              <a:ext cx="1017691" cy="776240"/>
            </a:xfrm>
            <a:custGeom>
              <a:rect b="b" l="l" r="r" t="t"/>
              <a:pathLst>
                <a:path extrusionOk="0" h="6343" w="8316">
                  <a:moveTo>
                    <a:pt x="7329" y="0"/>
                  </a:moveTo>
                  <a:cubicBezTo>
                    <a:pt x="7290" y="0"/>
                    <a:pt x="7252" y="9"/>
                    <a:pt x="7218" y="26"/>
                  </a:cubicBezTo>
                  <a:cubicBezTo>
                    <a:pt x="7194" y="38"/>
                    <a:pt x="7182" y="50"/>
                    <a:pt x="7158" y="62"/>
                  </a:cubicBezTo>
                  <a:cubicBezTo>
                    <a:pt x="7279" y="194"/>
                    <a:pt x="7387" y="363"/>
                    <a:pt x="7472" y="520"/>
                  </a:cubicBezTo>
                  <a:cubicBezTo>
                    <a:pt x="7604" y="737"/>
                    <a:pt x="7772" y="1038"/>
                    <a:pt x="7797" y="1279"/>
                  </a:cubicBezTo>
                  <a:cubicBezTo>
                    <a:pt x="7809" y="1375"/>
                    <a:pt x="7761" y="1460"/>
                    <a:pt x="7689" y="1508"/>
                  </a:cubicBezTo>
                  <a:cubicBezTo>
                    <a:pt x="6411" y="2388"/>
                    <a:pt x="5170" y="3195"/>
                    <a:pt x="3892" y="3943"/>
                  </a:cubicBezTo>
                  <a:cubicBezTo>
                    <a:pt x="2639" y="4714"/>
                    <a:pt x="1362" y="5424"/>
                    <a:pt x="0" y="6112"/>
                  </a:cubicBezTo>
                  <a:cubicBezTo>
                    <a:pt x="73" y="6184"/>
                    <a:pt x="132" y="6256"/>
                    <a:pt x="205" y="6304"/>
                  </a:cubicBezTo>
                  <a:cubicBezTo>
                    <a:pt x="243" y="6330"/>
                    <a:pt x="289" y="6342"/>
                    <a:pt x="336" y="6342"/>
                  </a:cubicBezTo>
                  <a:cubicBezTo>
                    <a:pt x="377" y="6342"/>
                    <a:pt x="419" y="6333"/>
                    <a:pt x="458" y="6316"/>
                  </a:cubicBezTo>
                  <a:cubicBezTo>
                    <a:pt x="1832" y="5605"/>
                    <a:pt x="3121" y="4894"/>
                    <a:pt x="4398" y="4111"/>
                  </a:cubicBezTo>
                  <a:cubicBezTo>
                    <a:pt x="5688" y="3364"/>
                    <a:pt x="6929" y="2556"/>
                    <a:pt x="8195" y="1677"/>
                  </a:cubicBezTo>
                  <a:cubicBezTo>
                    <a:pt x="8267" y="1629"/>
                    <a:pt x="8315" y="1544"/>
                    <a:pt x="8303" y="1448"/>
                  </a:cubicBezTo>
                  <a:cubicBezTo>
                    <a:pt x="8279" y="1207"/>
                    <a:pt x="8110" y="906"/>
                    <a:pt x="7989" y="689"/>
                  </a:cubicBezTo>
                  <a:cubicBezTo>
                    <a:pt x="7845" y="459"/>
                    <a:pt x="7689" y="170"/>
                    <a:pt x="7459" y="38"/>
                  </a:cubicBezTo>
                  <a:cubicBezTo>
                    <a:pt x="7420" y="12"/>
                    <a:pt x="7374" y="0"/>
                    <a:pt x="73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4" name="Shape 1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5" name="Google Shape;1795;p98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/>
              <a:t>AR (continued)</a:t>
            </a:r>
            <a:endParaRPr sz="3400"/>
          </a:p>
        </p:txBody>
      </p:sp>
      <p:graphicFrame>
        <p:nvGraphicFramePr>
          <p:cNvPr id="1796" name="Google Shape;1796;p98"/>
          <p:cNvGraphicFramePr/>
          <p:nvPr/>
        </p:nvGraphicFramePr>
        <p:xfrm>
          <a:off x="724200" y="12877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{EC42635C-2649-4474-B522-967DFCB324C1}</a:tableStyleId>
              </a:tblPr>
              <a:tblGrid>
                <a:gridCol w="3826675"/>
                <a:gridCol w="3826675"/>
              </a:tblGrid>
              <a:tr h="4270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Anton"/>
                          <a:ea typeface="Anton"/>
                          <a:cs typeface="Anton"/>
                          <a:sym typeface="Anton"/>
                        </a:rPr>
                        <a:t>PROS</a:t>
                      </a:r>
                      <a:endParaRPr sz="1800">
                        <a:latin typeface="Anton"/>
                        <a:ea typeface="Anton"/>
                        <a:cs typeface="Anton"/>
                        <a:sym typeface="Anto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Anton"/>
                          <a:ea typeface="Anton"/>
                          <a:cs typeface="Anton"/>
                          <a:sym typeface="Anton"/>
                        </a:rPr>
                        <a:t>CONS</a:t>
                      </a:r>
                      <a:endParaRPr sz="1800">
                        <a:latin typeface="Anton"/>
                        <a:ea typeface="Anton"/>
                        <a:cs typeface="Anton"/>
                        <a:sym typeface="Anto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</a:tr>
              <a:tr h="2815200">
                <a:tc>
                  <a:txBody>
                    <a:bodyPr/>
                    <a:lstStyle/>
                    <a:p>
                      <a:pPr indent="-3429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Anton"/>
                        <a:buChar char="●"/>
                      </a:pPr>
                      <a:r>
                        <a:rPr lang="en" sz="1800">
                          <a:solidFill>
                            <a:schemeClr val="lt1"/>
                          </a:solidFill>
                          <a:latin typeface="Anton"/>
                          <a:ea typeface="Anton"/>
                          <a:cs typeface="Anton"/>
                          <a:sym typeface="Anton"/>
                        </a:rPr>
                        <a:t>Buddy can demonstrate exercises on real-life equipment</a:t>
                      </a:r>
                      <a:endParaRPr sz="1800">
                        <a:solidFill>
                          <a:schemeClr val="lt1"/>
                        </a:solidFill>
                        <a:latin typeface="Anton"/>
                        <a:ea typeface="Anton"/>
                        <a:cs typeface="Anton"/>
                        <a:sym typeface="Anton"/>
                      </a:endParaRPr>
                    </a:p>
                    <a:p>
                      <a:pPr indent="-3429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Anton"/>
                        <a:buChar char="●"/>
                      </a:pPr>
                      <a:r>
                        <a:rPr lang="en" sz="1800">
                          <a:solidFill>
                            <a:schemeClr val="lt1"/>
                          </a:solidFill>
                          <a:latin typeface="Anton"/>
                          <a:ea typeface="Anton"/>
                          <a:cs typeface="Anton"/>
                          <a:sym typeface="Anton"/>
                        </a:rPr>
                        <a:t>Seeing buddy in projected in real life could be fun</a:t>
                      </a:r>
                      <a:endParaRPr sz="1800">
                        <a:solidFill>
                          <a:schemeClr val="lt1"/>
                        </a:solidFill>
                        <a:latin typeface="Anton"/>
                        <a:ea typeface="Anton"/>
                        <a:cs typeface="Anton"/>
                        <a:sym typeface="Anton"/>
                      </a:endParaRPr>
                    </a:p>
                    <a:p>
                      <a:pPr indent="-3429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Anton"/>
                        <a:buChar char="●"/>
                      </a:pPr>
                      <a:r>
                        <a:rPr lang="en" sz="1800">
                          <a:solidFill>
                            <a:schemeClr val="lt1"/>
                          </a:solidFill>
                          <a:latin typeface="Anton"/>
                          <a:ea typeface="Anton"/>
                          <a:cs typeface="Anton"/>
                          <a:sym typeface="Anton"/>
                        </a:rPr>
                        <a:t>Ability to feed/dress up/pet Buddy in AR like in Pokemon Go</a:t>
                      </a:r>
                      <a:endParaRPr sz="1800">
                        <a:solidFill>
                          <a:schemeClr val="lt1"/>
                        </a:solidFill>
                        <a:latin typeface="Anton"/>
                        <a:ea typeface="Anton"/>
                        <a:cs typeface="Anton"/>
                        <a:sym typeface="Anton"/>
                      </a:endParaRPr>
                    </a:p>
                    <a:p>
                      <a:pPr indent="-3429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Anton"/>
                        <a:buChar char="●"/>
                      </a:pPr>
                      <a:r>
                        <a:rPr lang="en" sz="1800">
                          <a:solidFill>
                            <a:schemeClr val="lt1"/>
                          </a:solidFill>
                          <a:latin typeface="Anton"/>
                          <a:ea typeface="Anton"/>
                          <a:cs typeface="Anton"/>
                          <a:sym typeface="Anton"/>
                        </a:rPr>
                        <a:t>Buddy could do exercises together with user</a:t>
                      </a:r>
                      <a:endParaRPr sz="1800">
                        <a:solidFill>
                          <a:schemeClr val="lt1"/>
                        </a:solidFill>
                        <a:latin typeface="Anton"/>
                        <a:ea typeface="Anton"/>
                        <a:cs typeface="Anton"/>
                        <a:sym typeface="Anto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-3302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600"/>
                        <a:buFont typeface="Darker Grotesque Medium"/>
                        <a:buChar char="●"/>
                      </a:pPr>
                      <a:r>
                        <a:rPr lang="en" sz="1600">
                          <a:latin typeface="Darker Grotesque Medium"/>
                          <a:ea typeface="Darker Grotesque Medium"/>
                          <a:cs typeface="Darker Grotesque Medium"/>
                          <a:sym typeface="Darker Grotesque Medium"/>
                        </a:rPr>
                        <a:t>Might take too much time, gymgoers would think user isn’t actually working out</a:t>
                      </a:r>
                      <a:endParaRPr sz="1600">
                        <a:latin typeface="Darker Grotesque Medium"/>
                        <a:ea typeface="Darker Grotesque Medium"/>
                        <a:cs typeface="Darker Grotesque Medium"/>
                        <a:sym typeface="Darker Grotesque Medium"/>
                      </a:endParaRPr>
                    </a:p>
                    <a:p>
                      <a:pPr indent="-3302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600"/>
                        <a:buFont typeface="Darker Grotesque Medium"/>
                        <a:buChar char="●"/>
                      </a:pPr>
                      <a:r>
                        <a:rPr lang="en" sz="1600">
                          <a:latin typeface="Darker Grotesque Medium"/>
                          <a:ea typeface="Darker Grotesque Medium"/>
                          <a:cs typeface="Darker Grotesque Medium"/>
                          <a:sym typeface="Darker Grotesque Medium"/>
                        </a:rPr>
                        <a:t>Might be more distracting than motivating</a:t>
                      </a:r>
                      <a:endParaRPr sz="1600">
                        <a:latin typeface="Darker Grotesque Medium"/>
                        <a:ea typeface="Darker Grotesque Medium"/>
                        <a:cs typeface="Darker Grotesque Medium"/>
                        <a:sym typeface="Darker Grotesque Medium"/>
                      </a:endParaRPr>
                    </a:p>
                    <a:p>
                      <a:pPr indent="-3302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600"/>
                        <a:buFont typeface="Darker Grotesque Medium"/>
                        <a:buChar char="●"/>
                      </a:pPr>
                      <a:r>
                        <a:rPr lang="en" sz="1600">
                          <a:latin typeface="Darker Grotesque Medium"/>
                          <a:ea typeface="Darker Grotesque Medium"/>
                          <a:cs typeface="Darker Grotesque Medium"/>
                          <a:sym typeface="Darker Grotesque Medium"/>
                        </a:rPr>
                        <a:t>Could overcomplicate the app — we want it to be simple and efficient</a:t>
                      </a:r>
                      <a:endParaRPr sz="1600">
                        <a:latin typeface="Darker Grotesque Medium"/>
                        <a:ea typeface="Darker Grotesque Medium"/>
                        <a:cs typeface="Darker Grotesque Medium"/>
                        <a:sym typeface="Darker Grotesque Medium"/>
                      </a:endParaRPr>
                    </a:p>
                    <a:p>
                      <a:pPr indent="-3302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600"/>
                        <a:buFont typeface="Darker Grotesque Medium"/>
                        <a:buChar char="●"/>
                      </a:pPr>
                      <a:r>
                        <a:rPr lang="en" sz="1600">
                          <a:latin typeface="Darker Grotesque Medium"/>
                          <a:ea typeface="Darker Grotesque Medium"/>
                          <a:cs typeface="Darker Grotesque Medium"/>
                          <a:sym typeface="Darker Grotesque Medium"/>
                        </a:rPr>
                        <a:t>Computationally expensive and difficult to implement</a:t>
                      </a:r>
                      <a:endParaRPr sz="1600">
                        <a:latin typeface="Darker Grotesque Medium"/>
                        <a:ea typeface="Darker Grotesque Medium"/>
                        <a:cs typeface="Darker Grotesque Medium"/>
                        <a:sym typeface="Darker Grotesque Medium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00" name="Shape 1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1" name="Google Shape;1801;p99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/>
              <a:t>MOBILE APP (continued)</a:t>
            </a:r>
            <a:endParaRPr sz="3400"/>
          </a:p>
        </p:txBody>
      </p:sp>
      <p:graphicFrame>
        <p:nvGraphicFramePr>
          <p:cNvPr id="1802" name="Google Shape;1802;p99"/>
          <p:cNvGraphicFramePr/>
          <p:nvPr/>
        </p:nvGraphicFramePr>
        <p:xfrm>
          <a:off x="745325" y="15049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{EC42635C-2649-4474-B522-967DFCB324C1}</a:tableStyleId>
              </a:tblPr>
              <a:tblGrid>
                <a:gridCol w="3826675"/>
                <a:gridCol w="3826675"/>
              </a:tblGrid>
              <a:tr h="4571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Anton"/>
                          <a:ea typeface="Anton"/>
                          <a:cs typeface="Anton"/>
                          <a:sym typeface="Anton"/>
                        </a:rPr>
                        <a:t>PROS</a:t>
                      </a:r>
                      <a:endParaRPr sz="1800">
                        <a:latin typeface="Anton"/>
                        <a:ea typeface="Anton"/>
                        <a:cs typeface="Anton"/>
                        <a:sym typeface="Anto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Anton"/>
                          <a:ea typeface="Anton"/>
                          <a:cs typeface="Anton"/>
                          <a:sym typeface="Anton"/>
                        </a:rPr>
                        <a:t>CONS</a:t>
                      </a:r>
                      <a:endParaRPr sz="1800">
                        <a:latin typeface="Anton"/>
                        <a:ea typeface="Anton"/>
                        <a:cs typeface="Anton"/>
                        <a:sym typeface="Anto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</a:tr>
              <a:tr h="531775">
                <a:tc>
                  <a:txBody>
                    <a:bodyPr/>
                    <a:lstStyle/>
                    <a:p>
                      <a:pPr indent="-3429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Anton"/>
                        <a:buChar char="●"/>
                      </a:pPr>
                      <a:r>
                        <a:rPr lang="en" sz="1800">
                          <a:solidFill>
                            <a:schemeClr val="lt1"/>
                          </a:solidFill>
                          <a:latin typeface="Anton"/>
                          <a:ea typeface="Anton"/>
                          <a:cs typeface="Anton"/>
                          <a:sym typeface="Anton"/>
                        </a:rPr>
                        <a:t>It’s what people are most familiar with</a:t>
                      </a:r>
                      <a:endParaRPr sz="1800">
                        <a:solidFill>
                          <a:schemeClr val="lt1"/>
                        </a:solidFill>
                        <a:latin typeface="Anton"/>
                        <a:ea typeface="Anton"/>
                        <a:cs typeface="Anton"/>
                        <a:sym typeface="Anton"/>
                      </a:endParaRPr>
                    </a:p>
                    <a:p>
                      <a:pPr indent="-3429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Anton"/>
                        <a:buChar char="●"/>
                      </a:pPr>
                      <a:r>
                        <a:rPr lang="en" sz="1800">
                          <a:solidFill>
                            <a:schemeClr val="lt1"/>
                          </a:solidFill>
                          <a:latin typeface="Anton"/>
                          <a:ea typeface="Anton"/>
                          <a:cs typeface="Anton"/>
                          <a:sym typeface="Anton"/>
                        </a:rPr>
                        <a:t>Could interface with other apps (maps to find workout locations, calendar to import, etc.)</a:t>
                      </a:r>
                      <a:endParaRPr sz="1800">
                        <a:solidFill>
                          <a:schemeClr val="lt1"/>
                        </a:solidFill>
                        <a:latin typeface="Anton"/>
                        <a:ea typeface="Anton"/>
                        <a:cs typeface="Anton"/>
                        <a:sym typeface="Anton"/>
                      </a:endParaRPr>
                    </a:p>
                    <a:p>
                      <a:pPr indent="-3429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Anton"/>
                        <a:buChar char="●"/>
                      </a:pPr>
                      <a:r>
                        <a:rPr lang="en" sz="1800">
                          <a:solidFill>
                            <a:schemeClr val="lt1"/>
                          </a:solidFill>
                          <a:latin typeface="Anton"/>
                          <a:ea typeface="Anton"/>
                          <a:cs typeface="Anton"/>
                          <a:sym typeface="Anton"/>
                        </a:rPr>
                        <a:t>Low barrier to entry</a:t>
                      </a:r>
                      <a:endParaRPr sz="1800">
                        <a:solidFill>
                          <a:schemeClr val="lt1"/>
                        </a:solidFill>
                        <a:latin typeface="Anton"/>
                        <a:ea typeface="Anton"/>
                        <a:cs typeface="Anton"/>
                        <a:sym typeface="Anton"/>
                      </a:endParaRPr>
                    </a:p>
                    <a:p>
                      <a:pPr indent="-3429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Anton"/>
                        <a:buChar char="●"/>
                      </a:pPr>
                      <a:r>
                        <a:rPr lang="en" sz="1800">
                          <a:solidFill>
                            <a:schemeClr val="lt1"/>
                          </a:solidFill>
                          <a:latin typeface="Anton"/>
                          <a:ea typeface="Anton"/>
                          <a:cs typeface="Anton"/>
                          <a:sym typeface="Anton"/>
                        </a:rPr>
                        <a:t>Easiest to implement/develop for</a:t>
                      </a:r>
                      <a:endParaRPr sz="1800">
                        <a:solidFill>
                          <a:schemeClr val="lt1"/>
                        </a:solidFill>
                        <a:latin typeface="Anton"/>
                        <a:ea typeface="Anton"/>
                        <a:cs typeface="Anton"/>
                        <a:sym typeface="Anto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-3302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600"/>
                        <a:buFont typeface="Darker Grotesque Medium"/>
                        <a:buChar char="●"/>
                      </a:pPr>
                      <a:r>
                        <a:rPr lang="en" sz="1600">
                          <a:latin typeface="Darker Grotesque Medium"/>
                          <a:ea typeface="Darker Grotesque Medium"/>
                          <a:cs typeface="Darker Grotesque Medium"/>
                          <a:sym typeface="Darker Grotesque Medium"/>
                        </a:rPr>
                        <a:t>Might result in users being on their phones a lot in the gym, something that is frowned upon</a:t>
                      </a:r>
                      <a:endParaRPr b="1" sz="1600">
                        <a:latin typeface="Darker Grotesque"/>
                        <a:ea typeface="Darker Grotesque"/>
                        <a:cs typeface="Darker Grotesque"/>
                        <a:sym typeface="Darker Grotesque"/>
                      </a:endParaRPr>
                    </a:p>
                    <a:p>
                      <a:pPr indent="-3302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600"/>
                        <a:buFont typeface="Darker Grotesque Medium"/>
                        <a:buChar char="●"/>
                      </a:pPr>
                      <a:r>
                        <a:rPr lang="en" sz="1600">
                          <a:latin typeface="Darker Grotesque Medium"/>
                          <a:ea typeface="Darker Grotesque Medium"/>
                          <a:cs typeface="Darker Grotesque Medium"/>
                          <a:sym typeface="Darker Grotesque Medium"/>
                        </a:rPr>
                        <a:t>Could be distracting and cause accidents (e.g. if someone is looking at their phone while running)</a:t>
                      </a:r>
                      <a:endParaRPr sz="1600">
                        <a:latin typeface="Darker Grotesque Medium"/>
                        <a:ea typeface="Darker Grotesque Medium"/>
                        <a:cs typeface="Darker Grotesque Medium"/>
                        <a:sym typeface="Darker Grotesque Medium"/>
                      </a:endParaRPr>
                    </a:p>
                    <a:p>
                      <a:pPr indent="-3302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600"/>
                        <a:buFont typeface="Darker Grotesque Medium"/>
                        <a:buChar char="●"/>
                      </a:pPr>
                      <a:r>
                        <a:rPr lang="en" sz="1600">
                          <a:latin typeface="Darker Grotesque Medium"/>
                          <a:ea typeface="Darker Grotesque Medium"/>
                          <a:cs typeface="Darker Grotesque Medium"/>
                          <a:sym typeface="Darker Grotesque Medium"/>
                        </a:rPr>
                        <a:t>Not the most innovative — might have competitors</a:t>
                      </a:r>
                      <a:endParaRPr sz="1600">
                        <a:latin typeface="Darker Grotesque Medium"/>
                        <a:ea typeface="Darker Grotesque Medium"/>
                        <a:cs typeface="Darker Grotesque Medium"/>
                        <a:sym typeface="Darker Grotesque Medium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06" name="Shape 1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7" name="Google Shape;1807;p100"/>
          <p:cNvSpPr txBox="1"/>
          <p:nvPr>
            <p:ph type="title"/>
          </p:nvPr>
        </p:nvSpPr>
        <p:spPr>
          <a:xfrm>
            <a:off x="720000" y="64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PROTOTYPE BIRD EYE VIEW</a:t>
            </a:r>
            <a:endParaRPr/>
          </a:p>
        </p:txBody>
      </p:sp>
      <p:pic>
        <p:nvPicPr>
          <p:cNvPr id="1808" name="Google Shape;1808;p100"/>
          <p:cNvPicPr preferRelativeResize="0"/>
          <p:nvPr/>
        </p:nvPicPr>
        <p:blipFill rotWithShape="1">
          <a:blip r:embed="rId3">
            <a:alphaModFix/>
          </a:blip>
          <a:srcRect b="6447" l="24906" r="12764" t="17431"/>
          <a:stretch/>
        </p:blipFill>
        <p:spPr>
          <a:xfrm>
            <a:off x="1844525" y="702600"/>
            <a:ext cx="5329051" cy="3661100"/>
          </a:xfrm>
          <a:prstGeom prst="rect">
            <a:avLst/>
          </a:prstGeom>
          <a:noFill/>
          <a:ln>
            <a:noFill/>
          </a:ln>
        </p:spPr>
      </p:pic>
      <p:sp>
        <p:nvSpPr>
          <p:cNvPr id="1809" name="Google Shape;1809;p100"/>
          <p:cNvSpPr txBox="1"/>
          <p:nvPr>
            <p:ph type="title"/>
          </p:nvPr>
        </p:nvSpPr>
        <p:spPr>
          <a:xfrm>
            <a:off x="657050" y="442957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/>
              <a:t>LINK: https://tinyurl.com/489d6uep</a:t>
            </a:r>
            <a:endParaRPr sz="2500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3" name="Shape 1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4" name="Google Shape;1814;p101"/>
          <p:cNvSpPr txBox="1"/>
          <p:nvPr>
            <p:ph type="title"/>
          </p:nvPr>
        </p:nvSpPr>
        <p:spPr>
          <a:xfrm>
            <a:off x="720000" y="64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TESTING SCRIPT</a:t>
            </a:r>
            <a:endParaRPr/>
          </a:p>
        </p:txBody>
      </p:sp>
      <p:sp>
        <p:nvSpPr>
          <p:cNvPr id="1815" name="Google Shape;1815;p101"/>
          <p:cNvSpPr txBox="1"/>
          <p:nvPr>
            <p:ph idx="6" type="subTitle"/>
          </p:nvPr>
        </p:nvSpPr>
        <p:spPr>
          <a:xfrm>
            <a:off x="339000" y="561325"/>
            <a:ext cx="8191500" cy="412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/>
              <a:t>Hi, we are Stanford students taking a class on user research, user design and interaction, and prototype testing. We are currently looking to test one of our app prototypes. </a:t>
            </a:r>
            <a:r>
              <a:rPr lang="en" sz="1500"/>
              <a:t>Our app is an app that can allow you to workout with a virtual buddy, and schedule workouts with friends. Before jumping in, we will demonstrate how to use the prototype.</a:t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500"/>
              <a:t>Demonstrate how to press buttons and use scrolling feature.</a:t>
            </a:r>
            <a:endParaRPr i="1"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/>
              <a:t>Next, we will be asking you to complete some tasks. Please try to navigate through the app prototype to the best of your ability</a:t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500"/>
              <a:t>Ask the following questions:</a:t>
            </a:r>
            <a:endParaRPr sz="1500"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 sz="1500"/>
              <a:t>First we would like you to sign up for the app, and then sign in.</a:t>
            </a:r>
            <a:endParaRPr sz="1500"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 sz="1500"/>
              <a:t>Can you check your workout history for October 11?</a:t>
            </a:r>
            <a:endParaRPr sz="1500"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 sz="1500"/>
              <a:t>Can you complete today’s workout with your buddy?</a:t>
            </a:r>
            <a:endParaRPr sz="1500"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 sz="1500"/>
              <a:t>Now we would like you to import your calendar and check your schedule for October 16.</a:t>
            </a:r>
            <a:endParaRPr sz="1500"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 sz="1500"/>
              <a:t>Add a new friend and schedule a workout with Mark. </a:t>
            </a:r>
            <a:endParaRPr sz="1500"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 sz="1500"/>
              <a:t>Can you check a challenge that you have completed?</a:t>
            </a:r>
            <a:endParaRPr sz="1500"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 sz="1500"/>
              <a:t>Can you complete the “customize your buddy” challenge?</a:t>
            </a:r>
            <a:endParaRPr sz="1500"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 sz="1500"/>
              <a:t>Respond to your workout request</a:t>
            </a:r>
            <a:endParaRPr sz="1500"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 sz="1500"/>
              <a:t>Can you tell us what you liked and disliked about this prototype experience?</a:t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9" name="Shape 1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0" name="Google Shape;1820;p102"/>
          <p:cNvSpPr txBox="1"/>
          <p:nvPr>
            <p:ph type="title"/>
          </p:nvPr>
        </p:nvSpPr>
        <p:spPr>
          <a:xfrm>
            <a:off x="720000" y="14245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CRITICAL INCIDENT LOG (STINA)</a:t>
            </a:r>
            <a:endParaRPr/>
          </a:p>
        </p:txBody>
      </p:sp>
      <p:sp>
        <p:nvSpPr>
          <p:cNvPr id="1821" name="Google Shape;1821;p102"/>
          <p:cNvSpPr/>
          <p:nvPr/>
        </p:nvSpPr>
        <p:spPr>
          <a:xfrm flipH="1" rot="-2700084">
            <a:off x="6566293" y="4143708"/>
            <a:ext cx="417267" cy="377615"/>
          </a:xfrm>
          <a:custGeom>
            <a:rect b="b" l="l" r="r" t="t"/>
            <a:pathLst>
              <a:path extrusionOk="0" h="5390" w="5736">
                <a:moveTo>
                  <a:pt x="2327" y="0"/>
                </a:moveTo>
                <a:cubicBezTo>
                  <a:pt x="1872" y="0"/>
                  <a:pt x="1427" y="134"/>
                  <a:pt x="1043" y="452"/>
                </a:cubicBezTo>
                <a:cubicBezTo>
                  <a:pt x="775" y="669"/>
                  <a:pt x="610" y="947"/>
                  <a:pt x="506" y="1267"/>
                </a:cubicBezTo>
                <a:cubicBezTo>
                  <a:pt x="32" y="2134"/>
                  <a:pt x="1" y="3361"/>
                  <a:pt x="424" y="4145"/>
                </a:cubicBezTo>
                <a:cubicBezTo>
                  <a:pt x="881" y="4994"/>
                  <a:pt x="1728" y="5389"/>
                  <a:pt x="2600" y="5389"/>
                </a:cubicBezTo>
                <a:cubicBezTo>
                  <a:pt x="3223" y="5389"/>
                  <a:pt x="3859" y="5188"/>
                  <a:pt x="4374" y="4805"/>
                </a:cubicBezTo>
                <a:cubicBezTo>
                  <a:pt x="5664" y="3836"/>
                  <a:pt x="5736" y="2134"/>
                  <a:pt x="4612" y="1030"/>
                </a:cubicBezTo>
                <a:cubicBezTo>
                  <a:pt x="4019" y="444"/>
                  <a:pt x="3156" y="0"/>
                  <a:pt x="2327" y="0"/>
                </a:cubicBezTo>
                <a:close/>
              </a:path>
            </a:pathLst>
          </a:cu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accent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graphicFrame>
        <p:nvGraphicFramePr>
          <p:cNvPr id="1822" name="Google Shape;1822;p102"/>
          <p:cNvGraphicFramePr/>
          <p:nvPr/>
        </p:nvGraphicFramePr>
        <p:xfrm>
          <a:off x="125375" y="7151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{99D76A81-16BB-4582-922C-2C55B2F55A2B}</a:tableStyleId>
              </a:tblPr>
              <a:tblGrid>
                <a:gridCol w="4446625"/>
                <a:gridCol w="4446625"/>
              </a:tblGrid>
              <a:tr h="4714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Actor"/>
                          <a:ea typeface="Actor"/>
                          <a:cs typeface="Actor"/>
                          <a:sym typeface="Actor"/>
                        </a:rPr>
                        <a:t>User struggled to fill in the options before clicking next when signing up</a:t>
                      </a:r>
                      <a:endParaRPr sz="1200">
                        <a:latin typeface="Actor"/>
                        <a:ea typeface="Actor"/>
                        <a:cs typeface="Actor"/>
                        <a:sym typeface="Actor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Actor"/>
                          <a:ea typeface="Actor"/>
                          <a:cs typeface="Actor"/>
                          <a:sym typeface="Actor"/>
                        </a:rPr>
                        <a:t>1 (more to do with the format of the prototype)</a:t>
                      </a:r>
                      <a:endParaRPr sz="1200">
                        <a:latin typeface="Actor"/>
                        <a:ea typeface="Actor"/>
                        <a:cs typeface="Actor"/>
                        <a:sym typeface="Actor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714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Actor"/>
                          <a:ea typeface="Actor"/>
                          <a:cs typeface="Actor"/>
                          <a:sym typeface="Actor"/>
                        </a:rPr>
                        <a:t>User navigated to the calendar when asked to check workout history</a:t>
                      </a:r>
                      <a:endParaRPr sz="1200">
                        <a:latin typeface="Actor"/>
                        <a:ea typeface="Actor"/>
                        <a:cs typeface="Actor"/>
                        <a:sym typeface="Actor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Actor"/>
                          <a:ea typeface="Actor"/>
                          <a:cs typeface="Actor"/>
                          <a:sym typeface="Actor"/>
                        </a:rPr>
                        <a:t>3</a:t>
                      </a:r>
                      <a:endParaRPr sz="1200">
                        <a:latin typeface="Actor"/>
                        <a:ea typeface="Actor"/>
                        <a:cs typeface="Actor"/>
                        <a:sym typeface="Actor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714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Actor"/>
                          <a:ea typeface="Actor"/>
                          <a:cs typeface="Actor"/>
                          <a:sym typeface="Actor"/>
                        </a:rPr>
                        <a:t>User went through the workout in the process of trying to find the workout history</a:t>
                      </a:r>
                      <a:endParaRPr sz="1200">
                        <a:latin typeface="Actor"/>
                        <a:ea typeface="Actor"/>
                        <a:cs typeface="Actor"/>
                        <a:sym typeface="Actor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Actor"/>
                          <a:ea typeface="Actor"/>
                          <a:cs typeface="Actor"/>
                          <a:sym typeface="Actor"/>
                        </a:rPr>
                        <a:t>3</a:t>
                      </a:r>
                      <a:endParaRPr sz="1200">
                        <a:latin typeface="Actor"/>
                        <a:ea typeface="Actor"/>
                        <a:cs typeface="Actor"/>
                        <a:sym typeface="Actor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714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Actor"/>
                          <a:ea typeface="Actor"/>
                          <a:cs typeface="Actor"/>
                          <a:sym typeface="Actor"/>
                        </a:rPr>
                        <a:t>User understood how to go through the workout and the instructions provided by the screen </a:t>
                      </a:r>
                      <a:endParaRPr sz="1200">
                        <a:latin typeface="Actor"/>
                        <a:ea typeface="Actor"/>
                        <a:cs typeface="Actor"/>
                        <a:sym typeface="Actor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Actor"/>
                          <a:ea typeface="Actor"/>
                          <a:cs typeface="Actor"/>
                          <a:sym typeface="Actor"/>
                        </a:rPr>
                        <a:t>0</a:t>
                      </a:r>
                      <a:endParaRPr sz="1200">
                        <a:latin typeface="Actor"/>
                        <a:ea typeface="Actor"/>
                        <a:cs typeface="Actor"/>
                        <a:sym typeface="Actor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047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Actor"/>
                          <a:ea typeface="Actor"/>
                          <a:cs typeface="Actor"/>
                          <a:sym typeface="Actor"/>
                        </a:rPr>
                        <a:t>Very easily was able to find a friend and schedule a workout</a:t>
                      </a:r>
                      <a:endParaRPr sz="1200">
                        <a:latin typeface="Actor"/>
                        <a:ea typeface="Actor"/>
                        <a:cs typeface="Actor"/>
                        <a:sym typeface="Actor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Actor"/>
                          <a:ea typeface="Actor"/>
                          <a:cs typeface="Actor"/>
                          <a:sym typeface="Actor"/>
                        </a:rPr>
                        <a:t>0</a:t>
                      </a:r>
                      <a:endParaRPr sz="1200">
                        <a:latin typeface="Actor"/>
                        <a:ea typeface="Actor"/>
                        <a:cs typeface="Actor"/>
                        <a:sym typeface="Actor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047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Actor"/>
                          <a:ea typeface="Actor"/>
                          <a:cs typeface="Actor"/>
                          <a:sym typeface="Actor"/>
                        </a:rPr>
                        <a:t>Even after demonstration, was struggling with the scroll button</a:t>
                      </a:r>
                      <a:endParaRPr sz="1200">
                        <a:latin typeface="Actor"/>
                        <a:ea typeface="Actor"/>
                        <a:cs typeface="Actor"/>
                        <a:sym typeface="Actor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Actor"/>
                          <a:ea typeface="Actor"/>
                          <a:cs typeface="Actor"/>
                          <a:sym typeface="Actor"/>
                        </a:rPr>
                        <a:t>1</a:t>
                      </a:r>
                      <a:endParaRPr sz="1200">
                        <a:latin typeface="Actor"/>
                        <a:ea typeface="Actor"/>
                        <a:cs typeface="Actor"/>
                        <a:sym typeface="Actor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714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Actor"/>
                          <a:ea typeface="Actor"/>
                          <a:cs typeface="Actor"/>
                          <a:sym typeface="Actor"/>
                        </a:rPr>
                        <a:t>User did not easily understand that the trophy represented completed challenges</a:t>
                      </a:r>
                      <a:endParaRPr sz="1200">
                        <a:latin typeface="Actor"/>
                        <a:ea typeface="Actor"/>
                        <a:cs typeface="Actor"/>
                        <a:sym typeface="Actor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Actor"/>
                          <a:ea typeface="Actor"/>
                          <a:cs typeface="Actor"/>
                          <a:sym typeface="Actor"/>
                        </a:rPr>
                        <a:t>1</a:t>
                      </a:r>
                      <a:endParaRPr sz="1200">
                        <a:latin typeface="Actor"/>
                        <a:ea typeface="Actor"/>
                        <a:cs typeface="Actor"/>
                        <a:sym typeface="Actor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545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Actor"/>
                          <a:ea typeface="Actor"/>
                          <a:cs typeface="Actor"/>
                          <a:sym typeface="Actor"/>
                        </a:rPr>
                        <a:t>User struggled to find what to do next after outfit customization for her Buddy</a:t>
                      </a:r>
                      <a:endParaRPr sz="1200">
                        <a:latin typeface="Actor"/>
                        <a:ea typeface="Actor"/>
                        <a:cs typeface="Actor"/>
                        <a:sym typeface="Actor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Actor"/>
                          <a:ea typeface="Actor"/>
                          <a:cs typeface="Actor"/>
                          <a:sym typeface="Actor"/>
                        </a:rPr>
                        <a:t>2</a:t>
                      </a:r>
                      <a:endParaRPr sz="1200">
                        <a:latin typeface="Actor"/>
                        <a:ea typeface="Actor"/>
                        <a:cs typeface="Actor"/>
                        <a:sym typeface="Actor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545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Actor"/>
                          <a:ea typeface="Actor"/>
                          <a:cs typeface="Actor"/>
                          <a:sym typeface="Actor"/>
                        </a:rPr>
                        <a:t>Exclamation point for notification made it easy for user to identify workout/friend requests</a:t>
                      </a:r>
                      <a:endParaRPr sz="1200">
                        <a:latin typeface="Actor"/>
                        <a:ea typeface="Actor"/>
                        <a:cs typeface="Actor"/>
                        <a:sym typeface="Actor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Actor"/>
                          <a:ea typeface="Actor"/>
                          <a:cs typeface="Actor"/>
                          <a:sym typeface="Actor"/>
                        </a:rPr>
                        <a:t>0</a:t>
                      </a:r>
                      <a:endParaRPr sz="1200">
                        <a:latin typeface="Actor"/>
                        <a:ea typeface="Actor"/>
                        <a:cs typeface="Actor"/>
                        <a:sym typeface="Actor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26" name="Shape 18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7" name="Google Shape;1827;p103"/>
          <p:cNvSpPr txBox="1"/>
          <p:nvPr>
            <p:ph type="title"/>
          </p:nvPr>
        </p:nvSpPr>
        <p:spPr>
          <a:xfrm>
            <a:off x="720000" y="14245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CRITICAL INCIDENT LOG (JUAN)</a:t>
            </a:r>
            <a:endParaRPr/>
          </a:p>
        </p:txBody>
      </p:sp>
      <p:sp>
        <p:nvSpPr>
          <p:cNvPr id="1828" name="Google Shape;1828;p103"/>
          <p:cNvSpPr/>
          <p:nvPr/>
        </p:nvSpPr>
        <p:spPr>
          <a:xfrm flipH="1" rot="-2700084">
            <a:off x="6566293" y="4143708"/>
            <a:ext cx="417267" cy="377615"/>
          </a:xfrm>
          <a:custGeom>
            <a:rect b="b" l="l" r="r" t="t"/>
            <a:pathLst>
              <a:path extrusionOk="0" h="5390" w="5736">
                <a:moveTo>
                  <a:pt x="2327" y="0"/>
                </a:moveTo>
                <a:cubicBezTo>
                  <a:pt x="1872" y="0"/>
                  <a:pt x="1427" y="134"/>
                  <a:pt x="1043" y="452"/>
                </a:cubicBezTo>
                <a:cubicBezTo>
                  <a:pt x="775" y="669"/>
                  <a:pt x="610" y="947"/>
                  <a:pt x="506" y="1267"/>
                </a:cubicBezTo>
                <a:cubicBezTo>
                  <a:pt x="32" y="2134"/>
                  <a:pt x="1" y="3361"/>
                  <a:pt x="424" y="4145"/>
                </a:cubicBezTo>
                <a:cubicBezTo>
                  <a:pt x="881" y="4994"/>
                  <a:pt x="1728" y="5389"/>
                  <a:pt x="2600" y="5389"/>
                </a:cubicBezTo>
                <a:cubicBezTo>
                  <a:pt x="3223" y="5389"/>
                  <a:pt x="3859" y="5188"/>
                  <a:pt x="4374" y="4805"/>
                </a:cubicBezTo>
                <a:cubicBezTo>
                  <a:pt x="5664" y="3836"/>
                  <a:pt x="5736" y="2134"/>
                  <a:pt x="4612" y="1030"/>
                </a:cubicBezTo>
                <a:cubicBezTo>
                  <a:pt x="4019" y="444"/>
                  <a:pt x="3156" y="0"/>
                  <a:pt x="2327" y="0"/>
                </a:cubicBezTo>
                <a:close/>
              </a:path>
            </a:pathLst>
          </a:cu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accent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graphicFrame>
        <p:nvGraphicFramePr>
          <p:cNvPr id="1829" name="Google Shape;1829;p103"/>
          <p:cNvGraphicFramePr/>
          <p:nvPr/>
        </p:nvGraphicFramePr>
        <p:xfrm>
          <a:off x="125375" y="8652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{99D76A81-16BB-4582-922C-2C55B2F55A2B}</a:tableStyleId>
              </a:tblPr>
              <a:tblGrid>
                <a:gridCol w="4446625"/>
                <a:gridCol w="4446625"/>
              </a:tblGrid>
              <a:tr h="4087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Actor"/>
                          <a:ea typeface="Actor"/>
                          <a:cs typeface="Actor"/>
                          <a:sym typeface="Actor"/>
                        </a:rPr>
                        <a:t>User struggled a lot to find the workout history</a:t>
                      </a:r>
                      <a:endParaRPr sz="1200">
                        <a:latin typeface="Actor"/>
                        <a:ea typeface="Actor"/>
                        <a:cs typeface="Actor"/>
                        <a:sym typeface="Actor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Actor"/>
                          <a:ea typeface="Actor"/>
                          <a:cs typeface="Actor"/>
                          <a:sym typeface="Actor"/>
                        </a:rPr>
                        <a:t>3</a:t>
                      </a:r>
                      <a:endParaRPr sz="1200">
                        <a:latin typeface="Actor"/>
                        <a:ea typeface="Actor"/>
                        <a:cs typeface="Actor"/>
                        <a:sym typeface="Actor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087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Actor"/>
                          <a:ea typeface="Actor"/>
                          <a:cs typeface="Actor"/>
                          <a:sym typeface="Actor"/>
                        </a:rPr>
                        <a:t>User was able to successfully and easily import the calendar</a:t>
                      </a:r>
                      <a:endParaRPr sz="1200">
                        <a:latin typeface="Actor"/>
                        <a:ea typeface="Actor"/>
                        <a:cs typeface="Actor"/>
                        <a:sym typeface="Actor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Actor"/>
                          <a:ea typeface="Actor"/>
                          <a:cs typeface="Actor"/>
                          <a:sym typeface="Actor"/>
                        </a:rPr>
                        <a:t>0</a:t>
                      </a:r>
                      <a:endParaRPr sz="1200">
                        <a:latin typeface="Actor"/>
                        <a:ea typeface="Actor"/>
                        <a:cs typeface="Actor"/>
                        <a:sym typeface="Actor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695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Actor"/>
                          <a:ea typeface="Actor"/>
                          <a:cs typeface="Actor"/>
                          <a:sym typeface="Actor"/>
                        </a:rPr>
                        <a:t>User saw the view history button multiple times but failed to recognize that it was a button </a:t>
                      </a:r>
                      <a:endParaRPr sz="1200">
                        <a:latin typeface="Actor"/>
                        <a:ea typeface="Actor"/>
                        <a:cs typeface="Actor"/>
                        <a:sym typeface="Actor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Actor"/>
                          <a:ea typeface="Actor"/>
                          <a:cs typeface="Actor"/>
                          <a:sym typeface="Actor"/>
                        </a:rPr>
                        <a:t>3 (but may also have to do with the format of the prototype)</a:t>
                      </a:r>
                      <a:endParaRPr sz="1200">
                        <a:latin typeface="Actor"/>
                        <a:ea typeface="Actor"/>
                        <a:cs typeface="Actor"/>
                        <a:sym typeface="Actor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695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Actor"/>
                          <a:ea typeface="Actor"/>
                          <a:cs typeface="Actor"/>
                          <a:sym typeface="Actor"/>
                        </a:rPr>
                        <a:t>User was unsure how to show that you’ve finished an exercise and didn’t understand the skip button (exercise or workout?) </a:t>
                      </a:r>
                      <a:endParaRPr sz="1200">
                        <a:latin typeface="Actor"/>
                        <a:ea typeface="Actor"/>
                        <a:cs typeface="Actor"/>
                        <a:sym typeface="Actor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Actor"/>
                          <a:ea typeface="Actor"/>
                          <a:cs typeface="Actor"/>
                          <a:sym typeface="Actor"/>
                        </a:rPr>
                        <a:t>3</a:t>
                      </a:r>
                      <a:endParaRPr sz="1200">
                        <a:latin typeface="Actor"/>
                        <a:ea typeface="Actor"/>
                        <a:cs typeface="Actor"/>
                        <a:sym typeface="Actor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087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Actor"/>
                          <a:ea typeface="Actor"/>
                          <a:cs typeface="Actor"/>
                          <a:sym typeface="Actor"/>
                        </a:rPr>
                        <a:t>User found the schedule after importing fairly intuitive</a:t>
                      </a:r>
                      <a:endParaRPr sz="1200">
                        <a:latin typeface="Actor"/>
                        <a:ea typeface="Actor"/>
                        <a:cs typeface="Actor"/>
                        <a:sym typeface="Actor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Actor"/>
                          <a:ea typeface="Actor"/>
                          <a:cs typeface="Actor"/>
                          <a:sym typeface="Actor"/>
                        </a:rPr>
                        <a:t>0</a:t>
                      </a:r>
                      <a:endParaRPr sz="1200">
                        <a:latin typeface="Actor"/>
                        <a:ea typeface="Actor"/>
                        <a:cs typeface="Actor"/>
                        <a:sym typeface="Actor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087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Actor"/>
                          <a:ea typeface="Actor"/>
                          <a:cs typeface="Actor"/>
                          <a:sym typeface="Actor"/>
                        </a:rPr>
                        <a:t>User was easily able to identify where challenges are located</a:t>
                      </a:r>
                      <a:endParaRPr sz="1200">
                        <a:latin typeface="Actor"/>
                        <a:ea typeface="Actor"/>
                        <a:cs typeface="Actor"/>
                        <a:sym typeface="Actor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Actor"/>
                          <a:ea typeface="Actor"/>
                          <a:cs typeface="Actor"/>
                          <a:sym typeface="Actor"/>
                        </a:rPr>
                        <a:t>0</a:t>
                      </a:r>
                      <a:endParaRPr sz="1200">
                        <a:latin typeface="Actor"/>
                        <a:ea typeface="Actor"/>
                        <a:cs typeface="Actor"/>
                        <a:sym typeface="Actor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695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Actor"/>
                          <a:ea typeface="Actor"/>
                          <a:cs typeface="Actor"/>
                          <a:sym typeface="Actor"/>
                        </a:rPr>
                        <a:t>User was confused when they encountered a challenge as in they weren’t sure how to go about completing it</a:t>
                      </a:r>
                      <a:endParaRPr sz="1200">
                        <a:latin typeface="Actor"/>
                        <a:ea typeface="Actor"/>
                        <a:cs typeface="Actor"/>
                        <a:sym typeface="Actor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Actor"/>
                          <a:ea typeface="Actor"/>
                          <a:cs typeface="Actor"/>
                          <a:sym typeface="Actor"/>
                        </a:rPr>
                        <a:t>3</a:t>
                      </a:r>
                      <a:endParaRPr sz="1200">
                        <a:latin typeface="Actor"/>
                        <a:ea typeface="Actor"/>
                        <a:cs typeface="Actor"/>
                        <a:sym typeface="Actor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600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Actor"/>
                          <a:ea typeface="Actor"/>
                          <a:cs typeface="Actor"/>
                          <a:sym typeface="Actor"/>
                        </a:rPr>
                        <a:t>User struggled to add friends if not already in the calendar tab</a:t>
                      </a:r>
                      <a:endParaRPr sz="1200">
                        <a:latin typeface="Actor"/>
                        <a:ea typeface="Actor"/>
                        <a:cs typeface="Actor"/>
                        <a:sym typeface="Actor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Actor"/>
                          <a:ea typeface="Actor"/>
                          <a:cs typeface="Actor"/>
                          <a:sym typeface="Actor"/>
                        </a:rPr>
                        <a:t>2</a:t>
                      </a:r>
                      <a:endParaRPr sz="1200">
                        <a:latin typeface="Actor"/>
                        <a:ea typeface="Actor"/>
                        <a:cs typeface="Actor"/>
                        <a:sym typeface="Actor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600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Actor"/>
                          <a:ea typeface="Actor"/>
                          <a:cs typeface="Actor"/>
                          <a:sym typeface="Actor"/>
                        </a:rPr>
                        <a:t>User believed the reschedule button was schedule</a:t>
                      </a:r>
                      <a:endParaRPr sz="1200">
                        <a:latin typeface="Actor"/>
                        <a:ea typeface="Actor"/>
                        <a:cs typeface="Actor"/>
                        <a:sym typeface="Actor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Actor"/>
                          <a:ea typeface="Actor"/>
                          <a:cs typeface="Actor"/>
                          <a:sym typeface="Actor"/>
                        </a:rPr>
                        <a:t>1</a:t>
                      </a:r>
                      <a:endParaRPr sz="1200">
                        <a:latin typeface="Actor"/>
                        <a:ea typeface="Actor"/>
                        <a:cs typeface="Actor"/>
                        <a:sym typeface="Actor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3" name="Shape 1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4" name="Google Shape;1834;p104"/>
          <p:cNvSpPr txBox="1"/>
          <p:nvPr>
            <p:ph type="title"/>
          </p:nvPr>
        </p:nvSpPr>
        <p:spPr>
          <a:xfrm>
            <a:off x="720000" y="14245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CRITICAL INCIDENT LOG (LUCAS)</a:t>
            </a:r>
            <a:endParaRPr/>
          </a:p>
        </p:txBody>
      </p:sp>
      <p:sp>
        <p:nvSpPr>
          <p:cNvPr id="1835" name="Google Shape;1835;p104"/>
          <p:cNvSpPr/>
          <p:nvPr/>
        </p:nvSpPr>
        <p:spPr>
          <a:xfrm flipH="1" rot="-2700084">
            <a:off x="6566293" y="4143708"/>
            <a:ext cx="417267" cy="377615"/>
          </a:xfrm>
          <a:custGeom>
            <a:rect b="b" l="l" r="r" t="t"/>
            <a:pathLst>
              <a:path extrusionOk="0" h="5390" w="5736">
                <a:moveTo>
                  <a:pt x="2327" y="0"/>
                </a:moveTo>
                <a:cubicBezTo>
                  <a:pt x="1872" y="0"/>
                  <a:pt x="1427" y="134"/>
                  <a:pt x="1043" y="452"/>
                </a:cubicBezTo>
                <a:cubicBezTo>
                  <a:pt x="775" y="669"/>
                  <a:pt x="610" y="947"/>
                  <a:pt x="506" y="1267"/>
                </a:cubicBezTo>
                <a:cubicBezTo>
                  <a:pt x="32" y="2134"/>
                  <a:pt x="1" y="3361"/>
                  <a:pt x="424" y="4145"/>
                </a:cubicBezTo>
                <a:cubicBezTo>
                  <a:pt x="881" y="4994"/>
                  <a:pt x="1728" y="5389"/>
                  <a:pt x="2600" y="5389"/>
                </a:cubicBezTo>
                <a:cubicBezTo>
                  <a:pt x="3223" y="5389"/>
                  <a:pt x="3859" y="5188"/>
                  <a:pt x="4374" y="4805"/>
                </a:cubicBezTo>
                <a:cubicBezTo>
                  <a:pt x="5664" y="3836"/>
                  <a:pt x="5736" y="2134"/>
                  <a:pt x="4612" y="1030"/>
                </a:cubicBezTo>
                <a:cubicBezTo>
                  <a:pt x="4019" y="444"/>
                  <a:pt x="3156" y="0"/>
                  <a:pt x="2327" y="0"/>
                </a:cubicBezTo>
                <a:close/>
              </a:path>
            </a:pathLst>
          </a:cu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accent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graphicFrame>
        <p:nvGraphicFramePr>
          <p:cNvPr id="1836" name="Google Shape;1836;p104"/>
          <p:cNvGraphicFramePr/>
          <p:nvPr/>
        </p:nvGraphicFramePr>
        <p:xfrm>
          <a:off x="152400" y="7686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{99D76A81-16BB-4582-922C-2C55B2F55A2B}</a:tableStyleId>
              </a:tblPr>
              <a:tblGrid>
                <a:gridCol w="4446625"/>
                <a:gridCol w="4446625"/>
              </a:tblGrid>
              <a:tr h="4256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Actor"/>
                          <a:ea typeface="Actor"/>
                          <a:cs typeface="Actor"/>
                          <a:sym typeface="Actor"/>
                        </a:rPr>
                        <a:t>User was not sure what he was accepting when they got a workout request</a:t>
                      </a:r>
                      <a:endParaRPr sz="1200">
                        <a:latin typeface="Actor"/>
                        <a:ea typeface="Actor"/>
                        <a:cs typeface="Actor"/>
                        <a:sym typeface="Actor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Actor"/>
                          <a:ea typeface="Actor"/>
                          <a:cs typeface="Actor"/>
                          <a:sym typeface="Actor"/>
                        </a:rPr>
                        <a:t>3</a:t>
                      </a:r>
                      <a:endParaRPr sz="1200">
                        <a:latin typeface="Actor"/>
                        <a:ea typeface="Actor"/>
                        <a:cs typeface="Actor"/>
                        <a:sym typeface="Actor"/>
                      </a:endParaRPr>
                    </a:p>
                  </a:txBody>
                  <a:tcPr marT="63500" marB="63500" marR="63500" marL="63500"/>
                </a:tc>
              </a:tr>
              <a:tr h="4256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Actor"/>
                          <a:ea typeface="Actor"/>
                          <a:cs typeface="Actor"/>
                          <a:sym typeface="Actor"/>
                        </a:rPr>
                        <a:t>User navigated to the calendar when asked to check workout history</a:t>
                      </a:r>
                      <a:endParaRPr sz="1200">
                        <a:latin typeface="Actor"/>
                        <a:ea typeface="Actor"/>
                        <a:cs typeface="Actor"/>
                        <a:sym typeface="Actor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Actor"/>
                          <a:ea typeface="Actor"/>
                          <a:cs typeface="Actor"/>
                          <a:sym typeface="Actor"/>
                        </a:rPr>
                        <a:t>2</a:t>
                      </a:r>
                      <a:endParaRPr sz="1200">
                        <a:latin typeface="Actor"/>
                        <a:ea typeface="Actor"/>
                        <a:cs typeface="Actor"/>
                        <a:sym typeface="Actor"/>
                      </a:endParaRPr>
                    </a:p>
                  </a:txBody>
                  <a:tcPr marT="63500" marB="63500" marR="63500" marL="63500"/>
                </a:tc>
              </a:tr>
              <a:tr h="4256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Actor"/>
                          <a:ea typeface="Actor"/>
                          <a:cs typeface="Actor"/>
                          <a:sym typeface="Actor"/>
                        </a:rPr>
                        <a:t>User was confused by the ‘accept’ button being on the right instead of left</a:t>
                      </a:r>
                      <a:endParaRPr sz="1200">
                        <a:latin typeface="Actor"/>
                        <a:ea typeface="Actor"/>
                        <a:cs typeface="Actor"/>
                        <a:sym typeface="Actor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Actor"/>
                          <a:ea typeface="Actor"/>
                          <a:cs typeface="Actor"/>
                          <a:sym typeface="Actor"/>
                        </a:rPr>
                        <a:t>2</a:t>
                      </a:r>
                      <a:endParaRPr sz="1200">
                        <a:latin typeface="Actor"/>
                        <a:ea typeface="Actor"/>
                        <a:cs typeface="Actor"/>
                        <a:sym typeface="Actor"/>
                      </a:endParaRPr>
                    </a:p>
                  </a:txBody>
                  <a:tcPr marT="63500" marB="63500" marR="63500" marL="63500"/>
                </a:tc>
              </a:tr>
              <a:tr h="4256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Actor"/>
                          <a:ea typeface="Actor"/>
                          <a:cs typeface="Actor"/>
                          <a:sym typeface="Actor"/>
                        </a:rPr>
                        <a:t>User was able to go through workout and finish it</a:t>
                      </a:r>
                      <a:endParaRPr sz="1200">
                        <a:latin typeface="Actor"/>
                        <a:ea typeface="Actor"/>
                        <a:cs typeface="Actor"/>
                        <a:sym typeface="Actor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Actor"/>
                          <a:ea typeface="Actor"/>
                          <a:cs typeface="Actor"/>
                          <a:sym typeface="Actor"/>
                        </a:rPr>
                        <a:t>0</a:t>
                      </a:r>
                      <a:endParaRPr sz="1200">
                        <a:latin typeface="Actor"/>
                        <a:ea typeface="Actor"/>
                        <a:cs typeface="Actor"/>
                        <a:sym typeface="Actor"/>
                      </a:endParaRPr>
                    </a:p>
                  </a:txBody>
                  <a:tcPr marT="63500" marB="63500" marR="63500" marL="63500"/>
                </a:tc>
              </a:tr>
              <a:tr h="4256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Actor"/>
                          <a:ea typeface="Actor"/>
                          <a:cs typeface="Actor"/>
                          <a:sym typeface="Actor"/>
                        </a:rPr>
                        <a:t>Very easily was able to find a friend and schedule a workout</a:t>
                      </a:r>
                      <a:endParaRPr sz="1200">
                        <a:latin typeface="Actor"/>
                        <a:ea typeface="Actor"/>
                        <a:cs typeface="Actor"/>
                        <a:sym typeface="Actor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Actor"/>
                          <a:ea typeface="Actor"/>
                          <a:cs typeface="Actor"/>
                          <a:sym typeface="Actor"/>
                        </a:rPr>
                        <a:t>0</a:t>
                      </a:r>
                      <a:endParaRPr sz="1200">
                        <a:latin typeface="Actor"/>
                        <a:ea typeface="Actor"/>
                        <a:cs typeface="Actor"/>
                        <a:sym typeface="Actor"/>
                      </a:endParaRPr>
                    </a:p>
                  </a:txBody>
                  <a:tcPr marT="63500" marB="63500" marR="63500" marL="63500"/>
                </a:tc>
              </a:tr>
              <a:tr h="4256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Actor"/>
                          <a:ea typeface="Actor"/>
                          <a:cs typeface="Actor"/>
                          <a:sym typeface="Actor"/>
                        </a:rPr>
                        <a:t>User understood how to use scroll buttons for different pages</a:t>
                      </a:r>
                      <a:endParaRPr sz="1200">
                        <a:latin typeface="Actor"/>
                        <a:ea typeface="Actor"/>
                        <a:cs typeface="Actor"/>
                        <a:sym typeface="Actor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Actor"/>
                          <a:ea typeface="Actor"/>
                          <a:cs typeface="Actor"/>
                          <a:sym typeface="Actor"/>
                        </a:rPr>
                        <a:t>1</a:t>
                      </a:r>
                      <a:endParaRPr sz="1200">
                        <a:latin typeface="Actor"/>
                        <a:ea typeface="Actor"/>
                        <a:cs typeface="Actor"/>
                        <a:sym typeface="Actor"/>
                      </a:endParaRPr>
                    </a:p>
                  </a:txBody>
                  <a:tcPr marT="63500" marB="63500" marR="63500" marL="63500"/>
                </a:tc>
              </a:tr>
              <a:tr h="4256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Actor"/>
                          <a:ea typeface="Actor"/>
                          <a:cs typeface="Actor"/>
                          <a:sym typeface="Actor"/>
                        </a:rPr>
                        <a:t>User understood that challenges were represented by the trophy</a:t>
                      </a:r>
                      <a:endParaRPr sz="1200">
                        <a:latin typeface="Actor"/>
                        <a:ea typeface="Actor"/>
                        <a:cs typeface="Actor"/>
                        <a:sym typeface="Actor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Actor"/>
                          <a:ea typeface="Actor"/>
                          <a:cs typeface="Actor"/>
                          <a:sym typeface="Actor"/>
                        </a:rPr>
                        <a:t>0</a:t>
                      </a:r>
                      <a:endParaRPr sz="1200">
                        <a:latin typeface="Actor"/>
                        <a:ea typeface="Actor"/>
                        <a:cs typeface="Actor"/>
                        <a:sym typeface="Actor"/>
                      </a:endParaRPr>
                    </a:p>
                  </a:txBody>
                  <a:tcPr marT="63500" marB="63500" marR="63500" marL="63500"/>
                </a:tc>
              </a:tr>
              <a:tr h="5832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Actor"/>
                          <a:ea typeface="Actor"/>
                          <a:cs typeface="Actor"/>
                          <a:sym typeface="Actor"/>
                        </a:rPr>
                        <a:t>User understood that customizing buddy required selecting an outfit and then going to home page</a:t>
                      </a:r>
                      <a:endParaRPr sz="1200">
                        <a:latin typeface="Actor"/>
                        <a:ea typeface="Actor"/>
                        <a:cs typeface="Actor"/>
                        <a:sym typeface="Actor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Actor"/>
                          <a:ea typeface="Actor"/>
                          <a:cs typeface="Actor"/>
                          <a:sym typeface="Actor"/>
                        </a:rPr>
                        <a:t>0</a:t>
                      </a:r>
                      <a:endParaRPr sz="1200">
                        <a:latin typeface="Actor"/>
                        <a:ea typeface="Actor"/>
                        <a:cs typeface="Actor"/>
                        <a:sym typeface="Actor"/>
                      </a:endParaRPr>
                    </a:p>
                  </a:txBody>
                  <a:tcPr marT="63500" marB="63500" marR="63500" marL="63500"/>
                </a:tc>
              </a:tr>
              <a:tr h="5832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Actor"/>
                          <a:ea typeface="Actor"/>
                          <a:cs typeface="Actor"/>
                          <a:sym typeface="Actor"/>
                        </a:rPr>
                        <a:t>Exclamation point for notification made it easy for user to identify workout/friend requests</a:t>
                      </a:r>
                      <a:endParaRPr sz="1200">
                        <a:latin typeface="Actor"/>
                        <a:ea typeface="Actor"/>
                        <a:cs typeface="Actor"/>
                        <a:sym typeface="Actor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Actor"/>
                          <a:ea typeface="Actor"/>
                          <a:cs typeface="Actor"/>
                          <a:sym typeface="Actor"/>
                        </a:rPr>
                        <a:t>0</a:t>
                      </a:r>
                      <a:endParaRPr sz="1200">
                        <a:latin typeface="Actor"/>
                        <a:ea typeface="Actor"/>
                        <a:cs typeface="Actor"/>
                        <a:sym typeface="Actor"/>
                      </a:endParaRPr>
                    </a:p>
                  </a:txBody>
                  <a:tcPr marT="63500" marB="63500" marR="63500" marL="63500"/>
                </a:tc>
              </a:tr>
            </a:tbl>
          </a:graphicData>
        </a:graphic>
      </p:graphicFrame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40" name="Shape 1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1" name="Google Shape;1841;p105"/>
          <p:cNvSpPr txBox="1"/>
          <p:nvPr>
            <p:ph type="title"/>
          </p:nvPr>
        </p:nvSpPr>
        <p:spPr>
          <a:xfrm>
            <a:off x="720000" y="14245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CRITICAL INCIDENT LOG (CHRISTIAN)</a:t>
            </a:r>
            <a:endParaRPr/>
          </a:p>
        </p:txBody>
      </p:sp>
      <p:sp>
        <p:nvSpPr>
          <p:cNvPr id="1842" name="Google Shape;1842;p105"/>
          <p:cNvSpPr/>
          <p:nvPr/>
        </p:nvSpPr>
        <p:spPr>
          <a:xfrm flipH="1" rot="-2700084">
            <a:off x="6566293" y="4143708"/>
            <a:ext cx="417267" cy="377615"/>
          </a:xfrm>
          <a:custGeom>
            <a:rect b="b" l="l" r="r" t="t"/>
            <a:pathLst>
              <a:path extrusionOk="0" h="5390" w="5736">
                <a:moveTo>
                  <a:pt x="2327" y="0"/>
                </a:moveTo>
                <a:cubicBezTo>
                  <a:pt x="1872" y="0"/>
                  <a:pt x="1427" y="134"/>
                  <a:pt x="1043" y="452"/>
                </a:cubicBezTo>
                <a:cubicBezTo>
                  <a:pt x="775" y="669"/>
                  <a:pt x="610" y="947"/>
                  <a:pt x="506" y="1267"/>
                </a:cubicBezTo>
                <a:cubicBezTo>
                  <a:pt x="32" y="2134"/>
                  <a:pt x="1" y="3361"/>
                  <a:pt x="424" y="4145"/>
                </a:cubicBezTo>
                <a:cubicBezTo>
                  <a:pt x="881" y="4994"/>
                  <a:pt x="1728" y="5389"/>
                  <a:pt x="2600" y="5389"/>
                </a:cubicBezTo>
                <a:cubicBezTo>
                  <a:pt x="3223" y="5389"/>
                  <a:pt x="3859" y="5188"/>
                  <a:pt x="4374" y="4805"/>
                </a:cubicBezTo>
                <a:cubicBezTo>
                  <a:pt x="5664" y="3836"/>
                  <a:pt x="5736" y="2134"/>
                  <a:pt x="4612" y="1030"/>
                </a:cubicBezTo>
                <a:cubicBezTo>
                  <a:pt x="4019" y="444"/>
                  <a:pt x="3156" y="0"/>
                  <a:pt x="2327" y="0"/>
                </a:cubicBezTo>
                <a:close/>
              </a:path>
            </a:pathLst>
          </a:cu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accent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graphicFrame>
        <p:nvGraphicFramePr>
          <p:cNvPr id="1843" name="Google Shape;1843;p105"/>
          <p:cNvGraphicFramePr/>
          <p:nvPr/>
        </p:nvGraphicFramePr>
        <p:xfrm>
          <a:off x="152400" y="7686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{99D76A81-16BB-4582-922C-2C55B2F55A2B}</a:tableStyleId>
              </a:tblPr>
              <a:tblGrid>
                <a:gridCol w="4446625"/>
                <a:gridCol w="4446625"/>
              </a:tblGrid>
              <a:tr h="4256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Actor"/>
                          <a:ea typeface="Actor"/>
                          <a:cs typeface="Actor"/>
                          <a:sym typeface="Actor"/>
                        </a:rPr>
                        <a:t>User did not instinctively use the scroller</a:t>
                      </a:r>
                      <a:endParaRPr sz="1200">
                        <a:latin typeface="Actor"/>
                        <a:ea typeface="Actor"/>
                        <a:cs typeface="Actor"/>
                        <a:sym typeface="Actor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Actor"/>
                          <a:ea typeface="Actor"/>
                          <a:cs typeface="Actor"/>
                          <a:sym typeface="Actor"/>
                        </a:rPr>
                        <a:t>2</a:t>
                      </a:r>
                      <a:endParaRPr sz="1200">
                        <a:latin typeface="Actor"/>
                        <a:ea typeface="Actor"/>
                        <a:cs typeface="Actor"/>
                        <a:sym typeface="Actor"/>
                      </a:endParaRPr>
                    </a:p>
                  </a:txBody>
                  <a:tcPr marT="63500" marB="63500" marR="63500" marL="63500"/>
                </a:tc>
              </a:tr>
              <a:tr h="4256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Actor"/>
                          <a:ea typeface="Actor"/>
                          <a:cs typeface="Actor"/>
                          <a:sym typeface="Actor"/>
                        </a:rPr>
                        <a:t>User navigated to the calendar when asked to check workout history</a:t>
                      </a:r>
                      <a:endParaRPr sz="1200">
                        <a:latin typeface="Actor"/>
                        <a:ea typeface="Actor"/>
                        <a:cs typeface="Actor"/>
                        <a:sym typeface="Actor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Actor"/>
                          <a:ea typeface="Actor"/>
                          <a:cs typeface="Actor"/>
                          <a:sym typeface="Actor"/>
                        </a:rPr>
                        <a:t>3</a:t>
                      </a:r>
                      <a:endParaRPr sz="1200">
                        <a:latin typeface="Actor"/>
                        <a:ea typeface="Actor"/>
                        <a:cs typeface="Actor"/>
                        <a:sym typeface="Actor"/>
                      </a:endParaRPr>
                    </a:p>
                  </a:txBody>
                  <a:tcPr marT="63500" marB="63500" marR="63500" marL="63500"/>
                </a:tc>
              </a:tr>
              <a:tr h="4256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Actor"/>
                          <a:ea typeface="Actor"/>
                          <a:cs typeface="Actor"/>
                          <a:sym typeface="Actor"/>
                        </a:rPr>
                        <a:t>User did not realize that the “view history” text was a button, seemed to think that it referred to the current page</a:t>
                      </a:r>
                      <a:endParaRPr sz="1200">
                        <a:latin typeface="Actor"/>
                        <a:ea typeface="Actor"/>
                        <a:cs typeface="Actor"/>
                        <a:sym typeface="Actor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Actor"/>
                          <a:ea typeface="Actor"/>
                          <a:cs typeface="Actor"/>
                          <a:sym typeface="Actor"/>
                        </a:rPr>
                        <a:t>2</a:t>
                      </a:r>
                      <a:endParaRPr sz="1200">
                        <a:latin typeface="Actor"/>
                        <a:ea typeface="Actor"/>
                        <a:cs typeface="Actor"/>
                        <a:sym typeface="Actor"/>
                      </a:endParaRPr>
                    </a:p>
                  </a:txBody>
                  <a:tcPr marT="63500" marB="63500" marR="63500" marL="63500"/>
                </a:tc>
              </a:tr>
              <a:tr h="4256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Actor"/>
                          <a:ea typeface="Actor"/>
                          <a:cs typeface="Actor"/>
                          <a:sym typeface="Actor"/>
                        </a:rPr>
                        <a:t>User attempted to checkbox specific workouts that he wanted to complete during a session (which is not currently a feature)</a:t>
                      </a:r>
                      <a:endParaRPr sz="1200">
                        <a:latin typeface="Actor"/>
                        <a:ea typeface="Actor"/>
                        <a:cs typeface="Actor"/>
                        <a:sym typeface="Actor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Actor"/>
                          <a:ea typeface="Actor"/>
                          <a:cs typeface="Actor"/>
                          <a:sym typeface="Actor"/>
                        </a:rPr>
                        <a:t>1</a:t>
                      </a:r>
                      <a:endParaRPr sz="1200">
                        <a:latin typeface="Actor"/>
                        <a:ea typeface="Actor"/>
                        <a:cs typeface="Actor"/>
                        <a:sym typeface="Actor"/>
                      </a:endParaRPr>
                    </a:p>
                  </a:txBody>
                  <a:tcPr marT="63500" marB="63500" marR="63500" marL="63500"/>
                </a:tc>
              </a:tr>
              <a:tr h="4256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Actor"/>
                          <a:ea typeface="Actor"/>
                          <a:cs typeface="Actor"/>
                          <a:sym typeface="Actor"/>
                        </a:rPr>
                        <a:t>User was able to go through workout and finish it</a:t>
                      </a:r>
                      <a:endParaRPr sz="1200">
                        <a:latin typeface="Actor"/>
                        <a:ea typeface="Actor"/>
                        <a:cs typeface="Actor"/>
                        <a:sym typeface="Actor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Actor"/>
                          <a:ea typeface="Actor"/>
                          <a:cs typeface="Actor"/>
                          <a:sym typeface="Actor"/>
                        </a:rPr>
                        <a:t>0</a:t>
                      </a:r>
                      <a:endParaRPr sz="1200">
                        <a:latin typeface="Actor"/>
                        <a:ea typeface="Actor"/>
                        <a:cs typeface="Actor"/>
                        <a:sym typeface="Actor"/>
                      </a:endParaRPr>
                    </a:p>
                  </a:txBody>
                  <a:tcPr marT="63500" marB="63500" marR="63500" marL="63500"/>
                </a:tc>
              </a:tr>
              <a:tr h="4256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Actor"/>
                          <a:ea typeface="Actor"/>
                          <a:cs typeface="Actor"/>
                          <a:sym typeface="Actor"/>
                        </a:rPr>
                        <a:t>User understood that challenges were represented by the trophy</a:t>
                      </a:r>
                      <a:endParaRPr sz="1200">
                        <a:latin typeface="Actor"/>
                        <a:ea typeface="Actor"/>
                        <a:cs typeface="Actor"/>
                        <a:sym typeface="Actor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Actor"/>
                          <a:ea typeface="Actor"/>
                          <a:cs typeface="Actor"/>
                          <a:sym typeface="Actor"/>
                        </a:rPr>
                        <a:t>0</a:t>
                      </a:r>
                      <a:endParaRPr sz="1200">
                        <a:latin typeface="Actor"/>
                        <a:ea typeface="Actor"/>
                        <a:cs typeface="Actor"/>
                        <a:sym typeface="Actor"/>
                      </a:endParaRPr>
                    </a:p>
                  </a:txBody>
                  <a:tcPr marT="63500" marB="63500" marR="63500" marL="63500"/>
                </a:tc>
              </a:tr>
              <a:tr h="5832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Actor"/>
                          <a:ea typeface="Actor"/>
                          <a:cs typeface="Actor"/>
                          <a:sym typeface="Actor"/>
                        </a:rPr>
                        <a:t>User understood that customizing buddy required pressing the clothing hanger</a:t>
                      </a:r>
                      <a:endParaRPr sz="1200">
                        <a:latin typeface="Actor"/>
                        <a:ea typeface="Actor"/>
                        <a:cs typeface="Actor"/>
                        <a:sym typeface="Actor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Actor"/>
                          <a:ea typeface="Actor"/>
                          <a:cs typeface="Actor"/>
                          <a:sym typeface="Actor"/>
                        </a:rPr>
                        <a:t>0</a:t>
                      </a:r>
                      <a:endParaRPr sz="1200">
                        <a:latin typeface="Actor"/>
                        <a:ea typeface="Actor"/>
                        <a:cs typeface="Actor"/>
                        <a:sym typeface="Actor"/>
                      </a:endParaRPr>
                    </a:p>
                  </a:txBody>
                  <a:tcPr marT="63500" marB="63500" marR="63500" marL="63500"/>
                </a:tc>
              </a:tr>
              <a:tr h="5832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Actor"/>
                          <a:ea typeface="Actor"/>
                          <a:cs typeface="Actor"/>
                          <a:sym typeface="Actor"/>
                        </a:rPr>
                        <a:t>Exclamation point for notification made it easy for user to identify workout/friend requests</a:t>
                      </a:r>
                      <a:endParaRPr sz="1200">
                        <a:latin typeface="Actor"/>
                        <a:ea typeface="Actor"/>
                        <a:cs typeface="Actor"/>
                        <a:sym typeface="Actor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Actor"/>
                          <a:ea typeface="Actor"/>
                          <a:cs typeface="Actor"/>
                          <a:sym typeface="Actor"/>
                        </a:rPr>
                        <a:t>0</a:t>
                      </a:r>
                      <a:endParaRPr sz="1200">
                        <a:latin typeface="Actor"/>
                        <a:ea typeface="Actor"/>
                        <a:cs typeface="Actor"/>
                        <a:sym typeface="Actor"/>
                      </a:endParaRPr>
                    </a:p>
                  </a:txBody>
                  <a:tcPr marT="63500" marB="63500" marR="63500" marL="63500"/>
                </a:tc>
              </a:tr>
            </a:tbl>
          </a:graphicData>
        </a:graphic>
      </p:graphicFrame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47" name="Shape 1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8" name="Google Shape;1848;p106"/>
          <p:cNvSpPr txBox="1"/>
          <p:nvPr>
            <p:ph type="title"/>
          </p:nvPr>
        </p:nvSpPr>
        <p:spPr>
          <a:xfrm>
            <a:off x="720000" y="14245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CRITICAL INCIDENT LOG (MARIIA)</a:t>
            </a:r>
            <a:endParaRPr/>
          </a:p>
        </p:txBody>
      </p:sp>
      <p:sp>
        <p:nvSpPr>
          <p:cNvPr id="1849" name="Google Shape;1849;p106"/>
          <p:cNvSpPr/>
          <p:nvPr/>
        </p:nvSpPr>
        <p:spPr>
          <a:xfrm flipH="1" rot="-2700084">
            <a:off x="6566293" y="4143708"/>
            <a:ext cx="417267" cy="377615"/>
          </a:xfrm>
          <a:custGeom>
            <a:rect b="b" l="l" r="r" t="t"/>
            <a:pathLst>
              <a:path extrusionOk="0" h="5390" w="5736">
                <a:moveTo>
                  <a:pt x="2327" y="0"/>
                </a:moveTo>
                <a:cubicBezTo>
                  <a:pt x="1872" y="0"/>
                  <a:pt x="1427" y="134"/>
                  <a:pt x="1043" y="452"/>
                </a:cubicBezTo>
                <a:cubicBezTo>
                  <a:pt x="775" y="669"/>
                  <a:pt x="610" y="947"/>
                  <a:pt x="506" y="1267"/>
                </a:cubicBezTo>
                <a:cubicBezTo>
                  <a:pt x="32" y="2134"/>
                  <a:pt x="1" y="3361"/>
                  <a:pt x="424" y="4145"/>
                </a:cubicBezTo>
                <a:cubicBezTo>
                  <a:pt x="881" y="4994"/>
                  <a:pt x="1728" y="5389"/>
                  <a:pt x="2600" y="5389"/>
                </a:cubicBezTo>
                <a:cubicBezTo>
                  <a:pt x="3223" y="5389"/>
                  <a:pt x="3859" y="5188"/>
                  <a:pt x="4374" y="4805"/>
                </a:cubicBezTo>
                <a:cubicBezTo>
                  <a:pt x="5664" y="3836"/>
                  <a:pt x="5736" y="2134"/>
                  <a:pt x="4612" y="1030"/>
                </a:cubicBezTo>
                <a:cubicBezTo>
                  <a:pt x="4019" y="444"/>
                  <a:pt x="3156" y="0"/>
                  <a:pt x="2327" y="0"/>
                </a:cubicBezTo>
                <a:close/>
              </a:path>
            </a:pathLst>
          </a:cu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accent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graphicFrame>
        <p:nvGraphicFramePr>
          <p:cNvPr id="1850" name="Google Shape;1850;p106"/>
          <p:cNvGraphicFramePr/>
          <p:nvPr/>
        </p:nvGraphicFramePr>
        <p:xfrm>
          <a:off x="152400" y="7686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{99D76A81-16BB-4582-922C-2C55B2F55A2B}</a:tableStyleId>
              </a:tblPr>
              <a:tblGrid>
                <a:gridCol w="4446625"/>
                <a:gridCol w="4446625"/>
              </a:tblGrid>
              <a:tr h="4256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Actor"/>
                          <a:ea typeface="Actor"/>
                          <a:cs typeface="Actor"/>
                          <a:sym typeface="Actor"/>
                        </a:rPr>
                        <a:t>User navigated to the calendar when asked to check workout history</a:t>
                      </a:r>
                      <a:endParaRPr sz="1200">
                        <a:latin typeface="Actor"/>
                        <a:ea typeface="Actor"/>
                        <a:cs typeface="Actor"/>
                        <a:sym typeface="Actor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Actor"/>
                          <a:ea typeface="Actor"/>
                          <a:cs typeface="Actor"/>
                          <a:sym typeface="Actor"/>
                        </a:rPr>
                        <a:t>3</a:t>
                      </a:r>
                      <a:endParaRPr sz="1200">
                        <a:latin typeface="Actor"/>
                        <a:ea typeface="Actor"/>
                        <a:cs typeface="Actor"/>
                        <a:sym typeface="Actor"/>
                      </a:endParaRPr>
                    </a:p>
                  </a:txBody>
                  <a:tcPr marT="63500" marB="63500" marR="63500" marL="63500"/>
                </a:tc>
              </a:tr>
              <a:tr h="4256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Actor"/>
                          <a:ea typeface="Actor"/>
                          <a:cs typeface="Actor"/>
                          <a:sym typeface="Actor"/>
                        </a:rPr>
                        <a:t>User attempted to select a date on calendar without importing calendar</a:t>
                      </a:r>
                      <a:endParaRPr sz="1200">
                        <a:latin typeface="Actor"/>
                        <a:ea typeface="Actor"/>
                        <a:cs typeface="Actor"/>
                        <a:sym typeface="Actor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Actor"/>
                          <a:ea typeface="Actor"/>
                          <a:cs typeface="Actor"/>
                          <a:sym typeface="Actor"/>
                        </a:rPr>
                        <a:t>1 (perhaps this should simply trigger import calendar prompt)</a:t>
                      </a:r>
                      <a:endParaRPr sz="1200">
                        <a:latin typeface="Actor"/>
                        <a:ea typeface="Actor"/>
                        <a:cs typeface="Actor"/>
                        <a:sym typeface="Actor"/>
                      </a:endParaRPr>
                    </a:p>
                  </a:txBody>
                  <a:tcPr marT="63500" marB="63500" marR="63500" marL="63500"/>
                </a:tc>
              </a:tr>
              <a:tr h="4256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Actor"/>
                          <a:ea typeface="Actor"/>
                          <a:cs typeface="Actor"/>
                          <a:sym typeface="Actor"/>
                        </a:rPr>
                        <a:t>User was able to go through workout and finish it</a:t>
                      </a:r>
                      <a:endParaRPr sz="1200">
                        <a:latin typeface="Actor"/>
                        <a:ea typeface="Actor"/>
                        <a:cs typeface="Actor"/>
                        <a:sym typeface="Actor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Actor"/>
                          <a:ea typeface="Actor"/>
                          <a:cs typeface="Actor"/>
                          <a:sym typeface="Actor"/>
                        </a:rPr>
                        <a:t>0</a:t>
                      </a:r>
                      <a:endParaRPr sz="1200">
                        <a:latin typeface="Actor"/>
                        <a:ea typeface="Actor"/>
                        <a:cs typeface="Actor"/>
                        <a:sym typeface="Actor"/>
                      </a:endParaRPr>
                    </a:p>
                  </a:txBody>
                  <a:tcPr marT="63500" marB="63500" marR="63500" marL="63500"/>
                </a:tc>
              </a:tr>
              <a:tr h="4256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Actor"/>
                          <a:ea typeface="Actor"/>
                          <a:cs typeface="Actor"/>
                          <a:sym typeface="Actor"/>
                        </a:rPr>
                        <a:t>W</a:t>
                      </a:r>
                      <a:r>
                        <a:rPr lang="en" sz="1200">
                          <a:latin typeface="Actor"/>
                          <a:ea typeface="Actor"/>
                          <a:cs typeface="Actor"/>
                          <a:sym typeface="Actor"/>
                        </a:rPr>
                        <a:t>as able to find a friend and schedule a workout</a:t>
                      </a:r>
                      <a:endParaRPr sz="1200">
                        <a:latin typeface="Actor"/>
                        <a:ea typeface="Actor"/>
                        <a:cs typeface="Actor"/>
                        <a:sym typeface="Actor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Actor"/>
                          <a:ea typeface="Actor"/>
                          <a:cs typeface="Actor"/>
                          <a:sym typeface="Actor"/>
                        </a:rPr>
                        <a:t>0</a:t>
                      </a:r>
                      <a:endParaRPr sz="1200">
                        <a:latin typeface="Actor"/>
                        <a:ea typeface="Actor"/>
                        <a:cs typeface="Actor"/>
                        <a:sym typeface="Actor"/>
                      </a:endParaRPr>
                    </a:p>
                  </a:txBody>
                  <a:tcPr marT="63500" marB="63500" marR="63500" marL="63500"/>
                </a:tc>
              </a:tr>
              <a:tr h="4256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Actor"/>
                          <a:ea typeface="Actor"/>
                          <a:cs typeface="Actor"/>
                          <a:sym typeface="Actor"/>
                        </a:rPr>
                        <a:t>User understood that challenges were represented by the trophy</a:t>
                      </a:r>
                      <a:endParaRPr sz="1200">
                        <a:latin typeface="Actor"/>
                        <a:ea typeface="Actor"/>
                        <a:cs typeface="Actor"/>
                        <a:sym typeface="Actor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Actor"/>
                          <a:ea typeface="Actor"/>
                          <a:cs typeface="Actor"/>
                          <a:sym typeface="Actor"/>
                        </a:rPr>
                        <a:t>0</a:t>
                      </a:r>
                      <a:endParaRPr sz="1200">
                        <a:latin typeface="Actor"/>
                        <a:ea typeface="Actor"/>
                        <a:cs typeface="Actor"/>
                        <a:sym typeface="Actor"/>
                      </a:endParaRPr>
                    </a:p>
                  </a:txBody>
                  <a:tcPr marT="63500" marB="63500" marR="63500" marL="63500"/>
                </a:tc>
              </a:tr>
              <a:tr h="5832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Actor"/>
                          <a:ea typeface="Actor"/>
                          <a:cs typeface="Actor"/>
                          <a:sym typeface="Actor"/>
                        </a:rPr>
                        <a:t>User attempted to go to the customization screen by selecting the customization challenge</a:t>
                      </a:r>
                      <a:endParaRPr sz="1200">
                        <a:latin typeface="Actor"/>
                        <a:ea typeface="Actor"/>
                        <a:cs typeface="Actor"/>
                        <a:sym typeface="Actor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Actor"/>
                          <a:ea typeface="Actor"/>
                          <a:cs typeface="Actor"/>
                          <a:sym typeface="Actor"/>
                        </a:rPr>
                        <a:t>1 (this should probably be an option)</a:t>
                      </a:r>
                      <a:endParaRPr sz="1200">
                        <a:latin typeface="Actor"/>
                        <a:ea typeface="Actor"/>
                        <a:cs typeface="Actor"/>
                        <a:sym typeface="Actor"/>
                      </a:endParaRPr>
                    </a:p>
                  </a:txBody>
                  <a:tcPr marT="63500" marB="63500" marR="63500" marL="63500"/>
                </a:tc>
              </a:tr>
              <a:tr h="5832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Actor"/>
                          <a:ea typeface="Actor"/>
                          <a:cs typeface="Actor"/>
                          <a:sym typeface="Actor"/>
                        </a:rPr>
                        <a:t>Exclamation point for notification made it easy for user to identify workout/friend requests</a:t>
                      </a:r>
                      <a:endParaRPr sz="1200">
                        <a:latin typeface="Actor"/>
                        <a:ea typeface="Actor"/>
                        <a:cs typeface="Actor"/>
                        <a:sym typeface="Actor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Actor"/>
                          <a:ea typeface="Actor"/>
                          <a:cs typeface="Actor"/>
                          <a:sym typeface="Actor"/>
                        </a:rPr>
                        <a:t>0</a:t>
                      </a:r>
                      <a:endParaRPr sz="1200">
                        <a:latin typeface="Actor"/>
                        <a:ea typeface="Actor"/>
                        <a:cs typeface="Actor"/>
                        <a:sym typeface="Actor"/>
                      </a:endParaRPr>
                    </a:p>
                  </a:txBody>
                  <a:tcPr marT="63500" marB="63500" marR="63500" marL="63500"/>
                </a:tc>
              </a:tr>
            </a:tbl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8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45"/>
          <p:cNvSpPr/>
          <p:nvPr/>
        </p:nvSpPr>
        <p:spPr>
          <a:xfrm>
            <a:off x="6095124" y="1050175"/>
            <a:ext cx="3048870" cy="2864960"/>
          </a:xfrm>
          <a:custGeom>
            <a:rect b="b" l="l" r="r" t="t"/>
            <a:pathLst>
              <a:path extrusionOk="0" h="5390" w="5736">
                <a:moveTo>
                  <a:pt x="2327" y="0"/>
                </a:moveTo>
                <a:cubicBezTo>
                  <a:pt x="1872" y="0"/>
                  <a:pt x="1427" y="134"/>
                  <a:pt x="1043" y="452"/>
                </a:cubicBezTo>
                <a:cubicBezTo>
                  <a:pt x="775" y="669"/>
                  <a:pt x="610" y="947"/>
                  <a:pt x="506" y="1267"/>
                </a:cubicBezTo>
                <a:cubicBezTo>
                  <a:pt x="32" y="2134"/>
                  <a:pt x="1" y="3361"/>
                  <a:pt x="424" y="4145"/>
                </a:cubicBezTo>
                <a:cubicBezTo>
                  <a:pt x="881" y="4994"/>
                  <a:pt x="1728" y="5389"/>
                  <a:pt x="2600" y="5389"/>
                </a:cubicBezTo>
                <a:cubicBezTo>
                  <a:pt x="3223" y="5389"/>
                  <a:pt x="3859" y="5188"/>
                  <a:pt x="4374" y="4805"/>
                </a:cubicBezTo>
                <a:cubicBezTo>
                  <a:pt x="5664" y="3836"/>
                  <a:pt x="5736" y="2134"/>
                  <a:pt x="4612" y="1030"/>
                </a:cubicBezTo>
                <a:cubicBezTo>
                  <a:pt x="4019" y="444"/>
                  <a:pt x="3156" y="0"/>
                  <a:pt x="2327" y="0"/>
                </a:cubicBezTo>
                <a:close/>
              </a:path>
            </a:pathLst>
          </a:custGeom>
          <a:solidFill>
            <a:schemeClr val="lt1"/>
          </a:solidFill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10" name="Google Shape;510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356181">
            <a:off x="7386738" y="647131"/>
            <a:ext cx="668921" cy="668938"/>
          </a:xfrm>
          <a:prstGeom prst="rect">
            <a:avLst/>
          </a:prstGeom>
          <a:noFill/>
          <a:ln>
            <a:noFill/>
          </a:ln>
        </p:spPr>
      </p:pic>
      <p:sp>
        <p:nvSpPr>
          <p:cNvPr id="511" name="Google Shape;511;p45"/>
          <p:cNvSpPr txBox="1"/>
          <p:nvPr>
            <p:ph type="title"/>
          </p:nvPr>
        </p:nvSpPr>
        <p:spPr>
          <a:xfrm>
            <a:off x="720000" y="1604312"/>
            <a:ext cx="5067600" cy="1468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DESIGN PROCESS</a:t>
            </a:r>
            <a:endParaRPr/>
          </a:p>
        </p:txBody>
      </p:sp>
      <p:sp>
        <p:nvSpPr>
          <p:cNvPr id="512" name="Google Shape;512;p45"/>
          <p:cNvSpPr txBox="1"/>
          <p:nvPr>
            <p:ph idx="2" type="title"/>
          </p:nvPr>
        </p:nvSpPr>
        <p:spPr>
          <a:xfrm>
            <a:off x="720000" y="740525"/>
            <a:ext cx="1068000" cy="77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01.</a:t>
            </a:r>
            <a:endParaRPr/>
          </a:p>
        </p:txBody>
      </p:sp>
      <p:grpSp>
        <p:nvGrpSpPr>
          <p:cNvPr id="513" name="Google Shape;513;p45"/>
          <p:cNvGrpSpPr/>
          <p:nvPr/>
        </p:nvGrpSpPr>
        <p:grpSpPr>
          <a:xfrm>
            <a:off x="5941275" y="1195925"/>
            <a:ext cx="2045201" cy="2751651"/>
            <a:chOff x="5941275" y="1195925"/>
            <a:chExt cx="2045201" cy="2751651"/>
          </a:xfrm>
        </p:grpSpPr>
        <p:sp>
          <p:nvSpPr>
            <p:cNvPr id="514" name="Google Shape;514;p45"/>
            <p:cNvSpPr/>
            <p:nvPr/>
          </p:nvSpPr>
          <p:spPr>
            <a:xfrm>
              <a:off x="6829595" y="2289989"/>
              <a:ext cx="399894" cy="566761"/>
            </a:xfrm>
            <a:custGeom>
              <a:rect b="b" l="l" r="r" t="t"/>
              <a:pathLst>
                <a:path extrusionOk="0" h="5774" w="4074">
                  <a:moveTo>
                    <a:pt x="0" y="1"/>
                  </a:moveTo>
                  <a:lnTo>
                    <a:pt x="2881" y="5773"/>
                  </a:lnTo>
                  <a:lnTo>
                    <a:pt x="4073" y="66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5" name="Google Shape;515;p45"/>
            <p:cNvSpPr/>
            <p:nvPr/>
          </p:nvSpPr>
          <p:spPr>
            <a:xfrm>
              <a:off x="6028831" y="2437913"/>
              <a:ext cx="1087094" cy="1007881"/>
            </a:xfrm>
            <a:custGeom>
              <a:rect b="b" l="l" r="r" t="t"/>
              <a:pathLst>
                <a:path extrusionOk="0" h="10268" w="11075">
                  <a:moveTo>
                    <a:pt x="8195" y="0"/>
                  </a:moveTo>
                  <a:lnTo>
                    <a:pt x="7556" y="3158"/>
                  </a:lnTo>
                  <a:cubicBezTo>
                    <a:pt x="7477" y="3151"/>
                    <a:pt x="7399" y="3147"/>
                    <a:pt x="7322" y="3147"/>
                  </a:cubicBezTo>
                  <a:cubicBezTo>
                    <a:pt x="5021" y="3147"/>
                    <a:pt x="3712" y="6194"/>
                    <a:pt x="3712" y="6194"/>
                  </a:cubicBezTo>
                  <a:lnTo>
                    <a:pt x="1" y="9146"/>
                  </a:lnTo>
                  <a:lnTo>
                    <a:pt x="1061" y="10267"/>
                  </a:lnTo>
                  <a:lnTo>
                    <a:pt x="9966" y="4254"/>
                  </a:lnTo>
                  <a:cubicBezTo>
                    <a:pt x="10171" y="4109"/>
                    <a:pt x="10352" y="3916"/>
                    <a:pt x="10472" y="3699"/>
                  </a:cubicBezTo>
                  <a:lnTo>
                    <a:pt x="11075" y="2639"/>
                  </a:lnTo>
                  <a:lnTo>
                    <a:pt x="8195" y="0"/>
                  </a:lnTo>
                  <a:close/>
                </a:path>
              </a:pathLst>
            </a:custGeom>
            <a:solidFill>
              <a:srgbClr val="AE704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6" name="Google Shape;516;p45"/>
            <p:cNvSpPr/>
            <p:nvPr/>
          </p:nvSpPr>
          <p:spPr>
            <a:xfrm>
              <a:off x="5941275" y="3239958"/>
              <a:ext cx="462616" cy="513364"/>
            </a:xfrm>
            <a:custGeom>
              <a:rect b="b" l="l" r="r" t="t"/>
              <a:pathLst>
                <a:path extrusionOk="0" h="5230" w="4713">
                  <a:moveTo>
                    <a:pt x="1610" y="0"/>
                  </a:moveTo>
                  <a:cubicBezTo>
                    <a:pt x="1193" y="0"/>
                    <a:pt x="1" y="999"/>
                    <a:pt x="1" y="999"/>
                  </a:cubicBezTo>
                  <a:cubicBezTo>
                    <a:pt x="1" y="999"/>
                    <a:pt x="1459" y="4507"/>
                    <a:pt x="4243" y="5230"/>
                  </a:cubicBezTo>
                  <a:cubicBezTo>
                    <a:pt x="4243" y="5230"/>
                    <a:pt x="4712" y="5024"/>
                    <a:pt x="4351" y="4338"/>
                  </a:cubicBezTo>
                  <a:cubicBezTo>
                    <a:pt x="4002" y="3675"/>
                    <a:pt x="2977" y="3012"/>
                    <a:pt x="3531" y="1518"/>
                  </a:cubicBezTo>
                  <a:cubicBezTo>
                    <a:pt x="3592" y="1373"/>
                    <a:pt x="3640" y="1060"/>
                    <a:pt x="3483" y="1024"/>
                  </a:cubicBezTo>
                  <a:cubicBezTo>
                    <a:pt x="3362" y="995"/>
                    <a:pt x="3216" y="971"/>
                    <a:pt x="3068" y="971"/>
                  </a:cubicBezTo>
                  <a:cubicBezTo>
                    <a:pt x="2776" y="971"/>
                    <a:pt x="2478" y="1065"/>
                    <a:pt x="2350" y="1409"/>
                  </a:cubicBezTo>
                  <a:lnTo>
                    <a:pt x="1917" y="951"/>
                  </a:lnTo>
                  <a:cubicBezTo>
                    <a:pt x="1917" y="951"/>
                    <a:pt x="2013" y="144"/>
                    <a:pt x="1675" y="11"/>
                  </a:cubicBezTo>
                  <a:cubicBezTo>
                    <a:pt x="1657" y="4"/>
                    <a:pt x="1635" y="0"/>
                    <a:pt x="16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7" name="Google Shape;517;p45"/>
            <p:cNvSpPr/>
            <p:nvPr/>
          </p:nvSpPr>
          <p:spPr>
            <a:xfrm>
              <a:off x="6742039" y="2551481"/>
              <a:ext cx="423550" cy="261393"/>
            </a:xfrm>
            <a:custGeom>
              <a:rect b="b" l="l" r="r" t="t"/>
              <a:pathLst>
                <a:path extrusionOk="0" h="2663" w="4315">
                  <a:moveTo>
                    <a:pt x="1157" y="0"/>
                  </a:moveTo>
                  <a:lnTo>
                    <a:pt x="1" y="2446"/>
                  </a:lnTo>
                  <a:cubicBezTo>
                    <a:pt x="1" y="2446"/>
                    <a:pt x="56" y="2663"/>
                    <a:pt x="521" y="2663"/>
                  </a:cubicBezTo>
                  <a:cubicBezTo>
                    <a:pt x="840" y="2663"/>
                    <a:pt x="1351" y="2561"/>
                    <a:pt x="2170" y="2218"/>
                  </a:cubicBezTo>
                  <a:cubicBezTo>
                    <a:pt x="3929" y="1482"/>
                    <a:pt x="4315" y="1326"/>
                    <a:pt x="4279" y="687"/>
                  </a:cubicBezTo>
                  <a:cubicBezTo>
                    <a:pt x="4255" y="36"/>
                    <a:pt x="1157" y="0"/>
                    <a:pt x="11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8" name="Google Shape;518;p45"/>
            <p:cNvSpPr/>
            <p:nvPr/>
          </p:nvSpPr>
          <p:spPr>
            <a:xfrm>
              <a:off x="6742039" y="2599873"/>
              <a:ext cx="427181" cy="1227950"/>
            </a:xfrm>
            <a:custGeom>
              <a:rect b="b" l="l" r="r" t="t"/>
              <a:pathLst>
                <a:path extrusionOk="0" h="12510" w="4352">
                  <a:moveTo>
                    <a:pt x="3905" y="1"/>
                  </a:moveTo>
                  <a:lnTo>
                    <a:pt x="1" y="254"/>
                  </a:lnTo>
                  <a:lnTo>
                    <a:pt x="1845" y="2906"/>
                  </a:lnTo>
                  <a:cubicBezTo>
                    <a:pt x="1" y="4520"/>
                    <a:pt x="1398" y="7774"/>
                    <a:pt x="1398" y="7774"/>
                  </a:cubicBezTo>
                  <a:lnTo>
                    <a:pt x="965" y="12509"/>
                  </a:lnTo>
                  <a:lnTo>
                    <a:pt x="2520" y="12509"/>
                  </a:lnTo>
                  <a:lnTo>
                    <a:pt x="4303" y="1917"/>
                  </a:lnTo>
                  <a:cubicBezTo>
                    <a:pt x="4351" y="1664"/>
                    <a:pt x="4327" y="1411"/>
                    <a:pt x="4255" y="1158"/>
                  </a:cubicBezTo>
                  <a:lnTo>
                    <a:pt x="3905" y="1"/>
                  </a:lnTo>
                  <a:close/>
                </a:path>
              </a:pathLst>
            </a:custGeom>
            <a:solidFill>
              <a:srgbClr val="BF815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9" name="Google Shape;519;p45"/>
            <p:cNvSpPr/>
            <p:nvPr/>
          </p:nvSpPr>
          <p:spPr>
            <a:xfrm>
              <a:off x="6552793" y="2117330"/>
              <a:ext cx="609362" cy="674342"/>
            </a:xfrm>
            <a:custGeom>
              <a:rect b="b" l="l" r="r" t="t"/>
              <a:pathLst>
                <a:path extrusionOk="0" h="6870" w="6208">
                  <a:moveTo>
                    <a:pt x="1604" y="0"/>
                  </a:moveTo>
                  <a:cubicBezTo>
                    <a:pt x="1604" y="0"/>
                    <a:pt x="1" y="1326"/>
                    <a:pt x="616" y="3399"/>
                  </a:cubicBezTo>
                  <a:cubicBezTo>
                    <a:pt x="1230" y="5471"/>
                    <a:pt x="1929" y="6869"/>
                    <a:pt x="1929" y="6869"/>
                  </a:cubicBezTo>
                  <a:cubicBezTo>
                    <a:pt x="1929" y="6869"/>
                    <a:pt x="3162" y="5039"/>
                    <a:pt x="5426" y="5039"/>
                  </a:cubicBezTo>
                  <a:cubicBezTo>
                    <a:pt x="5674" y="5039"/>
                    <a:pt x="5935" y="5061"/>
                    <a:pt x="6207" y="5110"/>
                  </a:cubicBezTo>
                  <a:lnTo>
                    <a:pt x="4978" y="1543"/>
                  </a:lnTo>
                  <a:lnTo>
                    <a:pt x="160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0" name="Google Shape;520;p45"/>
            <p:cNvSpPr/>
            <p:nvPr/>
          </p:nvSpPr>
          <p:spPr>
            <a:xfrm>
              <a:off x="6384846" y="1245494"/>
              <a:ext cx="910902" cy="468604"/>
            </a:xfrm>
            <a:custGeom>
              <a:rect b="b" l="l" r="r" t="t"/>
              <a:pathLst>
                <a:path extrusionOk="0" h="4774" w="9280">
                  <a:moveTo>
                    <a:pt x="3385" y="1"/>
                  </a:moveTo>
                  <a:cubicBezTo>
                    <a:pt x="3182" y="1"/>
                    <a:pt x="2994" y="95"/>
                    <a:pt x="2881" y="254"/>
                  </a:cubicBezTo>
                  <a:lnTo>
                    <a:pt x="0" y="4171"/>
                  </a:lnTo>
                  <a:lnTo>
                    <a:pt x="1001" y="4774"/>
                  </a:lnTo>
                  <a:lnTo>
                    <a:pt x="3640" y="1906"/>
                  </a:lnTo>
                  <a:lnTo>
                    <a:pt x="5869" y="2870"/>
                  </a:lnTo>
                  <a:lnTo>
                    <a:pt x="6556" y="3677"/>
                  </a:lnTo>
                  <a:lnTo>
                    <a:pt x="8267" y="4592"/>
                  </a:lnTo>
                  <a:lnTo>
                    <a:pt x="9279" y="1640"/>
                  </a:lnTo>
                  <a:cubicBezTo>
                    <a:pt x="9279" y="1640"/>
                    <a:pt x="8773" y="784"/>
                    <a:pt x="6617" y="760"/>
                  </a:cubicBezTo>
                  <a:cubicBezTo>
                    <a:pt x="6617" y="760"/>
                    <a:pt x="5688" y="61"/>
                    <a:pt x="3423" y="2"/>
                  </a:cubicBezTo>
                  <a:cubicBezTo>
                    <a:pt x="3410" y="1"/>
                    <a:pt x="3398" y="1"/>
                    <a:pt x="3385" y="1"/>
                  </a:cubicBezTo>
                  <a:close/>
                </a:path>
              </a:pathLst>
            </a:custGeom>
            <a:solidFill>
              <a:srgbClr val="BF815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1" name="Google Shape;521;p45"/>
            <p:cNvSpPr/>
            <p:nvPr/>
          </p:nvSpPr>
          <p:spPr>
            <a:xfrm>
              <a:off x="6762161" y="1406473"/>
              <a:ext cx="923858" cy="900202"/>
            </a:xfrm>
            <a:custGeom>
              <a:rect b="b" l="l" r="r" t="t"/>
              <a:pathLst>
                <a:path extrusionOk="0" h="9171" w="9412">
                  <a:moveTo>
                    <a:pt x="5435" y="0"/>
                  </a:moveTo>
                  <a:cubicBezTo>
                    <a:pt x="4682" y="1895"/>
                    <a:pt x="3266" y="2041"/>
                    <a:pt x="2837" y="2041"/>
                  </a:cubicBezTo>
                  <a:cubicBezTo>
                    <a:pt x="2759" y="2041"/>
                    <a:pt x="2714" y="2037"/>
                    <a:pt x="2712" y="2037"/>
                  </a:cubicBezTo>
                  <a:cubicBezTo>
                    <a:pt x="1327" y="3868"/>
                    <a:pt x="1" y="6616"/>
                    <a:pt x="1" y="6616"/>
                  </a:cubicBezTo>
                  <a:lnTo>
                    <a:pt x="3905" y="9170"/>
                  </a:lnTo>
                  <a:lnTo>
                    <a:pt x="9412" y="3844"/>
                  </a:lnTo>
                  <a:cubicBezTo>
                    <a:pt x="8822" y="1880"/>
                    <a:pt x="6592" y="566"/>
                    <a:pt x="54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2" name="Google Shape;522;p45"/>
            <p:cNvSpPr/>
            <p:nvPr/>
          </p:nvSpPr>
          <p:spPr>
            <a:xfrm>
              <a:off x="7386734" y="1441908"/>
              <a:ext cx="319503" cy="287307"/>
            </a:xfrm>
            <a:custGeom>
              <a:rect b="b" l="l" r="r" t="t"/>
              <a:pathLst>
                <a:path extrusionOk="0" h="2927" w="3255">
                  <a:moveTo>
                    <a:pt x="2073" y="1"/>
                  </a:moveTo>
                  <a:lnTo>
                    <a:pt x="627" y="952"/>
                  </a:lnTo>
                  <a:cubicBezTo>
                    <a:pt x="133" y="1278"/>
                    <a:pt x="1" y="1953"/>
                    <a:pt x="325" y="2447"/>
                  </a:cubicBezTo>
                  <a:cubicBezTo>
                    <a:pt x="531" y="2759"/>
                    <a:pt x="870" y="2926"/>
                    <a:pt x="1217" y="2926"/>
                  </a:cubicBezTo>
                  <a:cubicBezTo>
                    <a:pt x="1420" y="2926"/>
                    <a:pt x="1625" y="2869"/>
                    <a:pt x="1808" y="2748"/>
                  </a:cubicBezTo>
                  <a:lnTo>
                    <a:pt x="3254" y="1796"/>
                  </a:lnTo>
                  <a:lnTo>
                    <a:pt x="2073" y="1"/>
                  </a:lnTo>
                  <a:close/>
                </a:path>
              </a:pathLst>
            </a:custGeom>
            <a:solidFill>
              <a:srgbClr val="AE704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3" name="Google Shape;523;p45"/>
            <p:cNvSpPr/>
            <p:nvPr/>
          </p:nvSpPr>
          <p:spPr>
            <a:xfrm>
              <a:off x="7434046" y="1218207"/>
              <a:ext cx="460162" cy="489021"/>
            </a:xfrm>
            <a:custGeom>
              <a:rect b="b" l="l" r="r" t="t"/>
              <a:pathLst>
                <a:path extrusionOk="0" h="4982" w="4688">
                  <a:moveTo>
                    <a:pt x="2390" y="0"/>
                  </a:moveTo>
                  <a:cubicBezTo>
                    <a:pt x="1557" y="0"/>
                    <a:pt x="789" y="562"/>
                    <a:pt x="567" y="1412"/>
                  </a:cubicBezTo>
                  <a:lnTo>
                    <a:pt x="266" y="2557"/>
                  </a:lnTo>
                  <a:cubicBezTo>
                    <a:pt x="1" y="3557"/>
                    <a:pt x="603" y="4594"/>
                    <a:pt x="1603" y="4859"/>
                  </a:cubicBezTo>
                  <a:lnTo>
                    <a:pt x="1808" y="4919"/>
                  </a:lnTo>
                  <a:cubicBezTo>
                    <a:pt x="1970" y="4961"/>
                    <a:pt x="2131" y="4981"/>
                    <a:pt x="2290" y="4981"/>
                  </a:cubicBezTo>
                  <a:cubicBezTo>
                    <a:pt x="3128" y="4981"/>
                    <a:pt x="3887" y="4420"/>
                    <a:pt x="4109" y="3569"/>
                  </a:cubicBezTo>
                  <a:lnTo>
                    <a:pt x="4423" y="2425"/>
                  </a:lnTo>
                  <a:cubicBezTo>
                    <a:pt x="4688" y="1412"/>
                    <a:pt x="4085" y="376"/>
                    <a:pt x="3073" y="111"/>
                  </a:cubicBezTo>
                  <a:lnTo>
                    <a:pt x="2869" y="63"/>
                  </a:lnTo>
                  <a:cubicBezTo>
                    <a:pt x="2709" y="20"/>
                    <a:pt x="2549" y="0"/>
                    <a:pt x="2390" y="0"/>
                  </a:cubicBezTo>
                  <a:close/>
                </a:path>
              </a:pathLst>
            </a:custGeom>
            <a:solidFill>
              <a:srgbClr val="BF815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4" name="Google Shape;524;p45"/>
            <p:cNvSpPr/>
            <p:nvPr/>
          </p:nvSpPr>
          <p:spPr>
            <a:xfrm>
              <a:off x="7447002" y="1195925"/>
              <a:ext cx="539474" cy="314693"/>
            </a:xfrm>
            <a:custGeom>
              <a:rect b="b" l="l" r="r" t="t"/>
              <a:pathLst>
                <a:path extrusionOk="0" h="3206" w="5496">
                  <a:moveTo>
                    <a:pt x="1133" y="0"/>
                  </a:moveTo>
                  <a:lnTo>
                    <a:pt x="1" y="1206"/>
                  </a:lnTo>
                  <a:lnTo>
                    <a:pt x="110" y="3206"/>
                  </a:lnTo>
                  <a:lnTo>
                    <a:pt x="314" y="2976"/>
                  </a:lnTo>
                  <a:cubicBezTo>
                    <a:pt x="568" y="2989"/>
                    <a:pt x="1158" y="3013"/>
                    <a:pt x="1158" y="3013"/>
                  </a:cubicBezTo>
                  <a:lnTo>
                    <a:pt x="1194" y="2470"/>
                  </a:lnTo>
                  <a:cubicBezTo>
                    <a:pt x="1194" y="2470"/>
                    <a:pt x="1640" y="2061"/>
                    <a:pt x="1447" y="1591"/>
                  </a:cubicBezTo>
                  <a:cubicBezTo>
                    <a:pt x="1411" y="1506"/>
                    <a:pt x="1423" y="1410"/>
                    <a:pt x="1459" y="1326"/>
                  </a:cubicBezTo>
                  <a:cubicBezTo>
                    <a:pt x="1491" y="1258"/>
                    <a:pt x="1542" y="1224"/>
                    <a:pt x="1621" y="1224"/>
                  </a:cubicBezTo>
                  <a:cubicBezTo>
                    <a:pt x="1724" y="1224"/>
                    <a:pt x="1874" y="1282"/>
                    <a:pt x="2086" y="1398"/>
                  </a:cubicBezTo>
                  <a:cubicBezTo>
                    <a:pt x="2455" y="1590"/>
                    <a:pt x="3167" y="1913"/>
                    <a:pt x="3794" y="1913"/>
                  </a:cubicBezTo>
                  <a:cubicBezTo>
                    <a:pt x="4191" y="1913"/>
                    <a:pt x="4553" y="1784"/>
                    <a:pt x="4773" y="1410"/>
                  </a:cubicBezTo>
                  <a:cubicBezTo>
                    <a:pt x="5496" y="181"/>
                    <a:pt x="1133" y="0"/>
                    <a:pt x="1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5" name="Google Shape;525;p45"/>
            <p:cNvSpPr/>
            <p:nvPr/>
          </p:nvSpPr>
          <p:spPr>
            <a:xfrm>
              <a:off x="7385556" y="1378203"/>
              <a:ext cx="146745" cy="132316"/>
            </a:xfrm>
            <a:custGeom>
              <a:rect b="b" l="l" r="r" t="t"/>
              <a:pathLst>
                <a:path extrusionOk="0" h="1348" w="1495">
                  <a:moveTo>
                    <a:pt x="742" y="0"/>
                  </a:moveTo>
                  <a:cubicBezTo>
                    <a:pt x="445" y="0"/>
                    <a:pt x="177" y="200"/>
                    <a:pt x="96" y="493"/>
                  </a:cubicBezTo>
                  <a:cubicBezTo>
                    <a:pt x="0" y="854"/>
                    <a:pt x="217" y="1228"/>
                    <a:pt x="578" y="1325"/>
                  </a:cubicBezTo>
                  <a:cubicBezTo>
                    <a:pt x="635" y="1340"/>
                    <a:pt x="692" y="1348"/>
                    <a:pt x="748" y="1348"/>
                  </a:cubicBezTo>
                  <a:cubicBezTo>
                    <a:pt x="1041" y="1348"/>
                    <a:pt x="1317" y="1146"/>
                    <a:pt x="1398" y="843"/>
                  </a:cubicBezTo>
                  <a:cubicBezTo>
                    <a:pt x="1494" y="481"/>
                    <a:pt x="1277" y="120"/>
                    <a:pt x="916" y="23"/>
                  </a:cubicBezTo>
                  <a:cubicBezTo>
                    <a:pt x="858" y="8"/>
                    <a:pt x="799" y="0"/>
                    <a:pt x="742" y="0"/>
                  </a:cubicBezTo>
                  <a:close/>
                </a:path>
              </a:pathLst>
            </a:custGeom>
            <a:solidFill>
              <a:srgbClr val="BF815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6" name="Google Shape;526;p45"/>
            <p:cNvSpPr/>
            <p:nvPr/>
          </p:nvSpPr>
          <p:spPr>
            <a:xfrm>
              <a:off x="6465237" y="1919739"/>
              <a:ext cx="261590" cy="239112"/>
            </a:xfrm>
            <a:custGeom>
              <a:rect b="b" l="l" r="r" t="t"/>
              <a:pathLst>
                <a:path extrusionOk="0" h="2436" w="2665">
                  <a:moveTo>
                    <a:pt x="1335" y="1"/>
                  </a:moveTo>
                  <a:cubicBezTo>
                    <a:pt x="766" y="1"/>
                    <a:pt x="262" y="397"/>
                    <a:pt x="145" y="977"/>
                  </a:cubicBezTo>
                  <a:cubicBezTo>
                    <a:pt x="1" y="1640"/>
                    <a:pt x="435" y="2278"/>
                    <a:pt x="1098" y="2411"/>
                  </a:cubicBezTo>
                  <a:cubicBezTo>
                    <a:pt x="1178" y="2428"/>
                    <a:pt x="1259" y="2436"/>
                    <a:pt x="1338" y="2436"/>
                  </a:cubicBezTo>
                  <a:cubicBezTo>
                    <a:pt x="1902" y="2436"/>
                    <a:pt x="2416" y="2040"/>
                    <a:pt x="2531" y="1459"/>
                  </a:cubicBezTo>
                  <a:cubicBezTo>
                    <a:pt x="2664" y="797"/>
                    <a:pt x="2231" y="158"/>
                    <a:pt x="1580" y="25"/>
                  </a:cubicBezTo>
                  <a:cubicBezTo>
                    <a:pt x="1498" y="9"/>
                    <a:pt x="1416" y="1"/>
                    <a:pt x="1335" y="1"/>
                  </a:cubicBezTo>
                  <a:close/>
                </a:path>
              </a:pathLst>
            </a:custGeom>
            <a:solidFill>
              <a:srgbClr val="BF815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7" name="Google Shape;527;p45"/>
            <p:cNvSpPr/>
            <p:nvPr/>
          </p:nvSpPr>
          <p:spPr>
            <a:xfrm>
              <a:off x="6287867" y="1538298"/>
              <a:ext cx="233124" cy="213493"/>
            </a:xfrm>
            <a:custGeom>
              <a:rect b="b" l="l" r="r" t="t"/>
              <a:pathLst>
                <a:path extrusionOk="0" h="2175" w="2375">
                  <a:moveTo>
                    <a:pt x="1195" y="0"/>
                  </a:moveTo>
                  <a:cubicBezTo>
                    <a:pt x="683" y="0"/>
                    <a:pt x="227" y="352"/>
                    <a:pt x="121" y="875"/>
                  </a:cubicBezTo>
                  <a:cubicBezTo>
                    <a:pt x="0" y="1465"/>
                    <a:pt x="386" y="2032"/>
                    <a:pt x="964" y="2152"/>
                  </a:cubicBezTo>
                  <a:cubicBezTo>
                    <a:pt x="1039" y="2167"/>
                    <a:pt x="1113" y="2175"/>
                    <a:pt x="1187" y="2175"/>
                  </a:cubicBezTo>
                  <a:cubicBezTo>
                    <a:pt x="1694" y="2175"/>
                    <a:pt x="2149" y="1824"/>
                    <a:pt x="2254" y="1309"/>
                  </a:cubicBezTo>
                  <a:cubicBezTo>
                    <a:pt x="2375" y="718"/>
                    <a:pt x="1989" y="139"/>
                    <a:pt x="1398" y="19"/>
                  </a:cubicBezTo>
                  <a:cubicBezTo>
                    <a:pt x="1330" y="6"/>
                    <a:pt x="1262" y="0"/>
                    <a:pt x="1195" y="0"/>
                  </a:cubicBezTo>
                  <a:close/>
                </a:path>
              </a:pathLst>
            </a:custGeom>
            <a:solidFill>
              <a:srgbClr val="BF815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8" name="Google Shape;528;p45"/>
            <p:cNvSpPr/>
            <p:nvPr/>
          </p:nvSpPr>
          <p:spPr>
            <a:xfrm>
              <a:off x="6160067" y="1611033"/>
              <a:ext cx="498149" cy="499327"/>
            </a:xfrm>
            <a:custGeom>
              <a:rect b="b" l="l" r="r" t="t"/>
              <a:pathLst>
                <a:path extrusionOk="0" h="5087" w="5075">
                  <a:moveTo>
                    <a:pt x="2531" y="1"/>
                  </a:moveTo>
                  <a:cubicBezTo>
                    <a:pt x="1134" y="1"/>
                    <a:pt x="1" y="1146"/>
                    <a:pt x="1" y="2544"/>
                  </a:cubicBezTo>
                  <a:cubicBezTo>
                    <a:pt x="1" y="3942"/>
                    <a:pt x="1134" y="5086"/>
                    <a:pt x="2531" y="5086"/>
                  </a:cubicBezTo>
                  <a:cubicBezTo>
                    <a:pt x="3942" y="5086"/>
                    <a:pt x="5075" y="3942"/>
                    <a:pt x="5075" y="2544"/>
                  </a:cubicBezTo>
                  <a:cubicBezTo>
                    <a:pt x="5075" y="1146"/>
                    <a:pt x="3942" y="1"/>
                    <a:pt x="25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9" name="Google Shape;529;p45"/>
            <p:cNvSpPr/>
            <p:nvPr/>
          </p:nvSpPr>
          <p:spPr>
            <a:xfrm>
              <a:off x="6671072" y="1783791"/>
              <a:ext cx="1167583" cy="639496"/>
            </a:xfrm>
            <a:custGeom>
              <a:rect b="b" l="l" r="r" t="t"/>
              <a:pathLst>
                <a:path extrusionOk="0" h="6515" w="11895">
                  <a:moveTo>
                    <a:pt x="10340" y="0"/>
                  </a:moveTo>
                  <a:lnTo>
                    <a:pt x="8243" y="2025"/>
                  </a:lnTo>
                  <a:lnTo>
                    <a:pt x="5267" y="4531"/>
                  </a:lnTo>
                  <a:cubicBezTo>
                    <a:pt x="5267" y="4531"/>
                    <a:pt x="3881" y="3904"/>
                    <a:pt x="290" y="1952"/>
                  </a:cubicBezTo>
                  <a:lnTo>
                    <a:pt x="1" y="3398"/>
                  </a:lnTo>
                  <a:lnTo>
                    <a:pt x="4797" y="6387"/>
                  </a:lnTo>
                  <a:cubicBezTo>
                    <a:pt x="4931" y="6471"/>
                    <a:pt x="5085" y="6515"/>
                    <a:pt x="5240" y="6515"/>
                  </a:cubicBezTo>
                  <a:cubicBezTo>
                    <a:pt x="5351" y="6515"/>
                    <a:pt x="5463" y="6493"/>
                    <a:pt x="5568" y="6448"/>
                  </a:cubicBezTo>
                  <a:cubicBezTo>
                    <a:pt x="8159" y="5375"/>
                    <a:pt x="9159" y="3350"/>
                    <a:pt x="9159" y="3350"/>
                  </a:cubicBezTo>
                  <a:cubicBezTo>
                    <a:pt x="11895" y="1893"/>
                    <a:pt x="10340" y="0"/>
                    <a:pt x="10340" y="0"/>
                  </a:cubicBezTo>
                  <a:close/>
                </a:path>
              </a:pathLst>
            </a:custGeom>
            <a:solidFill>
              <a:srgbClr val="BF815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0" name="Google Shape;530;p45"/>
            <p:cNvSpPr/>
            <p:nvPr/>
          </p:nvSpPr>
          <p:spPr>
            <a:xfrm>
              <a:off x="6777572" y="3644662"/>
              <a:ext cx="605632" cy="302914"/>
            </a:xfrm>
            <a:custGeom>
              <a:rect b="b" l="l" r="r" t="t"/>
              <a:pathLst>
                <a:path extrusionOk="0" h="3086" w="6170">
                  <a:moveTo>
                    <a:pt x="2491" y="1"/>
                  </a:moveTo>
                  <a:cubicBezTo>
                    <a:pt x="2468" y="1"/>
                    <a:pt x="2445" y="7"/>
                    <a:pt x="2423" y="22"/>
                  </a:cubicBezTo>
                  <a:cubicBezTo>
                    <a:pt x="2109" y="215"/>
                    <a:pt x="1687" y="600"/>
                    <a:pt x="1928" y="1107"/>
                  </a:cubicBezTo>
                  <a:lnTo>
                    <a:pt x="1290" y="1107"/>
                  </a:lnTo>
                  <a:cubicBezTo>
                    <a:pt x="1290" y="1107"/>
                    <a:pt x="889" y="600"/>
                    <a:pt x="562" y="600"/>
                  </a:cubicBezTo>
                  <a:cubicBezTo>
                    <a:pt x="522" y="600"/>
                    <a:pt x="483" y="607"/>
                    <a:pt x="446" y="625"/>
                  </a:cubicBezTo>
                  <a:cubicBezTo>
                    <a:pt x="121" y="769"/>
                    <a:pt x="0" y="2516"/>
                    <a:pt x="0" y="2516"/>
                  </a:cubicBezTo>
                  <a:cubicBezTo>
                    <a:pt x="0" y="2516"/>
                    <a:pt x="1475" y="3086"/>
                    <a:pt x="3175" y="3086"/>
                  </a:cubicBezTo>
                  <a:cubicBezTo>
                    <a:pt x="4115" y="3086"/>
                    <a:pt x="5123" y="2912"/>
                    <a:pt x="5990" y="2371"/>
                  </a:cubicBezTo>
                  <a:cubicBezTo>
                    <a:pt x="5990" y="2371"/>
                    <a:pt x="6170" y="1889"/>
                    <a:pt x="5423" y="1672"/>
                  </a:cubicBezTo>
                  <a:cubicBezTo>
                    <a:pt x="4700" y="1480"/>
                    <a:pt x="3507" y="1757"/>
                    <a:pt x="2820" y="323"/>
                  </a:cubicBezTo>
                  <a:cubicBezTo>
                    <a:pt x="2759" y="200"/>
                    <a:pt x="2620" y="1"/>
                    <a:pt x="24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cxnSp>
        <p:nvCxnSpPr>
          <p:cNvPr id="531" name="Google Shape;531;p45"/>
          <p:cNvCxnSpPr/>
          <p:nvPr/>
        </p:nvCxnSpPr>
        <p:spPr>
          <a:xfrm>
            <a:off x="796200" y="3834964"/>
            <a:ext cx="991800" cy="0"/>
          </a:xfrm>
          <a:prstGeom prst="straightConnector1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5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p46"/>
          <p:cNvSpPr txBox="1"/>
          <p:nvPr>
            <p:ph type="title"/>
          </p:nvPr>
        </p:nvSpPr>
        <p:spPr>
          <a:xfrm>
            <a:off x="2157000" y="2035050"/>
            <a:ext cx="6576000" cy="2100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/>
              <a:t>Concept Sketches!</a:t>
            </a:r>
            <a:endParaRPr sz="5000"/>
          </a:p>
        </p:txBody>
      </p:sp>
      <p:sp>
        <p:nvSpPr>
          <p:cNvPr id="537" name="Google Shape;537;p46"/>
          <p:cNvSpPr txBox="1"/>
          <p:nvPr>
            <p:ph idx="1" type="subTitle"/>
          </p:nvPr>
        </p:nvSpPr>
        <p:spPr>
          <a:xfrm>
            <a:off x="2078400" y="2080200"/>
            <a:ext cx="6576000" cy="49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Let’s talk…</a:t>
            </a:r>
            <a:endParaRPr/>
          </a:p>
        </p:txBody>
      </p:sp>
      <p:grpSp>
        <p:nvGrpSpPr>
          <p:cNvPr id="538" name="Google Shape;538;p46"/>
          <p:cNvGrpSpPr/>
          <p:nvPr/>
        </p:nvGrpSpPr>
        <p:grpSpPr>
          <a:xfrm>
            <a:off x="712888" y="1223318"/>
            <a:ext cx="2860842" cy="2499971"/>
            <a:chOff x="5099325" y="1400025"/>
            <a:chExt cx="1043075" cy="911500"/>
          </a:xfrm>
        </p:grpSpPr>
        <p:sp>
          <p:nvSpPr>
            <p:cNvPr id="539" name="Google Shape;539;p46"/>
            <p:cNvSpPr/>
            <p:nvPr/>
          </p:nvSpPr>
          <p:spPr>
            <a:xfrm>
              <a:off x="5144375" y="1848125"/>
              <a:ext cx="320350" cy="415150"/>
            </a:xfrm>
            <a:custGeom>
              <a:rect b="b" l="l" r="r" t="t"/>
              <a:pathLst>
                <a:path extrusionOk="0" h="16606" w="12814">
                  <a:moveTo>
                    <a:pt x="9908" y="1"/>
                  </a:moveTo>
                  <a:cubicBezTo>
                    <a:pt x="7505" y="1617"/>
                    <a:pt x="5036" y="6358"/>
                    <a:pt x="5036" y="6358"/>
                  </a:cubicBezTo>
                  <a:cubicBezTo>
                    <a:pt x="3289" y="7385"/>
                    <a:pt x="2633" y="8838"/>
                    <a:pt x="1978" y="10127"/>
                  </a:cubicBezTo>
                  <a:cubicBezTo>
                    <a:pt x="1311" y="11426"/>
                    <a:pt x="0" y="13196"/>
                    <a:pt x="0" y="13196"/>
                  </a:cubicBezTo>
                  <a:cubicBezTo>
                    <a:pt x="0" y="13196"/>
                    <a:pt x="38" y="16606"/>
                    <a:pt x="207" y="16606"/>
                  </a:cubicBezTo>
                  <a:cubicBezTo>
                    <a:pt x="241" y="16606"/>
                    <a:pt x="281" y="16461"/>
                    <a:pt x="328" y="16112"/>
                  </a:cubicBezTo>
                  <a:lnTo>
                    <a:pt x="361" y="15948"/>
                  </a:lnTo>
                  <a:cubicBezTo>
                    <a:pt x="809" y="13862"/>
                    <a:pt x="4894" y="9962"/>
                    <a:pt x="7668" y="7603"/>
                  </a:cubicBezTo>
                  <a:cubicBezTo>
                    <a:pt x="10519" y="5178"/>
                    <a:pt x="12813" y="1083"/>
                    <a:pt x="12813" y="1083"/>
                  </a:cubicBezTo>
                  <a:lnTo>
                    <a:pt x="9908" y="1"/>
                  </a:lnTo>
                  <a:close/>
                </a:path>
              </a:pathLst>
            </a:custGeom>
            <a:solidFill>
              <a:srgbClr val="F1A7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0" name="Google Shape;540;p46"/>
            <p:cNvSpPr/>
            <p:nvPr/>
          </p:nvSpPr>
          <p:spPr>
            <a:xfrm>
              <a:off x="5318600" y="1848125"/>
              <a:ext cx="146125" cy="154600"/>
            </a:xfrm>
            <a:custGeom>
              <a:rect b="b" l="l" r="r" t="t"/>
              <a:pathLst>
                <a:path extrusionOk="0" h="6184" w="5845">
                  <a:moveTo>
                    <a:pt x="2939" y="1"/>
                  </a:moveTo>
                  <a:cubicBezTo>
                    <a:pt x="1901" y="700"/>
                    <a:pt x="863" y="1978"/>
                    <a:pt x="0" y="3202"/>
                  </a:cubicBezTo>
                  <a:cubicBezTo>
                    <a:pt x="568" y="4294"/>
                    <a:pt x="1311" y="5277"/>
                    <a:pt x="2152" y="6183"/>
                  </a:cubicBezTo>
                  <a:cubicBezTo>
                    <a:pt x="4293" y="3857"/>
                    <a:pt x="5844" y="1083"/>
                    <a:pt x="5844" y="1083"/>
                  </a:cubicBezTo>
                  <a:lnTo>
                    <a:pt x="2939" y="1"/>
                  </a:lnTo>
                  <a:close/>
                </a:path>
              </a:pathLst>
            </a:custGeom>
            <a:solidFill>
              <a:srgbClr val="EA7A5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1" name="Google Shape;541;p46"/>
            <p:cNvSpPr/>
            <p:nvPr/>
          </p:nvSpPr>
          <p:spPr>
            <a:xfrm>
              <a:off x="5099325" y="2167350"/>
              <a:ext cx="87125" cy="141050"/>
            </a:xfrm>
            <a:custGeom>
              <a:rect b="b" l="l" r="r" t="t"/>
              <a:pathLst>
                <a:path extrusionOk="0" h="5642" w="3485">
                  <a:moveTo>
                    <a:pt x="1788" y="0"/>
                  </a:moveTo>
                  <a:cubicBezTo>
                    <a:pt x="1762" y="0"/>
                    <a:pt x="1735" y="4"/>
                    <a:pt x="1704" y="12"/>
                  </a:cubicBezTo>
                  <a:cubicBezTo>
                    <a:pt x="1365" y="88"/>
                    <a:pt x="263" y="241"/>
                    <a:pt x="132" y="820"/>
                  </a:cubicBezTo>
                  <a:cubicBezTo>
                    <a:pt x="1" y="1410"/>
                    <a:pt x="1377" y="4009"/>
                    <a:pt x="2130" y="5069"/>
                  </a:cubicBezTo>
                  <a:cubicBezTo>
                    <a:pt x="2437" y="5503"/>
                    <a:pt x="2664" y="5641"/>
                    <a:pt x="2827" y="5641"/>
                  </a:cubicBezTo>
                  <a:cubicBezTo>
                    <a:pt x="3058" y="5641"/>
                    <a:pt x="3160" y="5364"/>
                    <a:pt x="3179" y="5254"/>
                  </a:cubicBezTo>
                  <a:cubicBezTo>
                    <a:pt x="3200" y="5080"/>
                    <a:pt x="2829" y="3300"/>
                    <a:pt x="3157" y="2644"/>
                  </a:cubicBezTo>
                  <a:lnTo>
                    <a:pt x="3484" y="1999"/>
                  </a:lnTo>
                  <a:lnTo>
                    <a:pt x="2688" y="1497"/>
                  </a:lnTo>
                  <a:lnTo>
                    <a:pt x="2348" y="1814"/>
                  </a:lnTo>
                  <a:lnTo>
                    <a:pt x="2108" y="372"/>
                  </a:lnTo>
                  <a:cubicBezTo>
                    <a:pt x="2108" y="372"/>
                    <a:pt x="2054" y="0"/>
                    <a:pt x="17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2" name="Google Shape;542;p46"/>
            <p:cNvSpPr/>
            <p:nvPr/>
          </p:nvSpPr>
          <p:spPr>
            <a:xfrm>
              <a:off x="5099325" y="2180725"/>
              <a:ext cx="78125" cy="127675"/>
            </a:xfrm>
            <a:custGeom>
              <a:rect b="b" l="l" r="r" t="t"/>
              <a:pathLst>
                <a:path extrusionOk="0" h="5107" w="3125">
                  <a:moveTo>
                    <a:pt x="306" y="1"/>
                  </a:moveTo>
                  <a:cubicBezTo>
                    <a:pt x="219" y="78"/>
                    <a:pt x="153" y="176"/>
                    <a:pt x="132" y="285"/>
                  </a:cubicBezTo>
                  <a:cubicBezTo>
                    <a:pt x="1" y="875"/>
                    <a:pt x="1377" y="3474"/>
                    <a:pt x="2130" y="4534"/>
                  </a:cubicBezTo>
                  <a:cubicBezTo>
                    <a:pt x="2439" y="4969"/>
                    <a:pt x="2667" y="5107"/>
                    <a:pt x="2830" y="5107"/>
                  </a:cubicBezTo>
                  <a:cubicBezTo>
                    <a:pt x="2978" y="5107"/>
                    <a:pt x="3072" y="4993"/>
                    <a:pt x="3124" y="4884"/>
                  </a:cubicBezTo>
                  <a:lnTo>
                    <a:pt x="3124" y="4884"/>
                  </a:lnTo>
                  <a:cubicBezTo>
                    <a:pt x="3118" y="4884"/>
                    <a:pt x="3112" y="4884"/>
                    <a:pt x="3105" y="4884"/>
                  </a:cubicBezTo>
                  <a:cubicBezTo>
                    <a:pt x="2932" y="4884"/>
                    <a:pt x="2697" y="4746"/>
                    <a:pt x="2370" y="4283"/>
                  </a:cubicBezTo>
                  <a:cubicBezTo>
                    <a:pt x="1639" y="3245"/>
                    <a:pt x="306" y="744"/>
                    <a:pt x="3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3" name="Google Shape;543;p46"/>
            <p:cNvSpPr/>
            <p:nvPr/>
          </p:nvSpPr>
          <p:spPr>
            <a:xfrm>
              <a:off x="5155850" y="2221425"/>
              <a:ext cx="22700" cy="12425"/>
            </a:xfrm>
            <a:custGeom>
              <a:rect b="b" l="l" r="r" t="t"/>
              <a:pathLst>
                <a:path extrusionOk="0" h="497" w="908">
                  <a:moveTo>
                    <a:pt x="22" y="1"/>
                  </a:moveTo>
                  <a:cubicBezTo>
                    <a:pt x="11" y="1"/>
                    <a:pt x="0" y="11"/>
                    <a:pt x="0" y="11"/>
                  </a:cubicBezTo>
                  <a:cubicBezTo>
                    <a:pt x="0" y="23"/>
                    <a:pt x="0" y="23"/>
                    <a:pt x="11" y="33"/>
                  </a:cubicBezTo>
                  <a:lnTo>
                    <a:pt x="22" y="33"/>
                  </a:lnTo>
                  <a:cubicBezTo>
                    <a:pt x="55" y="44"/>
                    <a:pt x="219" y="77"/>
                    <a:pt x="405" y="164"/>
                  </a:cubicBezTo>
                  <a:cubicBezTo>
                    <a:pt x="492" y="197"/>
                    <a:pt x="590" y="241"/>
                    <a:pt x="677" y="295"/>
                  </a:cubicBezTo>
                  <a:cubicBezTo>
                    <a:pt x="765" y="350"/>
                    <a:pt x="842" y="416"/>
                    <a:pt x="885" y="492"/>
                  </a:cubicBezTo>
                  <a:cubicBezTo>
                    <a:pt x="892" y="492"/>
                    <a:pt x="895" y="497"/>
                    <a:pt x="899" y="497"/>
                  </a:cubicBezTo>
                  <a:cubicBezTo>
                    <a:pt x="901" y="497"/>
                    <a:pt x="903" y="496"/>
                    <a:pt x="907" y="492"/>
                  </a:cubicBezTo>
                  <a:lnTo>
                    <a:pt x="907" y="481"/>
                  </a:lnTo>
                  <a:cubicBezTo>
                    <a:pt x="852" y="394"/>
                    <a:pt x="765" y="328"/>
                    <a:pt x="677" y="273"/>
                  </a:cubicBezTo>
                  <a:cubicBezTo>
                    <a:pt x="393" y="88"/>
                    <a:pt x="22" y="1"/>
                    <a:pt x="2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4" name="Google Shape;544;p46"/>
            <p:cNvSpPr/>
            <p:nvPr/>
          </p:nvSpPr>
          <p:spPr>
            <a:xfrm>
              <a:off x="5153650" y="2241650"/>
              <a:ext cx="22975" cy="12225"/>
            </a:xfrm>
            <a:custGeom>
              <a:rect b="b" l="l" r="r" t="t"/>
              <a:pathLst>
                <a:path extrusionOk="0" h="489" w="919">
                  <a:moveTo>
                    <a:pt x="23" y="0"/>
                  </a:moveTo>
                  <a:cubicBezTo>
                    <a:pt x="12" y="0"/>
                    <a:pt x="12" y="0"/>
                    <a:pt x="1" y="11"/>
                  </a:cubicBezTo>
                  <a:lnTo>
                    <a:pt x="12" y="22"/>
                  </a:lnTo>
                  <a:lnTo>
                    <a:pt x="23" y="22"/>
                  </a:lnTo>
                  <a:cubicBezTo>
                    <a:pt x="56" y="32"/>
                    <a:pt x="219" y="76"/>
                    <a:pt x="405" y="153"/>
                  </a:cubicBezTo>
                  <a:cubicBezTo>
                    <a:pt x="503" y="185"/>
                    <a:pt x="591" y="240"/>
                    <a:pt x="678" y="295"/>
                  </a:cubicBezTo>
                  <a:cubicBezTo>
                    <a:pt x="765" y="350"/>
                    <a:pt x="842" y="415"/>
                    <a:pt x="886" y="481"/>
                  </a:cubicBezTo>
                  <a:cubicBezTo>
                    <a:pt x="891" y="486"/>
                    <a:pt x="894" y="488"/>
                    <a:pt x="897" y="488"/>
                  </a:cubicBezTo>
                  <a:cubicBezTo>
                    <a:pt x="899" y="488"/>
                    <a:pt x="902" y="486"/>
                    <a:pt x="908" y="481"/>
                  </a:cubicBezTo>
                  <a:cubicBezTo>
                    <a:pt x="908" y="481"/>
                    <a:pt x="918" y="469"/>
                    <a:pt x="908" y="469"/>
                  </a:cubicBezTo>
                  <a:cubicBezTo>
                    <a:pt x="853" y="393"/>
                    <a:pt x="765" y="316"/>
                    <a:pt x="678" y="262"/>
                  </a:cubicBezTo>
                  <a:cubicBezTo>
                    <a:pt x="394" y="87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5" name="Google Shape;545;p46"/>
            <p:cNvSpPr/>
            <p:nvPr/>
          </p:nvSpPr>
          <p:spPr>
            <a:xfrm>
              <a:off x="5155300" y="2231250"/>
              <a:ext cx="22700" cy="12325"/>
            </a:xfrm>
            <a:custGeom>
              <a:rect b="b" l="l" r="r" t="t"/>
              <a:pathLst>
                <a:path extrusionOk="0" h="493" w="908">
                  <a:moveTo>
                    <a:pt x="12" y="1"/>
                  </a:moveTo>
                  <a:cubicBezTo>
                    <a:pt x="0" y="1"/>
                    <a:pt x="0" y="1"/>
                    <a:pt x="0" y="11"/>
                  </a:cubicBezTo>
                  <a:cubicBezTo>
                    <a:pt x="0" y="23"/>
                    <a:pt x="0" y="23"/>
                    <a:pt x="12" y="23"/>
                  </a:cubicBezTo>
                  <a:cubicBezTo>
                    <a:pt x="55" y="33"/>
                    <a:pt x="219" y="77"/>
                    <a:pt x="405" y="154"/>
                  </a:cubicBezTo>
                  <a:cubicBezTo>
                    <a:pt x="492" y="198"/>
                    <a:pt x="590" y="241"/>
                    <a:pt x="667" y="295"/>
                  </a:cubicBezTo>
                  <a:cubicBezTo>
                    <a:pt x="754" y="350"/>
                    <a:pt x="830" y="416"/>
                    <a:pt x="885" y="492"/>
                  </a:cubicBezTo>
                  <a:lnTo>
                    <a:pt x="896" y="492"/>
                  </a:lnTo>
                  <a:cubicBezTo>
                    <a:pt x="907" y="482"/>
                    <a:pt x="907" y="482"/>
                    <a:pt x="896" y="470"/>
                  </a:cubicBezTo>
                  <a:cubicBezTo>
                    <a:pt x="842" y="394"/>
                    <a:pt x="765" y="329"/>
                    <a:pt x="667" y="263"/>
                  </a:cubicBezTo>
                  <a:cubicBezTo>
                    <a:pt x="383" y="88"/>
                    <a:pt x="12" y="1"/>
                    <a:pt x="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6" name="Google Shape;546;p46"/>
            <p:cNvSpPr/>
            <p:nvPr/>
          </p:nvSpPr>
          <p:spPr>
            <a:xfrm>
              <a:off x="5322150" y="1782600"/>
              <a:ext cx="169325" cy="195550"/>
            </a:xfrm>
            <a:custGeom>
              <a:rect b="b" l="l" r="r" t="t"/>
              <a:pathLst>
                <a:path extrusionOk="0" h="7822" w="6773">
                  <a:moveTo>
                    <a:pt x="3200" y="0"/>
                  </a:moveTo>
                  <a:cubicBezTo>
                    <a:pt x="3200" y="0"/>
                    <a:pt x="896" y="2786"/>
                    <a:pt x="1" y="4828"/>
                  </a:cubicBezTo>
                  <a:cubicBezTo>
                    <a:pt x="1" y="4828"/>
                    <a:pt x="950" y="7090"/>
                    <a:pt x="3200" y="7821"/>
                  </a:cubicBezTo>
                  <a:cubicBezTo>
                    <a:pt x="3200" y="7821"/>
                    <a:pt x="5724" y="4981"/>
                    <a:pt x="6248" y="3310"/>
                  </a:cubicBezTo>
                  <a:cubicBezTo>
                    <a:pt x="6773" y="1628"/>
                    <a:pt x="3200" y="0"/>
                    <a:pt x="32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7" name="Google Shape;547;p46"/>
            <p:cNvSpPr/>
            <p:nvPr/>
          </p:nvSpPr>
          <p:spPr>
            <a:xfrm>
              <a:off x="5341275" y="1782600"/>
              <a:ext cx="320050" cy="375225"/>
            </a:xfrm>
            <a:custGeom>
              <a:rect b="b" l="l" r="r" t="t"/>
              <a:pathLst>
                <a:path extrusionOk="0" h="15009" w="12802">
                  <a:moveTo>
                    <a:pt x="2622" y="0"/>
                  </a:moveTo>
                  <a:cubicBezTo>
                    <a:pt x="2622" y="0"/>
                    <a:pt x="0" y="2153"/>
                    <a:pt x="1573" y="4468"/>
                  </a:cubicBezTo>
                  <a:cubicBezTo>
                    <a:pt x="3146" y="6773"/>
                    <a:pt x="8705" y="7559"/>
                    <a:pt x="8705" y="7559"/>
                  </a:cubicBezTo>
                  <a:cubicBezTo>
                    <a:pt x="8705" y="7559"/>
                    <a:pt x="7297" y="7723"/>
                    <a:pt x="6248" y="10607"/>
                  </a:cubicBezTo>
                  <a:cubicBezTo>
                    <a:pt x="5199" y="13490"/>
                    <a:pt x="4304" y="14702"/>
                    <a:pt x="4304" y="14702"/>
                  </a:cubicBezTo>
                  <a:lnTo>
                    <a:pt x="5724" y="15008"/>
                  </a:lnTo>
                  <a:cubicBezTo>
                    <a:pt x="5724" y="15008"/>
                    <a:pt x="7657" y="11808"/>
                    <a:pt x="9241" y="10399"/>
                  </a:cubicBezTo>
                  <a:cubicBezTo>
                    <a:pt x="10814" y="8979"/>
                    <a:pt x="12802" y="7559"/>
                    <a:pt x="11600" y="6194"/>
                  </a:cubicBezTo>
                  <a:cubicBezTo>
                    <a:pt x="10387" y="4828"/>
                    <a:pt x="2622" y="0"/>
                    <a:pt x="2622" y="0"/>
                  </a:cubicBezTo>
                  <a:close/>
                </a:path>
              </a:pathLst>
            </a:custGeom>
            <a:solidFill>
              <a:srgbClr val="F1A7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8" name="Google Shape;548;p46"/>
            <p:cNvSpPr/>
            <p:nvPr/>
          </p:nvSpPr>
          <p:spPr>
            <a:xfrm>
              <a:off x="5341275" y="1782600"/>
              <a:ext cx="193075" cy="172050"/>
            </a:xfrm>
            <a:custGeom>
              <a:rect b="b" l="l" r="r" t="t"/>
              <a:pathLst>
                <a:path extrusionOk="0" h="6882" w="7723">
                  <a:moveTo>
                    <a:pt x="2622" y="0"/>
                  </a:moveTo>
                  <a:cubicBezTo>
                    <a:pt x="2622" y="0"/>
                    <a:pt x="0" y="2153"/>
                    <a:pt x="1573" y="4468"/>
                  </a:cubicBezTo>
                  <a:cubicBezTo>
                    <a:pt x="2359" y="5626"/>
                    <a:pt x="4151" y="6391"/>
                    <a:pt x="5746" y="6882"/>
                  </a:cubicBezTo>
                  <a:cubicBezTo>
                    <a:pt x="6149" y="6445"/>
                    <a:pt x="6542" y="5997"/>
                    <a:pt x="6870" y="5495"/>
                  </a:cubicBezTo>
                  <a:cubicBezTo>
                    <a:pt x="7307" y="4850"/>
                    <a:pt x="7722" y="4020"/>
                    <a:pt x="7624" y="3234"/>
                  </a:cubicBezTo>
                  <a:cubicBezTo>
                    <a:pt x="5210" y="1606"/>
                    <a:pt x="2622" y="0"/>
                    <a:pt x="2622" y="0"/>
                  </a:cubicBezTo>
                  <a:close/>
                </a:path>
              </a:pathLst>
            </a:custGeom>
            <a:solidFill>
              <a:srgbClr val="EA7A5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9" name="Google Shape;549;p46"/>
            <p:cNvSpPr/>
            <p:nvPr/>
          </p:nvSpPr>
          <p:spPr>
            <a:xfrm>
              <a:off x="5426175" y="2117575"/>
              <a:ext cx="145450" cy="90450"/>
            </a:xfrm>
            <a:custGeom>
              <a:rect b="b" l="l" r="r" t="t"/>
              <a:pathLst>
                <a:path extrusionOk="0" h="3618" w="5818">
                  <a:moveTo>
                    <a:pt x="1127" y="1"/>
                  </a:moveTo>
                  <a:cubicBezTo>
                    <a:pt x="1044" y="1"/>
                    <a:pt x="960" y="34"/>
                    <a:pt x="896" y="135"/>
                  </a:cubicBezTo>
                  <a:cubicBezTo>
                    <a:pt x="700" y="419"/>
                    <a:pt x="1" y="1282"/>
                    <a:pt x="296" y="1795"/>
                  </a:cubicBezTo>
                  <a:cubicBezTo>
                    <a:pt x="591" y="2320"/>
                    <a:pt x="3376" y="3291"/>
                    <a:pt x="4643" y="3554"/>
                  </a:cubicBezTo>
                  <a:cubicBezTo>
                    <a:pt x="4848" y="3598"/>
                    <a:pt x="5012" y="3617"/>
                    <a:pt x="5144" y="3617"/>
                  </a:cubicBezTo>
                  <a:cubicBezTo>
                    <a:pt x="5818" y="3617"/>
                    <a:pt x="5621" y="3115"/>
                    <a:pt x="5539" y="2997"/>
                  </a:cubicBezTo>
                  <a:cubicBezTo>
                    <a:pt x="5440" y="2844"/>
                    <a:pt x="3955" y="1784"/>
                    <a:pt x="3748" y="1085"/>
                  </a:cubicBezTo>
                  <a:lnTo>
                    <a:pt x="3551" y="386"/>
                  </a:lnTo>
                  <a:lnTo>
                    <a:pt x="2622" y="561"/>
                  </a:lnTo>
                  <a:lnTo>
                    <a:pt x="2590" y="1019"/>
                  </a:lnTo>
                  <a:lnTo>
                    <a:pt x="1442" y="124"/>
                  </a:lnTo>
                  <a:cubicBezTo>
                    <a:pt x="1442" y="124"/>
                    <a:pt x="1287" y="1"/>
                    <a:pt x="11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0" name="Google Shape;550;p46"/>
            <p:cNvSpPr/>
            <p:nvPr/>
          </p:nvSpPr>
          <p:spPr>
            <a:xfrm>
              <a:off x="5431650" y="2154250"/>
              <a:ext cx="136150" cy="53800"/>
            </a:xfrm>
            <a:custGeom>
              <a:rect b="b" l="l" r="r" t="t"/>
              <a:pathLst>
                <a:path extrusionOk="0" h="2152" w="5446">
                  <a:moveTo>
                    <a:pt x="0" y="1"/>
                  </a:moveTo>
                  <a:cubicBezTo>
                    <a:pt x="0" y="120"/>
                    <a:pt x="22" y="230"/>
                    <a:pt x="77" y="328"/>
                  </a:cubicBezTo>
                  <a:cubicBezTo>
                    <a:pt x="372" y="853"/>
                    <a:pt x="3157" y="1824"/>
                    <a:pt x="4424" y="2087"/>
                  </a:cubicBezTo>
                  <a:cubicBezTo>
                    <a:pt x="4631" y="2132"/>
                    <a:pt x="4797" y="2152"/>
                    <a:pt x="4929" y="2152"/>
                  </a:cubicBezTo>
                  <a:cubicBezTo>
                    <a:pt x="5431" y="2152"/>
                    <a:pt x="5446" y="1871"/>
                    <a:pt x="5386" y="1671"/>
                  </a:cubicBezTo>
                  <a:lnTo>
                    <a:pt x="5386" y="1671"/>
                  </a:lnTo>
                  <a:cubicBezTo>
                    <a:pt x="5309" y="1755"/>
                    <a:pt x="5176" y="1811"/>
                    <a:pt x="4944" y="1811"/>
                  </a:cubicBezTo>
                  <a:cubicBezTo>
                    <a:pt x="4810" y="1811"/>
                    <a:pt x="4643" y="1792"/>
                    <a:pt x="4435" y="1748"/>
                  </a:cubicBezTo>
                  <a:cubicBezTo>
                    <a:pt x="3190" y="1486"/>
                    <a:pt x="514" y="557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1" name="Google Shape;551;p46"/>
            <p:cNvSpPr/>
            <p:nvPr/>
          </p:nvSpPr>
          <p:spPr>
            <a:xfrm>
              <a:off x="5495550" y="2144150"/>
              <a:ext cx="24875" cy="7250"/>
            </a:xfrm>
            <a:custGeom>
              <a:rect b="b" l="l" r="r" t="t"/>
              <a:pathLst>
                <a:path extrusionOk="0" h="290" w="995">
                  <a:moveTo>
                    <a:pt x="852" y="0"/>
                  </a:moveTo>
                  <a:cubicBezTo>
                    <a:pt x="667" y="0"/>
                    <a:pt x="459" y="66"/>
                    <a:pt x="295" y="131"/>
                  </a:cubicBezTo>
                  <a:cubicBezTo>
                    <a:pt x="121" y="197"/>
                    <a:pt x="11" y="262"/>
                    <a:pt x="11" y="262"/>
                  </a:cubicBezTo>
                  <a:cubicBezTo>
                    <a:pt x="0" y="274"/>
                    <a:pt x="0" y="274"/>
                    <a:pt x="0" y="284"/>
                  </a:cubicBezTo>
                  <a:cubicBezTo>
                    <a:pt x="8" y="284"/>
                    <a:pt x="10" y="289"/>
                    <a:pt x="14" y="289"/>
                  </a:cubicBezTo>
                  <a:cubicBezTo>
                    <a:pt x="16" y="289"/>
                    <a:pt x="18" y="288"/>
                    <a:pt x="22" y="284"/>
                  </a:cubicBezTo>
                  <a:cubicBezTo>
                    <a:pt x="55" y="274"/>
                    <a:pt x="175" y="208"/>
                    <a:pt x="328" y="143"/>
                  </a:cubicBezTo>
                  <a:cubicBezTo>
                    <a:pt x="492" y="77"/>
                    <a:pt x="677" y="22"/>
                    <a:pt x="852" y="22"/>
                  </a:cubicBezTo>
                  <a:cubicBezTo>
                    <a:pt x="896" y="22"/>
                    <a:pt x="939" y="22"/>
                    <a:pt x="973" y="33"/>
                  </a:cubicBezTo>
                  <a:cubicBezTo>
                    <a:pt x="983" y="33"/>
                    <a:pt x="983" y="33"/>
                    <a:pt x="994" y="22"/>
                  </a:cubicBezTo>
                  <a:lnTo>
                    <a:pt x="983" y="12"/>
                  </a:lnTo>
                  <a:cubicBezTo>
                    <a:pt x="939" y="0"/>
                    <a:pt x="896" y="0"/>
                    <a:pt x="85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2" name="Google Shape;552;p46"/>
            <p:cNvSpPr/>
            <p:nvPr/>
          </p:nvSpPr>
          <p:spPr>
            <a:xfrm>
              <a:off x="5507550" y="2160275"/>
              <a:ext cx="24900" cy="7375"/>
            </a:xfrm>
            <a:custGeom>
              <a:rect b="b" l="l" r="r" t="t"/>
              <a:pathLst>
                <a:path extrusionOk="0" h="295" w="996">
                  <a:moveTo>
                    <a:pt x="853" y="0"/>
                  </a:moveTo>
                  <a:cubicBezTo>
                    <a:pt x="667" y="0"/>
                    <a:pt x="459" y="66"/>
                    <a:pt x="296" y="131"/>
                  </a:cubicBezTo>
                  <a:cubicBezTo>
                    <a:pt x="121" y="197"/>
                    <a:pt x="12" y="273"/>
                    <a:pt x="12" y="273"/>
                  </a:cubicBezTo>
                  <a:cubicBezTo>
                    <a:pt x="1" y="273"/>
                    <a:pt x="1" y="284"/>
                    <a:pt x="1" y="284"/>
                  </a:cubicBezTo>
                  <a:cubicBezTo>
                    <a:pt x="12" y="295"/>
                    <a:pt x="12" y="295"/>
                    <a:pt x="23" y="295"/>
                  </a:cubicBezTo>
                  <a:lnTo>
                    <a:pt x="23" y="284"/>
                  </a:lnTo>
                  <a:cubicBezTo>
                    <a:pt x="56" y="273"/>
                    <a:pt x="175" y="207"/>
                    <a:pt x="328" y="142"/>
                  </a:cubicBezTo>
                  <a:cubicBezTo>
                    <a:pt x="493" y="76"/>
                    <a:pt x="678" y="22"/>
                    <a:pt x="853" y="22"/>
                  </a:cubicBezTo>
                  <a:cubicBezTo>
                    <a:pt x="896" y="22"/>
                    <a:pt x="940" y="22"/>
                    <a:pt x="973" y="32"/>
                  </a:cubicBezTo>
                  <a:cubicBezTo>
                    <a:pt x="984" y="32"/>
                    <a:pt x="984" y="32"/>
                    <a:pt x="995" y="22"/>
                  </a:cubicBezTo>
                  <a:lnTo>
                    <a:pt x="984" y="11"/>
                  </a:lnTo>
                  <a:cubicBezTo>
                    <a:pt x="940" y="0"/>
                    <a:pt x="896" y="0"/>
                    <a:pt x="85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3" name="Google Shape;553;p46"/>
            <p:cNvSpPr/>
            <p:nvPr/>
          </p:nvSpPr>
          <p:spPr>
            <a:xfrm>
              <a:off x="5501550" y="2151775"/>
              <a:ext cx="24875" cy="7275"/>
            </a:xfrm>
            <a:custGeom>
              <a:rect b="b" l="l" r="r" t="t"/>
              <a:pathLst>
                <a:path extrusionOk="0" h="291" w="995">
                  <a:moveTo>
                    <a:pt x="852" y="1"/>
                  </a:moveTo>
                  <a:cubicBezTo>
                    <a:pt x="667" y="1"/>
                    <a:pt x="459" y="67"/>
                    <a:pt x="296" y="132"/>
                  </a:cubicBezTo>
                  <a:cubicBezTo>
                    <a:pt x="131" y="198"/>
                    <a:pt x="12" y="263"/>
                    <a:pt x="12" y="263"/>
                  </a:cubicBezTo>
                  <a:cubicBezTo>
                    <a:pt x="0" y="274"/>
                    <a:pt x="0" y="274"/>
                    <a:pt x="12" y="285"/>
                  </a:cubicBezTo>
                  <a:cubicBezTo>
                    <a:pt x="12" y="285"/>
                    <a:pt x="16" y="290"/>
                    <a:pt x="19" y="290"/>
                  </a:cubicBezTo>
                  <a:cubicBezTo>
                    <a:pt x="21" y="290"/>
                    <a:pt x="22" y="289"/>
                    <a:pt x="22" y="285"/>
                  </a:cubicBezTo>
                  <a:lnTo>
                    <a:pt x="34" y="285"/>
                  </a:lnTo>
                  <a:cubicBezTo>
                    <a:pt x="55" y="274"/>
                    <a:pt x="175" y="209"/>
                    <a:pt x="339" y="143"/>
                  </a:cubicBezTo>
                  <a:cubicBezTo>
                    <a:pt x="492" y="78"/>
                    <a:pt x="689" y="23"/>
                    <a:pt x="852" y="23"/>
                  </a:cubicBezTo>
                  <a:cubicBezTo>
                    <a:pt x="896" y="23"/>
                    <a:pt x="940" y="23"/>
                    <a:pt x="983" y="34"/>
                  </a:cubicBezTo>
                  <a:cubicBezTo>
                    <a:pt x="983" y="34"/>
                    <a:pt x="995" y="34"/>
                    <a:pt x="995" y="23"/>
                  </a:cubicBezTo>
                  <a:cubicBezTo>
                    <a:pt x="995" y="12"/>
                    <a:pt x="995" y="12"/>
                    <a:pt x="983" y="12"/>
                  </a:cubicBezTo>
                  <a:cubicBezTo>
                    <a:pt x="940" y="1"/>
                    <a:pt x="896" y="1"/>
                    <a:pt x="85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4" name="Google Shape;554;p46"/>
            <p:cNvSpPr/>
            <p:nvPr/>
          </p:nvSpPr>
          <p:spPr>
            <a:xfrm>
              <a:off x="5342625" y="1775500"/>
              <a:ext cx="188975" cy="180250"/>
            </a:xfrm>
            <a:custGeom>
              <a:rect b="b" l="l" r="r" t="t"/>
              <a:pathLst>
                <a:path extrusionOk="0" h="7210" w="7559">
                  <a:moveTo>
                    <a:pt x="2218" y="0"/>
                  </a:moveTo>
                  <a:cubicBezTo>
                    <a:pt x="2218" y="0"/>
                    <a:pt x="0" y="1912"/>
                    <a:pt x="361" y="3332"/>
                  </a:cubicBezTo>
                  <a:cubicBezTo>
                    <a:pt x="733" y="4752"/>
                    <a:pt x="2097" y="6379"/>
                    <a:pt x="4719" y="7209"/>
                  </a:cubicBezTo>
                  <a:cubicBezTo>
                    <a:pt x="4719" y="7209"/>
                    <a:pt x="6270" y="6510"/>
                    <a:pt x="7559" y="3408"/>
                  </a:cubicBezTo>
                  <a:lnTo>
                    <a:pt x="6292" y="2546"/>
                  </a:lnTo>
                  <a:lnTo>
                    <a:pt x="7056" y="1497"/>
                  </a:lnTo>
                  <a:lnTo>
                    <a:pt x="221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5" name="Google Shape;555;p46"/>
            <p:cNvSpPr/>
            <p:nvPr/>
          </p:nvSpPr>
          <p:spPr>
            <a:xfrm>
              <a:off x="5399425" y="1775225"/>
              <a:ext cx="128100" cy="157325"/>
            </a:xfrm>
            <a:custGeom>
              <a:rect b="b" l="l" r="r" t="t"/>
              <a:pathLst>
                <a:path extrusionOk="0" h="6293" w="5124">
                  <a:moveTo>
                    <a:pt x="2240" y="1"/>
                  </a:moveTo>
                  <a:cubicBezTo>
                    <a:pt x="2228" y="1"/>
                    <a:pt x="2228" y="1"/>
                    <a:pt x="2218" y="11"/>
                  </a:cubicBezTo>
                  <a:cubicBezTo>
                    <a:pt x="2218" y="11"/>
                    <a:pt x="1825" y="460"/>
                    <a:pt x="1432" y="1016"/>
                  </a:cubicBezTo>
                  <a:cubicBezTo>
                    <a:pt x="1235" y="1300"/>
                    <a:pt x="1038" y="1617"/>
                    <a:pt x="885" y="1912"/>
                  </a:cubicBezTo>
                  <a:cubicBezTo>
                    <a:pt x="733" y="2207"/>
                    <a:pt x="634" y="2480"/>
                    <a:pt x="634" y="2710"/>
                  </a:cubicBezTo>
                  <a:cubicBezTo>
                    <a:pt x="634" y="2829"/>
                    <a:pt x="711" y="2961"/>
                    <a:pt x="830" y="3113"/>
                  </a:cubicBezTo>
                  <a:cubicBezTo>
                    <a:pt x="1049" y="3365"/>
                    <a:pt x="1420" y="3660"/>
                    <a:pt x="1857" y="3965"/>
                  </a:cubicBezTo>
                  <a:cubicBezTo>
                    <a:pt x="3113" y="4816"/>
                    <a:pt x="4912" y="5707"/>
                    <a:pt x="5088" y="5794"/>
                  </a:cubicBezTo>
                  <a:lnTo>
                    <a:pt x="5088" y="5794"/>
                  </a:lnTo>
                  <a:lnTo>
                    <a:pt x="4748" y="6261"/>
                  </a:lnTo>
                  <a:lnTo>
                    <a:pt x="4748" y="6261"/>
                  </a:lnTo>
                  <a:cubicBezTo>
                    <a:pt x="4741" y="6257"/>
                    <a:pt x="4732" y="6253"/>
                    <a:pt x="4719" y="6249"/>
                  </a:cubicBezTo>
                  <a:cubicBezTo>
                    <a:pt x="4534" y="6172"/>
                    <a:pt x="3682" y="5779"/>
                    <a:pt x="2764" y="5244"/>
                  </a:cubicBezTo>
                  <a:cubicBezTo>
                    <a:pt x="1835" y="4708"/>
                    <a:pt x="830" y="4020"/>
                    <a:pt x="339" y="3332"/>
                  </a:cubicBezTo>
                  <a:cubicBezTo>
                    <a:pt x="121" y="3016"/>
                    <a:pt x="33" y="2698"/>
                    <a:pt x="33" y="2382"/>
                  </a:cubicBezTo>
                  <a:cubicBezTo>
                    <a:pt x="33" y="1825"/>
                    <a:pt x="317" y="1312"/>
                    <a:pt x="601" y="929"/>
                  </a:cubicBezTo>
                  <a:cubicBezTo>
                    <a:pt x="754" y="732"/>
                    <a:pt x="896" y="579"/>
                    <a:pt x="1005" y="470"/>
                  </a:cubicBezTo>
                  <a:cubicBezTo>
                    <a:pt x="1060" y="416"/>
                    <a:pt x="1104" y="383"/>
                    <a:pt x="1136" y="350"/>
                  </a:cubicBezTo>
                  <a:lnTo>
                    <a:pt x="1169" y="317"/>
                  </a:lnTo>
                  <a:lnTo>
                    <a:pt x="1180" y="307"/>
                  </a:lnTo>
                  <a:cubicBezTo>
                    <a:pt x="1191" y="307"/>
                    <a:pt x="1191" y="295"/>
                    <a:pt x="1180" y="285"/>
                  </a:cubicBezTo>
                  <a:lnTo>
                    <a:pt x="1169" y="285"/>
                  </a:lnTo>
                  <a:cubicBezTo>
                    <a:pt x="1169" y="285"/>
                    <a:pt x="874" y="525"/>
                    <a:pt x="590" y="918"/>
                  </a:cubicBezTo>
                  <a:cubicBezTo>
                    <a:pt x="296" y="1300"/>
                    <a:pt x="0" y="1825"/>
                    <a:pt x="0" y="2382"/>
                  </a:cubicBezTo>
                  <a:cubicBezTo>
                    <a:pt x="0" y="2698"/>
                    <a:pt x="99" y="3026"/>
                    <a:pt x="328" y="3354"/>
                  </a:cubicBezTo>
                  <a:cubicBezTo>
                    <a:pt x="852" y="4086"/>
                    <a:pt x="1956" y="4817"/>
                    <a:pt x="2928" y="5375"/>
                  </a:cubicBezTo>
                  <a:cubicBezTo>
                    <a:pt x="3911" y="5921"/>
                    <a:pt x="4752" y="6292"/>
                    <a:pt x="4752" y="6292"/>
                  </a:cubicBezTo>
                  <a:cubicBezTo>
                    <a:pt x="4752" y="6292"/>
                    <a:pt x="4763" y="6292"/>
                    <a:pt x="4763" y="6281"/>
                  </a:cubicBezTo>
                  <a:lnTo>
                    <a:pt x="5112" y="5800"/>
                  </a:lnTo>
                  <a:cubicBezTo>
                    <a:pt x="5112" y="5800"/>
                    <a:pt x="5123" y="5790"/>
                    <a:pt x="5112" y="5790"/>
                  </a:cubicBezTo>
                  <a:lnTo>
                    <a:pt x="5112" y="5779"/>
                  </a:lnTo>
                  <a:cubicBezTo>
                    <a:pt x="5112" y="5779"/>
                    <a:pt x="5090" y="5779"/>
                    <a:pt x="5058" y="5757"/>
                  </a:cubicBezTo>
                  <a:cubicBezTo>
                    <a:pt x="4818" y="5637"/>
                    <a:pt x="3714" y="5080"/>
                    <a:pt x="2677" y="4457"/>
                  </a:cubicBezTo>
                  <a:cubicBezTo>
                    <a:pt x="2152" y="4140"/>
                    <a:pt x="1650" y="3802"/>
                    <a:pt x="1279" y="3496"/>
                  </a:cubicBezTo>
                  <a:cubicBezTo>
                    <a:pt x="1093" y="3343"/>
                    <a:pt x="940" y="3201"/>
                    <a:pt x="830" y="3070"/>
                  </a:cubicBezTo>
                  <a:cubicBezTo>
                    <a:pt x="721" y="2928"/>
                    <a:pt x="656" y="2808"/>
                    <a:pt x="656" y="2710"/>
                  </a:cubicBezTo>
                  <a:cubicBezTo>
                    <a:pt x="656" y="2491"/>
                    <a:pt x="754" y="2218"/>
                    <a:pt x="907" y="1923"/>
                  </a:cubicBezTo>
                  <a:cubicBezTo>
                    <a:pt x="1126" y="1475"/>
                    <a:pt x="1464" y="1006"/>
                    <a:pt x="1737" y="645"/>
                  </a:cubicBezTo>
                  <a:cubicBezTo>
                    <a:pt x="1879" y="460"/>
                    <a:pt x="2000" y="307"/>
                    <a:pt x="2097" y="197"/>
                  </a:cubicBezTo>
                  <a:cubicBezTo>
                    <a:pt x="2141" y="142"/>
                    <a:pt x="2174" y="99"/>
                    <a:pt x="2196" y="66"/>
                  </a:cubicBezTo>
                  <a:lnTo>
                    <a:pt x="2228" y="33"/>
                  </a:lnTo>
                  <a:lnTo>
                    <a:pt x="2240" y="23"/>
                  </a:lnTo>
                  <a:lnTo>
                    <a:pt x="22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6" name="Google Shape;556;p46"/>
            <p:cNvSpPr/>
            <p:nvPr/>
          </p:nvSpPr>
          <p:spPr>
            <a:xfrm>
              <a:off x="5485700" y="1441850"/>
              <a:ext cx="125650" cy="179000"/>
            </a:xfrm>
            <a:custGeom>
              <a:rect b="b" l="l" r="r" t="t"/>
              <a:pathLst>
                <a:path extrusionOk="0" h="7160" w="5026">
                  <a:moveTo>
                    <a:pt x="2100" y="0"/>
                  </a:moveTo>
                  <a:cubicBezTo>
                    <a:pt x="1168" y="0"/>
                    <a:pt x="362" y="272"/>
                    <a:pt x="362" y="272"/>
                  </a:cubicBezTo>
                  <a:cubicBezTo>
                    <a:pt x="362" y="272"/>
                    <a:pt x="1" y="1015"/>
                    <a:pt x="56" y="1768"/>
                  </a:cubicBezTo>
                  <a:cubicBezTo>
                    <a:pt x="78" y="2009"/>
                    <a:pt x="503" y="2271"/>
                    <a:pt x="525" y="2479"/>
                  </a:cubicBezTo>
                  <a:cubicBezTo>
                    <a:pt x="613" y="3385"/>
                    <a:pt x="285" y="5428"/>
                    <a:pt x="285" y="5428"/>
                  </a:cubicBezTo>
                  <a:cubicBezTo>
                    <a:pt x="285" y="5428"/>
                    <a:pt x="285" y="7159"/>
                    <a:pt x="1442" y="7159"/>
                  </a:cubicBezTo>
                  <a:cubicBezTo>
                    <a:pt x="1552" y="7159"/>
                    <a:pt x="1672" y="7144"/>
                    <a:pt x="1804" y="7110"/>
                  </a:cubicBezTo>
                  <a:cubicBezTo>
                    <a:pt x="5025" y="6258"/>
                    <a:pt x="2437" y="5526"/>
                    <a:pt x="2437" y="5526"/>
                  </a:cubicBezTo>
                  <a:lnTo>
                    <a:pt x="2592" y="4544"/>
                  </a:lnTo>
                  <a:lnTo>
                    <a:pt x="2592" y="4544"/>
                  </a:lnTo>
                  <a:cubicBezTo>
                    <a:pt x="2924" y="4647"/>
                    <a:pt x="3253" y="4695"/>
                    <a:pt x="3494" y="4695"/>
                  </a:cubicBezTo>
                  <a:cubicBezTo>
                    <a:pt x="3685" y="4695"/>
                    <a:pt x="3821" y="4665"/>
                    <a:pt x="3857" y="4608"/>
                  </a:cubicBezTo>
                  <a:cubicBezTo>
                    <a:pt x="4042" y="4324"/>
                    <a:pt x="3824" y="4062"/>
                    <a:pt x="3824" y="4062"/>
                  </a:cubicBezTo>
                  <a:cubicBezTo>
                    <a:pt x="3824" y="4062"/>
                    <a:pt x="3933" y="3986"/>
                    <a:pt x="3988" y="3887"/>
                  </a:cubicBezTo>
                  <a:cubicBezTo>
                    <a:pt x="4032" y="3789"/>
                    <a:pt x="3824" y="3691"/>
                    <a:pt x="3824" y="3691"/>
                  </a:cubicBezTo>
                  <a:lnTo>
                    <a:pt x="4010" y="3581"/>
                  </a:lnTo>
                  <a:lnTo>
                    <a:pt x="4010" y="3309"/>
                  </a:lnTo>
                  <a:lnTo>
                    <a:pt x="4403" y="3068"/>
                  </a:lnTo>
                  <a:cubicBezTo>
                    <a:pt x="4359" y="2860"/>
                    <a:pt x="3868" y="2009"/>
                    <a:pt x="3868" y="2009"/>
                  </a:cubicBezTo>
                  <a:lnTo>
                    <a:pt x="4010" y="1703"/>
                  </a:lnTo>
                  <a:lnTo>
                    <a:pt x="3868" y="479"/>
                  </a:lnTo>
                  <a:cubicBezTo>
                    <a:pt x="3347" y="112"/>
                    <a:pt x="2698" y="0"/>
                    <a:pt x="2100" y="0"/>
                  </a:cubicBezTo>
                  <a:close/>
                </a:path>
              </a:pathLst>
            </a:custGeom>
            <a:solidFill>
              <a:srgbClr val="F1A7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7" name="Google Shape;557;p46"/>
            <p:cNvSpPr/>
            <p:nvPr/>
          </p:nvSpPr>
          <p:spPr>
            <a:xfrm>
              <a:off x="5511125" y="1520725"/>
              <a:ext cx="39325" cy="54900"/>
            </a:xfrm>
            <a:custGeom>
              <a:rect b="b" l="l" r="r" t="t"/>
              <a:pathLst>
                <a:path extrusionOk="0" h="2196" w="1573">
                  <a:moveTo>
                    <a:pt x="240" y="1"/>
                  </a:moveTo>
                  <a:lnTo>
                    <a:pt x="240" y="1"/>
                  </a:lnTo>
                  <a:cubicBezTo>
                    <a:pt x="44" y="514"/>
                    <a:pt x="0" y="1115"/>
                    <a:pt x="415" y="1530"/>
                  </a:cubicBezTo>
                  <a:cubicBezTo>
                    <a:pt x="699" y="1825"/>
                    <a:pt x="1059" y="2065"/>
                    <a:pt x="1452" y="2196"/>
                  </a:cubicBezTo>
                  <a:lnTo>
                    <a:pt x="1573" y="1388"/>
                  </a:lnTo>
                  <a:cubicBezTo>
                    <a:pt x="906" y="1169"/>
                    <a:pt x="219" y="732"/>
                    <a:pt x="240" y="1"/>
                  </a:cubicBezTo>
                  <a:close/>
                </a:path>
              </a:pathLst>
            </a:custGeom>
            <a:solidFill>
              <a:srgbClr val="EA7A5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8" name="Google Shape;558;p46"/>
            <p:cNvSpPr/>
            <p:nvPr/>
          </p:nvSpPr>
          <p:spPr>
            <a:xfrm>
              <a:off x="5443400" y="1400025"/>
              <a:ext cx="178050" cy="132200"/>
            </a:xfrm>
            <a:custGeom>
              <a:rect b="b" l="l" r="r" t="t"/>
              <a:pathLst>
                <a:path extrusionOk="0" h="5288" w="7122">
                  <a:moveTo>
                    <a:pt x="6018" y="1"/>
                  </a:moveTo>
                  <a:lnTo>
                    <a:pt x="6018" y="1"/>
                  </a:lnTo>
                  <a:cubicBezTo>
                    <a:pt x="6087" y="243"/>
                    <a:pt x="5956" y="522"/>
                    <a:pt x="5816" y="731"/>
                  </a:cubicBezTo>
                  <a:lnTo>
                    <a:pt x="5816" y="731"/>
                  </a:lnTo>
                  <a:cubicBezTo>
                    <a:pt x="5838" y="479"/>
                    <a:pt x="5702" y="241"/>
                    <a:pt x="5702" y="241"/>
                  </a:cubicBezTo>
                  <a:cubicBezTo>
                    <a:pt x="5628" y="526"/>
                    <a:pt x="5394" y="625"/>
                    <a:pt x="5084" y="625"/>
                  </a:cubicBezTo>
                  <a:cubicBezTo>
                    <a:pt x="4375" y="625"/>
                    <a:pt x="3262" y="107"/>
                    <a:pt x="2718" y="107"/>
                  </a:cubicBezTo>
                  <a:cubicBezTo>
                    <a:pt x="2696" y="107"/>
                    <a:pt x="2674" y="108"/>
                    <a:pt x="2654" y="110"/>
                  </a:cubicBezTo>
                  <a:cubicBezTo>
                    <a:pt x="1726" y="198"/>
                    <a:pt x="1726" y="1300"/>
                    <a:pt x="1726" y="1300"/>
                  </a:cubicBezTo>
                  <a:cubicBezTo>
                    <a:pt x="0" y="2262"/>
                    <a:pt x="2261" y="5288"/>
                    <a:pt x="2261" y="5288"/>
                  </a:cubicBezTo>
                  <a:lnTo>
                    <a:pt x="2632" y="4402"/>
                  </a:lnTo>
                  <a:cubicBezTo>
                    <a:pt x="1889" y="4195"/>
                    <a:pt x="1901" y="3114"/>
                    <a:pt x="2348" y="2961"/>
                  </a:cubicBezTo>
                  <a:cubicBezTo>
                    <a:pt x="2371" y="2953"/>
                    <a:pt x="2393" y="2950"/>
                    <a:pt x="2415" y="2950"/>
                  </a:cubicBezTo>
                  <a:cubicBezTo>
                    <a:pt x="2811" y="2950"/>
                    <a:pt x="2851" y="4152"/>
                    <a:pt x="2851" y="4152"/>
                  </a:cubicBezTo>
                  <a:lnTo>
                    <a:pt x="3113" y="4130"/>
                  </a:lnTo>
                  <a:lnTo>
                    <a:pt x="3190" y="3266"/>
                  </a:lnTo>
                  <a:lnTo>
                    <a:pt x="3637" y="3016"/>
                  </a:lnTo>
                  <a:lnTo>
                    <a:pt x="3717" y="2454"/>
                  </a:lnTo>
                  <a:lnTo>
                    <a:pt x="3717" y="2454"/>
                  </a:lnTo>
                  <a:cubicBezTo>
                    <a:pt x="3978" y="2534"/>
                    <a:pt x="4297" y="2600"/>
                    <a:pt x="4632" y="2600"/>
                  </a:cubicBezTo>
                  <a:cubicBezTo>
                    <a:pt x="5071" y="2600"/>
                    <a:pt x="5537" y="2487"/>
                    <a:pt x="5942" y="2142"/>
                  </a:cubicBezTo>
                  <a:cubicBezTo>
                    <a:pt x="7122" y="1148"/>
                    <a:pt x="6018" y="1"/>
                    <a:pt x="60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9" name="Google Shape;559;p46"/>
            <p:cNvSpPr/>
            <p:nvPr/>
          </p:nvSpPr>
          <p:spPr>
            <a:xfrm>
              <a:off x="5502850" y="1485700"/>
              <a:ext cx="252125" cy="206000"/>
            </a:xfrm>
            <a:custGeom>
              <a:rect b="b" l="l" r="r" t="t"/>
              <a:pathLst>
                <a:path extrusionOk="0" h="8240" w="10085">
                  <a:moveTo>
                    <a:pt x="9464" y="1"/>
                  </a:moveTo>
                  <a:cubicBezTo>
                    <a:pt x="9364" y="1"/>
                    <a:pt x="9233" y="1172"/>
                    <a:pt x="9233" y="1172"/>
                  </a:cubicBezTo>
                  <a:cubicBezTo>
                    <a:pt x="9183" y="435"/>
                    <a:pt x="9137" y="165"/>
                    <a:pt x="9089" y="165"/>
                  </a:cubicBezTo>
                  <a:cubicBezTo>
                    <a:pt x="8989" y="165"/>
                    <a:pt x="8882" y="1336"/>
                    <a:pt x="8720" y="1904"/>
                  </a:cubicBezTo>
                  <a:cubicBezTo>
                    <a:pt x="8526" y="1375"/>
                    <a:pt x="8421" y="1183"/>
                    <a:pt x="8369" y="1183"/>
                  </a:cubicBezTo>
                  <a:cubicBezTo>
                    <a:pt x="8230" y="1183"/>
                    <a:pt x="8480" y="2560"/>
                    <a:pt x="8480" y="2560"/>
                  </a:cubicBezTo>
                  <a:cubicBezTo>
                    <a:pt x="8315" y="3029"/>
                    <a:pt x="7256" y="5902"/>
                    <a:pt x="7256" y="5902"/>
                  </a:cubicBezTo>
                  <a:cubicBezTo>
                    <a:pt x="6317" y="5585"/>
                    <a:pt x="3892" y="4985"/>
                    <a:pt x="3892" y="4985"/>
                  </a:cubicBezTo>
                  <a:cubicBezTo>
                    <a:pt x="3355" y="4390"/>
                    <a:pt x="2676" y="4139"/>
                    <a:pt x="2079" y="4139"/>
                  </a:cubicBezTo>
                  <a:cubicBezTo>
                    <a:pt x="876" y="4139"/>
                    <a:pt x="1" y="5153"/>
                    <a:pt x="1270" y="6415"/>
                  </a:cubicBezTo>
                  <a:cubicBezTo>
                    <a:pt x="2332" y="7468"/>
                    <a:pt x="6463" y="8240"/>
                    <a:pt x="7985" y="8240"/>
                  </a:cubicBezTo>
                  <a:cubicBezTo>
                    <a:pt x="8217" y="8240"/>
                    <a:pt x="8389" y="8222"/>
                    <a:pt x="8480" y="8184"/>
                  </a:cubicBezTo>
                  <a:cubicBezTo>
                    <a:pt x="9167" y="7890"/>
                    <a:pt x="10085" y="2298"/>
                    <a:pt x="10063" y="1369"/>
                  </a:cubicBezTo>
                  <a:cubicBezTo>
                    <a:pt x="10075" y="810"/>
                    <a:pt x="10054" y="625"/>
                    <a:pt x="10019" y="625"/>
                  </a:cubicBezTo>
                  <a:cubicBezTo>
                    <a:pt x="9958" y="625"/>
                    <a:pt x="9858" y="1186"/>
                    <a:pt x="9823" y="1325"/>
                  </a:cubicBezTo>
                  <a:lnTo>
                    <a:pt x="9812" y="1325"/>
                  </a:lnTo>
                  <a:cubicBezTo>
                    <a:pt x="9884" y="491"/>
                    <a:pt x="9877" y="219"/>
                    <a:pt x="9837" y="219"/>
                  </a:cubicBezTo>
                  <a:lnTo>
                    <a:pt x="9837" y="219"/>
                  </a:lnTo>
                  <a:cubicBezTo>
                    <a:pt x="9763" y="219"/>
                    <a:pt x="9572" y="1183"/>
                    <a:pt x="9572" y="1183"/>
                  </a:cubicBezTo>
                  <a:cubicBezTo>
                    <a:pt x="9557" y="296"/>
                    <a:pt x="9514" y="1"/>
                    <a:pt x="9464" y="1"/>
                  </a:cubicBezTo>
                  <a:close/>
                </a:path>
              </a:pathLst>
            </a:custGeom>
            <a:solidFill>
              <a:srgbClr val="F1A7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0" name="Google Shape;560;p46"/>
            <p:cNvSpPr/>
            <p:nvPr/>
          </p:nvSpPr>
          <p:spPr>
            <a:xfrm>
              <a:off x="5567925" y="1591450"/>
              <a:ext cx="61175" cy="89875"/>
            </a:xfrm>
            <a:custGeom>
              <a:rect b="b" l="l" r="r" t="t"/>
              <a:pathLst>
                <a:path extrusionOk="0" h="3595" w="2447">
                  <a:moveTo>
                    <a:pt x="109" y="0"/>
                  </a:moveTo>
                  <a:cubicBezTo>
                    <a:pt x="98" y="983"/>
                    <a:pt x="76" y="1956"/>
                    <a:pt x="0" y="2939"/>
                  </a:cubicBezTo>
                  <a:cubicBezTo>
                    <a:pt x="666" y="3190"/>
                    <a:pt x="1474" y="3420"/>
                    <a:pt x="2282" y="3594"/>
                  </a:cubicBezTo>
                  <a:cubicBezTo>
                    <a:pt x="2414" y="2928"/>
                    <a:pt x="2447" y="2262"/>
                    <a:pt x="2370" y="1573"/>
                  </a:cubicBezTo>
                  <a:cubicBezTo>
                    <a:pt x="2348" y="1388"/>
                    <a:pt x="2316" y="1191"/>
                    <a:pt x="2282" y="1005"/>
                  </a:cubicBezTo>
                  <a:cubicBezTo>
                    <a:pt x="1714" y="864"/>
                    <a:pt x="1289" y="755"/>
                    <a:pt x="1289" y="755"/>
                  </a:cubicBezTo>
                  <a:cubicBezTo>
                    <a:pt x="939" y="361"/>
                    <a:pt x="524" y="121"/>
                    <a:pt x="109" y="0"/>
                  </a:cubicBezTo>
                  <a:close/>
                </a:path>
              </a:pathLst>
            </a:custGeom>
            <a:solidFill>
              <a:srgbClr val="EA7A5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1" name="Google Shape;561;p46"/>
            <p:cNvSpPr/>
            <p:nvPr/>
          </p:nvSpPr>
          <p:spPr>
            <a:xfrm>
              <a:off x="5393700" y="1558950"/>
              <a:ext cx="215200" cy="270925"/>
            </a:xfrm>
            <a:custGeom>
              <a:rect b="b" l="l" r="r" t="t"/>
              <a:pathLst>
                <a:path extrusionOk="0" h="10837" w="8608">
                  <a:moveTo>
                    <a:pt x="2940" y="1"/>
                  </a:moveTo>
                  <a:cubicBezTo>
                    <a:pt x="2307" y="1"/>
                    <a:pt x="1604" y="83"/>
                    <a:pt x="1365" y="416"/>
                  </a:cubicBezTo>
                  <a:cubicBezTo>
                    <a:pt x="896" y="1071"/>
                    <a:pt x="950" y="5757"/>
                    <a:pt x="0" y="8477"/>
                  </a:cubicBezTo>
                  <a:cubicBezTo>
                    <a:pt x="0" y="8477"/>
                    <a:pt x="1737" y="10574"/>
                    <a:pt x="4882" y="10836"/>
                  </a:cubicBezTo>
                  <a:cubicBezTo>
                    <a:pt x="4882" y="10836"/>
                    <a:pt x="8607" y="3234"/>
                    <a:pt x="7821" y="1628"/>
                  </a:cubicBezTo>
                  <a:lnTo>
                    <a:pt x="6488" y="951"/>
                  </a:lnTo>
                  <a:cubicBezTo>
                    <a:pt x="6488" y="951"/>
                    <a:pt x="6446" y="1494"/>
                    <a:pt x="5995" y="1494"/>
                  </a:cubicBezTo>
                  <a:cubicBezTo>
                    <a:pt x="5652" y="1494"/>
                    <a:pt x="5072" y="1181"/>
                    <a:pt x="4096" y="77"/>
                  </a:cubicBezTo>
                  <a:cubicBezTo>
                    <a:pt x="4096" y="77"/>
                    <a:pt x="3551" y="1"/>
                    <a:pt x="2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2" name="Google Shape;562;p46"/>
            <p:cNvSpPr/>
            <p:nvPr/>
          </p:nvSpPr>
          <p:spPr>
            <a:xfrm>
              <a:off x="5393700" y="1559775"/>
              <a:ext cx="139550" cy="270100"/>
            </a:xfrm>
            <a:custGeom>
              <a:rect b="b" l="l" r="r" t="t"/>
              <a:pathLst>
                <a:path extrusionOk="0" h="10804" w="5582">
                  <a:moveTo>
                    <a:pt x="2272" y="0"/>
                  </a:moveTo>
                  <a:cubicBezTo>
                    <a:pt x="1868" y="55"/>
                    <a:pt x="1518" y="165"/>
                    <a:pt x="1365" y="383"/>
                  </a:cubicBezTo>
                  <a:cubicBezTo>
                    <a:pt x="896" y="1038"/>
                    <a:pt x="950" y="5724"/>
                    <a:pt x="0" y="8444"/>
                  </a:cubicBezTo>
                  <a:cubicBezTo>
                    <a:pt x="0" y="8444"/>
                    <a:pt x="1737" y="10541"/>
                    <a:pt x="4882" y="10803"/>
                  </a:cubicBezTo>
                  <a:cubicBezTo>
                    <a:pt x="4882" y="10803"/>
                    <a:pt x="5178" y="10202"/>
                    <a:pt x="5581" y="9307"/>
                  </a:cubicBezTo>
                  <a:cubicBezTo>
                    <a:pt x="4533" y="8236"/>
                    <a:pt x="3692" y="6925"/>
                    <a:pt x="3124" y="5561"/>
                  </a:cubicBezTo>
                  <a:cubicBezTo>
                    <a:pt x="2392" y="3813"/>
                    <a:pt x="2283" y="1890"/>
                    <a:pt x="22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3" name="Google Shape;563;p46"/>
            <p:cNvSpPr/>
            <p:nvPr/>
          </p:nvSpPr>
          <p:spPr>
            <a:xfrm>
              <a:off x="5257700" y="1540825"/>
              <a:ext cx="236625" cy="210200"/>
            </a:xfrm>
            <a:custGeom>
              <a:rect b="b" l="l" r="r" t="t"/>
              <a:pathLst>
                <a:path extrusionOk="0" h="8408" w="9465">
                  <a:moveTo>
                    <a:pt x="3197" y="0"/>
                  </a:moveTo>
                  <a:cubicBezTo>
                    <a:pt x="2250" y="0"/>
                    <a:pt x="1493" y="76"/>
                    <a:pt x="1268" y="190"/>
                  </a:cubicBezTo>
                  <a:cubicBezTo>
                    <a:pt x="601" y="518"/>
                    <a:pt x="1" y="6154"/>
                    <a:pt x="77" y="7072"/>
                  </a:cubicBezTo>
                  <a:cubicBezTo>
                    <a:pt x="101" y="7631"/>
                    <a:pt x="135" y="7817"/>
                    <a:pt x="170" y="7817"/>
                  </a:cubicBezTo>
                  <a:cubicBezTo>
                    <a:pt x="233" y="7817"/>
                    <a:pt x="301" y="7244"/>
                    <a:pt x="328" y="7105"/>
                  </a:cubicBezTo>
                  <a:lnTo>
                    <a:pt x="328" y="7105"/>
                  </a:lnTo>
                  <a:cubicBezTo>
                    <a:pt x="306" y="7940"/>
                    <a:pt x="330" y="8213"/>
                    <a:pt x="372" y="8213"/>
                  </a:cubicBezTo>
                  <a:cubicBezTo>
                    <a:pt x="450" y="8213"/>
                    <a:pt x="591" y="7236"/>
                    <a:pt x="591" y="7236"/>
                  </a:cubicBezTo>
                  <a:cubicBezTo>
                    <a:pt x="652" y="8115"/>
                    <a:pt x="710" y="8408"/>
                    <a:pt x="760" y="8408"/>
                  </a:cubicBezTo>
                  <a:cubicBezTo>
                    <a:pt x="861" y="8408"/>
                    <a:pt x="929" y="7225"/>
                    <a:pt x="929" y="7225"/>
                  </a:cubicBezTo>
                  <a:cubicBezTo>
                    <a:pt x="1017" y="7955"/>
                    <a:pt x="1077" y="8224"/>
                    <a:pt x="1124" y="8224"/>
                  </a:cubicBezTo>
                  <a:cubicBezTo>
                    <a:pt x="1222" y="8224"/>
                    <a:pt x="1262" y="7044"/>
                    <a:pt x="1388" y="6460"/>
                  </a:cubicBezTo>
                  <a:cubicBezTo>
                    <a:pt x="1610" y="6975"/>
                    <a:pt x="1727" y="7163"/>
                    <a:pt x="1779" y="7163"/>
                  </a:cubicBezTo>
                  <a:cubicBezTo>
                    <a:pt x="1921" y="7163"/>
                    <a:pt x="1595" y="5805"/>
                    <a:pt x="1595" y="5805"/>
                  </a:cubicBezTo>
                  <a:cubicBezTo>
                    <a:pt x="1727" y="5324"/>
                    <a:pt x="2622" y="2386"/>
                    <a:pt x="2622" y="2386"/>
                  </a:cubicBezTo>
                  <a:cubicBezTo>
                    <a:pt x="3583" y="2659"/>
                    <a:pt x="6030" y="3107"/>
                    <a:pt x="6030" y="3107"/>
                  </a:cubicBezTo>
                  <a:cubicBezTo>
                    <a:pt x="6491" y="3562"/>
                    <a:pt x="6981" y="3750"/>
                    <a:pt x="7422" y="3750"/>
                  </a:cubicBezTo>
                  <a:cubicBezTo>
                    <a:pt x="8623" y="3750"/>
                    <a:pt x="9464" y="2355"/>
                    <a:pt x="8378" y="1141"/>
                  </a:cubicBezTo>
                  <a:cubicBezTo>
                    <a:pt x="7620" y="289"/>
                    <a:pt x="5046" y="0"/>
                    <a:pt x="3197" y="0"/>
                  </a:cubicBezTo>
                  <a:close/>
                </a:path>
              </a:pathLst>
            </a:custGeom>
            <a:solidFill>
              <a:srgbClr val="F1A7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4" name="Google Shape;564;p46"/>
            <p:cNvSpPr/>
            <p:nvPr/>
          </p:nvSpPr>
          <p:spPr>
            <a:xfrm>
              <a:off x="5920175" y="1513350"/>
              <a:ext cx="74550" cy="111175"/>
            </a:xfrm>
            <a:custGeom>
              <a:rect b="b" l="l" r="r" t="t"/>
              <a:pathLst>
                <a:path extrusionOk="0" h="4447" w="2982">
                  <a:moveTo>
                    <a:pt x="1988" y="0"/>
                  </a:moveTo>
                  <a:lnTo>
                    <a:pt x="525" y="263"/>
                  </a:lnTo>
                  <a:cubicBezTo>
                    <a:pt x="525" y="263"/>
                    <a:pt x="634" y="886"/>
                    <a:pt x="656" y="1683"/>
                  </a:cubicBezTo>
                  <a:cubicBezTo>
                    <a:pt x="678" y="2480"/>
                    <a:pt x="0" y="2808"/>
                    <a:pt x="0" y="2808"/>
                  </a:cubicBezTo>
                  <a:lnTo>
                    <a:pt x="1802" y="4446"/>
                  </a:lnTo>
                  <a:cubicBezTo>
                    <a:pt x="1802" y="4446"/>
                    <a:pt x="2064" y="3660"/>
                    <a:pt x="2338" y="3376"/>
                  </a:cubicBezTo>
                  <a:cubicBezTo>
                    <a:pt x="2448" y="3257"/>
                    <a:pt x="2579" y="3222"/>
                    <a:pt x="2694" y="3222"/>
                  </a:cubicBezTo>
                  <a:cubicBezTo>
                    <a:pt x="2853" y="3222"/>
                    <a:pt x="2982" y="3289"/>
                    <a:pt x="2982" y="3289"/>
                  </a:cubicBezTo>
                  <a:lnTo>
                    <a:pt x="1988" y="0"/>
                  </a:lnTo>
                  <a:close/>
                </a:path>
              </a:pathLst>
            </a:custGeom>
            <a:solidFill>
              <a:srgbClr val="B0503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5" name="Google Shape;565;p46"/>
            <p:cNvSpPr/>
            <p:nvPr/>
          </p:nvSpPr>
          <p:spPr>
            <a:xfrm>
              <a:off x="5952400" y="1517725"/>
              <a:ext cx="42325" cy="95875"/>
            </a:xfrm>
            <a:custGeom>
              <a:rect b="b" l="l" r="r" t="t"/>
              <a:pathLst>
                <a:path extrusionOk="0" h="3835" w="1693">
                  <a:moveTo>
                    <a:pt x="754" y="0"/>
                  </a:moveTo>
                  <a:cubicBezTo>
                    <a:pt x="513" y="121"/>
                    <a:pt x="382" y="580"/>
                    <a:pt x="284" y="852"/>
                  </a:cubicBezTo>
                  <a:cubicBezTo>
                    <a:pt x="142" y="1279"/>
                    <a:pt x="0" y="1694"/>
                    <a:pt x="22" y="2174"/>
                  </a:cubicBezTo>
                  <a:cubicBezTo>
                    <a:pt x="55" y="2840"/>
                    <a:pt x="295" y="3430"/>
                    <a:pt x="678" y="3835"/>
                  </a:cubicBezTo>
                  <a:cubicBezTo>
                    <a:pt x="787" y="3605"/>
                    <a:pt x="918" y="3343"/>
                    <a:pt x="1049" y="3201"/>
                  </a:cubicBezTo>
                  <a:cubicBezTo>
                    <a:pt x="1159" y="3082"/>
                    <a:pt x="1290" y="3047"/>
                    <a:pt x="1405" y="3047"/>
                  </a:cubicBezTo>
                  <a:cubicBezTo>
                    <a:pt x="1564" y="3047"/>
                    <a:pt x="1693" y="3114"/>
                    <a:pt x="1693" y="3114"/>
                  </a:cubicBezTo>
                  <a:lnTo>
                    <a:pt x="754" y="0"/>
                  </a:lnTo>
                  <a:close/>
                </a:path>
              </a:pathLst>
            </a:custGeom>
            <a:solidFill>
              <a:srgbClr val="873C2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6" name="Google Shape;566;p46"/>
            <p:cNvSpPr/>
            <p:nvPr/>
          </p:nvSpPr>
          <p:spPr>
            <a:xfrm>
              <a:off x="5971125" y="1461525"/>
              <a:ext cx="90250" cy="73350"/>
            </a:xfrm>
            <a:custGeom>
              <a:rect b="b" l="l" r="r" t="t"/>
              <a:pathLst>
                <a:path extrusionOk="0" h="2934" w="3610">
                  <a:moveTo>
                    <a:pt x="1598" y="0"/>
                  </a:moveTo>
                  <a:cubicBezTo>
                    <a:pt x="1142" y="0"/>
                    <a:pt x="781" y="151"/>
                    <a:pt x="781" y="151"/>
                  </a:cubicBezTo>
                  <a:cubicBezTo>
                    <a:pt x="781" y="151"/>
                    <a:pt x="0" y="2934"/>
                    <a:pt x="1495" y="2934"/>
                  </a:cubicBezTo>
                  <a:cubicBezTo>
                    <a:pt x="1542" y="2934"/>
                    <a:pt x="1591" y="2931"/>
                    <a:pt x="1643" y="2925"/>
                  </a:cubicBezTo>
                  <a:cubicBezTo>
                    <a:pt x="3336" y="2729"/>
                    <a:pt x="3609" y="1440"/>
                    <a:pt x="2823" y="534"/>
                  </a:cubicBezTo>
                  <a:cubicBezTo>
                    <a:pt x="2458" y="113"/>
                    <a:pt x="1992" y="0"/>
                    <a:pt x="15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7" name="Google Shape;567;p46"/>
            <p:cNvSpPr/>
            <p:nvPr/>
          </p:nvSpPr>
          <p:spPr>
            <a:xfrm>
              <a:off x="5958975" y="1477975"/>
              <a:ext cx="86825" cy="128525"/>
            </a:xfrm>
            <a:custGeom>
              <a:rect b="b" l="l" r="r" t="t"/>
              <a:pathLst>
                <a:path extrusionOk="0" h="5141" w="3473">
                  <a:moveTo>
                    <a:pt x="1830" y="0"/>
                  </a:moveTo>
                  <a:cubicBezTo>
                    <a:pt x="946" y="0"/>
                    <a:pt x="0" y="977"/>
                    <a:pt x="808" y="2551"/>
                  </a:cubicBezTo>
                  <a:cubicBezTo>
                    <a:pt x="808" y="2551"/>
                    <a:pt x="360" y="3425"/>
                    <a:pt x="512" y="3797"/>
                  </a:cubicBezTo>
                  <a:cubicBezTo>
                    <a:pt x="645" y="4110"/>
                    <a:pt x="1842" y="5140"/>
                    <a:pt x="2332" y="5140"/>
                  </a:cubicBezTo>
                  <a:cubicBezTo>
                    <a:pt x="2407" y="5140"/>
                    <a:pt x="2465" y="5117"/>
                    <a:pt x="2500" y="5064"/>
                  </a:cubicBezTo>
                  <a:cubicBezTo>
                    <a:pt x="2763" y="4660"/>
                    <a:pt x="2621" y="4299"/>
                    <a:pt x="2621" y="4299"/>
                  </a:cubicBezTo>
                  <a:cubicBezTo>
                    <a:pt x="2621" y="4299"/>
                    <a:pt x="2872" y="4289"/>
                    <a:pt x="2752" y="4081"/>
                  </a:cubicBezTo>
                  <a:lnTo>
                    <a:pt x="2905" y="4048"/>
                  </a:lnTo>
                  <a:cubicBezTo>
                    <a:pt x="2905" y="4048"/>
                    <a:pt x="2883" y="3906"/>
                    <a:pt x="2905" y="3721"/>
                  </a:cubicBezTo>
                  <a:cubicBezTo>
                    <a:pt x="2905" y="3721"/>
                    <a:pt x="3254" y="3666"/>
                    <a:pt x="3309" y="3556"/>
                  </a:cubicBezTo>
                  <a:cubicBezTo>
                    <a:pt x="3309" y="3556"/>
                    <a:pt x="2959" y="2803"/>
                    <a:pt x="3090" y="2442"/>
                  </a:cubicBezTo>
                  <a:cubicBezTo>
                    <a:pt x="3211" y="2071"/>
                    <a:pt x="3473" y="1230"/>
                    <a:pt x="2610" y="323"/>
                  </a:cubicBezTo>
                  <a:cubicBezTo>
                    <a:pt x="2398" y="103"/>
                    <a:pt x="2117" y="0"/>
                    <a:pt x="1830" y="0"/>
                  </a:cubicBezTo>
                  <a:close/>
                </a:path>
              </a:pathLst>
            </a:custGeom>
            <a:solidFill>
              <a:srgbClr val="B0503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8" name="Google Shape;568;p46"/>
            <p:cNvSpPr/>
            <p:nvPr/>
          </p:nvSpPr>
          <p:spPr>
            <a:xfrm>
              <a:off x="5724125" y="1486875"/>
              <a:ext cx="199900" cy="60700"/>
            </a:xfrm>
            <a:custGeom>
              <a:rect b="b" l="l" r="r" t="t"/>
              <a:pathLst>
                <a:path extrusionOk="0" h="2428" w="7996">
                  <a:moveTo>
                    <a:pt x="1311" y="0"/>
                  </a:moveTo>
                  <a:cubicBezTo>
                    <a:pt x="1310" y="1"/>
                    <a:pt x="0" y="1912"/>
                    <a:pt x="2032" y="2370"/>
                  </a:cubicBezTo>
                  <a:cubicBezTo>
                    <a:pt x="2204" y="2409"/>
                    <a:pt x="2372" y="2427"/>
                    <a:pt x="2538" y="2427"/>
                  </a:cubicBezTo>
                  <a:cubicBezTo>
                    <a:pt x="4227" y="2427"/>
                    <a:pt x="5583" y="568"/>
                    <a:pt x="7115" y="568"/>
                  </a:cubicBezTo>
                  <a:cubicBezTo>
                    <a:pt x="7401" y="568"/>
                    <a:pt x="7693" y="633"/>
                    <a:pt x="7995" y="787"/>
                  </a:cubicBezTo>
                  <a:lnTo>
                    <a:pt x="7995" y="656"/>
                  </a:lnTo>
                  <a:cubicBezTo>
                    <a:pt x="7995" y="656"/>
                    <a:pt x="7578" y="11"/>
                    <a:pt x="6614" y="11"/>
                  </a:cubicBezTo>
                  <a:cubicBezTo>
                    <a:pt x="6209" y="11"/>
                    <a:pt x="5708" y="125"/>
                    <a:pt x="5100" y="448"/>
                  </a:cubicBezTo>
                  <a:cubicBezTo>
                    <a:pt x="4239" y="911"/>
                    <a:pt x="3373" y="1124"/>
                    <a:pt x="2684" y="1124"/>
                  </a:cubicBezTo>
                  <a:cubicBezTo>
                    <a:pt x="1730" y="1124"/>
                    <a:pt x="1114" y="717"/>
                    <a:pt x="13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9" name="Google Shape;569;p46"/>
            <p:cNvSpPr/>
            <p:nvPr/>
          </p:nvSpPr>
          <p:spPr>
            <a:xfrm>
              <a:off x="5911425" y="1490150"/>
              <a:ext cx="19950" cy="21050"/>
            </a:xfrm>
            <a:custGeom>
              <a:rect b="b" l="l" r="r" t="t"/>
              <a:pathLst>
                <a:path extrusionOk="0" h="842" w="798">
                  <a:moveTo>
                    <a:pt x="394" y="0"/>
                  </a:moveTo>
                  <a:cubicBezTo>
                    <a:pt x="176" y="0"/>
                    <a:pt x="1" y="186"/>
                    <a:pt x="1" y="416"/>
                  </a:cubicBezTo>
                  <a:cubicBezTo>
                    <a:pt x="1" y="656"/>
                    <a:pt x="176" y="841"/>
                    <a:pt x="394" y="841"/>
                  </a:cubicBezTo>
                  <a:cubicBezTo>
                    <a:pt x="623" y="841"/>
                    <a:pt x="798" y="656"/>
                    <a:pt x="798" y="416"/>
                  </a:cubicBezTo>
                  <a:cubicBezTo>
                    <a:pt x="798" y="186"/>
                    <a:pt x="623" y="0"/>
                    <a:pt x="394" y="0"/>
                  </a:cubicBezTo>
                  <a:close/>
                </a:path>
              </a:pathLst>
            </a:custGeom>
            <a:solidFill>
              <a:srgbClr val="F19F5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0" name="Google Shape;570;p46"/>
            <p:cNvSpPr/>
            <p:nvPr/>
          </p:nvSpPr>
          <p:spPr>
            <a:xfrm>
              <a:off x="5918800" y="1458725"/>
              <a:ext cx="114700" cy="104625"/>
            </a:xfrm>
            <a:custGeom>
              <a:rect b="b" l="l" r="r" t="t"/>
              <a:pathLst>
                <a:path extrusionOk="0" h="4185" w="4588">
                  <a:moveTo>
                    <a:pt x="2573" y="0"/>
                  </a:moveTo>
                  <a:cubicBezTo>
                    <a:pt x="1568" y="0"/>
                    <a:pt x="366" y="547"/>
                    <a:pt x="55" y="1486"/>
                  </a:cubicBezTo>
                  <a:cubicBezTo>
                    <a:pt x="55" y="1486"/>
                    <a:pt x="0" y="2273"/>
                    <a:pt x="230" y="2841"/>
                  </a:cubicBezTo>
                  <a:cubicBezTo>
                    <a:pt x="459" y="3409"/>
                    <a:pt x="820" y="3857"/>
                    <a:pt x="678" y="4185"/>
                  </a:cubicBezTo>
                  <a:lnTo>
                    <a:pt x="1956" y="3671"/>
                  </a:lnTo>
                  <a:lnTo>
                    <a:pt x="2284" y="2972"/>
                  </a:lnTo>
                  <a:lnTo>
                    <a:pt x="2284" y="2972"/>
                  </a:lnTo>
                  <a:cubicBezTo>
                    <a:pt x="2284" y="2972"/>
                    <a:pt x="2119" y="3704"/>
                    <a:pt x="2284" y="3715"/>
                  </a:cubicBezTo>
                  <a:cubicBezTo>
                    <a:pt x="2291" y="3715"/>
                    <a:pt x="2299" y="3716"/>
                    <a:pt x="2308" y="3716"/>
                  </a:cubicBezTo>
                  <a:cubicBezTo>
                    <a:pt x="2482" y="3716"/>
                    <a:pt x="2835" y="3580"/>
                    <a:pt x="2721" y="2360"/>
                  </a:cubicBezTo>
                  <a:cubicBezTo>
                    <a:pt x="2721" y="2360"/>
                    <a:pt x="4588" y="1508"/>
                    <a:pt x="3867" y="515"/>
                  </a:cubicBezTo>
                  <a:cubicBezTo>
                    <a:pt x="3612" y="163"/>
                    <a:pt x="3122" y="0"/>
                    <a:pt x="25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1" name="Google Shape;571;p46"/>
            <p:cNvSpPr/>
            <p:nvPr/>
          </p:nvSpPr>
          <p:spPr>
            <a:xfrm>
              <a:off x="5918800" y="1466375"/>
              <a:ext cx="53550" cy="96975"/>
            </a:xfrm>
            <a:custGeom>
              <a:rect b="b" l="l" r="r" t="t"/>
              <a:pathLst>
                <a:path extrusionOk="0" h="3879" w="2142">
                  <a:moveTo>
                    <a:pt x="1224" y="1"/>
                  </a:moveTo>
                  <a:cubicBezTo>
                    <a:pt x="689" y="252"/>
                    <a:pt x="230" y="656"/>
                    <a:pt x="55" y="1180"/>
                  </a:cubicBezTo>
                  <a:cubicBezTo>
                    <a:pt x="55" y="1180"/>
                    <a:pt x="0" y="1967"/>
                    <a:pt x="230" y="2535"/>
                  </a:cubicBezTo>
                  <a:cubicBezTo>
                    <a:pt x="459" y="3103"/>
                    <a:pt x="820" y="3551"/>
                    <a:pt x="678" y="3879"/>
                  </a:cubicBezTo>
                  <a:lnTo>
                    <a:pt x="1956" y="3365"/>
                  </a:lnTo>
                  <a:lnTo>
                    <a:pt x="2141" y="2950"/>
                  </a:lnTo>
                  <a:cubicBezTo>
                    <a:pt x="1803" y="2753"/>
                    <a:pt x="1486" y="2491"/>
                    <a:pt x="1267" y="2153"/>
                  </a:cubicBezTo>
                  <a:cubicBezTo>
                    <a:pt x="995" y="1716"/>
                    <a:pt x="864" y="1214"/>
                    <a:pt x="973" y="700"/>
                  </a:cubicBezTo>
                  <a:cubicBezTo>
                    <a:pt x="1027" y="460"/>
                    <a:pt x="1115" y="219"/>
                    <a:pt x="12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2" name="Google Shape;572;p46"/>
            <p:cNvSpPr/>
            <p:nvPr/>
          </p:nvSpPr>
          <p:spPr>
            <a:xfrm>
              <a:off x="5952900" y="1526600"/>
              <a:ext cx="27650" cy="34150"/>
            </a:xfrm>
            <a:custGeom>
              <a:rect b="b" l="l" r="r" t="t"/>
              <a:pathLst>
                <a:path extrusionOk="0" h="1366" w="1106">
                  <a:moveTo>
                    <a:pt x="647" y="0"/>
                  </a:moveTo>
                  <a:cubicBezTo>
                    <a:pt x="608" y="0"/>
                    <a:pt x="564" y="9"/>
                    <a:pt x="515" y="28"/>
                  </a:cubicBezTo>
                  <a:cubicBezTo>
                    <a:pt x="1" y="227"/>
                    <a:pt x="389" y="1366"/>
                    <a:pt x="725" y="1366"/>
                  </a:cubicBezTo>
                  <a:cubicBezTo>
                    <a:pt x="795" y="1366"/>
                    <a:pt x="863" y="1316"/>
                    <a:pt x="920" y="1196"/>
                  </a:cubicBezTo>
                  <a:cubicBezTo>
                    <a:pt x="920" y="1196"/>
                    <a:pt x="1105" y="0"/>
                    <a:pt x="647" y="0"/>
                  </a:cubicBezTo>
                  <a:close/>
                </a:path>
              </a:pathLst>
            </a:custGeom>
            <a:solidFill>
              <a:srgbClr val="873C2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3" name="Google Shape;573;p46"/>
            <p:cNvSpPr/>
            <p:nvPr/>
          </p:nvSpPr>
          <p:spPr>
            <a:xfrm>
              <a:off x="5655950" y="1564150"/>
              <a:ext cx="289800" cy="140800"/>
            </a:xfrm>
            <a:custGeom>
              <a:rect b="b" l="l" r="r" t="t"/>
              <a:pathLst>
                <a:path extrusionOk="0" h="5632" w="11592">
                  <a:moveTo>
                    <a:pt x="5228" y="0"/>
                  </a:moveTo>
                  <a:cubicBezTo>
                    <a:pt x="4529" y="11"/>
                    <a:pt x="979" y="3463"/>
                    <a:pt x="499" y="4184"/>
                  </a:cubicBezTo>
                  <a:cubicBezTo>
                    <a:pt x="165" y="4638"/>
                    <a:pt x="93" y="4783"/>
                    <a:pt x="137" y="4783"/>
                  </a:cubicBezTo>
                  <a:cubicBezTo>
                    <a:pt x="207" y="4783"/>
                    <a:pt x="559" y="4434"/>
                    <a:pt x="652" y="4347"/>
                  </a:cubicBezTo>
                  <a:lnTo>
                    <a:pt x="662" y="4347"/>
                  </a:lnTo>
                  <a:cubicBezTo>
                    <a:pt x="126" y="4985"/>
                    <a:pt x="0" y="5186"/>
                    <a:pt x="56" y="5186"/>
                  </a:cubicBezTo>
                  <a:cubicBezTo>
                    <a:pt x="150" y="5186"/>
                    <a:pt x="771" y="4599"/>
                    <a:pt x="771" y="4599"/>
                  </a:cubicBezTo>
                  <a:lnTo>
                    <a:pt x="771" y="4599"/>
                  </a:lnTo>
                  <a:cubicBezTo>
                    <a:pt x="275" y="5324"/>
                    <a:pt x="163" y="5557"/>
                    <a:pt x="224" y="5557"/>
                  </a:cubicBezTo>
                  <a:cubicBezTo>
                    <a:pt x="336" y="5557"/>
                    <a:pt x="1023" y="4785"/>
                    <a:pt x="1023" y="4784"/>
                  </a:cubicBezTo>
                  <a:lnTo>
                    <a:pt x="1023" y="4784"/>
                  </a:lnTo>
                  <a:cubicBezTo>
                    <a:pt x="638" y="5410"/>
                    <a:pt x="537" y="5632"/>
                    <a:pt x="596" y="5632"/>
                  </a:cubicBezTo>
                  <a:cubicBezTo>
                    <a:pt x="708" y="5632"/>
                    <a:pt x="1395" y="4837"/>
                    <a:pt x="1809" y="4500"/>
                  </a:cubicBezTo>
                  <a:lnTo>
                    <a:pt x="1809" y="4500"/>
                  </a:lnTo>
                  <a:cubicBezTo>
                    <a:pt x="1661" y="5050"/>
                    <a:pt x="1647" y="5244"/>
                    <a:pt x="1700" y="5244"/>
                  </a:cubicBezTo>
                  <a:cubicBezTo>
                    <a:pt x="1828" y="5244"/>
                    <a:pt x="2344" y="4129"/>
                    <a:pt x="2344" y="4129"/>
                  </a:cubicBezTo>
                  <a:cubicBezTo>
                    <a:pt x="2727" y="3856"/>
                    <a:pt x="5327" y="2119"/>
                    <a:pt x="5327" y="2119"/>
                  </a:cubicBezTo>
                  <a:cubicBezTo>
                    <a:pt x="6681" y="2119"/>
                    <a:pt x="9269" y="2731"/>
                    <a:pt x="9269" y="2731"/>
                  </a:cubicBezTo>
                  <a:cubicBezTo>
                    <a:pt x="9381" y="3650"/>
                    <a:pt x="9823" y="4065"/>
                    <a:pt x="10274" y="4065"/>
                  </a:cubicBezTo>
                  <a:cubicBezTo>
                    <a:pt x="10923" y="4065"/>
                    <a:pt x="11592" y="3208"/>
                    <a:pt x="11334" y="1759"/>
                  </a:cubicBezTo>
                  <a:cubicBezTo>
                    <a:pt x="11061" y="175"/>
                    <a:pt x="6091" y="0"/>
                    <a:pt x="5228" y="0"/>
                  </a:cubicBezTo>
                  <a:close/>
                </a:path>
              </a:pathLst>
            </a:custGeom>
            <a:solidFill>
              <a:srgbClr val="B0503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4" name="Google Shape;574;p46"/>
            <p:cNvSpPr/>
            <p:nvPr/>
          </p:nvSpPr>
          <p:spPr>
            <a:xfrm>
              <a:off x="5842350" y="1569350"/>
              <a:ext cx="103400" cy="96425"/>
            </a:xfrm>
            <a:custGeom>
              <a:rect b="b" l="l" r="r" t="t"/>
              <a:pathLst>
                <a:path extrusionOk="0" h="3857" w="4136">
                  <a:moveTo>
                    <a:pt x="568" y="0"/>
                  </a:moveTo>
                  <a:cubicBezTo>
                    <a:pt x="339" y="382"/>
                    <a:pt x="175" y="787"/>
                    <a:pt x="77" y="1223"/>
                  </a:cubicBezTo>
                  <a:cubicBezTo>
                    <a:pt x="11" y="1540"/>
                    <a:pt x="0" y="1857"/>
                    <a:pt x="55" y="2163"/>
                  </a:cubicBezTo>
                  <a:cubicBezTo>
                    <a:pt x="1005" y="2338"/>
                    <a:pt x="1813" y="2523"/>
                    <a:pt x="1813" y="2523"/>
                  </a:cubicBezTo>
                  <a:cubicBezTo>
                    <a:pt x="1925" y="3442"/>
                    <a:pt x="2367" y="3857"/>
                    <a:pt x="2818" y="3857"/>
                  </a:cubicBezTo>
                  <a:cubicBezTo>
                    <a:pt x="3467" y="3857"/>
                    <a:pt x="4136" y="3000"/>
                    <a:pt x="3878" y="1551"/>
                  </a:cubicBezTo>
                  <a:cubicBezTo>
                    <a:pt x="3725" y="666"/>
                    <a:pt x="2119" y="229"/>
                    <a:pt x="568" y="0"/>
                  </a:cubicBezTo>
                  <a:close/>
                </a:path>
              </a:pathLst>
            </a:custGeom>
            <a:solidFill>
              <a:srgbClr val="873C2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5" name="Google Shape;575;p46"/>
            <p:cNvSpPr/>
            <p:nvPr/>
          </p:nvSpPr>
          <p:spPr>
            <a:xfrm>
              <a:off x="5819150" y="1581625"/>
              <a:ext cx="161375" cy="231325"/>
            </a:xfrm>
            <a:custGeom>
              <a:rect b="b" l="l" r="r" t="t"/>
              <a:pathLst>
                <a:path extrusionOk="0" h="9253" w="6455">
                  <a:moveTo>
                    <a:pt x="3976" y="0"/>
                  </a:moveTo>
                  <a:cubicBezTo>
                    <a:pt x="3976" y="0"/>
                    <a:pt x="2884" y="240"/>
                    <a:pt x="1944" y="2228"/>
                  </a:cubicBezTo>
                  <a:cubicBezTo>
                    <a:pt x="1015" y="4216"/>
                    <a:pt x="1627" y="5920"/>
                    <a:pt x="0" y="6860"/>
                  </a:cubicBezTo>
                  <a:cubicBezTo>
                    <a:pt x="0" y="6860"/>
                    <a:pt x="939" y="8804"/>
                    <a:pt x="2840" y="9252"/>
                  </a:cubicBezTo>
                  <a:cubicBezTo>
                    <a:pt x="2840" y="9252"/>
                    <a:pt x="6292" y="6488"/>
                    <a:pt x="6248" y="4184"/>
                  </a:cubicBezTo>
                  <a:cubicBezTo>
                    <a:pt x="6217" y="2526"/>
                    <a:pt x="6336" y="2290"/>
                    <a:pt x="6407" y="2290"/>
                  </a:cubicBezTo>
                  <a:cubicBezTo>
                    <a:pt x="6435" y="2290"/>
                    <a:pt x="6455" y="2327"/>
                    <a:pt x="6455" y="2327"/>
                  </a:cubicBezTo>
                  <a:cubicBezTo>
                    <a:pt x="6455" y="2327"/>
                    <a:pt x="5724" y="164"/>
                    <a:pt x="39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6" name="Google Shape;576;p46"/>
            <p:cNvSpPr/>
            <p:nvPr/>
          </p:nvSpPr>
          <p:spPr>
            <a:xfrm>
              <a:off x="5898900" y="1603600"/>
              <a:ext cx="243500" cy="164025"/>
            </a:xfrm>
            <a:custGeom>
              <a:rect b="b" l="l" r="r" t="t"/>
              <a:pathLst>
                <a:path extrusionOk="0" h="6561" w="9740">
                  <a:moveTo>
                    <a:pt x="9084" y="1"/>
                  </a:moveTo>
                  <a:cubicBezTo>
                    <a:pt x="8985" y="1"/>
                    <a:pt x="8451" y="926"/>
                    <a:pt x="8104" y="1339"/>
                  </a:cubicBezTo>
                  <a:cubicBezTo>
                    <a:pt x="8145" y="786"/>
                    <a:pt x="8123" y="589"/>
                    <a:pt x="8072" y="589"/>
                  </a:cubicBezTo>
                  <a:cubicBezTo>
                    <a:pt x="7945" y="589"/>
                    <a:pt x="7634" y="1798"/>
                    <a:pt x="7634" y="1798"/>
                  </a:cubicBezTo>
                  <a:cubicBezTo>
                    <a:pt x="7318" y="2136"/>
                    <a:pt x="5308" y="4157"/>
                    <a:pt x="5308" y="4157"/>
                  </a:cubicBezTo>
                  <a:cubicBezTo>
                    <a:pt x="4631" y="3512"/>
                    <a:pt x="3233" y="1786"/>
                    <a:pt x="3233" y="1786"/>
                  </a:cubicBezTo>
                  <a:cubicBezTo>
                    <a:pt x="2901" y="733"/>
                    <a:pt x="2017" y="195"/>
                    <a:pt x="1303" y="195"/>
                  </a:cubicBezTo>
                  <a:cubicBezTo>
                    <a:pt x="559" y="195"/>
                    <a:pt x="1" y="779"/>
                    <a:pt x="447" y="1972"/>
                  </a:cubicBezTo>
                  <a:cubicBezTo>
                    <a:pt x="1015" y="3480"/>
                    <a:pt x="4762" y="6549"/>
                    <a:pt x="5461" y="6560"/>
                  </a:cubicBezTo>
                  <a:cubicBezTo>
                    <a:pt x="5463" y="6560"/>
                    <a:pt x="5464" y="6560"/>
                    <a:pt x="5466" y="6560"/>
                  </a:cubicBezTo>
                  <a:cubicBezTo>
                    <a:pt x="6163" y="6560"/>
                    <a:pt x="9110" y="2199"/>
                    <a:pt x="9447" y="1404"/>
                  </a:cubicBezTo>
                  <a:cubicBezTo>
                    <a:pt x="9685" y="913"/>
                    <a:pt x="9732" y="753"/>
                    <a:pt x="9692" y="753"/>
                  </a:cubicBezTo>
                  <a:cubicBezTo>
                    <a:pt x="9628" y="753"/>
                    <a:pt x="9336" y="1172"/>
                    <a:pt x="9262" y="1273"/>
                  </a:cubicBezTo>
                  <a:lnTo>
                    <a:pt x="9251" y="1273"/>
                  </a:lnTo>
                  <a:cubicBezTo>
                    <a:pt x="9648" y="566"/>
                    <a:pt x="9739" y="339"/>
                    <a:pt x="9694" y="339"/>
                  </a:cubicBezTo>
                  <a:cubicBezTo>
                    <a:pt x="9612" y="339"/>
                    <a:pt x="9098" y="1055"/>
                    <a:pt x="9098" y="1055"/>
                  </a:cubicBezTo>
                  <a:cubicBezTo>
                    <a:pt x="9444" y="268"/>
                    <a:pt x="9515" y="12"/>
                    <a:pt x="9460" y="12"/>
                  </a:cubicBezTo>
                  <a:cubicBezTo>
                    <a:pt x="9357" y="12"/>
                    <a:pt x="8814" y="913"/>
                    <a:pt x="8814" y="913"/>
                  </a:cubicBezTo>
                  <a:cubicBezTo>
                    <a:pt x="9072" y="241"/>
                    <a:pt x="9135" y="1"/>
                    <a:pt x="9084" y="1"/>
                  </a:cubicBezTo>
                  <a:close/>
                </a:path>
              </a:pathLst>
            </a:custGeom>
            <a:solidFill>
              <a:srgbClr val="B0503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7" name="Google Shape;577;p46"/>
            <p:cNvSpPr/>
            <p:nvPr/>
          </p:nvSpPr>
          <p:spPr>
            <a:xfrm>
              <a:off x="5805200" y="2045675"/>
              <a:ext cx="77250" cy="54250"/>
            </a:xfrm>
            <a:custGeom>
              <a:rect b="b" l="l" r="r" t="t"/>
              <a:pathLst>
                <a:path extrusionOk="0" h="2170" w="3090">
                  <a:moveTo>
                    <a:pt x="2045" y="1"/>
                  </a:moveTo>
                  <a:cubicBezTo>
                    <a:pt x="1770" y="1"/>
                    <a:pt x="1530" y="29"/>
                    <a:pt x="1530" y="29"/>
                  </a:cubicBezTo>
                  <a:cubicBezTo>
                    <a:pt x="1530" y="29"/>
                    <a:pt x="1268" y="412"/>
                    <a:pt x="634" y="684"/>
                  </a:cubicBezTo>
                  <a:cubicBezTo>
                    <a:pt x="1" y="958"/>
                    <a:pt x="765" y="1689"/>
                    <a:pt x="765" y="1689"/>
                  </a:cubicBezTo>
                  <a:lnTo>
                    <a:pt x="2262" y="2170"/>
                  </a:lnTo>
                  <a:lnTo>
                    <a:pt x="2393" y="1766"/>
                  </a:lnTo>
                  <a:cubicBezTo>
                    <a:pt x="2393" y="1766"/>
                    <a:pt x="2153" y="1230"/>
                    <a:pt x="2731" y="531"/>
                  </a:cubicBezTo>
                  <a:cubicBezTo>
                    <a:pt x="3090" y="83"/>
                    <a:pt x="2517" y="1"/>
                    <a:pt x="2045" y="1"/>
                  </a:cubicBezTo>
                  <a:close/>
                </a:path>
              </a:pathLst>
            </a:custGeom>
            <a:solidFill>
              <a:srgbClr val="CC260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8" name="Google Shape;578;p46"/>
            <p:cNvSpPr/>
            <p:nvPr/>
          </p:nvSpPr>
          <p:spPr>
            <a:xfrm>
              <a:off x="5746500" y="1803925"/>
              <a:ext cx="272275" cy="265425"/>
            </a:xfrm>
            <a:custGeom>
              <a:rect b="b" l="l" r="r" t="t"/>
              <a:pathLst>
                <a:path extrusionOk="0" h="10617" w="10891">
                  <a:moveTo>
                    <a:pt x="1804" y="0"/>
                  </a:moveTo>
                  <a:cubicBezTo>
                    <a:pt x="1181" y="0"/>
                    <a:pt x="574" y="90"/>
                    <a:pt x="1" y="295"/>
                  </a:cubicBezTo>
                  <a:cubicBezTo>
                    <a:pt x="1" y="295"/>
                    <a:pt x="1" y="4074"/>
                    <a:pt x="3190" y="4347"/>
                  </a:cubicBezTo>
                  <a:cubicBezTo>
                    <a:pt x="5057" y="4511"/>
                    <a:pt x="6336" y="4740"/>
                    <a:pt x="7275" y="5024"/>
                  </a:cubicBezTo>
                  <a:cubicBezTo>
                    <a:pt x="6827" y="5308"/>
                    <a:pt x="6292" y="5756"/>
                    <a:pt x="5844" y="6455"/>
                  </a:cubicBezTo>
                  <a:cubicBezTo>
                    <a:pt x="4817" y="8028"/>
                    <a:pt x="3681" y="9808"/>
                    <a:pt x="3681" y="9808"/>
                  </a:cubicBezTo>
                  <a:lnTo>
                    <a:pt x="4872" y="10616"/>
                  </a:lnTo>
                  <a:cubicBezTo>
                    <a:pt x="4872" y="10616"/>
                    <a:pt x="8477" y="6914"/>
                    <a:pt x="10159" y="5712"/>
                  </a:cubicBezTo>
                  <a:cubicBezTo>
                    <a:pt x="10661" y="5417"/>
                    <a:pt x="10890" y="4762"/>
                    <a:pt x="10224" y="3965"/>
                  </a:cubicBezTo>
                  <a:cubicBezTo>
                    <a:pt x="9260" y="2824"/>
                    <a:pt x="5298" y="0"/>
                    <a:pt x="18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9" name="Google Shape;579;p46"/>
            <p:cNvSpPr/>
            <p:nvPr/>
          </p:nvSpPr>
          <p:spPr>
            <a:xfrm>
              <a:off x="5789100" y="2055675"/>
              <a:ext cx="111900" cy="109175"/>
            </a:xfrm>
            <a:custGeom>
              <a:rect b="b" l="l" r="r" t="t"/>
              <a:pathLst>
                <a:path extrusionOk="0" h="4367" w="4476">
                  <a:moveTo>
                    <a:pt x="1281" y="0"/>
                  </a:moveTo>
                  <a:cubicBezTo>
                    <a:pt x="1228" y="0"/>
                    <a:pt x="1172" y="18"/>
                    <a:pt x="1115" y="66"/>
                  </a:cubicBezTo>
                  <a:cubicBezTo>
                    <a:pt x="863" y="274"/>
                    <a:pt x="1" y="830"/>
                    <a:pt x="120" y="1366"/>
                  </a:cubicBezTo>
                  <a:cubicBezTo>
                    <a:pt x="241" y="1912"/>
                    <a:pt x="2414" y="3551"/>
                    <a:pt x="3463" y="4129"/>
                  </a:cubicBezTo>
                  <a:cubicBezTo>
                    <a:pt x="3768" y="4302"/>
                    <a:pt x="3979" y="4366"/>
                    <a:pt x="4125" y="4366"/>
                  </a:cubicBezTo>
                  <a:cubicBezTo>
                    <a:pt x="4475" y="4366"/>
                    <a:pt x="4444" y="3997"/>
                    <a:pt x="4413" y="3889"/>
                  </a:cubicBezTo>
                  <a:cubicBezTo>
                    <a:pt x="4370" y="3725"/>
                    <a:pt x="3353" y="2381"/>
                    <a:pt x="3375" y="1704"/>
                  </a:cubicBezTo>
                  <a:lnTo>
                    <a:pt x="3387" y="1027"/>
                  </a:lnTo>
                  <a:lnTo>
                    <a:pt x="2523" y="929"/>
                  </a:lnTo>
                  <a:lnTo>
                    <a:pt x="2360" y="1322"/>
                  </a:lnTo>
                  <a:lnTo>
                    <a:pt x="1595" y="208"/>
                  </a:lnTo>
                  <a:cubicBezTo>
                    <a:pt x="1595" y="208"/>
                    <a:pt x="1458" y="0"/>
                    <a:pt x="12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0" name="Google Shape;580;p46"/>
            <p:cNvSpPr/>
            <p:nvPr/>
          </p:nvSpPr>
          <p:spPr>
            <a:xfrm>
              <a:off x="5791550" y="2082175"/>
              <a:ext cx="108150" cy="82700"/>
            </a:xfrm>
            <a:custGeom>
              <a:rect b="b" l="l" r="r" t="t"/>
              <a:pathLst>
                <a:path extrusionOk="0" h="3308" w="4326">
                  <a:moveTo>
                    <a:pt x="55" y="0"/>
                  </a:moveTo>
                  <a:cubicBezTo>
                    <a:pt x="12" y="98"/>
                    <a:pt x="0" y="207"/>
                    <a:pt x="22" y="306"/>
                  </a:cubicBezTo>
                  <a:cubicBezTo>
                    <a:pt x="143" y="852"/>
                    <a:pt x="2316" y="2491"/>
                    <a:pt x="3365" y="3069"/>
                  </a:cubicBezTo>
                  <a:cubicBezTo>
                    <a:pt x="3669" y="3243"/>
                    <a:pt x="3879" y="3308"/>
                    <a:pt x="4024" y="3308"/>
                  </a:cubicBezTo>
                  <a:cubicBezTo>
                    <a:pt x="4270" y="3308"/>
                    <a:pt x="4326" y="3122"/>
                    <a:pt x="4326" y="2971"/>
                  </a:cubicBezTo>
                  <a:lnTo>
                    <a:pt x="4326" y="2971"/>
                  </a:lnTo>
                  <a:cubicBezTo>
                    <a:pt x="4282" y="3000"/>
                    <a:pt x="4224" y="3017"/>
                    <a:pt x="4149" y="3017"/>
                  </a:cubicBezTo>
                  <a:cubicBezTo>
                    <a:pt x="3998" y="3017"/>
                    <a:pt x="3780" y="2949"/>
                    <a:pt x="3474" y="2775"/>
                  </a:cubicBezTo>
                  <a:cubicBezTo>
                    <a:pt x="2447" y="2195"/>
                    <a:pt x="339" y="622"/>
                    <a:pt x="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1" name="Google Shape;581;p46"/>
            <p:cNvSpPr/>
            <p:nvPr/>
          </p:nvSpPr>
          <p:spPr>
            <a:xfrm>
              <a:off x="5849975" y="2095825"/>
              <a:ext cx="23800" cy="2750"/>
            </a:xfrm>
            <a:custGeom>
              <a:rect b="b" l="l" r="r" t="t"/>
              <a:pathLst>
                <a:path extrusionOk="0" h="110" w="952">
                  <a:moveTo>
                    <a:pt x="481" y="0"/>
                  </a:moveTo>
                  <a:cubicBezTo>
                    <a:pt x="231" y="0"/>
                    <a:pt x="12" y="44"/>
                    <a:pt x="12" y="44"/>
                  </a:cubicBezTo>
                  <a:cubicBezTo>
                    <a:pt x="1" y="44"/>
                    <a:pt x="1" y="54"/>
                    <a:pt x="1" y="54"/>
                  </a:cubicBezTo>
                  <a:cubicBezTo>
                    <a:pt x="1" y="66"/>
                    <a:pt x="12" y="66"/>
                    <a:pt x="12" y="66"/>
                  </a:cubicBezTo>
                  <a:lnTo>
                    <a:pt x="23" y="66"/>
                  </a:lnTo>
                  <a:cubicBezTo>
                    <a:pt x="66" y="54"/>
                    <a:pt x="263" y="22"/>
                    <a:pt x="481" y="22"/>
                  </a:cubicBezTo>
                  <a:cubicBezTo>
                    <a:pt x="634" y="22"/>
                    <a:pt x="809" y="44"/>
                    <a:pt x="930" y="109"/>
                  </a:cubicBezTo>
                  <a:lnTo>
                    <a:pt x="940" y="109"/>
                  </a:lnTo>
                  <a:cubicBezTo>
                    <a:pt x="952" y="98"/>
                    <a:pt x="952" y="88"/>
                    <a:pt x="940" y="88"/>
                  </a:cubicBezTo>
                  <a:cubicBezTo>
                    <a:pt x="809" y="22"/>
                    <a:pt x="646" y="0"/>
                    <a:pt x="48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2" name="Google Shape;582;p46"/>
            <p:cNvSpPr/>
            <p:nvPr/>
          </p:nvSpPr>
          <p:spPr>
            <a:xfrm>
              <a:off x="5856000" y="2113300"/>
              <a:ext cx="23775" cy="2950"/>
            </a:xfrm>
            <a:custGeom>
              <a:rect b="b" l="l" r="r" t="t"/>
              <a:pathLst>
                <a:path extrusionOk="0" h="118" w="951">
                  <a:moveTo>
                    <a:pt x="481" y="0"/>
                  </a:moveTo>
                  <a:cubicBezTo>
                    <a:pt x="230" y="0"/>
                    <a:pt x="12" y="44"/>
                    <a:pt x="12" y="44"/>
                  </a:cubicBezTo>
                  <a:cubicBezTo>
                    <a:pt x="12" y="54"/>
                    <a:pt x="0" y="54"/>
                    <a:pt x="0" y="66"/>
                  </a:cubicBezTo>
                  <a:cubicBezTo>
                    <a:pt x="0" y="66"/>
                    <a:pt x="5" y="71"/>
                    <a:pt x="12" y="71"/>
                  </a:cubicBezTo>
                  <a:cubicBezTo>
                    <a:pt x="15" y="71"/>
                    <a:pt x="19" y="69"/>
                    <a:pt x="22" y="66"/>
                  </a:cubicBezTo>
                  <a:cubicBezTo>
                    <a:pt x="77" y="54"/>
                    <a:pt x="262" y="22"/>
                    <a:pt x="481" y="22"/>
                  </a:cubicBezTo>
                  <a:cubicBezTo>
                    <a:pt x="645" y="22"/>
                    <a:pt x="808" y="44"/>
                    <a:pt x="929" y="110"/>
                  </a:cubicBezTo>
                  <a:cubicBezTo>
                    <a:pt x="934" y="115"/>
                    <a:pt x="937" y="117"/>
                    <a:pt x="940" y="117"/>
                  </a:cubicBezTo>
                  <a:cubicBezTo>
                    <a:pt x="942" y="117"/>
                    <a:pt x="945" y="115"/>
                    <a:pt x="951" y="110"/>
                  </a:cubicBezTo>
                  <a:cubicBezTo>
                    <a:pt x="951" y="110"/>
                    <a:pt x="951" y="98"/>
                    <a:pt x="940" y="98"/>
                  </a:cubicBezTo>
                  <a:cubicBezTo>
                    <a:pt x="820" y="22"/>
                    <a:pt x="645" y="0"/>
                    <a:pt x="48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3" name="Google Shape;583;p46"/>
            <p:cNvSpPr/>
            <p:nvPr/>
          </p:nvSpPr>
          <p:spPr>
            <a:xfrm>
              <a:off x="5853250" y="2104000"/>
              <a:ext cx="23800" cy="3025"/>
            </a:xfrm>
            <a:custGeom>
              <a:rect b="b" l="l" r="r" t="t"/>
              <a:pathLst>
                <a:path extrusionOk="0" h="121" w="952">
                  <a:moveTo>
                    <a:pt x="482" y="1"/>
                  </a:moveTo>
                  <a:cubicBezTo>
                    <a:pt x="231" y="1"/>
                    <a:pt x="12" y="55"/>
                    <a:pt x="12" y="55"/>
                  </a:cubicBezTo>
                  <a:cubicBezTo>
                    <a:pt x="1" y="55"/>
                    <a:pt x="1" y="66"/>
                    <a:pt x="1" y="66"/>
                  </a:cubicBezTo>
                  <a:cubicBezTo>
                    <a:pt x="1" y="77"/>
                    <a:pt x="12" y="77"/>
                    <a:pt x="12" y="77"/>
                  </a:cubicBezTo>
                  <a:lnTo>
                    <a:pt x="23" y="77"/>
                  </a:lnTo>
                  <a:cubicBezTo>
                    <a:pt x="66" y="66"/>
                    <a:pt x="263" y="33"/>
                    <a:pt x="482" y="33"/>
                  </a:cubicBezTo>
                  <a:cubicBezTo>
                    <a:pt x="634" y="33"/>
                    <a:pt x="809" y="55"/>
                    <a:pt x="930" y="121"/>
                  </a:cubicBezTo>
                  <a:cubicBezTo>
                    <a:pt x="930" y="121"/>
                    <a:pt x="940" y="121"/>
                    <a:pt x="940" y="110"/>
                  </a:cubicBezTo>
                  <a:cubicBezTo>
                    <a:pt x="952" y="110"/>
                    <a:pt x="940" y="99"/>
                    <a:pt x="940" y="99"/>
                  </a:cubicBezTo>
                  <a:cubicBezTo>
                    <a:pt x="809" y="23"/>
                    <a:pt x="634" y="11"/>
                    <a:pt x="4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4" name="Google Shape;584;p46"/>
            <p:cNvSpPr/>
            <p:nvPr/>
          </p:nvSpPr>
          <p:spPr>
            <a:xfrm>
              <a:off x="5511375" y="2187025"/>
              <a:ext cx="85500" cy="55725"/>
            </a:xfrm>
            <a:custGeom>
              <a:rect b="b" l="l" r="r" t="t"/>
              <a:pathLst>
                <a:path extrusionOk="0" h="2229" w="3420">
                  <a:moveTo>
                    <a:pt x="1639" y="0"/>
                  </a:moveTo>
                  <a:cubicBezTo>
                    <a:pt x="1639" y="0"/>
                    <a:pt x="1333" y="350"/>
                    <a:pt x="667" y="525"/>
                  </a:cubicBezTo>
                  <a:cubicBezTo>
                    <a:pt x="1" y="700"/>
                    <a:pt x="645" y="1540"/>
                    <a:pt x="645" y="1540"/>
                  </a:cubicBezTo>
                  <a:lnTo>
                    <a:pt x="2054" y="2229"/>
                  </a:lnTo>
                  <a:lnTo>
                    <a:pt x="2240" y="1846"/>
                  </a:lnTo>
                  <a:cubicBezTo>
                    <a:pt x="2240" y="1846"/>
                    <a:pt x="2076" y="1289"/>
                    <a:pt x="2753" y="678"/>
                  </a:cubicBezTo>
                  <a:cubicBezTo>
                    <a:pt x="3420" y="55"/>
                    <a:pt x="1639" y="0"/>
                    <a:pt x="1639" y="0"/>
                  </a:cubicBezTo>
                  <a:close/>
                </a:path>
              </a:pathLst>
            </a:custGeom>
            <a:solidFill>
              <a:srgbClr val="CC260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5" name="Google Shape;585;p46"/>
            <p:cNvSpPr/>
            <p:nvPr/>
          </p:nvSpPr>
          <p:spPr>
            <a:xfrm>
              <a:off x="5543600" y="1753100"/>
              <a:ext cx="342200" cy="454800"/>
            </a:xfrm>
            <a:custGeom>
              <a:rect b="b" l="l" r="r" t="t"/>
              <a:pathLst>
                <a:path extrusionOk="0" h="18192" w="13688">
                  <a:moveTo>
                    <a:pt x="11513" y="1"/>
                  </a:moveTo>
                  <a:cubicBezTo>
                    <a:pt x="11513" y="1"/>
                    <a:pt x="5670" y="449"/>
                    <a:pt x="6653" y="5998"/>
                  </a:cubicBezTo>
                  <a:cubicBezTo>
                    <a:pt x="6653" y="5998"/>
                    <a:pt x="4981" y="9406"/>
                    <a:pt x="4490" y="10814"/>
                  </a:cubicBezTo>
                  <a:cubicBezTo>
                    <a:pt x="4490" y="10814"/>
                    <a:pt x="2272" y="11732"/>
                    <a:pt x="1246" y="14714"/>
                  </a:cubicBezTo>
                  <a:cubicBezTo>
                    <a:pt x="429" y="17077"/>
                    <a:pt x="124" y="17318"/>
                    <a:pt x="33" y="17318"/>
                  </a:cubicBezTo>
                  <a:cubicBezTo>
                    <a:pt x="10" y="17318"/>
                    <a:pt x="1" y="17302"/>
                    <a:pt x="0" y="17302"/>
                  </a:cubicBezTo>
                  <a:lnTo>
                    <a:pt x="0" y="17302"/>
                  </a:lnTo>
                  <a:cubicBezTo>
                    <a:pt x="1" y="17303"/>
                    <a:pt x="427" y="18192"/>
                    <a:pt x="1181" y="18192"/>
                  </a:cubicBezTo>
                  <a:cubicBezTo>
                    <a:pt x="1237" y="18192"/>
                    <a:pt x="1295" y="18187"/>
                    <a:pt x="1355" y="18176"/>
                  </a:cubicBezTo>
                  <a:cubicBezTo>
                    <a:pt x="1355" y="18176"/>
                    <a:pt x="3900" y="14222"/>
                    <a:pt x="6282" y="12387"/>
                  </a:cubicBezTo>
                  <a:cubicBezTo>
                    <a:pt x="6282" y="12387"/>
                    <a:pt x="9370" y="9259"/>
                    <a:pt x="11036" y="5344"/>
                  </a:cubicBezTo>
                  <a:lnTo>
                    <a:pt x="11036" y="5344"/>
                  </a:lnTo>
                  <a:cubicBezTo>
                    <a:pt x="11881" y="4807"/>
                    <a:pt x="12947" y="3885"/>
                    <a:pt x="13687" y="2382"/>
                  </a:cubicBezTo>
                  <a:lnTo>
                    <a:pt x="1151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6" name="Google Shape;586;p46"/>
            <p:cNvSpPr/>
            <p:nvPr/>
          </p:nvSpPr>
          <p:spPr>
            <a:xfrm>
              <a:off x="5494450" y="2192825"/>
              <a:ext cx="97875" cy="118675"/>
            </a:xfrm>
            <a:custGeom>
              <a:rect b="b" l="l" r="r" t="t"/>
              <a:pathLst>
                <a:path extrusionOk="0" h="4747" w="3915">
                  <a:moveTo>
                    <a:pt x="1348" y="0"/>
                  </a:moveTo>
                  <a:cubicBezTo>
                    <a:pt x="1306" y="0"/>
                    <a:pt x="1261" y="12"/>
                    <a:pt x="1213" y="41"/>
                  </a:cubicBezTo>
                  <a:cubicBezTo>
                    <a:pt x="929" y="216"/>
                    <a:pt x="0" y="631"/>
                    <a:pt x="34" y="1188"/>
                  </a:cubicBezTo>
                  <a:cubicBezTo>
                    <a:pt x="66" y="1745"/>
                    <a:pt x="1988" y="3679"/>
                    <a:pt x="2928" y="4410"/>
                  </a:cubicBezTo>
                  <a:cubicBezTo>
                    <a:pt x="3248" y="4660"/>
                    <a:pt x="3465" y="4747"/>
                    <a:pt x="3612" y="4747"/>
                  </a:cubicBezTo>
                  <a:cubicBezTo>
                    <a:pt x="3896" y="4747"/>
                    <a:pt x="3915" y="4420"/>
                    <a:pt x="3900" y="4312"/>
                  </a:cubicBezTo>
                  <a:cubicBezTo>
                    <a:pt x="3889" y="4138"/>
                    <a:pt x="3081" y="2663"/>
                    <a:pt x="3201" y="1997"/>
                  </a:cubicBezTo>
                  <a:lnTo>
                    <a:pt x="3310" y="1330"/>
                  </a:lnTo>
                  <a:lnTo>
                    <a:pt x="2469" y="1112"/>
                  </a:lnTo>
                  <a:lnTo>
                    <a:pt x="2250" y="1472"/>
                  </a:lnTo>
                  <a:lnTo>
                    <a:pt x="1661" y="260"/>
                  </a:lnTo>
                  <a:cubicBezTo>
                    <a:pt x="1661" y="260"/>
                    <a:pt x="1542" y="0"/>
                    <a:pt x="13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7" name="Google Shape;587;p46"/>
            <p:cNvSpPr/>
            <p:nvPr/>
          </p:nvSpPr>
          <p:spPr>
            <a:xfrm>
              <a:off x="5495000" y="2214875"/>
              <a:ext cx="96975" cy="96650"/>
            </a:xfrm>
            <a:custGeom>
              <a:rect b="b" l="l" r="r" t="t"/>
              <a:pathLst>
                <a:path extrusionOk="0" h="3866" w="3879">
                  <a:moveTo>
                    <a:pt x="88" y="1"/>
                  </a:moveTo>
                  <a:cubicBezTo>
                    <a:pt x="33" y="98"/>
                    <a:pt x="0" y="197"/>
                    <a:pt x="12" y="306"/>
                  </a:cubicBezTo>
                  <a:cubicBezTo>
                    <a:pt x="44" y="863"/>
                    <a:pt x="1966" y="2797"/>
                    <a:pt x="2906" y="3528"/>
                  </a:cubicBezTo>
                  <a:cubicBezTo>
                    <a:pt x="3226" y="3778"/>
                    <a:pt x="3445" y="3865"/>
                    <a:pt x="3593" y="3865"/>
                  </a:cubicBezTo>
                  <a:cubicBezTo>
                    <a:pt x="3788" y="3865"/>
                    <a:pt x="3859" y="3713"/>
                    <a:pt x="3878" y="3583"/>
                  </a:cubicBezTo>
                  <a:lnTo>
                    <a:pt x="3878" y="3583"/>
                  </a:lnTo>
                  <a:cubicBezTo>
                    <a:pt x="3848" y="3595"/>
                    <a:pt x="3812" y="3602"/>
                    <a:pt x="3771" y="3602"/>
                  </a:cubicBezTo>
                  <a:cubicBezTo>
                    <a:pt x="3620" y="3602"/>
                    <a:pt x="3393" y="3513"/>
                    <a:pt x="3059" y="3256"/>
                  </a:cubicBezTo>
                  <a:cubicBezTo>
                    <a:pt x="2131" y="2535"/>
                    <a:pt x="284" y="666"/>
                    <a:pt x="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8" name="Google Shape;588;p46"/>
            <p:cNvSpPr/>
            <p:nvPr/>
          </p:nvSpPr>
          <p:spPr>
            <a:xfrm>
              <a:off x="5551525" y="2238075"/>
              <a:ext cx="23225" cy="4950"/>
            </a:xfrm>
            <a:custGeom>
              <a:rect b="b" l="l" r="r" t="t"/>
              <a:pathLst>
                <a:path extrusionOk="0" h="198" w="929">
                  <a:moveTo>
                    <a:pt x="11" y="1"/>
                  </a:moveTo>
                  <a:cubicBezTo>
                    <a:pt x="1" y="1"/>
                    <a:pt x="1" y="1"/>
                    <a:pt x="1" y="12"/>
                  </a:cubicBezTo>
                  <a:cubicBezTo>
                    <a:pt x="1" y="12"/>
                    <a:pt x="1" y="22"/>
                    <a:pt x="11" y="22"/>
                  </a:cubicBezTo>
                  <a:lnTo>
                    <a:pt x="120" y="22"/>
                  </a:lnTo>
                  <a:cubicBezTo>
                    <a:pt x="219" y="22"/>
                    <a:pt x="372" y="22"/>
                    <a:pt x="514" y="44"/>
                  </a:cubicBezTo>
                  <a:cubicBezTo>
                    <a:pt x="656" y="77"/>
                    <a:pt x="809" y="121"/>
                    <a:pt x="907" y="197"/>
                  </a:cubicBezTo>
                  <a:lnTo>
                    <a:pt x="918" y="197"/>
                  </a:lnTo>
                  <a:cubicBezTo>
                    <a:pt x="929" y="187"/>
                    <a:pt x="929" y="187"/>
                    <a:pt x="918" y="175"/>
                  </a:cubicBezTo>
                  <a:cubicBezTo>
                    <a:pt x="819" y="99"/>
                    <a:pt x="667" y="56"/>
                    <a:pt x="514" y="22"/>
                  </a:cubicBezTo>
                  <a:cubicBezTo>
                    <a:pt x="372" y="1"/>
                    <a:pt x="219" y="1"/>
                    <a:pt x="12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9" name="Google Shape;589;p46"/>
            <p:cNvSpPr/>
            <p:nvPr/>
          </p:nvSpPr>
          <p:spPr>
            <a:xfrm>
              <a:off x="5554800" y="2256375"/>
              <a:ext cx="23225" cy="4950"/>
            </a:xfrm>
            <a:custGeom>
              <a:rect b="b" l="l" r="r" t="t"/>
              <a:pathLst>
                <a:path extrusionOk="0" h="198" w="929">
                  <a:moveTo>
                    <a:pt x="11" y="1"/>
                  </a:moveTo>
                  <a:cubicBezTo>
                    <a:pt x="11" y="1"/>
                    <a:pt x="1" y="1"/>
                    <a:pt x="1" y="11"/>
                  </a:cubicBezTo>
                  <a:cubicBezTo>
                    <a:pt x="1" y="23"/>
                    <a:pt x="11" y="23"/>
                    <a:pt x="11" y="23"/>
                  </a:cubicBezTo>
                  <a:lnTo>
                    <a:pt x="132" y="23"/>
                  </a:lnTo>
                  <a:cubicBezTo>
                    <a:pt x="230" y="23"/>
                    <a:pt x="372" y="23"/>
                    <a:pt x="514" y="45"/>
                  </a:cubicBezTo>
                  <a:cubicBezTo>
                    <a:pt x="667" y="77"/>
                    <a:pt x="809" y="121"/>
                    <a:pt x="907" y="197"/>
                  </a:cubicBezTo>
                  <a:lnTo>
                    <a:pt x="929" y="197"/>
                  </a:lnTo>
                  <a:lnTo>
                    <a:pt x="929" y="176"/>
                  </a:lnTo>
                  <a:cubicBezTo>
                    <a:pt x="820" y="99"/>
                    <a:pt x="667" y="55"/>
                    <a:pt x="525" y="23"/>
                  </a:cubicBezTo>
                  <a:cubicBezTo>
                    <a:pt x="372" y="1"/>
                    <a:pt x="230" y="1"/>
                    <a:pt x="1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0" name="Google Shape;590;p46"/>
            <p:cNvSpPr/>
            <p:nvPr/>
          </p:nvSpPr>
          <p:spPr>
            <a:xfrm>
              <a:off x="5553425" y="2246825"/>
              <a:ext cx="23250" cy="5150"/>
            </a:xfrm>
            <a:custGeom>
              <a:rect b="b" l="l" r="r" t="t"/>
              <a:pathLst>
                <a:path extrusionOk="0" h="206" w="930">
                  <a:moveTo>
                    <a:pt x="12" y="0"/>
                  </a:moveTo>
                  <a:cubicBezTo>
                    <a:pt x="1" y="0"/>
                    <a:pt x="1" y="11"/>
                    <a:pt x="1" y="11"/>
                  </a:cubicBezTo>
                  <a:cubicBezTo>
                    <a:pt x="1" y="22"/>
                    <a:pt x="1" y="22"/>
                    <a:pt x="12" y="22"/>
                  </a:cubicBezTo>
                  <a:lnTo>
                    <a:pt x="132" y="22"/>
                  </a:lnTo>
                  <a:cubicBezTo>
                    <a:pt x="219" y="22"/>
                    <a:pt x="372" y="22"/>
                    <a:pt x="515" y="55"/>
                  </a:cubicBezTo>
                  <a:cubicBezTo>
                    <a:pt x="667" y="77"/>
                    <a:pt x="809" y="121"/>
                    <a:pt x="908" y="197"/>
                  </a:cubicBezTo>
                  <a:cubicBezTo>
                    <a:pt x="913" y="202"/>
                    <a:pt x="916" y="205"/>
                    <a:pt x="918" y="205"/>
                  </a:cubicBezTo>
                  <a:cubicBezTo>
                    <a:pt x="921" y="205"/>
                    <a:pt x="924" y="202"/>
                    <a:pt x="930" y="197"/>
                  </a:cubicBezTo>
                  <a:cubicBezTo>
                    <a:pt x="930" y="197"/>
                    <a:pt x="930" y="186"/>
                    <a:pt x="918" y="186"/>
                  </a:cubicBezTo>
                  <a:cubicBezTo>
                    <a:pt x="820" y="99"/>
                    <a:pt x="667" y="55"/>
                    <a:pt x="525" y="33"/>
                  </a:cubicBezTo>
                  <a:cubicBezTo>
                    <a:pt x="372" y="0"/>
                    <a:pt x="219" y="0"/>
                    <a:pt x="1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91" name="Google Shape;591;p46"/>
          <p:cNvSpPr/>
          <p:nvPr/>
        </p:nvSpPr>
        <p:spPr>
          <a:xfrm flipH="1">
            <a:off x="1117448" y="3870454"/>
            <a:ext cx="515752" cy="236998"/>
          </a:xfrm>
          <a:custGeom>
            <a:rect b="b" l="l" r="r" t="t"/>
            <a:pathLst>
              <a:path extrusionOk="0" h="5390" w="5736">
                <a:moveTo>
                  <a:pt x="2327" y="0"/>
                </a:moveTo>
                <a:cubicBezTo>
                  <a:pt x="1872" y="0"/>
                  <a:pt x="1427" y="134"/>
                  <a:pt x="1043" y="452"/>
                </a:cubicBezTo>
                <a:cubicBezTo>
                  <a:pt x="775" y="669"/>
                  <a:pt x="610" y="947"/>
                  <a:pt x="506" y="1267"/>
                </a:cubicBezTo>
                <a:cubicBezTo>
                  <a:pt x="32" y="2134"/>
                  <a:pt x="1" y="3361"/>
                  <a:pt x="424" y="4145"/>
                </a:cubicBezTo>
                <a:cubicBezTo>
                  <a:pt x="881" y="4994"/>
                  <a:pt x="1728" y="5389"/>
                  <a:pt x="2600" y="5389"/>
                </a:cubicBezTo>
                <a:cubicBezTo>
                  <a:pt x="3223" y="5389"/>
                  <a:pt x="3859" y="5188"/>
                  <a:pt x="4374" y="4805"/>
                </a:cubicBezTo>
                <a:cubicBezTo>
                  <a:pt x="5664" y="3836"/>
                  <a:pt x="5736" y="2134"/>
                  <a:pt x="4612" y="1030"/>
                </a:cubicBezTo>
                <a:cubicBezTo>
                  <a:pt x="4019" y="444"/>
                  <a:pt x="3156" y="0"/>
                  <a:pt x="2327" y="0"/>
                </a:cubicBezTo>
                <a:close/>
              </a:path>
            </a:pathLst>
          </a:custGeom>
          <a:solidFill>
            <a:schemeClr val="lt1"/>
          </a:solidFill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accent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592" name="Google Shape;592;p46"/>
          <p:cNvSpPr/>
          <p:nvPr/>
        </p:nvSpPr>
        <p:spPr>
          <a:xfrm flipH="1" rot="-2700000">
            <a:off x="8608261" y="1148748"/>
            <a:ext cx="306732" cy="241713"/>
          </a:xfrm>
          <a:custGeom>
            <a:rect b="b" l="l" r="r" t="t"/>
            <a:pathLst>
              <a:path extrusionOk="0" h="5390" w="5736">
                <a:moveTo>
                  <a:pt x="2327" y="0"/>
                </a:moveTo>
                <a:cubicBezTo>
                  <a:pt x="1872" y="0"/>
                  <a:pt x="1427" y="134"/>
                  <a:pt x="1043" y="452"/>
                </a:cubicBezTo>
                <a:cubicBezTo>
                  <a:pt x="775" y="669"/>
                  <a:pt x="610" y="947"/>
                  <a:pt x="506" y="1267"/>
                </a:cubicBezTo>
                <a:cubicBezTo>
                  <a:pt x="32" y="2134"/>
                  <a:pt x="1" y="3361"/>
                  <a:pt x="424" y="4145"/>
                </a:cubicBezTo>
                <a:cubicBezTo>
                  <a:pt x="881" y="4994"/>
                  <a:pt x="1728" y="5389"/>
                  <a:pt x="2600" y="5389"/>
                </a:cubicBezTo>
                <a:cubicBezTo>
                  <a:pt x="3223" y="5389"/>
                  <a:pt x="3859" y="5188"/>
                  <a:pt x="4374" y="4805"/>
                </a:cubicBezTo>
                <a:cubicBezTo>
                  <a:pt x="5664" y="3836"/>
                  <a:pt x="5736" y="2134"/>
                  <a:pt x="4612" y="1030"/>
                </a:cubicBezTo>
                <a:cubicBezTo>
                  <a:pt x="4019" y="444"/>
                  <a:pt x="3156" y="0"/>
                  <a:pt x="2327" y="0"/>
                </a:cubicBezTo>
                <a:close/>
              </a:path>
            </a:pathLst>
          </a:custGeom>
          <a:solidFill>
            <a:schemeClr val="lt1"/>
          </a:solidFill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accent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593" name="Google Shape;593;p46"/>
          <p:cNvSpPr/>
          <p:nvPr/>
        </p:nvSpPr>
        <p:spPr>
          <a:xfrm>
            <a:off x="3380759" y="2571747"/>
            <a:ext cx="515751" cy="406870"/>
          </a:xfrm>
          <a:custGeom>
            <a:rect b="b" l="l" r="r" t="t"/>
            <a:pathLst>
              <a:path extrusionOk="0" h="11487" w="14561">
                <a:moveTo>
                  <a:pt x="11926" y="1"/>
                </a:moveTo>
                <a:cubicBezTo>
                  <a:pt x="10902" y="1"/>
                  <a:pt x="9858" y="524"/>
                  <a:pt x="9405" y="1514"/>
                </a:cubicBezTo>
                <a:cubicBezTo>
                  <a:pt x="9143" y="2104"/>
                  <a:pt x="9099" y="2803"/>
                  <a:pt x="8651" y="3284"/>
                </a:cubicBezTo>
                <a:cubicBezTo>
                  <a:pt x="8294" y="3674"/>
                  <a:pt x="7764" y="3828"/>
                  <a:pt x="7216" y="3828"/>
                </a:cubicBezTo>
                <a:cubicBezTo>
                  <a:pt x="6858" y="3828"/>
                  <a:pt x="6492" y="3763"/>
                  <a:pt x="6160" y="3655"/>
                </a:cubicBezTo>
                <a:cubicBezTo>
                  <a:pt x="5309" y="3382"/>
                  <a:pt x="4544" y="2902"/>
                  <a:pt x="3660" y="2738"/>
                </a:cubicBezTo>
                <a:cubicBezTo>
                  <a:pt x="3515" y="2711"/>
                  <a:pt x="3372" y="2698"/>
                  <a:pt x="3233" y="2698"/>
                </a:cubicBezTo>
                <a:cubicBezTo>
                  <a:pt x="1900" y="2698"/>
                  <a:pt x="835" y="3867"/>
                  <a:pt x="459" y="5053"/>
                </a:cubicBezTo>
                <a:cubicBezTo>
                  <a:pt x="0" y="6506"/>
                  <a:pt x="437" y="8133"/>
                  <a:pt x="1431" y="9303"/>
                </a:cubicBezTo>
                <a:cubicBezTo>
                  <a:pt x="2414" y="10471"/>
                  <a:pt x="3922" y="11181"/>
                  <a:pt x="5473" y="11410"/>
                </a:cubicBezTo>
                <a:cubicBezTo>
                  <a:pt x="5821" y="11461"/>
                  <a:pt x="6174" y="11487"/>
                  <a:pt x="6529" y="11487"/>
                </a:cubicBezTo>
                <a:cubicBezTo>
                  <a:pt x="7934" y="11487"/>
                  <a:pt x="9348" y="11081"/>
                  <a:pt x="10420" y="10209"/>
                </a:cubicBezTo>
                <a:cubicBezTo>
                  <a:pt x="11153" y="9608"/>
                  <a:pt x="11687" y="8778"/>
                  <a:pt x="11917" y="7871"/>
                </a:cubicBezTo>
                <a:cubicBezTo>
                  <a:pt x="12102" y="7162"/>
                  <a:pt x="11971" y="6375"/>
                  <a:pt x="12201" y="5676"/>
                </a:cubicBezTo>
                <a:cubicBezTo>
                  <a:pt x="12442" y="4955"/>
                  <a:pt x="13206" y="4660"/>
                  <a:pt x="13697" y="4125"/>
                </a:cubicBezTo>
                <a:cubicBezTo>
                  <a:pt x="14265" y="3514"/>
                  <a:pt x="14561" y="2662"/>
                  <a:pt x="14386" y="1853"/>
                </a:cubicBezTo>
                <a:cubicBezTo>
                  <a:pt x="14353" y="1722"/>
                  <a:pt x="14320" y="1591"/>
                  <a:pt x="14265" y="1471"/>
                </a:cubicBezTo>
                <a:cubicBezTo>
                  <a:pt x="13855" y="475"/>
                  <a:pt x="12900" y="1"/>
                  <a:pt x="11926" y="1"/>
                </a:cubicBezTo>
                <a:close/>
              </a:path>
            </a:pathLst>
          </a:cu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7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p47"/>
          <p:cNvSpPr txBox="1"/>
          <p:nvPr>
            <p:ph type="title"/>
          </p:nvPr>
        </p:nvSpPr>
        <p:spPr>
          <a:xfrm>
            <a:off x="720000" y="1867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300"/>
              <a:t>Let’s start simple</a:t>
            </a:r>
            <a:endParaRPr i="1" sz="2300"/>
          </a:p>
        </p:txBody>
      </p:sp>
      <p:pic>
        <p:nvPicPr>
          <p:cNvPr id="599" name="Google Shape;599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92800" y="759425"/>
            <a:ext cx="5031200" cy="4220325"/>
          </a:xfrm>
          <a:prstGeom prst="rect">
            <a:avLst/>
          </a:prstGeom>
          <a:noFill/>
          <a:ln>
            <a:noFill/>
          </a:ln>
        </p:spPr>
      </p:pic>
      <p:sp>
        <p:nvSpPr>
          <p:cNvPr id="600" name="Google Shape;600;p47"/>
          <p:cNvSpPr txBox="1"/>
          <p:nvPr>
            <p:ph type="title"/>
          </p:nvPr>
        </p:nvSpPr>
        <p:spPr>
          <a:xfrm>
            <a:off x="92575" y="2439200"/>
            <a:ext cx="3223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/>
              <a:t>Mobile App</a:t>
            </a:r>
            <a:endParaRPr sz="38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HS Electives Health Subject for High School - 9th Grade: Lifetime Fitness by Slidesgo">
  <a:themeElements>
    <a:clrScheme name="Simple Light">
      <a:dk1>
        <a:srgbClr val="242424"/>
      </a:dk1>
      <a:lt1>
        <a:srgbClr val="EDEEF0"/>
      </a:lt1>
      <a:dk2>
        <a:srgbClr val="FFFFFF"/>
      </a:dk2>
      <a:lt2>
        <a:srgbClr val="8A8B8B"/>
      </a:lt2>
      <a:accent1>
        <a:srgbClr val="E7B563"/>
      </a:accent1>
      <a:accent2>
        <a:srgbClr val="F1992D"/>
      </a:accent2>
      <a:accent3>
        <a:srgbClr val="424142"/>
      </a:accent3>
      <a:accent4>
        <a:srgbClr val="383939"/>
      </a:accent4>
      <a:accent5>
        <a:srgbClr val="4D4D4D"/>
      </a:accent5>
      <a:accent6>
        <a:srgbClr val="656363"/>
      </a:accent6>
      <a:hlink>
        <a:srgbClr val="24242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