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Lst>
  <p:sldSz cy="5143500" cx="9144000"/>
  <p:notesSz cx="6858000" cy="9144000"/>
  <p:embeddedFontLst>
    <p:embeddedFont>
      <p:font typeface="Montserrat SemiBold"/>
      <p:regular r:id="rId70"/>
      <p:bold r:id="rId71"/>
      <p:italic r:id="rId72"/>
      <p:boldItalic r:id="rId73"/>
    </p:embeddedFont>
    <p:embeddedFont>
      <p:font typeface="Montserrat Black"/>
      <p:bold r:id="rId74"/>
      <p:boldItalic r:id="rId75"/>
    </p:embeddedFont>
    <p:embeddedFont>
      <p:font typeface="Work Sans"/>
      <p:regular r:id="rId76"/>
      <p:bold r:id="rId77"/>
      <p:italic r:id="rId78"/>
      <p:boldItalic r:id="rId79"/>
    </p:embeddedFont>
    <p:embeddedFont>
      <p:font typeface="Poppins Black"/>
      <p:bold r:id="rId80"/>
      <p:boldItalic r:id="rId81"/>
    </p:embeddedFont>
    <p:embeddedFont>
      <p:font typeface="Montserrat ExtraBold"/>
      <p:bold r:id="rId82"/>
      <p:boldItalic r:id="rId83"/>
    </p:embeddedFont>
    <p:embeddedFont>
      <p:font typeface="DM Sans"/>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font" Target="fonts/DMSans-regular.fntdata"/><Relationship Id="rId83" Type="http://schemas.openxmlformats.org/officeDocument/2006/relationships/font" Target="fonts/MontserratExtraBold-boldItalic.fntdata"/><Relationship Id="rId42" Type="http://schemas.openxmlformats.org/officeDocument/2006/relationships/slide" Target="slides/slide38.xml"/><Relationship Id="rId86" Type="http://schemas.openxmlformats.org/officeDocument/2006/relationships/font" Target="fonts/DMSans-italic.fntdata"/><Relationship Id="rId41" Type="http://schemas.openxmlformats.org/officeDocument/2006/relationships/slide" Target="slides/slide37.xml"/><Relationship Id="rId85" Type="http://schemas.openxmlformats.org/officeDocument/2006/relationships/font" Target="fonts/DMSans-bold.fntdata"/><Relationship Id="rId44" Type="http://schemas.openxmlformats.org/officeDocument/2006/relationships/slide" Target="slides/slide40.xml"/><Relationship Id="rId43" Type="http://schemas.openxmlformats.org/officeDocument/2006/relationships/slide" Target="slides/slide39.xml"/><Relationship Id="rId87" Type="http://schemas.openxmlformats.org/officeDocument/2006/relationships/font" Target="fonts/DMSans-boldItalic.fntdata"/><Relationship Id="rId46" Type="http://schemas.openxmlformats.org/officeDocument/2006/relationships/slide" Target="slides/slide42.xml"/><Relationship Id="rId45" Type="http://schemas.openxmlformats.org/officeDocument/2006/relationships/slide" Target="slides/slide41.xml"/><Relationship Id="rId80" Type="http://schemas.openxmlformats.org/officeDocument/2006/relationships/font" Target="fonts/PoppinsBlack-bold.fntdata"/><Relationship Id="rId82" Type="http://schemas.openxmlformats.org/officeDocument/2006/relationships/font" Target="fonts/MontserratExtraBold-bold.fntdata"/><Relationship Id="rId81" Type="http://schemas.openxmlformats.org/officeDocument/2006/relationships/font" Target="fonts/PoppinsBlack-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MontserratSemiBold-boldItalic.fntdata"/><Relationship Id="rId72" Type="http://schemas.openxmlformats.org/officeDocument/2006/relationships/font" Target="fonts/MontserratSemiBold-italic.fntdata"/><Relationship Id="rId31" Type="http://schemas.openxmlformats.org/officeDocument/2006/relationships/slide" Target="slides/slide27.xml"/><Relationship Id="rId75" Type="http://schemas.openxmlformats.org/officeDocument/2006/relationships/font" Target="fonts/MontserratBlack-boldItalic.fntdata"/><Relationship Id="rId30" Type="http://schemas.openxmlformats.org/officeDocument/2006/relationships/slide" Target="slides/slide26.xml"/><Relationship Id="rId74" Type="http://schemas.openxmlformats.org/officeDocument/2006/relationships/font" Target="fonts/MontserratBlack-bold.fntdata"/><Relationship Id="rId33" Type="http://schemas.openxmlformats.org/officeDocument/2006/relationships/slide" Target="slides/slide29.xml"/><Relationship Id="rId77" Type="http://schemas.openxmlformats.org/officeDocument/2006/relationships/font" Target="fonts/WorkSans-bold.fntdata"/><Relationship Id="rId32" Type="http://schemas.openxmlformats.org/officeDocument/2006/relationships/slide" Target="slides/slide28.xml"/><Relationship Id="rId76" Type="http://schemas.openxmlformats.org/officeDocument/2006/relationships/font" Target="fonts/WorkSans-regular.fntdata"/><Relationship Id="rId35" Type="http://schemas.openxmlformats.org/officeDocument/2006/relationships/slide" Target="slides/slide31.xml"/><Relationship Id="rId79" Type="http://schemas.openxmlformats.org/officeDocument/2006/relationships/font" Target="fonts/WorkSans-boldItalic.fntdata"/><Relationship Id="rId34" Type="http://schemas.openxmlformats.org/officeDocument/2006/relationships/slide" Target="slides/slide30.xml"/><Relationship Id="rId78" Type="http://schemas.openxmlformats.org/officeDocument/2006/relationships/font" Target="fonts/WorkSans-italic.fntdata"/><Relationship Id="rId71" Type="http://schemas.openxmlformats.org/officeDocument/2006/relationships/font" Target="fonts/MontserratSemiBold-bold.fntdata"/><Relationship Id="rId70" Type="http://schemas.openxmlformats.org/officeDocument/2006/relationships/font" Target="fonts/MontserratSemiBold-regular.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c24bb1b51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c24bb1b51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8bade83d2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28bade83d2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Yusuf, a self-described professional meathead who can’t seem to find himself a gym partner.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8bade83d27_3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28bade83d27_3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 through one POV, the HMW that came out of it, the solution we picked, the experience prototype we came up with, and results and findings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4dc13d07e7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4dc13d07e7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4dc13d07e7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24dc13d07e7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4dc13d07e7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24dc13d07e7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skip</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4dc13d07e7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24dc13d07e7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Now for second POV. Anissa’s main roadblock to achieving her fitness goals was in her fear of being judged; she needs but can’t find support and guidance to ease her into the workout process.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4dc13d07e7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24dc13d07e7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other words, how can we make fitness more accessible and less intimidating?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8c4a7e6be3_2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28c4a7e6be3_2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Match novices with experienced athletes to provide guidance.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8bade83d2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28bade83d2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solution we assumed that being at the gym alone is scary; if we help educate them on what to do, how to do it correctly and why to do it, they will feel more safe and confident working out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4dc13d07e7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24dc13d07e7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Of course, our prototype is </a:t>
            </a:r>
            <a:r>
              <a:rPr lang="en"/>
              <a:t>personal trainer matching.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c24bb1b512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c24bb1b51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c885a2bcac_1_5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c885a2bcac_1_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we found novice to early intermediate lifters and asked them about their fitness goals. We took them through a 90 min workout, explaining and showing them how things ought to be done. They filled out a form both before and after the workout evaluating their level of motivation and comfort in the gym.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28c4a7e6be3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28c4a7e6be3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this prototype we found Tobey, a relatively new gymgoer who would like some guidance on how to get stronger.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8bade83d2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28bade83d2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case, I took Tobey through a push day, helping him fine-tune his technique and teaching him some new exercises and </a:t>
            </a:r>
            <a:r>
              <a:rPr lang="en"/>
              <a:t>explaining</a:t>
            </a:r>
            <a:r>
              <a:rPr lang="en"/>
              <a:t> their benefits.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8bade83d27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28bade83d27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rgbClr val="1C3F4C"/>
              </a:buClr>
              <a:buSzPts val="1300"/>
              <a:buFont typeface="Work Sans"/>
              <a:buChar char="●"/>
            </a:pPr>
            <a:r>
              <a:rPr lang="en" sz="1200">
                <a:solidFill>
                  <a:srgbClr val="1C3F4C"/>
                </a:solidFill>
                <a:latin typeface="Work Sans"/>
                <a:ea typeface="Work Sans"/>
                <a:cs typeface="Work Sans"/>
                <a:sym typeface="Work Sans"/>
              </a:rPr>
              <a:t>As for what worked, he felt more motivated and comfortable in the gym after our session; he felt more </a:t>
            </a:r>
            <a:r>
              <a:rPr lang="en" sz="1200">
                <a:solidFill>
                  <a:srgbClr val="1C3F4C"/>
                </a:solidFill>
                <a:latin typeface="Work Sans"/>
                <a:ea typeface="Work Sans"/>
                <a:cs typeface="Work Sans"/>
                <a:sym typeface="Work Sans"/>
              </a:rPr>
              <a:t>inclined</a:t>
            </a:r>
            <a:r>
              <a:rPr lang="en" sz="1200">
                <a:solidFill>
                  <a:srgbClr val="1C3F4C"/>
                </a:solidFill>
                <a:latin typeface="Work Sans"/>
                <a:ea typeface="Work Sans"/>
                <a:cs typeface="Work Sans"/>
                <a:sym typeface="Work Sans"/>
              </a:rPr>
              <a:t> to work out with others; and enjoyed the learning process. As for what didn’t, he complained a bit about muscle soreness, which I think is normal, but I admittedly could have taken it easier on him. This prototype affirmed our assumptions; though its possible to make progress alone, having a more experienced trainer can help expedite progress and help you life more safely. Importantly, professional </a:t>
            </a:r>
            <a:r>
              <a:rPr lang="en" sz="1200">
                <a:solidFill>
                  <a:srgbClr val="1C3F4C"/>
                </a:solidFill>
                <a:latin typeface="Work Sans"/>
                <a:ea typeface="Work Sans"/>
                <a:cs typeface="Work Sans"/>
                <a:sym typeface="Work Sans"/>
              </a:rPr>
              <a:t>personal</a:t>
            </a:r>
            <a:r>
              <a:rPr lang="en" sz="1200">
                <a:solidFill>
                  <a:srgbClr val="1C3F4C"/>
                </a:solidFill>
                <a:latin typeface="Work Sans"/>
                <a:ea typeface="Work Sans"/>
                <a:cs typeface="Work Sans"/>
                <a:sym typeface="Work Sans"/>
              </a:rPr>
              <a:t> training is prohibitively expensive and not accessible to many.</a:t>
            </a:r>
            <a:endParaRPr sz="1200">
              <a:solidFill>
                <a:srgbClr val="1C3F4C"/>
              </a:solidFill>
              <a:latin typeface="Work Sans"/>
              <a:ea typeface="Work Sans"/>
              <a:cs typeface="Work Sans"/>
              <a:sym typeface="Work Sans"/>
            </a:endParaRPr>
          </a:p>
          <a:p>
            <a:pPr indent="-311150" lvl="0" marL="457200" rtl="0" algn="l">
              <a:spcBef>
                <a:spcPts val="0"/>
              </a:spcBef>
              <a:spcAft>
                <a:spcPts val="0"/>
              </a:spcAft>
              <a:buClr>
                <a:srgbClr val="1C3F4C"/>
              </a:buClr>
              <a:buSzPts val="1300"/>
              <a:buFont typeface="Work Sans"/>
              <a:buChar char="●"/>
            </a:pPr>
            <a:r>
              <a:rPr lang="en" sz="1200">
                <a:solidFill>
                  <a:srgbClr val="1C3F4C"/>
                </a:solidFill>
                <a:latin typeface="Work Sans"/>
                <a:ea typeface="Work Sans"/>
                <a:cs typeface="Work Sans"/>
                <a:sym typeface="Work Sans"/>
              </a:rPr>
              <a:t>Making progress towards fitness goals alone is possible, but it’s easy to get off track or reinforce bad habits</a:t>
            </a:r>
            <a:endParaRPr sz="1200">
              <a:solidFill>
                <a:srgbClr val="1C3F4C"/>
              </a:solidFill>
              <a:latin typeface="Work Sans"/>
              <a:ea typeface="Work Sans"/>
              <a:cs typeface="Work Sans"/>
              <a:sym typeface="Work Sans"/>
            </a:endParaRPr>
          </a:p>
          <a:p>
            <a:pPr indent="-304800" lvl="0" marL="457200" rtl="0" algn="l">
              <a:spcBef>
                <a:spcPts val="0"/>
              </a:spcBef>
              <a:spcAft>
                <a:spcPts val="0"/>
              </a:spcAft>
              <a:buClr>
                <a:srgbClr val="1C3F4C"/>
              </a:buClr>
              <a:buSzPts val="1200"/>
              <a:buFont typeface="Work Sans"/>
              <a:buChar char="●"/>
            </a:pPr>
            <a:r>
              <a:t/>
            </a:r>
            <a:endParaRPr sz="1200">
              <a:solidFill>
                <a:srgbClr val="1C3F4C"/>
              </a:solidFill>
              <a:latin typeface="Work Sans"/>
              <a:ea typeface="Work Sans"/>
              <a:cs typeface="Work Sans"/>
              <a:sym typeface="Work Sans"/>
            </a:endParaRPr>
          </a:p>
          <a:p>
            <a:pPr indent="-304800" lvl="0" marL="457200" rtl="0" algn="l">
              <a:spcBef>
                <a:spcPts val="0"/>
              </a:spcBef>
              <a:spcAft>
                <a:spcPts val="0"/>
              </a:spcAft>
              <a:buClr>
                <a:srgbClr val="1C3F4C"/>
              </a:buClr>
              <a:buSzPts val="1200"/>
              <a:buFont typeface="Work Sans"/>
              <a:buChar char="●"/>
            </a:pPr>
            <a:r>
              <a:rPr lang="en" sz="1200">
                <a:solidFill>
                  <a:srgbClr val="1C3F4C"/>
                </a:solidFill>
                <a:latin typeface="Work Sans"/>
                <a:ea typeface="Work Sans"/>
                <a:cs typeface="Work Sans"/>
                <a:sym typeface="Work Sans"/>
              </a:rPr>
              <a:t>Working out alone can be dangerous, especially when lifting heavy; one can more confidently push oneself with a partner/spotter</a:t>
            </a:r>
            <a:endParaRPr sz="1200">
              <a:solidFill>
                <a:srgbClr val="1C3F4C"/>
              </a:solidFill>
              <a:latin typeface="Work Sans"/>
              <a:ea typeface="Work Sans"/>
              <a:cs typeface="Work Sans"/>
              <a:sym typeface="Work Sans"/>
            </a:endParaRPr>
          </a:p>
          <a:p>
            <a:pPr indent="-304800" lvl="0" marL="457200" rtl="0" algn="l">
              <a:spcBef>
                <a:spcPts val="0"/>
              </a:spcBef>
              <a:spcAft>
                <a:spcPts val="0"/>
              </a:spcAft>
              <a:buClr>
                <a:srgbClr val="1C3F4C"/>
              </a:buClr>
              <a:buSzPts val="1200"/>
              <a:buFont typeface="Work Sans"/>
              <a:buChar char="●"/>
            </a:pPr>
            <a:r>
              <a:rPr lang="en" sz="1200">
                <a:solidFill>
                  <a:srgbClr val="1C3F4C"/>
                </a:solidFill>
                <a:latin typeface="Work Sans"/>
                <a:ea typeface="Work Sans"/>
                <a:cs typeface="Work Sans"/>
                <a:sym typeface="Work Sans"/>
              </a:rPr>
              <a:t>Professional/certified personal training is prohibitively expensive and not accessible!</a:t>
            </a:r>
            <a:endParaRPr sz="1200">
              <a:solidFill>
                <a:srgbClr val="1C3F4C"/>
              </a:solidFill>
              <a:latin typeface="Work Sans"/>
              <a:ea typeface="Work Sans"/>
              <a:cs typeface="Work Sans"/>
              <a:sym typeface="Work Sans"/>
            </a:endParaRPr>
          </a:p>
          <a:p>
            <a:pPr indent="0" lvl="0" marL="0" rtl="0" algn="l">
              <a:spcBef>
                <a:spcPts val="0"/>
              </a:spcBef>
              <a:spcAft>
                <a:spcPts val="0"/>
              </a:spcAft>
              <a:buNone/>
            </a:pPr>
            <a:r>
              <a:t/>
            </a:r>
            <a:endParaRPr sz="1200">
              <a:solidFill>
                <a:srgbClr val="1C3F4C"/>
              </a:solidFill>
              <a:latin typeface="Work Sans"/>
              <a:ea typeface="Work Sans"/>
              <a:cs typeface="Work Sans"/>
              <a:sym typeface="Work Sans"/>
            </a:endParaRPr>
          </a:p>
          <a:p>
            <a:pPr indent="-323850" lvl="1" marL="914400" rtl="0" algn="l">
              <a:spcBef>
                <a:spcPts val="0"/>
              </a:spcBef>
              <a:spcAft>
                <a:spcPts val="0"/>
              </a:spcAft>
              <a:buClr>
                <a:srgbClr val="1C3F4C"/>
              </a:buClr>
              <a:buSzPts val="1500"/>
              <a:buFont typeface="Work Sans"/>
              <a:buChar char="○"/>
            </a:pPr>
            <a:r>
              <a:rPr lang="en" sz="1500">
                <a:solidFill>
                  <a:srgbClr val="1C3F4C"/>
                </a:solidFill>
                <a:latin typeface="Work Sans"/>
                <a:ea typeface="Work Sans"/>
                <a:cs typeface="Work Sans"/>
                <a:sym typeface="Work Sans"/>
              </a:rPr>
              <a:t>Useful to know form details and understand reasoning behind them</a:t>
            </a:r>
            <a:endParaRPr sz="1200">
              <a:solidFill>
                <a:srgbClr val="1C3F4C"/>
              </a:solidFill>
              <a:latin typeface="Work Sans"/>
              <a:ea typeface="Work Sans"/>
              <a:cs typeface="Work Sans"/>
              <a:sym typeface="Work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4dc13d07e7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24dc13d07e7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skip</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4dc13d07e7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24dc13d07e7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What strikes us about Yusuf is that he’s an outgoing person and a very experienced lifter, but expressed difficulty in finding a suitable workout buddy. We thought it would be game changing to help him</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24dc13d07e7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24dc13d07e7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From this: how might we find community for people of all fitness levels and backgrounds?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8c4a7e6be3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28c4a7e6be3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solution that came to mind was to have people create custom profiles with their exercise habits and fitness levels, finding people who are similar enough</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28c4a7e6be3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28c4a7e6be3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rudimentary prototype was to ask </a:t>
            </a:r>
            <a:r>
              <a:rPr lang="en"/>
              <a:t>people rapid-fire questions about their fitness and determine their compatibility as workout partners.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28c4a7e6be3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28c4a7e6be3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assumptions we had to make were that people do want but cannot find workout buddies, and that they would be willing to invest some effort into finding said buddy.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8bade83d27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8bade83d27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28c4a7e6be3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28c4a7e6be3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participant for this prototype was Claire, whom we recruited at Tresidder. She’s a professor, and a particularly active individual.</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28c4a7e6be3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28c4a7e6be3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our experience prototype we asked questions regarding the participant’s activity level, workout tendencies, and fitness goals, and compatibility was determined according to their answers.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28c4a7e6be3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28c4a7e6be3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turned out that asking rapid-fire questions was an efficient way to determine compatibility as a workout partner. Still, the questions may have been overly suggestive, and in many fitness environments its a bit frowned upon to fire questions at a stranger when they’re minding their own business. Of course, this can only work provided that people actually want to find workout partners, but given that they do, it seems to be an effective method.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24dc13d07e7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24dc13d07e7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skip</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24dc13d07e7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8" name="Google Shape;918;g24dc13d07e7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For our final POV, we chose Madeleine’s, which is centered around misinformation. In this modem era of social media fitness, misinformation is rampant, and she goes to the effort of reading research papers herself to ensure that she’s receiving up to date and accurate information. We thought it would be useful to make credible information more accessible.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28bade83d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28bade83d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That is, how might we provide people with trustworthy and </a:t>
            </a:r>
            <a:r>
              <a:rPr lang="en"/>
              <a:t>helpful</a:t>
            </a:r>
            <a:r>
              <a:rPr lang="en"/>
              <a:t> information about fitness?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28c4a7e6be3_2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9" name="Google Shape;939;g28c4a7e6be3_2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Well we could create a platform that tracks one’s workouts and nutrition, giving recommendations accordingly.</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28c4a7e6be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28c4a7e6be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a:t>
            </a:r>
            <a:r>
              <a:rPr lang="en"/>
              <a:t>solution</a:t>
            </a:r>
            <a:r>
              <a:rPr lang="en"/>
              <a:t> we </a:t>
            </a:r>
            <a:r>
              <a:rPr lang="en"/>
              <a:t>assumed</a:t>
            </a:r>
            <a:r>
              <a:rPr lang="en"/>
              <a:t> that people would like recommendations regarding their workouts and nutrition, and this feedback would empower people to workout more and better.</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24dc13d07e7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24dc13d07e7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our prototype we created a Buzzfeed quiz about their health and fitness levels, providing them with customized advice at the end.</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28c4a7e6be3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28c4a7e6be3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participant here was Cale, a software engineer and also a very active individual who goes to the gym often and plays several sports outside of that.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8bade83d27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28bade83d27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28c4a7e6be3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28c4a7e6be3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process went as follows: we had participants answer questions about their workouts and nutrition, determined their fitness level, identified potential areas of improvement, and provided these improvements in the form of a training and meal plan.</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28c4a7e6be3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28c4a7e6be3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C3F4C"/>
                </a:solidFill>
                <a:latin typeface="Work Sans"/>
                <a:ea typeface="Work Sans"/>
                <a:cs typeface="Work Sans"/>
                <a:sym typeface="Work Sans"/>
              </a:rPr>
              <a:t>Our participant was intrigued by the prospect of analyzing his habits and enjoyed the experience, but the responses he got were too vague and he wasn’t at all confident that they were trustworthy. We learned that we failed to create an accessible platform of trustworthy advice, and that feedback doesn’t </a:t>
            </a:r>
            <a:r>
              <a:rPr lang="en" sz="1200">
                <a:solidFill>
                  <a:srgbClr val="1C3F4C"/>
                </a:solidFill>
                <a:latin typeface="Work Sans"/>
                <a:ea typeface="Work Sans"/>
                <a:cs typeface="Work Sans"/>
                <a:sym typeface="Work Sans"/>
              </a:rPr>
              <a:t>necessarily</a:t>
            </a:r>
            <a:r>
              <a:rPr lang="en" sz="1200">
                <a:solidFill>
                  <a:srgbClr val="1C3F4C"/>
                </a:solidFill>
                <a:latin typeface="Work Sans"/>
                <a:ea typeface="Work Sans"/>
                <a:cs typeface="Work Sans"/>
                <a:sym typeface="Work Sans"/>
              </a:rPr>
              <a:t> increase motivation.</a:t>
            </a:r>
            <a:endParaRPr sz="1200">
              <a:solidFill>
                <a:srgbClr val="1C3F4C"/>
              </a:solidFill>
              <a:latin typeface="Work Sans"/>
              <a:ea typeface="Work Sans"/>
              <a:cs typeface="Work Sans"/>
              <a:sym typeface="Work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28bade83d27_3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28bade83d27_3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From these prototypes, we concluded that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g28bade83d27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4" name="Google Shape;1054;g28bade83d27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final solution will be a combination of the first two prototypes: we’ll have users fill out a profile regarding their fitness goals and interests, experience level, and what they’re looking for to enhance their workouts. Then we’ll have two main features: a matching algorithm will find both people of similar experience and interests, or </a:t>
            </a:r>
            <a:r>
              <a:rPr lang="en"/>
              <a:t>people</a:t>
            </a:r>
            <a:r>
              <a:rPr lang="en"/>
              <a:t> who can be trainers to help one along their fitness journey.</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28bade83d27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4" name="Google Shape;1064;g28bade83d27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C3F4C"/>
                </a:solidFill>
                <a:latin typeface="Work Sans"/>
                <a:ea typeface="Work Sans"/>
                <a:cs typeface="Work Sans"/>
                <a:sym typeface="Work Sans"/>
              </a:rPr>
              <a:t>We’ll serve everyone who wants a workout partner and novices who want a trainer. We’re still figuring out how we might recruit advanced fitness enthusiasts and incentivize them to actually train novices. In terms of ethical implications, we need to make sure that people who register to be trainers are legit, and we need to limit misinformation, injuries, and otherwise bad behavior. We need to make sure it doesn’t turn into a dating app, and that it remains a safe space for users of all fitness levels.</a:t>
            </a:r>
            <a:endParaRPr sz="1200">
              <a:solidFill>
                <a:srgbClr val="1C3F4C"/>
              </a:solidFill>
              <a:latin typeface="Work Sans"/>
              <a:ea typeface="Work Sans"/>
              <a:cs typeface="Work Sans"/>
              <a:sym typeface="Work San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c6f68191db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1" name="Google Shape;1071;gc6f68191db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24dc13d07e7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6" name="Google Shape;1116;g24dc13d07e7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28bade83d27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3" name="Google Shape;1123;g28bade83d27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28bade83d27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9" name="Google Shape;1129;g28bade83d27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28bade83d27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5" name="Google Shape;1135;g28bade83d27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8bade83d2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8bade83d2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domain lies in making the </a:t>
            </a:r>
            <a:r>
              <a:rPr lang="en"/>
              <a:t>achievement</a:t>
            </a:r>
            <a:r>
              <a:rPr lang="en"/>
              <a:t> of one’s fitness goals accessible to everyone</a:t>
            </a:r>
            <a:endParaRPr/>
          </a:p>
          <a:p>
            <a:pPr indent="0" lvl="0" marL="0" rtl="0" algn="l">
              <a:spcBef>
                <a:spcPts val="0"/>
              </a:spcBef>
              <a:spcAft>
                <a:spcPts val="0"/>
              </a:spcAft>
              <a:buNone/>
            </a:pPr>
            <a:r>
              <a:rPr lang="en"/>
              <a:t>To do this, from A1 we realized we need to educate people on how best to achieve their goals, motivate them to work towards them, and ensuring an environment conducive to self-betterment</a:t>
            </a:r>
            <a:endParaRPr/>
          </a:p>
          <a:p>
            <a:pPr indent="0" lvl="0" marL="0" rtl="0" algn="l">
              <a:spcBef>
                <a:spcPts val="0"/>
              </a:spcBef>
              <a:spcAft>
                <a:spcPts val="0"/>
              </a:spcAft>
              <a:buNone/>
            </a:pPr>
            <a:r>
              <a:rPr lang="en"/>
              <a:t>Brings us to.</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28bade83d27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28bade83d27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g28bade83d27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7" name="Google Shape;1147;g28bade83d27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28bade83d27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3" name="Google Shape;1153;g28bade83d27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28bade83d27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9" name="Google Shape;1159;g28bade83d27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g28bade83d27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5" name="Google Shape;1165;g28bade83d27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g28bade83d27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1" name="Google Shape;1171;g28bade83d27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28bade83d27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28bade83d27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28bade83d27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3" name="Google Shape;1183;g28bade83d27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24dc13d07e7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9" name="Google Shape;1189;g24dc13d07e7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24dc13d07e7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24dc13d07e7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c24bb1b512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c24bb1b512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28c4a7e6be3_2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3" name="Google Shape;1203;g28c4a7e6be3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24dc13d07e7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6" name="Google Shape;1216;g24dc13d07e7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28c4a7e6be3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28c4a7e6be3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28c4a7e6be3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6" name="Google Shape;1236;g28c4a7e6be3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28c4a7e6be3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7" name="Google Shape;1247;g28c4a7e6be3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Click once to animate and play the video</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28c4a7e6be3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2" name="Google Shape;1262;g28c4a7e6be3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c6f68191d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c6f68191d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8bade83d27_3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28bade83d27_3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a:t>
            </a:r>
            <a:r>
              <a:rPr lang="en"/>
              <a:t>madeleine</a:t>
            </a:r>
            <a:r>
              <a:rPr lang="en"/>
              <a:t>, a recent grad who expressed displeasure at rampant misinformation in the modern fitness industry and yet does not enjoy being instructed in her workouts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8bade83d27_3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28bade83d27_3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Jessica, a nurse manager who is discouraged by prices of fitness classes but finds the social aspect of fitness important,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rot="5879754">
            <a:off x="2192492" y="-829533"/>
            <a:ext cx="5080380" cy="6929316"/>
          </a:xfrm>
          <a:custGeom>
            <a:rect b="b" l="l" r="r" t="t"/>
            <a:pathLst>
              <a:path extrusionOk="0" h="30659" w="26254">
                <a:moveTo>
                  <a:pt x="1513" y="8085"/>
                </a:moveTo>
                <a:cubicBezTo>
                  <a:pt x="596" y="9680"/>
                  <a:pt x="1" y="11490"/>
                  <a:pt x="155" y="13323"/>
                </a:cubicBezTo>
                <a:cubicBezTo>
                  <a:pt x="334" y="15574"/>
                  <a:pt x="1596" y="17562"/>
                  <a:pt x="2251" y="19729"/>
                </a:cubicBezTo>
                <a:cubicBezTo>
                  <a:pt x="3037" y="22301"/>
                  <a:pt x="3013" y="25265"/>
                  <a:pt x="4727" y="27349"/>
                </a:cubicBezTo>
                <a:cubicBezTo>
                  <a:pt x="6073" y="29016"/>
                  <a:pt x="8275" y="29742"/>
                  <a:pt x="10395" y="30147"/>
                </a:cubicBezTo>
                <a:cubicBezTo>
                  <a:pt x="12597" y="30540"/>
                  <a:pt x="14848" y="30659"/>
                  <a:pt x="17074" y="30480"/>
                </a:cubicBezTo>
                <a:cubicBezTo>
                  <a:pt x="18384" y="30385"/>
                  <a:pt x="19741" y="30159"/>
                  <a:pt x="20860" y="29468"/>
                </a:cubicBezTo>
                <a:cubicBezTo>
                  <a:pt x="22480" y="28456"/>
                  <a:pt x="23361" y="26634"/>
                  <a:pt x="24027" y="24848"/>
                </a:cubicBezTo>
                <a:cubicBezTo>
                  <a:pt x="25468" y="20955"/>
                  <a:pt x="26254" y="16490"/>
                  <a:pt x="24468" y="12764"/>
                </a:cubicBezTo>
                <a:cubicBezTo>
                  <a:pt x="23539" y="10799"/>
                  <a:pt x="21932" y="9168"/>
                  <a:pt x="21301" y="7084"/>
                </a:cubicBezTo>
                <a:cubicBezTo>
                  <a:pt x="20884" y="5703"/>
                  <a:pt x="20896" y="4167"/>
                  <a:pt x="20146" y="2953"/>
                </a:cubicBezTo>
                <a:cubicBezTo>
                  <a:pt x="18312" y="0"/>
                  <a:pt x="13097" y="357"/>
                  <a:pt x="10288" y="1369"/>
                </a:cubicBezTo>
                <a:cubicBezTo>
                  <a:pt x="6847" y="2596"/>
                  <a:pt x="3322" y="4870"/>
                  <a:pt x="1513" y="8085"/>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rot="-2700000">
            <a:off x="7610429" y="-2066401"/>
            <a:ext cx="1927588" cy="3632955"/>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7" y="3442750"/>
            <a:ext cx="1038692" cy="1776484"/>
          </a:xfrm>
          <a:custGeom>
            <a:rect b="b" l="l" r="r" t="t"/>
            <a:pathLst>
              <a:path extrusionOk="0" h="15336" w="8967">
                <a:moveTo>
                  <a:pt x="6537" y="11573"/>
                </a:moveTo>
                <a:cubicBezTo>
                  <a:pt x="5490" y="11228"/>
                  <a:pt x="4382" y="11454"/>
                  <a:pt x="3311" y="11609"/>
                </a:cubicBezTo>
                <a:cubicBezTo>
                  <a:pt x="2918" y="11668"/>
                  <a:pt x="2501" y="11716"/>
                  <a:pt x="2120" y="11633"/>
                </a:cubicBezTo>
                <a:cubicBezTo>
                  <a:pt x="1727" y="11537"/>
                  <a:pt x="1358" y="11275"/>
                  <a:pt x="1251" y="10882"/>
                </a:cubicBezTo>
                <a:cubicBezTo>
                  <a:pt x="1132" y="10454"/>
                  <a:pt x="1370" y="10025"/>
                  <a:pt x="1644" y="9668"/>
                </a:cubicBezTo>
                <a:cubicBezTo>
                  <a:pt x="2263" y="8846"/>
                  <a:pt x="3132" y="8239"/>
                  <a:pt x="3811" y="7465"/>
                </a:cubicBezTo>
                <a:cubicBezTo>
                  <a:pt x="5371" y="5703"/>
                  <a:pt x="5894" y="2917"/>
                  <a:pt x="4632" y="929"/>
                </a:cubicBezTo>
                <a:cubicBezTo>
                  <a:pt x="4454" y="643"/>
                  <a:pt x="4228" y="381"/>
                  <a:pt x="3930" y="238"/>
                </a:cubicBezTo>
                <a:cubicBezTo>
                  <a:pt x="3406" y="0"/>
                  <a:pt x="2775" y="226"/>
                  <a:pt x="2323" y="595"/>
                </a:cubicBezTo>
                <a:cubicBezTo>
                  <a:pt x="1882" y="953"/>
                  <a:pt x="1537" y="1453"/>
                  <a:pt x="1108" y="1834"/>
                </a:cubicBezTo>
                <a:cubicBezTo>
                  <a:pt x="787" y="2108"/>
                  <a:pt x="406" y="2346"/>
                  <a:pt x="1" y="2381"/>
                </a:cubicBezTo>
                <a:lnTo>
                  <a:pt x="1" y="15335"/>
                </a:lnTo>
                <a:lnTo>
                  <a:pt x="8502" y="15335"/>
                </a:lnTo>
                <a:cubicBezTo>
                  <a:pt x="8966" y="13835"/>
                  <a:pt x="8026" y="12061"/>
                  <a:pt x="6537" y="1157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1569450" y="1754125"/>
            <a:ext cx="6005100" cy="13200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2209650" y="3213813"/>
            <a:ext cx="4724700" cy="391500"/>
          </a:xfrm>
          <a:prstGeom prst="rect">
            <a:avLst/>
          </a:prstGeom>
        </p:spPr>
        <p:txBody>
          <a:bodyPr anchorCtr="0" anchor="ctr" bIns="91425" lIns="91425" spcFirstLastPara="1" rIns="91425" wrap="square" tIns="91425">
            <a:noAutofit/>
          </a:bodyPr>
          <a:lstStyle>
            <a:lvl1pPr lvl="0" algn="ctr">
              <a:spcBef>
                <a:spcPts val="0"/>
              </a:spcBef>
              <a:spcAft>
                <a:spcPts val="0"/>
              </a:spcAft>
              <a:buSzPts val="2800"/>
              <a:buNone/>
              <a:defRPr sz="18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p:nvPr/>
        </p:nvSpPr>
        <p:spPr>
          <a:xfrm rot="-1580500">
            <a:off x="371683" y="186440"/>
            <a:ext cx="683094" cy="706128"/>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1770868">
            <a:off x="8201207" y="4136712"/>
            <a:ext cx="683090" cy="706122"/>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6" name="Shape 86"/>
        <p:cNvGrpSpPr/>
        <p:nvPr/>
      </p:nvGrpSpPr>
      <p:grpSpPr>
        <a:xfrm>
          <a:off x="0" y="0"/>
          <a:ext cx="0" cy="0"/>
          <a:chOff x="0" y="0"/>
          <a:chExt cx="0" cy="0"/>
        </a:xfrm>
      </p:grpSpPr>
      <p:sp>
        <p:nvSpPr>
          <p:cNvPr id="87" name="Google Shape;87;p11"/>
          <p:cNvSpPr/>
          <p:nvPr/>
        </p:nvSpPr>
        <p:spPr>
          <a:xfrm rot="5400000">
            <a:off x="-696803" y="2788419"/>
            <a:ext cx="2344673" cy="4419133"/>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88" name="Google Shape;88;p11"/>
          <p:cNvSpPr/>
          <p:nvPr/>
        </p:nvSpPr>
        <p:spPr>
          <a:xfrm rot="-607279">
            <a:off x="6656839" y="1909828"/>
            <a:ext cx="7392271" cy="7205258"/>
          </a:xfrm>
          <a:custGeom>
            <a:rect b="b" l="l" r="r" t="t"/>
            <a:pathLst>
              <a:path extrusionOk="0" h="29397" w="3016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1"/>
          <p:cNvSpPr/>
          <p:nvPr/>
        </p:nvSpPr>
        <p:spPr>
          <a:xfrm rot="6201338">
            <a:off x="976456" y="-3227909"/>
            <a:ext cx="8182557" cy="7975551"/>
          </a:xfrm>
          <a:custGeom>
            <a:rect b="b" l="l" r="r" t="t"/>
            <a:pathLst>
              <a:path extrusionOk="0" h="29397" w="3016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1"/>
          <p:cNvSpPr/>
          <p:nvPr/>
        </p:nvSpPr>
        <p:spPr>
          <a:xfrm rot="-9493199">
            <a:off x="-791436" y="-2804157"/>
            <a:ext cx="2344653" cy="4419123"/>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1" name="Google Shape;91;p11"/>
          <p:cNvSpPr txBox="1"/>
          <p:nvPr>
            <p:ph hasCustomPrompt="1" type="title"/>
          </p:nvPr>
        </p:nvSpPr>
        <p:spPr>
          <a:xfrm>
            <a:off x="1485905" y="1316350"/>
            <a:ext cx="6172200" cy="1543200"/>
          </a:xfrm>
          <a:prstGeom prst="rect">
            <a:avLst/>
          </a:prstGeom>
        </p:spPr>
        <p:txBody>
          <a:bodyPr anchorCtr="0" anchor="ctr" bIns="91425" lIns="91425" spcFirstLastPara="1" rIns="91425" wrap="square" tIns="91425">
            <a:noAutofit/>
          </a:bodyPr>
          <a:lstStyle>
            <a:lvl1pPr lvl="0" algn="ctr">
              <a:spcBef>
                <a:spcPts val="0"/>
              </a:spcBef>
              <a:spcAft>
                <a:spcPts val="0"/>
              </a:spcAft>
              <a:buSzPts val="12000"/>
              <a:buNone/>
              <a:defRPr b="1" sz="83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2" name="Google Shape;92;p11"/>
          <p:cNvSpPr txBox="1"/>
          <p:nvPr>
            <p:ph idx="1" type="subTitle"/>
          </p:nvPr>
        </p:nvSpPr>
        <p:spPr>
          <a:xfrm>
            <a:off x="1485885" y="2584125"/>
            <a:ext cx="6172200" cy="5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3" name="Google Shape;93;p11"/>
          <p:cNvSpPr/>
          <p:nvPr/>
        </p:nvSpPr>
        <p:spPr>
          <a:xfrm rot="-1855129">
            <a:off x="115691" y="1560379"/>
            <a:ext cx="594766" cy="614828"/>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1"/>
          <p:cNvSpPr/>
          <p:nvPr/>
        </p:nvSpPr>
        <p:spPr>
          <a:xfrm rot="-8100000">
            <a:off x="8433535" y="-184461"/>
            <a:ext cx="594777" cy="614841"/>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1"/>
          <p:cNvSpPr/>
          <p:nvPr/>
        </p:nvSpPr>
        <p:spPr>
          <a:xfrm rot="2575648">
            <a:off x="4274594" y="4782803"/>
            <a:ext cx="594764" cy="614826"/>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6" name="Shape 9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0">
    <p:spTree>
      <p:nvGrpSpPr>
        <p:cNvPr id="97" name="Shape 97"/>
        <p:cNvGrpSpPr/>
        <p:nvPr/>
      </p:nvGrpSpPr>
      <p:grpSpPr>
        <a:xfrm>
          <a:off x="0" y="0"/>
          <a:ext cx="0" cy="0"/>
          <a:chOff x="0" y="0"/>
          <a:chExt cx="0" cy="0"/>
        </a:xfrm>
      </p:grpSpPr>
      <p:sp>
        <p:nvSpPr>
          <p:cNvPr id="98" name="Google Shape;98;p13"/>
          <p:cNvSpPr/>
          <p:nvPr/>
        </p:nvSpPr>
        <p:spPr>
          <a:xfrm rot="5400000">
            <a:off x="1591975" y="3456051"/>
            <a:ext cx="1986410" cy="3743910"/>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9" name="Google Shape;99;p13"/>
          <p:cNvSpPr/>
          <p:nvPr/>
        </p:nvSpPr>
        <p:spPr>
          <a:xfrm flipH="1" rot="10471118">
            <a:off x="7153808" y="93308"/>
            <a:ext cx="4017881" cy="1632177"/>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p:nvPr/>
        </p:nvSpPr>
        <p:spPr>
          <a:xfrm rot="-10471020">
            <a:off x="-1292675" y="-677692"/>
            <a:ext cx="4011794" cy="1629704"/>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p:nvPr/>
        </p:nvSpPr>
        <p:spPr>
          <a:xfrm>
            <a:off x="8142025" y="3657203"/>
            <a:ext cx="1078167" cy="1291945"/>
          </a:xfrm>
          <a:custGeom>
            <a:rect b="b" l="l" r="r" t="t"/>
            <a:pathLst>
              <a:path extrusionOk="0" h="16622" w="13872">
                <a:moveTo>
                  <a:pt x="13645" y="632"/>
                </a:moveTo>
                <a:cubicBezTo>
                  <a:pt x="12717" y="1"/>
                  <a:pt x="11383" y="298"/>
                  <a:pt x="10514" y="1013"/>
                </a:cubicBezTo>
                <a:cubicBezTo>
                  <a:pt x="9633" y="1727"/>
                  <a:pt x="9085" y="2751"/>
                  <a:pt x="8490" y="3716"/>
                </a:cubicBezTo>
                <a:cubicBezTo>
                  <a:pt x="7895" y="4680"/>
                  <a:pt x="7192" y="5656"/>
                  <a:pt x="6144" y="6109"/>
                </a:cubicBezTo>
                <a:cubicBezTo>
                  <a:pt x="4751" y="6740"/>
                  <a:pt x="2989" y="6323"/>
                  <a:pt x="1680" y="7121"/>
                </a:cubicBezTo>
                <a:cubicBezTo>
                  <a:pt x="156" y="8073"/>
                  <a:pt x="1" y="10383"/>
                  <a:pt x="906" y="11943"/>
                </a:cubicBezTo>
                <a:cubicBezTo>
                  <a:pt x="1322" y="12645"/>
                  <a:pt x="1918" y="13252"/>
                  <a:pt x="2680" y="13550"/>
                </a:cubicBezTo>
                <a:cubicBezTo>
                  <a:pt x="3966" y="14050"/>
                  <a:pt x="5394" y="13550"/>
                  <a:pt x="6752" y="13371"/>
                </a:cubicBezTo>
                <a:cubicBezTo>
                  <a:pt x="8371" y="13169"/>
                  <a:pt x="10109" y="13479"/>
                  <a:pt x="11324" y="14550"/>
                </a:cubicBezTo>
                <a:cubicBezTo>
                  <a:pt x="12157" y="15276"/>
                  <a:pt x="12788" y="16384"/>
                  <a:pt x="13872" y="1662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
          <p:cNvSpPr txBox="1"/>
          <p:nvPr>
            <p:ph idx="1" type="subTitle"/>
          </p:nvPr>
        </p:nvSpPr>
        <p:spPr>
          <a:xfrm>
            <a:off x="1820762" y="2039898"/>
            <a:ext cx="2558100" cy="456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3" name="Google Shape;103;p13"/>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 name="Google Shape;104;p13"/>
          <p:cNvSpPr txBox="1"/>
          <p:nvPr>
            <p:ph hasCustomPrompt="1" idx="2" type="title"/>
          </p:nvPr>
        </p:nvSpPr>
        <p:spPr>
          <a:xfrm>
            <a:off x="904988" y="1668950"/>
            <a:ext cx="753300" cy="826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000">
                <a:latin typeface="Poppins Black"/>
                <a:ea typeface="Poppins Black"/>
                <a:cs typeface="Poppins Black"/>
                <a:sym typeface="Poppins Black"/>
              </a:defRPr>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105" name="Google Shape;105;p13"/>
          <p:cNvSpPr txBox="1"/>
          <p:nvPr>
            <p:ph hasCustomPrompt="1" idx="3" type="title"/>
          </p:nvPr>
        </p:nvSpPr>
        <p:spPr>
          <a:xfrm>
            <a:off x="904988" y="3056541"/>
            <a:ext cx="753300" cy="826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000">
                <a:latin typeface="Poppins Black"/>
                <a:ea typeface="Poppins Black"/>
                <a:cs typeface="Poppins Black"/>
                <a:sym typeface="Poppins Black"/>
              </a:defRPr>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106" name="Google Shape;106;p13"/>
          <p:cNvSpPr txBox="1"/>
          <p:nvPr>
            <p:ph idx="4" type="subTitle"/>
          </p:nvPr>
        </p:nvSpPr>
        <p:spPr>
          <a:xfrm>
            <a:off x="1820762" y="3427363"/>
            <a:ext cx="2558100" cy="456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7" name="Google Shape;107;p13"/>
          <p:cNvSpPr txBox="1"/>
          <p:nvPr>
            <p:ph idx="5" type="subTitle"/>
          </p:nvPr>
        </p:nvSpPr>
        <p:spPr>
          <a:xfrm>
            <a:off x="1820762" y="3056565"/>
            <a:ext cx="2558100" cy="370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sz="1800">
                <a:latin typeface="Montserrat ExtraBold"/>
                <a:ea typeface="Montserrat ExtraBold"/>
                <a:cs typeface="Montserrat ExtraBold"/>
                <a:sym typeface="Montserrat ExtraBold"/>
              </a:defRPr>
            </a:lvl1pPr>
            <a:lvl2pPr lvl="1" rtl="0">
              <a:lnSpc>
                <a:spcPct val="100000"/>
              </a:lnSpc>
              <a:spcBef>
                <a:spcPts val="0"/>
              </a:spcBef>
              <a:spcAft>
                <a:spcPts val="0"/>
              </a:spcAft>
              <a:buClr>
                <a:schemeClr val="dk1"/>
              </a:buClr>
              <a:buSzPts val="1800"/>
              <a:buNone/>
              <a:defRPr b="1" sz="1800">
                <a:solidFill>
                  <a:schemeClr val="dk1"/>
                </a:solidFill>
              </a:defRPr>
            </a:lvl2pPr>
            <a:lvl3pPr lvl="2" rtl="0">
              <a:lnSpc>
                <a:spcPct val="100000"/>
              </a:lnSpc>
              <a:spcBef>
                <a:spcPts val="0"/>
              </a:spcBef>
              <a:spcAft>
                <a:spcPts val="0"/>
              </a:spcAft>
              <a:buClr>
                <a:schemeClr val="dk1"/>
              </a:buClr>
              <a:buSzPts val="1800"/>
              <a:buNone/>
              <a:defRPr b="1" sz="1800">
                <a:solidFill>
                  <a:schemeClr val="dk1"/>
                </a:solidFill>
              </a:defRPr>
            </a:lvl3pPr>
            <a:lvl4pPr lvl="3" rtl="0">
              <a:lnSpc>
                <a:spcPct val="100000"/>
              </a:lnSpc>
              <a:spcBef>
                <a:spcPts val="0"/>
              </a:spcBef>
              <a:spcAft>
                <a:spcPts val="0"/>
              </a:spcAft>
              <a:buClr>
                <a:schemeClr val="dk1"/>
              </a:buClr>
              <a:buSzPts val="1800"/>
              <a:buNone/>
              <a:defRPr b="1" sz="1800">
                <a:solidFill>
                  <a:schemeClr val="dk1"/>
                </a:solidFill>
              </a:defRPr>
            </a:lvl4pPr>
            <a:lvl5pPr lvl="4" rtl="0">
              <a:lnSpc>
                <a:spcPct val="100000"/>
              </a:lnSpc>
              <a:spcBef>
                <a:spcPts val="0"/>
              </a:spcBef>
              <a:spcAft>
                <a:spcPts val="0"/>
              </a:spcAft>
              <a:buClr>
                <a:schemeClr val="dk1"/>
              </a:buClr>
              <a:buSzPts val="1800"/>
              <a:buNone/>
              <a:defRPr b="1" sz="1800">
                <a:solidFill>
                  <a:schemeClr val="dk1"/>
                </a:solidFill>
              </a:defRPr>
            </a:lvl5pPr>
            <a:lvl6pPr lvl="5" rtl="0">
              <a:lnSpc>
                <a:spcPct val="100000"/>
              </a:lnSpc>
              <a:spcBef>
                <a:spcPts val="0"/>
              </a:spcBef>
              <a:spcAft>
                <a:spcPts val="0"/>
              </a:spcAft>
              <a:buClr>
                <a:schemeClr val="dk1"/>
              </a:buClr>
              <a:buSzPts val="1800"/>
              <a:buNone/>
              <a:defRPr b="1" sz="1800">
                <a:solidFill>
                  <a:schemeClr val="dk1"/>
                </a:solidFill>
              </a:defRPr>
            </a:lvl6pPr>
            <a:lvl7pPr lvl="6" rtl="0">
              <a:lnSpc>
                <a:spcPct val="100000"/>
              </a:lnSpc>
              <a:spcBef>
                <a:spcPts val="0"/>
              </a:spcBef>
              <a:spcAft>
                <a:spcPts val="0"/>
              </a:spcAft>
              <a:buClr>
                <a:schemeClr val="dk1"/>
              </a:buClr>
              <a:buSzPts val="1800"/>
              <a:buNone/>
              <a:defRPr b="1" sz="1800">
                <a:solidFill>
                  <a:schemeClr val="dk1"/>
                </a:solidFill>
              </a:defRPr>
            </a:lvl7pPr>
            <a:lvl8pPr lvl="7" rtl="0">
              <a:lnSpc>
                <a:spcPct val="100000"/>
              </a:lnSpc>
              <a:spcBef>
                <a:spcPts val="0"/>
              </a:spcBef>
              <a:spcAft>
                <a:spcPts val="0"/>
              </a:spcAft>
              <a:buClr>
                <a:schemeClr val="dk1"/>
              </a:buClr>
              <a:buSzPts val="1800"/>
              <a:buNone/>
              <a:defRPr b="1" sz="1800">
                <a:solidFill>
                  <a:schemeClr val="dk1"/>
                </a:solidFill>
              </a:defRPr>
            </a:lvl8pPr>
            <a:lvl9pPr lvl="8" rtl="0">
              <a:lnSpc>
                <a:spcPct val="100000"/>
              </a:lnSpc>
              <a:spcBef>
                <a:spcPts val="0"/>
              </a:spcBef>
              <a:spcAft>
                <a:spcPts val="0"/>
              </a:spcAft>
              <a:buClr>
                <a:schemeClr val="dk1"/>
              </a:buClr>
              <a:buSzPts val="1800"/>
              <a:buNone/>
              <a:defRPr b="1" sz="1800">
                <a:solidFill>
                  <a:schemeClr val="dk1"/>
                </a:solidFill>
              </a:defRPr>
            </a:lvl9pPr>
          </a:lstStyle>
          <a:p/>
        </p:txBody>
      </p:sp>
      <p:sp>
        <p:nvSpPr>
          <p:cNvPr id="108" name="Google Shape;108;p13"/>
          <p:cNvSpPr txBox="1"/>
          <p:nvPr>
            <p:ph idx="6" type="subTitle"/>
          </p:nvPr>
        </p:nvSpPr>
        <p:spPr>
          <a:xfrm>
            <a:off x="1820762" y="1669100"/>
            <a:ext cx="2558100" cy="370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sz="1800">
                <a:latin typeface="Montserrat ExtraBold"/>
                <a:ea typeface="Montserrat ExtraBold"/>
                <a:cs typeface="Montserrat ExtraBold"/>
                <a:sym typeface="Montserrat ExtraBold"/>
              </a:defRPr>
            </a:lvl1pPr>
            <a:lvl2pPr lvl="1" rtl="0">
              <a:lnSpc>
                <a:spcPct val="100000"/>
              </a:lnSpc>
              <a:spcBef>
                <a:spcPts val="0"/>
              </a:spcBef>
              <a:spcAft>
                <a:spcPts val="0"/>
              </a:spcAft>
              <a:buClr>
                <a:schemeClr val="dk1"/>
              </a:buClr>
              <a:buSzPts val="1800"/>
              <a:buNone/>
              <a:defRPr b="1" sz="1800">
                <a:solidFill>
                  <a:schemeClr val="dk1"/>
                </a:solidFill>
              </a:defRPr>
            </a:lvl2pPr>
            <a:lvl3pPr lvl="2" rtl="0">
              <a:lnSpc>
                <a:spcPct val="100000"/>
              </a:lnSpc>
              <a:spcBef>
                <a:spcPts val="0"/>
              </a:spcBef>
              <a:spcAft>
                <a:spcPts val="0"/>
              </a:spcAft>
              <a:buClr>
                <a:schemeClr val="dk1"/>
              </a:buClr>
              <a:buSzPts val="1800"/>
              <a:buNone/>
              <a:defRPr b="1" sz="1800">
                <a:solidFill>
                  <a:schemeClr val="dk1"/>
                </a:solidFill>
              </a:defRPr>
            </a:lvl3pPr>
            <a:lvl4pPr lvl="3" rtl="0">
              <a:lnSpc>
                <a:spcPct val="100000"/>
              </a:lnSpc>
              <a:spcBef>
                <a:spcPts val="0"/>
              </a:spcBef>
              <a:spcAft>
                <a:spcPts val="0"/>
              </a:spcAft>
              <a:buClr>
                <a:schemeClr val="dk1"/>
              </a:buClr>
              <a:buSzPts val="1800"/>
              <a:buNone/>
              <a:defRPr b="1" sz="1800">
                <a:solidFill>
                  <a:schemeClr val="dk1"/>
                </a:solidFill>
              </a:defRPr>
            </a:lvl4pPr>
            <a:lvl5pPr lvl="4" rtl="0">
              <a:lnSpc>
                <a:spcPct val="100000"/>
              </a:lnSpc>
              <a:spcBef>
                <a:spcPts val="0"/>
              </a:spcBef>
              <a:spcAft>
                <a:spcPts val="0"/>
              </a:spcAft>
              <a:buClr>
                <a:schemeClr val="dk1"/>
              </a:buClr>
              <a:buSzPts val="1800"/>
              <a:buNone/>
              <a:defRPr b="1" sz="1800">
                <a:solidFill>
                  <a:schemeClr val="dk1"/>
                </a:solidFill>
              </a:defRPr>
            </a:lvl5pPr>
            <a:lvl6pPr lvl="5" rtl="0">
              <a:lnSpc>
                <a:spcPct val="100000"/>
              </a:lnSpc>
              <a:spcBef>
                <a:spcPts val="0"/>
              </a:spcBef>
              <a:spcAft>
                <a:spcPts val="0"/>
              </a:spcAft>
              <a:buClr>
                <a:schemeClr val="dk1"/>
              </a:buClr>
              <a:buSzPts val="1800"/>
              <a:buNone/>
              <a:defRPr b="1" sz="1800">
                <a:solidFill>
                  <a:schemeClr val="dk1"/>
                </a:solidFill>
              </a:defRPr>
            </a:lvl6pPr>
            <a:lvl7pPr lvl="6" rtl="0">
              <a:lnSpc>
                <a:spcPct val="100000"/>
              </a:lnSpc>
              <a:spcBef>
                <a:spcPts val="0"/>
              </a:spcBef>
              <a:spcAft>
                <a:spcPts val="0"/>
              </a:spcAft>
              <a:buClr>
                <a:schemeClr val="dk1"/>
              </a:buClr>
              <a:buSzPts val="1800"/>
              <a:buNone/>
              <a:defRPr b="1" sz="1800">
                <a:solidFill>
                  <a:schemeClr val="dk1"/>
                </a:solidFill>
              </a:defRPr>
            </a:lvl7pPr>
            <a:lvl8pPr lvl="7" rtl="0">
              <a:lnSpc>
                <a:spcPct val="100000"/>
              </a:lnSpc>
              <a:spcBef>
                <a:spcPts val="0"/>
              </a:spcBef>
              <a:spcAft>
                <a:spcPts val="0"/>
              </a:spcAft>
              <a:buClr>
                <a:schemeClr val="dk1"/>
              </a:buClr>
              <a:buSzPts val="1800"/>
              <a:buNone/>
              <a:defRPr b="1" sz="1800">
                <a:solidFill>
                  <a:schemeClr val="dk1"/>
                </a:solidFill>
              </a:defRPr>
            </a:lvl8pPr>
            <a:lvl9pPr lvl="8" rtl="0">
              <a:lnSpc>
                <a:spcPct val="100000"/>
              </a:lnSpc>
              <a:spcBef>
                <a:spcPts val="0"/>
              </a:spcBef>
              <a:spcAft>
                <a:spcPts val="0"/>
              </a:spcAft>
              <a:buClr>
                <a:schemeClr val="dk1"/>
              </a:buClr>
              <a:buSzPts val="1800"/>
              <a:buNone/>
              <a:defRPr b="1" sz="1800">
                <a:solidFill>
                  <a:schemeClr val="dk1"/>
                </a:solidFill>
              </a:defRPr>
            </a:lvl9pPr>
          </a:lstStyle>
          <a:p/>
        </p:txBody>
      </p:sp>
      <p:sp>
        <p:nvSpPr>
          <p:cNvPr id="109" name="Google Shape;109;p13"/>
          <p:cNvSpPr txBox="1"/>
          <p:nvPr>
            <p:ph idx="7" type="subTitle"/>
          </p:nvPr>
        </p:nvSpPr>
        <p:spPr>
          <a:xfrm>
            <a:off x="5838749" y="2055760"/>
            <a:ext cx="2562600" cy="456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10" name="Google Shape;110;p13"/>
          <p:cNvSpPr txBox="1"/>
          <p:nvPr>
            <p:ph hasCustomPrompt="1" idx="8" type="title"/>
          </p:nvPr>
        </p:nvSpPr>
        <p:spPr>
          <a:xfrm>
            <a:off x="4922900" y="1684813"/>
            <a:ext cx="753300" cy="826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000">
                <a:latin typeface="Poppins Black"/>
                <a:ea typeface="Poppins Black"/>
                <a:cs typeface="Poppins Black"/>
                <a:sym typeface="Poppins Black"/>
              </a:defRPr>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111" name="Google Shape;111;p13"/>
          <p:cNvSpPr txBox="1"/>
          <p:nvPr>
            <p:ph hasCustomPrompt="1" idx="9" type="title"/>
          </p:nvPr>
        </p:nvSpPr>
        <p:spPr>
          <a:xfrm>
            <a:off x="4922900" y="3056554"/>
            <a:ext cx="753300" cy="826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000">
                <a:latin typeface="Poppins Black"/>
                <a:ea typeface="Poppins Black"/>
                <a:cs typeface="Poppins Black"/>
                <a:sym typeface="Poppins Black"/>
              </a:defRPr>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112" name="Google Shape;112;p13"/>
          <p:cNvSpPr txBox="1"/>
          <p:nvPr>
            <p:ph idx="13" type="subTitle"/>
          </p:nvPr>
        </p:nvSpPr>
        <p:spPr>
          <a:xfrm>
            <a:off x="5838749" y="3427375"/>
            <a:ext cx="2562600" cy="456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13" name="Google Shape;113;p13"/>
          <p:cNvSpPr txBox="1"/>
          <p:nvPr>
            <p:ph idx="14" type="subTitle"/>
          </p:nvPr>
        </p:nvSpPr>
        <p:spPr>
          <a:xfrm>
            <a:off x="5838749" y="3056577"/>
            <a:ext cx="2562600" cy="370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sz="1800">
                <a:latin typeface="Montserrat ExtraBold"/>
                <a:ea typeface="Montserrat ExtraBold"/>
                <a:cs typeface="Montserrat ExtraBold"/>
                <a:sym typeface="Montserrat ExtraBold"/>
              </a:defRPr>
            </a:lvl1pPr>
            <a:lvl2pPr lvl="1" rtl="0">
              <a:lnSpc>
                <a:spcPct val="100000"/>
              </a:lnSpc>
              <a:spcBef>
                <a:spcPts val="0"/>
              </a:spcBef>
              <a:spcAft>
                <a:spcPts val="0"/>
              </a:spcAft>
              <a:buClr>
                <a:schemeClr val="dk1"/>
              </a:buClr>
              <a:buSzPts val="1800"/>
              <a:buNone/>
              <a:defRPr b="1" sz="1800">
                <a:solidFill>
                  <a:schemeClr val="dk1"/>
                </a:solidFill>
              </a:defRPr>
            </a:lvl2pPr>
            <a:lvl3pPr lvl="2" rtl="0">
              <a:lnSpc>
                <a:spcPct val="100000"/>
              </a:lnSpc>
              <a:spcBef>
                <a:spcPts val="0"/>
              </a:spcBef>
              <a:spcAft>
                <a:spcPts val="0"/>
              </a:spcAft>
              <a:buClr>
                <a:schemeClr val="dk1"/>
              </a:buClr>
              <a:buSzPts val="1800"/>
              <a:buNone/>
              <a:defRPr b="1" sz="1800">
                <a:solidFill>
                  <a:schemeClr val="dk1"/>
                </a:solidFill>
              </a:defRPr>
            </a:lvl3pPr>
            <a:lvl4pPr lvl="3" rtl="0">
              <a:lnSpc>
                <a:spcPct val="100000"/>
              </a:lnSpc>
              <a:spcBef>
                <a:spcPts val="0"/>
              </a:spcBef>
              <a:spcAft>
                <a:spcPts val="0"/>
              </a:spcAft>
              <a:buClr>
                <a:schemeClr val="dk1"/>
              </a:buClr>
              <a:buSzPts val="1800"/>
              <a:buNone/>
              <a:defRPr b="1" sz="1800">
                <a:solidFill>
                  <a:schemeClr val="dk1"/>
                </a:solidFill>
              </a:defRPr>
            </a:lvl4pPr>
            <a:lvl5pPr lvl="4" rtl="0">
              <a:lnSpc>
                <a:spcPct val="100000"/>
              </a:lnSpc>
              <a:spcBef>
                <a:spcPts val="0"/>
              </a:spcBef>
              <a:spcAft>
                <a:spcPts val="0"/>
              </a:spcAft>
              <a:buClr>
                <a:schemeClr val="dk1"/>
              </a:buClr>
              <a:buSzPts val="1800"/>
              <a:buNone/>
              <a:defRPr b="1" sz="1800">
                <a:solidFill>
                  <a:schemeClr val="dk1"/>
                </a:solidFill>
              </a:defRPr>
            </a:lvl5pPr>
            <a:lvl6pPr lvl="5" rtl="0">
              <a:lnSpc>
                <a:spcPct val="100000"/>
              </a:lnSpc>
              <a:spcBef>
                <a:spcPts val="0"/>
              </a:spcBef>
              <a:spcAft>
                <a:spcPts val="0"/>
              </a:spcAft>
              <a:buClr>
                <a:schemeClr val="dk1"/>
              </a:buClr>
              <a:buSzPts val="1800"/>
              <a:buNone/>
              <a:defRPr b="1" sz="1800">
                <a:solidFill>
                  <a:schemeClr val="dk1"/>
                </a:solidFill>
              </a:defRPr>
            </a:lvl6pPr>
            <a:lvl7pPr lvl="6" rtl="0">
              <a:lnSpc>
                <a:spcPct val="100000"/>
              </a:lnSpc>
              <a:spcBef>
                <a:spcPts val="0"/>
              </a:spcBef>
              <a:spcAft>
                <a:spcPts val="0"/>
              </a:spcAft>
              <a:buClr>
                <a:schemeClr val="dk1"/>
              </a:buClr>
              <a:buSzPts val="1800"/>
              <a:buNone/>
              <a:defRPr b="1" sz="1800">
                <a:solidFill>
                  <a:schemeClr val="dk1"/>
                </a:solidFill>
              </a:defRPr>
            </a:lvl7pPr>
            <a:lvl8pPr lvl="7" rtl="0">
              <a:lnSpc>
                <a:spcPct val="100000"/>
              </a:lnSpc>
              <a:spcBef>
                <a:spcPts val="0"/>
              </a:spcBef>
              <a:spcAft>
                <a:spcPts val="0"/>
              </a:spcAft>
              <a:buClr>
                <a:schemeClr val="dk1"/>
              </a:buClr>
              <a:buSzPts val="1800"/>
              <a:buNone/>
              <a:defRPr b="1" sz="1800">
                <a:solidFill>
                  <a:schemeClr val="dk1"/>
                </a:solidFill>
              </a:defRPr>
            </a:lvl8pPr>
            <a:lvl9pPr lvl="8" rtl="0">
              <a:lnSpc>
                <a:spcPct val="100000"/>
              </a:lnSpc>
              <a:spcBef>
                <a:spcPts val="0"/>
              </a:spcBef>
              <a:spcAft>
                <a:spcPts val="0"/>
              </a:spcAft>
              <a:buClr>
                <a:schemeClr val="dk1"/>
              </a:buClr>
              <a:buSzPts val="1800"/>
              <a:buNone/>
              <a:defRPr b="1" sz="1800">
                <a:solidFill>
                  <a:schemeClr val="dk1"/>
                </a:solidFill>
              </a:defRPr>
            </a:lvl9pPr>
          </a:lstStyle>
          <a:p/>
        </p:txBody>
      </p:sp>
      <p:sp>
        <p:nvSpPr>
          <p:cNvPr id="114" name="Google Shape;114;p13"/>
          <p:cNvSpPr txBox="1"/>
          <p:nvPr>
            <p:ph idx="15" type="subTitle"/>
          </p:nvPr>
        </p:nvSpPr>
        <p:spPr>
          <a:xfrm>
            <a:off x="5838749" y="1684963"/>
            <a:ext cx="2562600" cy="370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sz="1800">
                <a:latin typeface="Montserrat ExtraBold"/>
                <a:ea typeface="Montserrat ExtraBold"/>
                <a:cs typeface="Montserrat ExtraBold"/>
                <a:sym typeface="Montserrat ExtraBold"/>
              </a:defRPr>
            </a:lvl1pPr>
            <a:lvl2pPr lvl="1" rtl="0">
              <a:lnSpc>
                <a:spcPct val="100000"/>
              </a:lnSpc>
              <a:spcBef>
                <a:spcPts val="0"/>
              </a:spcBef>
              <a:spcAft>
                <a:spcPts val="0"/>
              </a:spcAft>
              <a:buClr>
                <a:schemeClr val="dk1"/>
              </a:buClr>
              <a:buSzPts val="1800"/>
              <a:buNone/>
              <a:defRPr b="1" sz="1800">
                <a:solidFill>
                  <a:schemeClr val="dk1"/>
                </a:solidFill>
              </a:defRPr>
            </a:lvl2pPr>
            <a:lvl3pPr lvl="2" rtl="0">
              <a:lnSpc>
                <a:spcPct val="100000"/>
              </a:lnSpc>
              <a:spcBef>
                <a:spcPts val="0"/>
              </a:spcBef>
              <a:spcAft>
                <a:spcPts val="0"/>
              </a:spcAft>
              <a:buClr>
                <a:schemeClr val="dk1"/>
              </a:buClr>
              <a:buSzPts val="1800"/>
              <a:buNone/>
              <a:defRPr b="1" sz="1800">
                <a:solidFill>
                  <a:schemeClr val="dk1"/>
                </a:solidFill>
              </a:defRPr>
            </a:lvl3pPr>
            <a:lvl4pPr lvl="3" rtl="0">
              <a:lnSpc>
                <a:spcPct val="100000"/>
              </a:lnSpc>
              <a:spcBef>
                <a:spcPts val="0"/>
              </a:spcBef>
              <a:spcAft>
                <a:spcPts val="0"/>
              </a:spcAft>
              <a:buClr>
                <a:schemeClr val="dk1"/>
              </a:buClr>
              <a:buSzPts val="1800"/>
              <a:buNone/>
              <a:defRPr b="1" sz="1800">
                <a:solidFill>
                  <a:schemeClr val="dk1"/>
                </a:solidFill>
              </a:defRPr>
            </a:lvl4pPr>
            <a:lvl5pPr lvl="4" rtl="0">
              <a:lnSpc>
                <a:spcPct val="100000"/>
              </a:lnSpc>
              <a:spcBef>
                <a:spcPts val="0"/>
              </a:spcBef>
              <a:spcAft>
                <a:spcPts val="0"/>
              </a:spcAft>
              <a:buClr>
                <a:schemeClr val="dk1"/>
              </a:buClr>
              <a:buSzPts val="1800"/>
              <a:buNone/>
              <a:defRPr b="1" sz="1800">
                <a:solidFill>
                  <a:schemeClr val="dk1"/>
                </a:solidFill>
              </a:defRPr>
            </a:lvl5pPr>
            <a:lvl6pPr lvl="5" rtl="0">
              <a:lnSpc>
                <a:spcPct val="100000"/>
              </a:lnSpc>
              <a:spcBef>
                <a:spcPts val="0"/>
              </a:spcBef>
              <a:spcAft>
                <a:spcPts val="0"/>
              </a:spcAft>
              <a:buClr>
                <a:schemeClr val="dk1"/>
              </a:buClr>
              <a:buSzPts val="1800"/>
              <a:buNone/>
              <a:defRPr b="1" sz="1800">
                <a:solidFill>
                  <a:schemeClr val="dk1"/>
                </a:solidFill>
              </a:defRPr>
            </a:lvl6pPr>
            <a:lvl7pPr lvl="6" rtl="0">
              <a:lnSpc>
                <a:spcPct val="100000"/>
              </a:lnSpc>
              <a:spcBef>
                <a:spcPts val="0"/>
              </a:spcBef>
              <a:spcAft>
                <a:spcPts val="0"/>
              </a:spcAft>
              <a:buClr>
                <a:schemeClr val="dk1"/>
              </a:buClr>
              <a:buSzPts val="1800"/>
              <a:buNone/>
              <a:defRPr b="1" sz="1800">
                <a:solidFill>
                  <a:schemeClr val="dk1"/>
                </a:solidFill>
              </a:defRPr>
            </a:lvl7pPr>
            <a:lvl8pPr lvl="7" rtl="0">
              <a:lnSpc>
                <a:spcPct val="100000"/>
              </a:lnSpc>
              <a:spcBef>
                <a:spcPts val="0"/>
              </a:spcBef>
              <a:spcAft>
                <a:spcPts val="0"/>
              </a:spcAft>
              <a:buClr>
                <a:schemeClr val="dk1"/>
              </a:buClr>
              <a:buSzPts val="1800"/>
              <a:buNone/>
              <a:defRPr b="1" sz="1800">
                <a:solidFill>
                  <a:schemeClr val="dk1"/>
                </a:solidFill>
              </a:defRPr>
            </a:lvl8pPr>
            <a:lvl9pPr lvl="8" rtl="0">
              <a:lnSpc>
                <a:spcPct val="100000"/>
              </a:lnSpc>
              <a:spcBef>
                <a:spcPts val="0"/>
              </a:spcBef>
              <a:spcAft>
                <a:spcPts val="0"/>
              </a:spcAft>
              <a:buClr>
                <a:schemeClr val="dk1"/>
              </a:buClr>
              <a:buSzPts val="1800"/>
              <a:buNone/>
              <a:defRPr b="1" sz="1800">
                <a:solidFill>
                  <a:schemeClr val="dk1"/>
                </a:solidFill>
              </a:defRPr>
            </a:lvl9pPr>
          </a:lstStyle>
          <a:p/>
        </p:txBody>
      </p:sp>
      <p:sp>
        <p:nvSpPr>
          <p:cNvPr id="115" name="Google Shape;115;p13"/>
          <p:cNvSpPr/>
          <p:nvPr/>
        </p:nvSpPr>
        <p:spPr>
          <a:xfrm rot="1770868">
            <a:off x="8331307" y="2388512"/>
            <a:ext cx="683090" cy="706122"/>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rot="-1464930">
            <a:off x="-207840" y="2388513"/>
            <a:ext cx="683085" cy="706117"/>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5">
    <p:spTree>
      <p:nvGrpSpPr>
        <p:cNvPr id="117" name="Shape 117"/>
        <p:cNvGrpSpPr/>
        <p:nvPr/>
      </p:nvGrpSpPr>
      <p:grpSpPr>
        <a:xfrm>
          <a:off x="0" y="0"/>
          <a:ext cx="0" cy="0"/>
          <a:chOff x="0" y="0"/>
          <a:chExt cx="0" cy="0"/>
        </a:xfrm>
      </p:grpSpPr>
      <p:sp>
        <p:nvSpPr>
          <p:cNvPr id="118" name="Google Shape;118;p14"/>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9" name="Google Shape;119;p14"/>
          <p:cNvSpPr/>
          <p:nvPr/>
        </p:nvSpPr>
        <p:spPr>
          <a:xfrm rot="5400000">
            <a:off x="7227427" y="-1802185"/>
            <a:ext cx="1927567" cy="3632915"/>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0" name="Google Shape;120;p14"/>
          <p:cNvSpPr/>
          <p:nvPr/>
        </p:nvSpPr>
        <p:spPr>
          <a:xfrm flipH="1">
            <a:off x="-127186" y="216428"/>
            <a:ext cx="1419279" cy="1700638"/>
          </a:xfrm>
          <a:custGeom>
            <a:rect b="b" l="l" r="r" t="t"/>
            <a:pathLst>
              <a:path extrusionOk="0" h="16622" w="13872">
                <a:moveTo>
                  <a:pt x="13645" y="632"/>
                </a:moveTo>
                <a:cubicBezTo>
                  <a:pt x="12717" y="1"/>
                  <a:pt x="11383" y="298"/>
                  <a:pt x="10514" y="1013"/>
                </a:cubicBezTo>
                <a:cubicBezTo>
                  <a:pt x="9633" y="1727"/>
                  <a:pt x="9085" y="2751"/>
                  <a:pt x="8490" y="3716"/>
                </a:cubicBezTo>
                <a:cubicBezTo>
                  <a:pt x="7895" y="4680"/>
                  <a:pt x="7192" y="5656"/>
                  <a:pt x="6144" y="6109"/>
                </a:cubicBezTo>
                <a:cubicBezTo>
                  <a:pt x="4751" y="6740"/>
                  <a:pt x="2989" y="6323"/>
                  <a:pt x="1680" y="7121"/>
                </a:cubicBezTo>
                <a:cubicBezTo>
                  <a:pt x="156" y="8073"/>
                  <a:pt x="1" y="10383"/>
                  <a:pt x="906" y="11943"/>
                </a:cubicBezTo>
                <a:cubicBezTo>
                  <a:pt x="1322" y="12645"/>
                  <a:pt x="1918" y="13252"/>
                  <a:pt x="2680" y="13550"/>
                </a:cubicBezTo>
                <a:cubicBezTo>
                  <a:pt x="3966" y="14050"/>
                  <a:pt x="5394" y="13550"/>
                  <a:pt x="6752" y="13371"/>
                </a:cubicBezTo>
                <a:cubicBezTo>
                  <a:pt x="8371" y="13169"/>
                  <a:pt x="10109" y="13479"/>
                  <a:pt x="11324" y="14550"/>
                </a:cubicBezTo>
                <a:cubicBezTo>
                  <a:pt x="12157" y="15276"/>
                  <a:pt x="12788" y="16384"/>
                  <a:pt x="13872" y="1662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4"/>
          <p:cNvSpPr/>
          <p:nvPr/>
        </p:nvSpPr>
        <p:spPr>
          <a:xfrm flipH="1" rot="10471118">
            <a:off x="-990167" y="-864480"/>
            <a:ext cx="4017881" cy="1632177"/>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4"/>
          <p:cNvSpPr/>
          <p:nvPr/>
        </p:nvSpPr>
        <p:spPr>
          <a:xfrm rot="-5400000">
            <a:off x="9319702" y="-749710"/>
            <a:ext cx="1927567" cy="3632915"/>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3" name="Google Shape;123;p14"/>
          <p:cNvSpPr/>
          <p:nvPr/>
        </p:nvSpPr>
        <p:spPr>
          <a:xfrm rot="-1464996">
            <a:off x="8066312" y="3312961"/>
            <a:ext cx="579722" cy="599277"/>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4"/>
          <p:cNvSpPr/>
          <p:nvPr/>
        </p:nvSpPr>
        <p:spPr>
          <a:xfrm rot="7958677">
            <a:off x="484732" y="3319538"/>
            <a:ext cx="567015" cy="586129"/>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4"/>
          <p:cNvSpPr/>
          <p:nvPr/>
        </p:nvSpPr>
        <p:spPr>
          <a:xfrm rot="7607071">
            <a:off x="6435179" y="4394572"/>
            <a:ext cx="579724" cy="599280"/>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4"/>
          <p:cNvSpPr/>
          <p:nvPr/>
        </p:nvSpPr>
        <p:spPr>
          <a:xfrm rot="-1851750">
            <a:off x="2116634" y="4208934"/>
            <a:ext cx="579727" cy="599283"/>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6">
    <p:spTree>
      <p:nvGrpSpPr>
        <p:cNvPr id="127" name="Shape 127"/>
        <p:cNvGrpSpPr/>
        <p:nvPr/>
      </p:nvGrpSpPr>
      <p:grpSpPr>
        <a:xfrm>
          <a:off x="0" y="0"/>
          <a:ext cx="0" cy="0"/>
          <a:chOff x="0" y="0"/>
          <a:chExt cx="0" cy="0"/>
        </a:xfrm>
      </p:grpSpPr>
      <p:sp>
        <p:nvSpPr>
          <p:cNvPr id="128" name="Google Shape;128;p15"/>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9" name="Google Shape;129;p15"/>
          <p:cNvSpPr/>
          <p:nvPr/>
        </p:nvSpPr>
        <p:spPr>
          <a:xfrm flipH="1">
            <a:off x="-34305" y="-2"/>
            <a:ext cx="1752627" cy="2068580"/>
          </a:xfrm>
          <a:custGeom>
            <a:rect b="b" l="l" r="r" t="t"/>
            <a:pathLst>
              <a:path extrusionOk="0" h="37803" w="32029">
                <a:moveTo>
                  <a:pt x="32017" y="1"/>
                </a:moveTo>
                <a:lnTo>
                  <a:pt x="322" y="1"/>
                </a:lnTo>
                <a:cubicBezTo>
                  <a:pt x="1" y="2930"/>
                  <a:pt x="679" y="6073"/>
                  <a:pt x="2846" y="8025"/>
                </a:cubicBezTo>
                <a:cubicBezTo>
                  <a:pt x="6240" y="11085"/>
                  <a:pt x="11550" y="10121"/>
                  <a:pt x="15919" y="11442"/>
                </a:cubicBezTo>
                <a:cubicBezTo>
                  <a:pt x="20551" y="12847"/>
                  <a:pt x="24159" y="17193"/>
                  <a:pt x="24671" y="22015"/>
                </a:cubicBezTo>
                <a:cubicBezTo>
                  <a:pt x="24932" y="24444"/>
                  <a:pt x="24468" y="26885"/>
                  <a:pt x="24456" y="29326"/>
                </a:cubicBezTo>
                <a:cubicBezTo>
                  <a:pt x="24420" y="31754"/>
                  <a:pt x="24944" y="34398"/>
                  <a:pt x="26730" y="36053"/>
                </a:cubicBezTo>
                <a:cubicBezTo>
                  <a:pt x="28147" y="37362"/>
                  <a:pt x="30064" y="37803"/>
                  <a:pt x="32029" y="37731"/>
                </a:cubicBezTo>
                <a:lnTo>
                  <a:pt x="3202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5"/>
          <p:cNvSpPr/>
          <p:nvPr/>
        </p:nvSpPr>
        <p:spPr>
          <a:xfrm flipH="1" rot="10471118">
            <a:off x="7153808" y="93308"/>
            <a:ext cx="4017881" cy="1632177"/>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5"/>
          <p:cNvSpPr/>
          <p:nvPr/>
        </p:nvSpPr>
        <p:spPr>
          <a:xfrm flipH="1" rot="-5229467">
            <a:off x="7326771" y="3383314"/>
            <a:ext cx="1927630" cy="3633033"/>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2" name="Google Shape;132;p15"/>
          <p:cNvSpPr/>
          <p:nvPr/>
        </p:nvSpPr>
        <p:spPr>
          <a:xfrm rot="697086">
            <a:off x="-455603" y="4383695"/>
            <a:ext cx="4017861" cy="1632169"/>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5"/>
          <p:cNvSpPr/>
          <p:nvPr/>
        </p:nvSpPr>
        <p:spPr>
          <a:xfrm rot="-1464996">
            <a:off x="6896487" y="3530374"/>
            <a:ext cx="579722" cy="599277"/>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p:nvPr/>
        </p:nvSpPr>
        <p:spPr>
          <a:xfrm rot="1445689">
            <a:off x="2218199" y="3415666"/>
            <a:ext cx="521216" cy="538798"/>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p:nvPr/>
        </p:nvSpPr>
        <p:spPr>
          <a:xfrm rot="7794683">
            <a:off x="2218213" y="270110"/>
            <a:ext cx="521204" cy="538786"/>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5"/>
          <p:cNvSpPr/>
          <p:nvPr/>
        </p:nvSpPr>
        <p:spPr>
          <a:xfrm rot="-7746114">
            <a:off x="6164119" y="-225643"/>
            <a:ext cx="521207" cy="538789"/>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7">
    <p:spTree>
      <p:nvGrpSpPr>
        <p:cNvPr id="137" name="Shape 137"/>
        <p:cNvGrpSpPr/>
        <p:nvPr/>
      </p:nvGrpSpPr>
      <p:grpSpPr>
        <a:xfrm>
          <a:off x="0" y="0"/>
          <a:ext cx="0" cy="0"/>
          <a:chOff x="0" y="0"/>
          <a:chExt cx="0" cy="0"/>
        </a:xfrm>
      </p:grpSpPr>
      <p:sp>
        <p:nvSpPr>
          <p:cNvPr id="138" name="Google Shape;138;p16"/>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9" name="Google Shape;139;p16"/>
          <p:cNvSpPr/>
          <p:nvPr/>
        </p:nvSpPr>
        <p:spPr>
          <a:xfrm flipH="1" rot="10471118">
            <a:off x="-1147642" y="-910055"/>
            <a:ext cx="4017881" cy="1632177"/>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6"/>
          <p:cNvSpPr/>
          <p:nvPr/>
        </p:nvSpPr>
        <p:spPr>
          <a:xfrm rot="450914">
            <a:off x="7160792" y="3546718"/>
            <a:ext cx="4017913" cy="1632190"/>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6"/>
          <p:cNvSpPr/>
          <p:nvPr/>
        </p:nvSpPr>
        <p:spPr>
          <a:xfrm flipH="1" rot="10800000">
            <a:off x="8114910" y="-312123"/>
            <a:ext cx="1144163" cy="1370941"/>
          </a:xfrm>
          <a:custGeom>
            <a:rect b="b" l="l" r="r" t="t"/>
            <a:pathLst>
              <a:path extrusionOk="0" h="16622" w="13872">
                <a:moveTo>
                  <a:pt x="13645" y="632"/>
                </a:moveTo>
                <a:cubicBezTo>
                  <a:pt x="12717" y="1"/>
                  <a:pt x="11383" y="298"/>
                  <a:pt x="10514" y="1013"/>
                </a:cubicBezTo>
                <a:cubicBezTo>
                  <a:pt x="9633" y="1727"/>
                  <a:pt x="9085" y="2751"/>
                  <a:pt x="8490" y="3716"/>
                </a:cubicBezTo>
                <a:cubicBezTo>
                  <a:pt x="7895" y="4680"/>
                  <a:pt x="7192" y="5656"/>
                  <a:pt x="6144" y="6109"/>
                </a:cubicBezTo>
                <a:cubicBezTo>
                  <a:pt x="4751" y="6740"/>
                  <a:pt x="2989" y="6323"/>
                  <a:pt x="1680" y="7121"/>
                </a:cubicBezTo>
                <a:cubicBezTo>
                  <a:pt x="156" y="8073"/>
                  <a:pt x="1" y="10383"/>
                  <a:pt x="906" y="11943"/>
                </a:cubicBezTo>
                <a:cubicBezTo>
                  <a:pt x="1322" y="12645"/>
                  <a:pt x="1918" y="13252"/>
                  <a:pt x="2680" y="13550"/>
                </a:cubicBezTo>
                <a:cubicBezTo>
                  <a:pt x="3966" y="14050"/>
                  <a:pt x="5394" y="13550"/>
                  <a:pt x="6752" y="13371"/>
                </a:cubicBezTo>
                <a:cubicBezTo>
                  <a:pt x="8371" y="13169"/>
                  <a:pt x="10109" y="13479"/>
                  <a:pt x="11324" y="14550"/>
                </a:cubicBezTo>
                <a:cubicBezTo>
                  <a:pt x="12157" y="15276"/>
                  <a:pt x="12788" y="16384"/>
                  <a:pt x="13872" y="16622"/>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6"/>
          <p:cNvSpPr/>
          <p:nvPr/>
        </p:nvSpPr>
        <p:spPr>
          <a:xfrm rot="6080158">
            <a:off x="-524899" y="2333841"/>
            <a:ext cx="3115795" cy="5872386"/>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3" name="Google Shape;143;p16"/>
          <p:cNvSpPr/>
          <p:nvPr/>
        </p:nvSpPr>
        <p:spPr>
          <a:xfrm rot="-1465010">
            <a:off x="4856185" y="3886123"/>
            <a:ext cx="713551" cy="737639"/>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6"/>
          <p:cNvSpPr/>
          <p:nvPr/>
        </p:nvSpPr>
        <p:spPr>
          <a:xfrm rot="8353247">
            <a:off x="2025830" y="746125"/>
            <a:ext cx="579727" cy="599283"/>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6"/>
          <p:cNvSpPr/>
          <p:nvPr/>
        </p:nvSpPr>
        <p:spPr>
          <a:xfrm rot="3399514">
            <a:off x="6322406" y="550577"/>
            <a:ext cx="579731" cy="599286"/>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CUSTOM_12">
    <p:spTree>
      <p:nvGrpSpPr>
        <p:cNvPr id="146" name="Shape 146"/>
        <p:cNvGrpSpPr/>
        <p:nvPr/>
      </p:nvGrpSpPr>
      <p:grpSpPr>
        <a:xfrm>
          <a:off x="0" y="0"/>
          <a:ext cx="0" cy="0"/>
          <a:chOff x="0" y="0"/>
          <a:chExt cx="0" cy="0"/>
        </a:xfrm>
      </p:grpSpPr>
      <p:sp>
        <p:nvSpPr>
          <p:cNvPr id="147" name="Google Shape;147;p17"/>
          <p:cNvSpPr/>
          <p:nvPr/>
        </p:nvSpPr>
        <p:spPr>
          <a:xfrm rot="-10471009">
            <a:off x="-1551753" y="3679768"/>
            <a:ext cx="2663038" cy="1081801"/>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7"/>
          <p:cNvSpPr/>
          <p:nvPr/>
        </p:nvSpPr>
        <p:spPr>
          <a:xfrm>
            <a:off x="275425" y="749301"/>
            <a:ext cx="8345228" cy="4143257"/>
          </a:xfrm>
          <a:custGeom>
            <a:rect b="b" l="l" r="r" t="t"/>
            <a:pathLst>
              <a:path extrusionOk="0" h="16967" w="34136">
                <a:moveTo>
                  <a:pt x="25348" y="1262"/>
                </a:moveTo>
                <a:cubicBezTo>
                  <a:pt x="27372" y="1608"/>
                  <a:pt x="29492" y="2036"/>
                  <a:pt x="31099" y="3322"/>
                </a:cubicBezTo>
                <a:cubicBezTo>
                  <a:pt x="33397" y="5144"/>
                  <a:pt x="34135" y="8823"/>
                  <a:pt x="32445" y="11252"/>
                </a:cubicBezTo>
                <a:cubicBezTo>
                  <a:pt x="30801" y="13633"/>
                  <a:pt x="27611" y="14300"/>
                  <a:pt x="24717" y="14597"/>
                </a:cubicBezTo>
                <a:cubicBezTo>
                  <a:pt x="19431" y="15145"/>
                  <a:pt x="4822" y="16967"/>
                  <a:pt x="2357" y="10394"/>
                </a:cubicBezTo>
                <a:cubicBezTo>
                  <a:pt x="0" y="4132"/>
                  <a:pt x="5810" y="1346"/>
                  <a:pt x="10835" y="667"/>
                </a:cubicBezTo>
                <a:cubicBezTo>
                  <a:pt x="15681" y="0"/>
                  <a:pt x="20562" y="465"/>
                  <a:pt x="25348" y="126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7"/>
          <p:cNvSpPr/>
          <p:nvPr/>
        </p:nvSpPr>
        <p:spPr>
          <a:xfrm rot="450914">
            <a:off x="4888567" y="4400518"/>
            <a:ext cx="4017913" cy="1632190"/>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7"/>
          <p:cNvSpPr/>
          <p:nvPr/>
        </p:nvSpPr>
        <p:spPr>
          <a:xfrm flipH="1" rot="10800000">
            <a:off x="8069851" y="3375973"/>
            <a:ext cx="1574784" cy="1886929"/>
          </a:xfrm>
          <a:custGeom>
            <a:rect b="b" l="l" r="r" t="t"/>
            <a:pathLst>
              <a:path extrusionOk="0" h="16622" w="13872">
                <a:moveTo>
                  <a:pt x="13645" y="632"/>
                </a:moveTo>
                <a:cubicBezTo>
                  <a:pt x="12717" y="1"/>
                  <a:pt x="11383" y="298"/>
                  <a:pt x="10514" y="1013"/>
                </a:cubicBezTo>
                <a:cubicBezTo>
                  <a:pt x="9633" y="1727"/>
                  <a:pt x="9085" y="2751"/>
                  <a:pt x="8490" y="3716"/>
                </a:cubicBezTo>
                <a:cubicBezTo>
                  <a:pt x="7895" y="4680"/>
                  <a:pt x="7192" y="5656"/>
                  <a:pt x="6144" y="6109"/>
                </a:cubicBezTo>
                <a:cubicBezTo>
                  <a:pt x="4751" y="6740"/>
                  <a:pt x="2989" y="6323"/>
                  <a:pt x="1680" y="7121"/>
                </a:cubicBezTo>
                <a:cubicBezTo>
                  <a:pt x="156" y="8073"/>
                  <a:pt x="1" y="10383"/>
                  <a:pt x="906" y="11943"/>
                </a:cubicBezTo>
                <a:cubicBezTo>
                  <a:pt x="1322" y="12645"/>
                  <a:pt x="1918" y="13252"/>
                  <a:pt x="2680" y="13550"/>
                </a:cubicBezTo>
                <a:cubicBezTo>
                  <a:pt x="3966" y="14050"/>
                  <a:pt x="5394" y="13550"/>
                  <a:pt x="6752" y="13371"/>
                </a:cubicBezTo>
                <a:cubicBezTo>
                  <a:pt x="8371" y="13169"/>
                  <a:pt x="10109" y="13479"/>
                  <a:pt x="11324" y="14550"/>
                </a:cubicBezTo>
                <a:cubicBezTo>
                  <a:pt x="12157" y="15276"/>
                  <a:pt x="12788" y="16384"/>
                  <a:pt x="13872" y="1662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7"/>
          <p:cNvSpPr/>
          <p:nvPr/>
        </p:nvSpPr>
        <p:spPr>
          <a:xfrm rot="4763726">
            <a:off x="-158661" y="2877550"/>
            <a:ext cx="3115790" cy="5872377"/>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2" name="Google Shape;152;p17"/>
          <p:cNvSpPr/>
          <p:nvPr/>
        </p:nvSpPr>
        <p:spPr>
          <a:xfrm rot="4763726">
            <a:off x="3890014" y="-3868050"/>
            <a:ext cx="3115790" cy="5872377"/>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3" name="Google Shape;153;p17"/>
          <p:cNvSpPr txBox="1"/>
          <p:nvPr>
            <p:ph idx="1" type="subTitle"/>
          </p:nvPr>
        </p:nvSpPr>
        <p:spPr>
          <a:xfrm>
            <a:off x="2413200" y="2267400"/>
            <a:ext cx="4317600" cy="12021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184480"/>
              </a:buClr>
              <a:buSzPts val="1400"/>
              <a:buFont typeface="Poppins"/>
              <a:buChar char="●"/>
              <a:defRPr>
                <a:solidFill>
                  <a:srgbClr val="474747"/>
                </a:solidFill>
              </a:defRPr>
            </a:lvl1pPr>
            <a:lvl2pPr lvl="1" rtl="0">
              <a:lnSpc>
                <a:spcPct val="100000"/>
              </a:lnSpc>
              <a:spcBef>
                <a:spcPts val="1600"/>
              </a:spcBef>
              <a:spcAft>
                <a:spcPts val="0"/>
              </a:spcAft>
              <a:buClr>
                <a:srgbClr val="184480"/>
              </a:buClr>
              <a:buSzPts val="1400"/>
              <a:buFont typeface="Poppins"/>
              <a:buChar char="○"/>
              <a:defRPr/>
            </a:lvl2pPr>
            <a:lvl3pPr lvl="2" rtl="0">
              <a:lnSpc>
                <a:spcPct val="100000"/>
              </a:lnSpc>
              <a:spcBef>
                <a:spcPts val="0"/>
              </a:spcBef>
              <a:spcAft>
                <a:spcPts val="0"/>
              </a:spcAft>
              <a:buClr>
                <a:srgbClr val="184480"/>
              </a:buClr>
              <a:buSzPts val="1400"/>
              <a:buFont typeface="Poppins"/>
              <a:buChar char="■"/>
              <a:defRPr/>
            </a:lvl3pPr>
            <a:lvl4pPr lvl="3" rtl="0">
              <a:lnSpc>
                <a:spcPct val="100000"/>
              </a:lnSpc>
              <a:spcBef>
                <a:spcPts val="0"/>
              </a:spcBef>
              <a:spcAft>
                <a:spcPts val="0"/>
              </a:spcAft>
              <a:buClr>
                <a:srgbClr val="184480"/>
              </a:buClr>
              <a:buSzPts val="1400"/>
              <a:buFont typeface="Poppins"/>
              <a:buChar char="●"/>
              <a:defRPr/>
            </a:lvl4pPr>
            <a:lvl5pPr lvl="4" rtl="0">
              <a:lnSpc>
                <a:spcPct val="100000"/>
              </a:lnSpc>
              <a:spcBef>
                <a:spcPts val="0"/>
              </a:spcBef>
              <a:spcAft>
                <a:spcPts val="0"/>
              </a:spcAft>
              <a:buClr>
                <a:srgbClr val="184480"/>
              </a:buClr>
              <a:buSzPts val="1400"/>
              <a:buFont typeface="Poppins"/>
              <a:buChar char="○"/>
              <a:defRPr/>
            </a:lvl5pPr>
            <a:lvl6pPr lvl="5" rtl="0">
              <a:lnSpc>
                <a:spcPct val="100000"/>
              </a:lnSpc>
              <a:spcBef>
                <a:spcPts val="0"/>
              </a:spcBef>
              <a:spcAft>
                <a:spcPts val="0"/>
              </a:spcAft>
              <a:buClr>
                <a:srgbClr val="184480"/>
              </a:buClr>
              <a:buSzPts val="1400"/>
              <a:buFont typeface="Poppins"/>
              <a:buChar char="■"/>
              <a:defRPr/>
            </a:lvl6pPr>
            <a:lvl7pPr lvl="6" rtl="0">
              <a:lnSpc>
                <a:spcPct val="100000"/>
              </a:lnSpc>
              <a:spcBef>
                <a:spcPts val="0"/>
              </a:spcBef>
              <a:spcAft>
                <a:spcPts val="0"/>
              </a:spcAft>
              <a:buClr>
                <a:srgbClr val="184480"/>
              </a:buClr>
              <a:buSzPts val="1400"/>
              <a:buFont typeface="Poppins"/>
              <a:buChar char="●"/>
              <a:defRPr/>
            </a:lvl7pPr>
            <a:lvl8pPr lvl="7" rtl="0">
              <a:lnSpc>
                <a:spcPct val="100000"/>
              </a:lnSpc>
              <a:spcBef>
                <a:spcPts val="0"/>
              </a:spcBef>
              <a:spcAft>
                <a:spcPts val="0"/>
              </a:spcAft>
              <a:buClr>
                <a:srgbClr val="184480"/>
              </a:buClr>
              <a:buSzPts val="1400"/>
              <a:buFont typeface="Poppins"/>
              <a:buChar char="○"/>
              <a:defRPr/>
            </a:lvl8pPr>
            <a:lvl9pPr lvl="8" rtl="0">
              <a:lnSpc>
                <a:spcPct val="100000"/>
              </a:lnSpc>
              <a:spcBef>
                <a:spcPts val="0"/>
              </a:spcBef>
              <a:spcAft>
                <a:spcPts val="0"/>
              </a:spcAft>
              <a:buClr>
                <a:srgbClr val="184480"/>
              </a:buClr>
              <a:buSzPts val="1400"/>
              <a:buFont typeface="Poppins"/>
              <a:buChar char="■"/>
              <a:defRPr/>
            </a:lvl9pPr>
          </a:lstStyle>
          <a:p/>
        </p:txBody>
      </p:sp>
      <p:sp>
        <p:nvSpPr>
          <p:cNvPr id="154" name="Google Shape;154;p17"/>
          <p:cNvSpPr txBox="1"/>
          <p:nvPr>
            <p:ph type="title"/>
          </p:nvPr>
        </p:nvSpPr>
        <p:spPr>
          <a:xfrm>
            <a:off x="2552900" y="1674002"/>
            <a:ext cx="4038000" cy="456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a:latin typeface="Montserrat ExtraBold"/>
                <a:ea typeface="Montserrat ExtraBold"/>
                <a:cs typeface="Montserrat ExtraBold"/>
                <a:sym typeface="Montserrat ExtraBold"/>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5" name="Google Shape;155;p17"/>
          <p:cNvSpPr/>
          <p:nvPr/>
        </p:nvSpPr>
        <p:spPr>
          <a:xfrm rot="-1464964">
            <a:off x="7843630" y="300408"/>
            <a:ext cx="887342" cy="917256"/>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7"/>
          <p:cNvSpPr/>
          <p:nvPr/>
        </p:nvSpPr>
        <p:spPr>
          <a:xfrm rot="2053335">
            <a:off x="453522" y="379482"/>
            <a:ext cx="734344" cy="759100"/>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CUSTOM_12_1">
    <p:spTree>
      <p:nvGrpSpPr>
        <p:cNvPr id="157" name="Shape 157"/>
        <p:cNvGrpSpPr/>
        <p:nvPr/>
      </p:nvGrpSpPr>
      <p:grpSpPr>
        <a:xfrm>
          <a:off x="0" y="0"/>
          <a:ext cx="0" cy="0"/>
          <a:chOff x="0" y="0"/>
          <a:chExt cx="0" cy="0"/>
        </a:xfrm>
      </p:grpSpPr>
      <p:sp>
        <p:nvSpPr>
          <p:cNvPr id="158" name="Google Shape;158;p18"/>
          <p:cNvSpPr/>
          <p:nvPr/>
        </p:nvSpPr>
        <p:spPr>
          <a:xfrm>
            <a:off x="-1225575" y="1229450"/>
            <a:ext cx="11388623" cy="7398885"/>
          </a:xfrm>
          <a:custGeom>
            <a:rect b="b" l="l" r="r" t="t"/>
            <a:pathLst>
              <a:path extrusionOk="0" h="16967" w="34136">
                <a:moveTo>
                  <a:pt x="25348" y="1262"/>
                </a:moveTo>
                <a:cubicBezTo>
                  <a:pt x="27372" y="1608"/>
                  <a:pt x="29492" y="2036"/>
                  <a:pt x="31099" y="3322"/>
                </a:cubicBezTo>
                <a:cubicBezTo>
                  <a:pt x="33397" y="5144"/>
                  <a:pt x="34135" y="8823"/>
                  <a:pt x="32445" y="11252"/>
                </a:cubicBezTo>
                <a:cubicBezTo>
                  <a:pt x="30801" y="13633"/>
                  <a:pt x="27611" y="14300"/>
                  <a:pt x="24717" y="14597"/>
                </a:cubicBezTo>
                <a:cubicBezTo>
                  <a:pt x="19431" y="15145"/>
                  <a:pt x="4822" y="16967"/>
                  <a:pt x="2357" y="10394"/>
                </a:cubicBezTo>
                <a:cubicBezTo>
                  <a:pt x="0" y="4132"/>
                  <a:pt x="5810" y="1346"/>
                  <a:pt x="10835" y="667"/>
                </a:cubicBezTo>
                <a:cubicBezTo>
                  <a:pt x="15681" y="0"/>
                  <a:pt x="20562" y="465"/>
                  <a:pt x="25348" y="126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p:nvPr/>
        </p:nvSpPr>
        <p:spPr>
          <a:xfrm rot="-2308310">
            <a:off x="87300" y="-639462"/>
            <a:ext cx="2063856" cy="2011644"/>
          </a:xfrm>
          <a:custGeom>
            <a:rect b="b" l="l" r="r" t="t"/>
            <a:pathLst>
              <a:path extrusionOk="0" h="29397" w="3016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8"/>
          <p:cNvSpPr/>
          <p:nvPr/>
        </p:nvSpPr>
        <p:spPr>
          <a:xfrm rot="248117">
            <a:off x="3093740" y="780919"/>
            <a:ext cx="2609322" cy="1059980"/>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8"/>
          <p:cNvSpPr/>
          <p:nvPr/>
        </p:nvSpPr>
        <p:spPr>
          <a:xfrm rot="-6847417">
            <a:off x="7491172" y="-441785"/>
            <a:ext cx="2844934" cy="2772962"/>
          </a:xfrm>
          <a:custGeom>
            <a:rect b="b" l="l" r="r" t="t"/>
            <a:pathLst>
              <a:path extrusionOk="0" h="29397" w="3016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8"/>
          <p:cNvSpPr txBox="1"/>
          <p:nvPr>
            <p:ph idx="1" type="subTitle"/>
          </p:nvPr>
        </p:nvSpPr>
        <p:spPr>
          <a:xfrm>
            <a:off x="1459475" y="3197950"/>
            <a:ext cx="6224700" cy="1104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184480"/>
              </a:buClr>
              <a:buSzPts val="1400"/>
              <a:buFont typeface="Poppins"/>
              <a:buChar char="●"/>
              <a:defRPr>
                <a:solidFill>
                  <a:srgbClr val="474747"/>
                </a:solidFill>
              </a:defRPr>
            </a:lvl1pPr>
            <a:lvl2pPr lvl="1" rtl="0">
              <a:lnSpc>
                <a:spcPct val="100000"/>
              </a:lnSpc>
              <a:spcBef>
                <a:spcPts val="0"/>
              </a:spcBef>
              <a:spcAft>
                <a:spcPts val="0"/>
              </a:spcAft>
              <a:buClr>
                <a:srgbClr val="184480"/>
              </a:buClr>
              <a:buSzPts val="1400"/>
              <a:buFont typeface="Poppins"/>
              <a:buChar char="○"/>
              <a:defRPr/>
            </a:lvl2pPr>
            <a:lvl3pPr lvl="2" rtl="0">
              <a:lnSpc>
                <a:spcPct val="100000"/>
              </a:lnSpc>
              <a:spcBef>
                <a:spcPts val="0"/>
              </a:spcBef>
              <a:spcAft>
                <a:spcPts val="0"/>
              </a:spcAft>
              <a:buClr>
                <a:srgbClr val="184480"/>
              </a:buClr>
              <a:buSzPts val="1400"/>
              <a:buFont typeface="Poppins"/>
              <a:buChar char="■"/>
              <a:defRPr/>
            </a:lvl3pPr>
            <a:lvl4pPr lvl="3" rtl="0">
              <a:lnSpc>
                <a:spcPct val="100000"/>
              </a:lnSpc>
              <a:spcBef>
                <a:spcPts val="0"/>
              </a:spcBef>
              <a:spcAft>
                <a:spcPts val="0"/>
              </a:spcAft>
              <a:buClr>
                <a:srgbClr val="184480"/>
              </a:buClr>
              <a:buSzPts val="1400"/>
              <a:buFont typeface="Poppins"/>
              <a:buChar char="●"/>
              <a:defRPr/>
            </a:lvl4pPr>
            <a:lvl5pPr lvl="4" rtl="0">
              <a:lnSpc>
                <a:spcPct val="100000"/>
              </a:lnSpc>
              <a:spcBef>
                <a:spcPts val="0"/>
              </a:spcBef>
              <a:spcAft>
                <a:spcPts val="0"/>
              </a:spcAft>
              <a:buClr>
                <a:srgbClr val="184480"/>
              </a:buClr>
              <a:buSzPts val="1400"/>
              <a:buFont typeface="Poppins"/>
              <a:buChar char="○"/>
              <a:defRPr/>
            </a:lvl5pPr>
            <a:lvl6pPr lvl="5" rtl="0">
              <a:lnSpc>
                <a:spcPct val="100000"/>
              </a:lnSpc>
              <a:spcBef>
                <a:spcPts val="0"/>
              </a:spcBef>
              <a:spcAft>
                <a:spcPts val="0"/>
              </a:spcAft>
              <a:buClr>
                <a:srgbClr val="184480"/>
              </a:buClr>
              <a:buSzPts val="1400"/>
              <a:buFont typeface="Poppins"/>
              <a:buChar char="■"/>
              <a:defRPr/>
            </a:lvl6pPr>
            <a:lvl7pPr lvl="6" rtl="0">
              <a:lnSpc>
                <a:spcPct val="100000"/>
              </a:lnSpc>
              <a:spcBef>
                <a:spcPts val="0"/>
              </a:spcBef>
              <a:spcAft>
                <a:spcPts val="0"/>
              </a:spcAft>
              <a:buClr>
                <a:srgbClr val="184480"/>
              </a:buClr>
              <a:buSzPts val="1400"/>
              <a:buFont typeface="Poppins"/>
              <a:buChar char="●"/>
              <a:defRPr/>
            </a:lvl7pPr>
            <a:lvl8pPr lvl="7" rtl="0">
              <a:lnSpc>
                <a:spcPct val="100000"/>
              </a:lnSpc>
              <a:spcBef>
                <a:spcPts val="0"/>
              </a:spcBef>
              <a:spcAft>
                <a:spcPts val="0"/>
              </a:spcAft>
              <a:buClr>
                <a:srgbClr val="184480"/>
              </a:buClr>
              <a:buSzPts val="1400"/>
              <a:buFont typeface="Poppins"/>
              <a:buChar char="○"/>
              <a:defRPr/>
            </a:lvl8pPr>
            <a:lvl9pPr lvl="8" rtl="0">
              <a:lnSpc>
                <a:spcPct val="100000"/>
              </a:lnSpc>
              <a:spcBef>
                <a:spcPts val="0"/>
              </a:spcBef>
              <a:spcAft>
                <a:spcPts val="0"/>
              </a:spcAft>
              <a:buClr>
                <a:srgbClr val="184480"/>
              </a:buClr>
              <a:buSzPts val="1400"/>
              <a:buFont typeface="Poppins"/>
              <a:buChar char="■"/>
              <a:defRPr/>
            </a:lvl9pPr>
          </a:lstStyle>
          <a:p/>
        </p:txBody>
      </p:sp>
      <p:sp>
        <p:nvSpPr>
          <p:cNvPr id="163" name="Google Shape;163;p18"/>
          <p:cNvSpPr txBox="1"/>
          <p:nvPr>
            <p:ph type="title"/>
          </p:nvPr>
        </p:nvSpPr>
        <p:spPr>
          <a:xfrm>
            <a:off x="2552900" y="2604552"/>
            <a:ext cx="4038000" cy="456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64" name="Google Shape;164;p18"/>
          <p:cNvSpPr/>
          <p:nvPr/>
        </p:nvSpPr>
        <p:spPr>
          <a:xfrm rot="8858630">
            <a:off x="3039615" y="232091"/>
            <a:ext cx="594761" cy="614824"/>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8"/>
          <p:cNvSpPr/>
          <p:nvPr/>
        </p:nvSpPr>
        <p:spPr>
          <a:xfrm rot="3598111">
            <a:off x="6303343" y="762242"/>
            <a:ext cx="594762" cy="614825"/>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8"/>
          <p:cNvSpPr/>
          <p:nvPr/>
        </p:nvSpPr>
        <p:spPr>
          <a:xfrm rot="-1985574">
            <a:off x="-86434" y="1423248"/>
            <a:ext cx="594760" cy="614823"/>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3">
  <p:cSld name="CUSTOM_12_1_1">
    <p:spTree>
      <p:nvGrpSpPr>
        <p:cNvPr id="167" name="Shape 167"/>
        <p:cNvGrpSpPr/>
        <p:nvPr/>
      </p:nvGrpSpPr>
      <p:grpSpPr>
        <a:xfrm>
          <a:off x="0" y="0"/>
          <a:ext cx="0" cy="0"/>
          <a:chOff x="0" y="0"/>
          <a:chExt cx="0" cy="0"/>
        </a:xfrm>
      </p:grpSpPr>
      <p:sp>
        <p:nvSpPr>
          <p:cNvPr id="168" name="Google Shape;168;p19"/>
          <p:cNvSpPr/>
          <p:nvPr/>
        </p:nvSpPr>
        <p:spPr>
          <a:xfrm rot="4001561">
            <a:off x="-1449039" y="3180617"/>
            <a:ext cx="4878116" cy="4754804"/>
          </a:xfrm>
          <a:custGeom>
            <a:rect b="b" l="l" r="r" t="t"/>
            <a:pathLst>
              <a:path extrusionOk="0" h="29397" w="3016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9"/>
          <p:cNvSpPr/>
          <p:nvPr/>
        </p:nvSpPr>
        <p:spPr>
          <a:xfrm rot="-7051876">
            <a:off x="6989444" y="-1846175"/>
            <a:ext cx="4065310" cy="3962464"/>
          </a:xfrm>
          <a:custGeom>
            <a:rect b="b" l="l" r="r" t="t"/>
            <a:pathLst>
              <a:path extrusionOk="0" h="29397" w="3016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9"/>
          <p:cNvSpPr/>
          <p:nvPr/>
        </p:nvSpPr>
        <p:spPr>
          <a:xfrm rot="10800000">
            <a:off x="443839" y="-607142"/>
            <a:ext cx="4017951" cy="1632205"/>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9"/>
          <p:cNvSpPr/>
          <p:nvPr/>
        </p:nvSpPr>
        <p:spPr>
          <a:xfrm flipH="1" rot="10800000">
            <a:off x="8091501" y="3798723"/>
            <a:ext cx="1574784" cy="1886929"/>
          </a:xfrm>
          <a:custGeom>
            <a:rect b="b" l="l" r="r" t="t"/>
            <a:pathLst>
              <a:path extrusionOk="0" h="16622" w="13872">
                <a:moveTo>
                  <a:pt x="13645" y="632"/>
                </a:moveTo>
                <a:cubicBezTo>
                  <a:pt x="12717" y="1"/>
                  <a:pt x="11383" y="298"/>
                  <a:pt x="10514" y="1013"/>
                </a:cubicBezTo>
                <a:cubicBezTo>
                  <a:pt x="9633" y="1727"/>
                  <a:pt x="9085" y="2751"/>
                  <a:pt x="8490" y="3716"/>
                </a:cubicBezTo>
                <a:cubicBezTo>
                  <a:pt x="7895" y="4680"/>
                  <a:pt x="7192" y="5656"/>
                  <a:pt x="6144" y="6109"/>
                </a:cubicBezTo>
                <a:cubicBezTo>
                  <a:pt x="4751" y="6740"/>
                  <a:pt x="2989" y="6323"/>
                  <a:pt x="1680" y="7121"/>
                </a:cubicBezTo>
                <a:cubicBezTo>
                  <a:pt x="156" y="8073"/>
                  <a:pt x="1" y="10383"/>
                  <a:pt x="906" y="11943"/>
                </a:cubicBezTo>
                <a:cubicBezTo>
                  <a:pt x="1322" y="12645"/>
                  <a:pt x="1918" y="13252"/>
                  <a:pt x="2680" y="13550"/>
                </a:cubicBezTo>
                <a:cubicBezTo>
                  <a:pt x="3966" y="14050"/>
                  <a:pt x="5394" y="13550"/>
                  <a:pt x="6752" y="13371"/>
                </a:cubicBezTo>
                <a:cubicBezTo>
                  <a:pt x="8371" y="13169"/>
                  <a:pt x="10109" y="13479"/>
                  <a:pt x="11324" y="14550"/>
                </a:cubicBezTo>
                <a:cubicBezTo>
                  <a:pt x="12157" y="15276"/>
                  <a:pt x="12788" y="16384"/>
                  <a:pt x="13872" y="1662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9"/>
          <p:cNvSpPr txBox="1"/>
          <p:nvPr>
            <p:ph idx="1" type="subTitle"/>
          </p:nvPr>
        </p:nvSpPr>
        <p:spPr>
          <a:xfrm>
            <a:off x="4461900" y="2245300"/>
            <a:ext cx="3969000" cy="13515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73" name="Google Shape;173;p19"/>
          <p:cNvSpPr txBox="1"/>
          <p:nvPr>
            <p:ph idx="2" type="subTitle"/>
          </p:nvPr>
        </p:nvSpPr>
        <p:spPr>
          <a:xfrm>
            <a:off x="4461900" y="1695450"/>
            <a:ext cx="3629700" cy="370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sz="1800">
                <a:solidFill>
                  <a:schemeClr val="dk1"/>
                </a:solidFill>
                <a:latin typeface="Montserrat ExtraBold"/>
                <a:ea typeface="Montserrat ExtraBold"/>
                <a:cs typeface="Montserrat ExtraBold"/>
                <a:sym typeface="Montserrat ExtraBold"/>
              </a:defRPr>
            </a:lvl1pPr>
            <a:lvl2pPr lvl="1" rtl="0">
              <a:lnSpc>
                <a:spcPct val="100000"/>
              </a:lnSpc>
              <a:spcBef>
                <a:spcPts val="0"/>
              </a:spcBef>
              <a:spcAft>
                <a:spcPts val="0"/>
              </a:spcAft>
              <a:buClr>
                <a:schemeClr val="dk1"/>
              </a:buClr>
              <a:buSzPts val="1800"/>
              <a:buNone/>
              <a:defRPr b="1" sz="1800">
                <a:solidFill>
                  <a:schemeClr val="dk1"/>
                </a:solidFill>
              </a:defRPr>
            </a:lvl2pPr>
            <a:lvl3pPr lvl="2" rtl="0">
              <a:lnSpc>
                <a:spcPct val="100000"/>
              </a:lnSpc>
              <a:spcBef>
                <a:spcPts val="0"/>
              </a:spcBef>
              <a:spcAft>
                <a:spcPts val="0"/>
              </a:spcAft>
              <a:buClr>
                <a:schemeClr val="dk1"/>
              </a:buClr>
              <a:buSzPts val="1800"/>
              <a:buNone/>
              <a:defRPr b="1" sz="1800">
                <a:solidFill>
                  <a:schemeClr val="dk1"/>
                </a:solidFill>
              </a:defRPr>
            </a:lvl3pPr>
            <a:lvl4pPr lvl="3" rtl="0">
              <a:lnSpc>
                <a:spcPct val="100000"/>
              </a:lnSpc>
              <a:spcBef>
                <a:spcPts val="0"/>
              </a:spcBef>
              <a:spcAft>
                <a:spcPts val="0"/>
              </a:spcAft>
              <a:buClr>
                <a:schemeClr val="dk1"/>
              </a:buClr>
              <a:buSzPts val="1800"/>
              <a:buNone/>
              <a:defRPr b="1" sz="1800">
                <a:solidFill>
                  <a:schemeClr val="dk1"/>
                </a:solidFill>
              </a:defRPr>
            </a:lvl4pPr>
            <a:lvl5pPr lvl="4" rtl="0">
              <a:lnSpc>
                <a:spcPct val="100000"/>
              </a:lnSpc>
              <a:spcBef>
                <a:spcPts val="0"/>
              </a:spcBef>
              <a:spcAft>
                <a:spcPts val="0"/>
              </a:spcAft>
              <a:buClr>
                <a:schemeClr val="dk1"/>
              </a:buClr>
              <a:buSzPts val="1800"/>
              <a:buNone/>
              <a:defRPr b="1" sz="1800">
                <a:solidFill>
                  <a:schemeClr val="dk1"/>
                </a:solidFill>
              </a:defRPr>
            </a:lvl5pPr>
            <a:lvl6pPr lvl="5" rtl="0">
              <a:lnSpc>
                <a:spcPct val="100000"/>
              </a:lnSpc>
              <a:spcBef>
                <a:spcPts val="0"/>
              </a:spcBef>
              <a:spcAft>
                <a:spcPts val="0"/>
              </a:spcAft>
              <a:buClr>
                <a:schemeClr val="dk1"/>
              </a:buClr>
              <a:buSzPts val="1800"/>
              <a:buNone/>
              <a:defRPr b="1" sz="1800">
                <a:solidFill>
                  <a:schemeClr val="dk1"/>
                </a:solidFill>
              </a:defRPr>
            </a:lvl6pPr>
            <a:lvl7pPr lvl="6" rtl="0">
              <a:lnSpc>
                <a:spcPct val="100000"/>
              </a:lnSpc>
              <a:spcBef>
                <a:spcPts val="0"/>
              </a:spcBef>
              <a:spcAft>
                <a:spcPts val="0"/>
              </a:spcAft>
              <a:buClr>
                <a:schemeClr val="dk1"/>
              </a:buClr>
              <a:buSzPts val="1800"/>
              <a:buNone/>
              <a:defRPr b="1" sz="1800">
                <a:solidFill>
                  <a:schemeClr val="dk1"/>
                </a:solidFill>
              </a:defRPr>
            </a:lvl7pPr>
            <a:lvl8pPr lvl="7" rtl="0">
              <a:lnSpc>
                <a:spcPct val="100000"/>
              </a:lnSpc>
              <a:spcBef>
                <a:spcPts val="0"/>
              </a:spcBef>
              <a:spcAft>
                <a:spcPts val="0"/>
              </a:spcAft>
              <a:buClr>
                <a:schemeClr val="dk1"/>
              </a:buClr>
              <a:buSzPts val="1800"/>
              <a:buNone/>
              <a:defRPr b="1" sz="1800">
                <a:solidFill>
                  <a:schemeClr val="dk1"/>
                </a:solidFill>
              </a:defRPr>
            </a:lvl8pPr>
            <a:lvl9pPr lvl="8" rtl="0">
              <a:lnSpc>
                <a:spcPct val="100000"/>
              </a:lnSpc>
              <a:spcBef>
                <a:spcPts val="0"/>
              </a:spcBef>
              <a:spcAft>
                <a:spcPts val="0"/>
              </a:spcAft>
              <a:buClr>
                <a:schemeClr val="dk1"/>
              </a:buClr>
              <a:buSzPts val="1800"/>
              <a:buNone/>
              <a:defRPr b="1" sz="1800">
                <a:solidFill>
                  <a:schemeClr val="dk1"/>
                </a:solidFill>
              </a:defRPr>
            </a:lvl9pPr>
          </a:lstStyle>
          <a:p/>
        </p:txBody>
      </p:sp>
      <p:sp>
        <p:nvSpPr>
          <p:cNvPr id="174" name="Google Shape;174;p19"/>
          <p:cNvSpPr/>
          <p:nvPr/>
        </p:nvSpPr>
        <p:spPr>
          <a:xfrm rot="-1464930">
            <a:off x="5318435" y="262463"/>
            <a:ext cx="683085" cy="706117"/>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9"/>
          <p:cNvSpPr/>
          <p:nvPr/>
        </p:nvSpPr>
        <p:spPr>
          <a:xfrm rot="7924258">
            <a:off x="314455" y="1257258"/>
            <a:ext cx="528015" cy="545813"/>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9"/>
          <p:cNvSpPr/>
          <p:nvPr/>
        </p:nvSpPr>
        <p:spPr>
          <a:xfrm rot="-7020823">
            <a:off x="6869485" y="4300336"/>
            <a:ext cx="528006" cy="545808"/>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 1">
  <p:cSld name="CUSTOM_12_1_1_1">
    <p:spTree>
      <p:nvGrpSpPr>
        <p:cNvPr id="177" name="Shape 177"/>
        <p:cNvGrpSpPr/>
        <p:nvPr/>
      </p:nvGrpSpPr>
      <p:grpSpPr>
        <a:xfrm>
          <a:off x="0" y="0"/>
          <a:ext cx="0" cy="0"/>
          <a:chOff x="0" y="0"/>
          <a:chExt cx="0" cy="0"/>
        </a:xfrm>
      </p:grpSpPr>
      <p:sp>
        <p:nvSpPr>
          <p:cNvPr id="178" name="Google Shape;178;p20"/>
          <p:cNvSpPr/>
          <p:nvPr/>
        </p:nvSpPr>
        <p:spPr>
          <a:xfrm rot="-10471009">
            <a:off x="7593547" y="-406432"/>
            <a:ext cx="2663038" cy="1081801"/>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0"/>
          <p:cNvSpPr/>
          <p:nvPr/>
        </p:nvSpPr>
        <p:spPr>
          <a:xfrm rot="-847317">
            <a:off x="4917712" y="2767477"/>
            <a:ext cx="4878094" cy="4754847"/>
          </a:xfrm>
          <a:custGeom>
            <a:rect b="b" l="l" r="r" t="t"/>
            <a:pathLst>
              <a:path extrusionOk="0" h="29397" w="3016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0"/>
          <p:cNvSpPr/>
          <p:nvPr/>
        </p:nvSpPr>
        <p:spPr>
          <a:xfrm rot="-7413775">
            <a:off x="209267" y="-2577641"/>
            <a:ext cx="2314115" cy="4361447"/>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1" name="Google Shape;181;p20"/>
          <p:cNvSpPr/>
          <p:nvPr/>
        </p:nvSpPr>
        <p:spPr>
          <a:xfrm rot="-10471009">
            <a:off x="-1044903" y="4317043"/>
            <a:ext cx="2663038" cy="1081801"/>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0"/>
          <p:cNvSpPr txBox="1"/>
          <p:nvPr>
            <p:ph idx="1" type="subTitle"/>
          </p:nvPr>
        </p:nvSpPr>
        <p:spPr>
          <a:xfrm>
            <a:off x="2237225" y="1968313"/>
            <a:ext cx="2754000" cy="370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83" name="Google Shape;183;p20"/>
          <p:cNvSpPr txBox="1"/>
          <p:nvPr>
            <p:ph idx="2" type="subTitle"/>
          </p:nvPr>
        </p:nvSpPr>
        <p:spPr>
          <a:xfrm>
            <a:off x="2237225" y="1501075"/>
            <a:ext cx="3543000" cy="370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sz="1800">
                <a:solidFill>
                  <a:schemeClr val="dk1"/>
                </a:solidFill>
                <a:latin typeface="Montserrat ExtraBold"/>
                <a:ea typeface="Montserrat ExtraBold"/>
                <a:cs typeface="Montserrat ExtraBold"/>
                <a:sym typeface="Montserrat ExtraBold"/>
              </a:defRPr>
            </a:lvl1pPr>
            <a:lvl2pPr lvl="1" rtl="0">
              <a:lnSpc>
                <a:spcPct val="100000"/>
              </a:lnSpc>
              <a:spcBef>
                <a:spcPts val="0"/>
              </a:spcBef>
              <a:spcAft>
                <a:spcPts val="0"/>
              </a:spcAft>
              <a:buClr>
                <a:schemeClr val="dk1"/>
              </a:buClr>
              <a:buSzPts val="1800"/>
              <a:buNone/>
              <a:defRPr b="1" sz="1800">
                <a:solidFill>
                  <a:schemeClr val="dk1"/>
                </a:solidFill>
              </a:defRPr>
            </a:lvl2pPr>
            <a:lvl3pPr lvl="2" rtl="0">
              <a:lnSpc>
                <a:spcPct val="100000"/>
              </a:lnSpc>
              <a:spcBef>
                <a:spcPts val="0"/>
              </a:spcBef>
              <a:spcAft>
                <a:spcPts val="0"/>
              </a:spcAft>
              <a:buClr>
                <a:schemeClr val="dk1"/>
              </a:buClr>
              <a:buSzPts val="1800"/>
              <a:buNone/>
              <a:defRPr b="1" sz="1800">
                <a:solidFill>
                  <a:schemeClr val="dk1"/>
                </a:solidFill>
              </a:defRPr>
            </a:lvl3pPr>
            <a:lvl4pPr lvl="3" rtl="0">
              <a:lnSpc>
                <a:spcPct val="100000"/>
              </a:lnSpc>
              <a:spcBef>
                <a:spcPts val="0"/>
              </a:spcBef>
              <a:spcAft>
                <a:spcPts val="0"/>
              </a:spcAft>
              <a:buClr>
                <a:schemeClr val="dk1"/>
              </a:buClr>
              <a:buSzPts val="1800"/>
              <a:buNone/>
              <a:defRPr b="1" sz="1800">
                <a:solidFill>
                  <a:schemeClr val="dk1"/>
                </a:solidFill>
              </a:defRPr>
            </a:lvl4pPr>
            <a:lvl5pPr lvl="4" rtl="0">
              <a:lnSpc>
                <a:spcPct val="100000"/>
              </a:lnSpc>
              <a:spcBef>
                <a:spcPts val="0"/>
              </a:spcBef>
              <a:spcAft>
                <a:spcPts val="0"/>
              </a:spcAft>
              <a:buClr>
                <a:schemeClr val="dk1"/>
              </a:buClr>
              <a:buSzPts val="1800"/>
              <a:buNone/>
              <a:defRPr b="1" sz="1800">
                <a:solidFill>
                  <a:schemeClr val="dk1"/>
                </a:solidFill>
              </a:defRPr>
            </a:lvl5pPr>
            <a:lvl6pPr lvl="5" rtl="0">
              <a:lnSpc>
                <a:spcPct val="100000"/>
              </a:lnSpc>
              <a:spcBef>
                <a:spcPts val="0"/>
              </a:spcBef>
              <a:spcAft>
                <a:spcPts val="0"/>
              </a:spcAft>
              <a:buClr>
                <a:schemeClr val="dk1"/>
              </a:buClr>
              <a:buSzPts val="1800"/>
              <a:buNone/>
              <a:defRPr b="1" sz="1800">
                <a:solidFill>
                  <a:schemeClr val="dk1"/>
                </a:solidFill>
              </a:defRPr>
            </a:lvl6pPr>
            <a:lvl7pPr lvl="6" rtl="0">
              <a:lnSpc>
                <a:spcPct val="100000"/>
              </a:lnSpc>
              <a:spcBef>
                <a:spcPts val="0"/>
              </a:spcBef>
              <a:spcAft>
                <a:spcPts val="0"/>
              </a:spcAft>
              <a:buClr>
                <a:schemeClr val="dk1"/>
              </a:buClr>
              <a:buSzPts val="1800"/>
              <a:buNone/>
              <a:defRPr b="1" sz="1800">
                <a:solidFill>
                  <a:schemeClr val="dk1"/>
                </a:solidFill>
              </a:defRPr>
            </a:lvl7pPr>
            <a:lvl8pPr lvl="7" rtl="0">
              <a:lnSpc>
                <a:spcPct val="100000"/>
              </a:lnSpc>
              <a:spcBef>
                <a:spcPts val="0"/>
              </a:spcBef>
              <a:spcAft>
                <a:spcPts val="0"/>
              </a:spcAft>
              <a:buClr>
                <a:schemeClr val="dk1"/>
              </a:buClr>
              <a:buSzPts val="1800"/>
              <a:buNone/>
              <a:defRPr b="1" sz="1800">
                <a:solidFill>
                  <a:schemeClr val="dk1"/>
                </a:solidFill>
              </a:defRPr>
            </a:lvl8pPr>
            <a:lvl9pPr lvl="8" rtl="0">
              <a:lnSpc>
                <a:spcPct val="100000"/>
              </a:lnSpc>
              <a:spcBef>
                <a:spcPts val="0"/>
              </a:spcBef>
              <a:spcAft>
                <a:spcPts val="0"/>
              </a:spcAft>
              <a:buClr>
                <a:schemeClr val="dk1"/>
              </a:buClr>
              <a:buSzPts val="1800"/>
              <a:buNone/>
              <a:defRPr b="1" sz="1800">
                <a:solidFill>
                  <a:schemeClr val="dk1"/>
                </a:solidFill>
              </a:defRPr>
            </a:lvl9pPr>
          </a:lstStyle>
          <a:p/>
        </p:txBody>
      </p:sp>
      <p:sp>
        <p:nvSpPr>
          <p:cNvPr id="184" name="Google Shape;184;p20"/>
          <p:cNvSpPr txBox="1"/>
          <p:nvPr>
            <p:ph idx="3" type="subTitle"/>
          </p:nvPr>
        </p:nvSpPr>
        <p:spPr>
          <a:xfrm>
            <a:off x="2237225" y="3378013"/>
            <a:ext cx="2754000" cy="370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85" name="Google Shape;185;p20"/>
          <p:cNvSpPr txBox="1"/>
          <p:nvPr>
            <p:ph idx="4" type="subTitle"/>
          </p:nvPr>
        </p:nvSpPr>
        <p:spPr>
          <a:xfrm>
            <a:off x="2237225" y="2910775"/>
            <a:ext cx="3543000" cy="370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sz="1800">
                <a:solidFill>
                  <a:schemeClr val="dk1"/>
                </a:solidFill>
                <a:latin typeface="Montserrat ExtraBold"/>
                <a:ea typeface="Montserrat ExtraBold"/>
                <a:cs typeface="Montserrat ExtraBold"/>
                <a:sym typeface="Montserrat ExtraBold"/>
              </a:defRPr>
            </a:lvl1pPr>
            <a:lvl2pPr lvl="1" rtl="0">
              <a:lnSpc>
                <a:spcPct val="100000"/>
              </a:lnSpc>
              <a:spcBef>
                <a:spcPts val="0"/>
              </a:spcBef>
              <a:spcAft>
                <a:spcPts val="0"/>
              </a:spcAft>
              <a:buClr>
                <a:schemeClr val="dk1"/>
              </a:buClr>
              <a:buSzPts val="1800"/>
              <a:buNone/>
              <a:defRPr b="1" sz="1800">
                <a:solidFill>
                  <a:schemeClr val="dk1"/>
                </a:solidFill>
              </a:defRPr>
            </a:lvl2pPr>
            <a:lvl3pPr lvl="2" rtl="0">
              <a:lnSpc>
                <a:spcPct val="100000"/>
              </a:lnSpc>
              <a:spcBef>
                <a:spcPts val="0"/>
              </a:spcBef>
              <a:spcAft>
                <a:spcPts val="0"/>
              </a:spcAft>
              <a:buClr>
                <a:schemeClr val="dk1"/>
              </a:buClr>
              <a:buSzPts val="1800"/>
              <a:buNone/>
              <a:defRPr b="1" sz="1800">
                <a:solidFill>
                  <a:schemeClr val="dk1"/>
                </a:solidFill>
              </a:defRPr>
            </a:lvl3pPr>
            <a:lvl4pPr lvl="3" rtl="0">
              <a:lnSpc>
                <a:spcPct val="100000"/>
              </a:lnSpc>
              <a:spcBef>
                <a:spcPts val="0"/>
              </a:spcBef>
              <a:spcAft>
                <a:spcPts val="0"/>
              </a:spcAft>
              <a:buClr>
                <a:schemeClr val="dk1"/>
              </a:buClr>
              <a:buSzPts val="1800"/>
              <a:buNone/>
              <a:defRPr b="1" sz="1800">
                <a:solidFill>
                  <a:schemeClr val="dk1"/>
                </a:solidFill>
              </a:defRPr>
            </a:lvl4pPr>
            <a:lvl5pPr lvl="4" rtl="0">
              <a:lnSpc>
                <a:spcPct val="100000"/>
              </a:lnSpc>
              <a:spcBef>
                <a:spcPts val="0"/>
              </a:spcBef>
              <a:spcAft>
                <a:spcPts val="0"/>
              </a:spcAft>
              <a:buClr>
                <a:schemeClr val="dk1"/>
              </a:buClr>
              <a:buSzPts val="1800"/>
              <a:buNone/>
              <a:defRPr b="1" sz="1800">
                <a:solidFill>
                  <a:schemeClr val="dk1"/>
                </a:solidFill>
              </a:defRPr>
            </a:lvl5pPr>
            <a:lvl6pPr lvl="5" rtl="0">
              <a:lnSpc>
                <a:spcPct val="100000"/>
              </a:lnSpc>
              <a:spcBef>
                <a:spcPts val="0"/>
              </a:spcBef>
              <a:spcAft>
                <a:spcPts val="0"/>
              </a:spcAft>
              <a:buClr>
                <a:schemeClr val="dk1"/>
              </a:buClr>
              <a:buSzPts val="1800"/>
              <a:buNone/>
              <a:defRPr b="1" sz="1800">
                <a:solidFill>
                  <a:schemeClr val="dk1"/>
                </a:solidFill>
              </a:defRPr>
            </a:lvl6pPr>
            <a:lvl7pPr lvl="6" rtl="0">
              <a:lnSpc>
                <a:spcPct val="100000"/>
              </a:lnSpc>
              <a:spcBef>
                <a:spcPts val="0"/>
              </a:spcBef>
              <a:spcAft>
                <a:spcPts val="0"/>
              </a:spcAft>
              <a:buClr>
                <a:schemeClr val="dk1"/>
              </a:buClr>
              <a:buSzPts val="1800"/>
              <a:buNone/>
              <a:defRPr b="1" sz="1800">
                <a:solidFill>
                  <a:schemeClr val="dk1"/>
                </a:solidFill>
              </a:defRPr>
            </a:lvl7pPr>
            <a:lvl8pPr lvl="7" rtl="0">
              <a:lnSpc>
                <a:spcPct val="100000"/>
              </a:lnSpc>
              <a:spcBef>
                <a:spcPts val="0"/>
              </a:spcBef>
              <a:spcAft>
                <a:spcPts val="0"/>
              </a:spcAft>
              <a:buClr>
                <a:schemeClr val="dk1"/>
              </a:buClr>
              <a:buSzPts val="1800"/>
              <a:buNone/>
              <a:defRPr b="1" sz="1800">
                <a:solidFill>
                  <a:schemeClr val="dk1"/>
                </a:solidFill>
              </a:defRPr>
            </a:lvl8pPr>
            <a:lvl9pPr lvl="8" rtl="0">
              <a:lnSpc>
                <a:spcPct val="100000"/>
              </a:lnSpc>
              <a:spcBef>
                <a:spcPts val="0"/>
              </a:spcBef>
              <a:spcAft>
                <a:spcPts val="0"/>
              </a:spcAft>
              <a:buClr>
                <a:schemeClr val="dk1"/>
              </a:buClr>
              <a:buSzPts val="1800"/>
              <a:buNone/>
              <a:defRPr b="1" sz="1800">
                <a:solidFill>
                  <a:schemeClr val="dk1"/>
                </a:solidFill>
              </a:defRPr>
            </a:lvl9pPr>
          </a:lstStyle>
          <a:p/>
        </p:txBody>
      </p:sp>
      <p:sp>
        <p:nvSpPr>
          <p:cNvPr id="186" name="Google Shape;186;p20"/>
          <p:cNvSpPr/>
          <p:nvPr/>
        </p:nvSpPr>
        <p:spPr>
          <a:xfrm rot="-1464996">
            <a:off x="989812" y="689911"/>
            <a:ext cx="579722" cy="599277"/>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0"/>
          <p:cNvSpPr/>
          <p:nvPr/>
        </p:nvSpPr>
        <p:spPr>
          <a:xfrm rot="2050999">
            <a:off x="3036418" y="4199573"/>
            <a:ext cx="579721" cy="599276"/>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p:nvPr/>
        </p:nvSpPr>
        <p:spPr>
          <a:xfrm rot="-2413472">
            <a:off x="3465738" y="1575549"/>
            <a:ext cx="6820488" cy="6647941"/>
          </a:xfrm>
          <a:custGeom>
            <a:rect b="b" l="l" r="r" t="t"/>
            <a:pathLst>
              <a:path extrusionOk="0" h="29397" w="3016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rot="6080158">
            <a:off x="-524899" y="2333841"/>
            <a:ext cx="3115795" cy="5872386"/>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 name="Google Shape;19;p3"/>
          <p:cNvSpPr/>
          <p:nvPr/>
        </p:nvSpPr>
        <p:spPr>
          <a:xfrm flipH="1" rot="10471118">
            <a:off x="1668758" y="-538117"/>
            <a:ext cx="4017881" cy="1632177"/>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txBox="1"/>
          <p:nvPr>
            <p:ph type="title"/>
          </p:nvPr>
        </p:nvSpPr>
        <p:spPr>
          <a:xfrm>
            <a:off x="713100" y="2288088"/>
            <a:ext cx="4181400" cy="7410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 name="Google Shape;21;p3"/>
          <p:cNvSpPr txBox="1"/>
          <p:nvPr>
            <p:ph idx="1" type="subTitle"/>
          </p:nvPr>
        </p:nvSpPr>
        <p:spPr>
          <a:xfrm>
            <a:off x="713100" y="3016513"/>
            <a:ext cx="4181400" cy="3915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 name="Google Shape;22;p3"/>
          <p:cNvSpPr txBox="1"/>
          <p:nvPr>
            <p:ph hasCustomPrompt="1" idx="2" type="title"/>
          </p:nvPr>
        </p:nvSpPr>
        <p:spPr>
          <a:xfrm>
            <a:off x="713100" y="1547088"/>
            <a:ext cx="3598500" cy="7410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3" name="Google Shape;23;p3"/>
          <p:cNvSpPr/>
          <p:nvPr/>
        </p:nvSpPr>
        <p:spPr>
          <a:xfrm rot="-1464930">
            <a:off x="3211460" y="1309063"/>
            <a:ext cx="683085" cy="706117"/>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rot="7437871">
            <a:off x="598176" y="359350"/>
            <a:ext cx="552342" cy="570978"/>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2906884">
            <a:off x="6931688" y="219057"/>
            <a:ext cx="502632" cy="519560"/>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p:cSld name="CUSTOM_12_1_1_1_1_1">
    <p:spTree>
      <p:nvGrpSpPr>
        <p:cNvPr id="188" name="Shape 188"/>
        <p:cNvGrpSpPr/>
        <p:nvPr/>
      </p:nvGrpSpPr>
      <p:grpSpPr>
        <a:xfrm>
          <a:off x="0" y="0"/>
          <a:ext cx="0" cy="0"/>
          <a:chOff x="0" y="0"/>
          <a:chExt cx="0" cy="0"/>
        </a:xfrm>
      </p:grpSpPr>
      <p:sp>
        <p:nvSpPr>
          <p:cNvPr id="189" name="Google Shape;189;p21"/>
          <p:cNvSpPr/>
          <p:nvPr/>
        </p:nvSpPr>
        <p:spPr>
          <a:xfrm rot="5252915">
            <a:off x="-4447290" y="-3121821"/>
            <a:ext cx="11037049" cy="10758056"/>
          </a:xfrm>
          <a:custGeom>
            <a:rect b="b" l="l" r="r" t="t"/>
            <a:pathLst>
              <a:path extrusionOk="0" h="29397" w="3016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1"/>
          <p:cNvSpPr/>
          <p:nvPr/>
        </p:nvSpPr>
        <p:spPr>
          <a:xfrm rot="-5246569">
            <a:off x="4449865" y="-3406226"/>
            <a:ext cx="6722648" cy="6552799"/>
          </a:xfrm>
          <a:custGeom>
            <a:rect b="b" l="l" r="r" t="t"/>
            <a:pathLst>
              <a:path extrusionOk="0" h="29397" w="3016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1"/>
          <p:cNvSpPr/>
          <p:nvPr/>
        </p:nvSpPr>
        <p:spPr>
          <a:xfrm rot="-8347563">
            <a:off x="6833168" y="3259474"/>
            <a:ext cx="2314102" cy="4361424"/>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2" name="Google Shape;192;p21"/>
          <p:cNvSpPr txBox="1"/>
          <p:nvPr>
            <p:ph idx="1" type="subTitle"/>
          </p:nvPr>
        </p:nvSpPr>
        <p:spPr>
          <a:xfrm>
            <a:off x="713225" y="1894625"/>
            <a:ext cx="4461600" cy="2682900"/>
          </a:xfrm>
          <a:prstGeom prst="rect">
            <a:avLst/>
          </a:prstGeom>
        </p:spPr>
        <p:txBody>
          <a:bodyPr anchorCtr="0" anchor="ctr" bIns="91425" lIns="91425" spcFirstLastPara="1" rIns="91425" wrap="square" tIns="91425">
            <a:noAutofit/>
          </a:bodyPr>
          <a:lstStyle>
            <a:lvl1pPr lvl="0" rtl="0">
              <a:lnSpc>
                <a:spcPct val="169565"/>
              </a:lnSpc>
              <a:spcBef>
                <a:spcPts val="0"/>
              </a:spcBef>
              <a:spcAft>
                <a:spcPts val="0"/>
              </a:spcAft>
              <a:buClr>
                <a:srgbClr val="474747"/>
              </a:buClr>
              <a:buSzPts val="1150"/>
              <a:buFont typeface="Arial"/>
              <a:buChar char="●"/>
              <a:defRPr sz="1400"/>
            </a:lvl1pPr>
            <a:lvl2pPr lvl="1" rtl="0">
              <a:lnSpc>
                <a:spcPct val="100000"/>
              </a:lnSpc>
              <a:spcBef>
                <a:spcPts val="0"/>
              </a:spcBef>
              <a:spcAft>
                <a:spcPts val="0"/>
              </a:spcAft>
              <a:buClr>
                <a:srgbClr val="000000"/>
              </a:buClr>
              <a:buSzPts val="1100"/>
              <a:buFont typeface="Arial"/>
              <a:buAutoNum type="alphaLcPeriod"/>
              <a:defRPr/>
            </a:lvl2pPr>
            <a:lvl3pPr lvl="2" rtl="0">
              <a:lnSpc>
                <a:spcPct val="100000"/>
              </a:lnSpc>
              <a:spcBef>
                <a:spcPts val="0"/>
              </a:spcBef>
              <a:spcAft>
                <a:spcPts val="0"/>
              </a:spcAft>
              <a:buClr>
                <a:srgbClr val="000000"/>
              </a:buClr>
              <a:buSzPts val="1100"/>
              <a:buFont typeface="Arial"/>
              <a:buAutoNum type="romanLcPeriod"/>
              <a:defRPr/>
            </a:lvl3pPr>
            <a:lvl4pPr lvl="3" rtl="0">
              <a:lnSpc>
                <a:spcPct val="100000"/>
              </a:lnSpc>
              <a:spcBef>
                <a:spcPts val="0"/>
              </a:spcBef>
              <a:spcAft>
                <a:spcPts val="0"/>
              </a:spcAft>
              <a:buClr>
                <a:srgbClr val="000000"/>
              </a:buClr>
              <a:buSzPts val="1100"/>
              <a:buFont typeface="Arial"/>
              <a:buAutoNum type="arabicPeriod"/>
              <a:defRPr/>
            </a:lvl4pPr>
            <a:lvl5pPr lvl="4" rtl="0">
              <a:lnSpc>
                <a:spcPct val="100000"/>
              </a:lnSpc>
              <a:spcBef>
                <a:spcPts val="0"/>
              </a:spcBef>
              <a:spcAft>
                <a:spcPts val="0"/>
              </a:spcAft>
              <a:buClr>
                <a:srgbClr val="000000"/>
              </a:buClr>
              <a:buSzPts val="1100"/>
              <a:buFont typeface="Arial"/>
              <a:buAutoNum type="alphaLcPeriod"/>
              <a:defRPr/>
            </a:lvl5pPr>
            <a:lvl6pPr lvl="5" rtl="0">
              <a:lnSpc>
                <a:spcPct val="100000"/>
              </a:lnSpc>
              <a:spcBef>
                <a:spcPts val="0"/>
              </a:spcBef>
              <a:spcAft>
                <a:spcPts val="0"/>
              </a:spcAft>
              <a:buClr>
                <a:srgbClr val="000000"/>
              </a:buClr>
              <a:buSzPts val="1100"/>
              <a:buFont typeface="Arial"/>
              <a:buAutoNum type="romanLcPeriod"/>
              <a:defRPr/>
            </a:lvl6pPr>
            <a:lvl7pPr lvl="6" rtl="0">
              <a:lnSpc>
                <a:spcPct val="100000"/>
              </a:lnSpc>
              <a:spcBef>
                <a:spcPts val="0"/>
              </a:spcBef>
              <a:spcAft>
                <a:spcPts val="0"/>
              </a:spcAft>
              <a:buClr>
                <a:srgbClr val="000000"/>
              </a:buClr>
              <a:buSzPts val="1100"/>
              <a:buFont typeface="Arial"/>
              <a:buAutoNum type="arabicPeriod"/>
              <a:defRPr/>
            </a:lvl7pPr>
            <a:lvl8pPr lvl="7" rtl="0">
              <a:lnSpc>
                <a:spcPct val="100000"/>
              </a:lnSpc>
              <a:spcBef>
                <a:spcPts val="0"/>
              </a:spcBef>
              <a:spcAft>
                <a:spcPts val="0"/>
              </a:spcAft>
              <a:buClr>
                <a:srgbClr val="000000"/>
              </a:buClr>
              <a:buSzPts val="1100"/>
              <a:buFont typeface="Arial"/>
              <a:buAutoNum type="alphaLcPeriod"/>
              <a:defRPr/>
            </a:lvl8pPr>
            <a:lvl9pPr lvl="8" rtl="0">
              <a:lnSpc>
                <a:spcPct val="100000"/>
              </a:lnSpc>
              <a:spcBef>
                <a:spcPts val="0"/>
              </a:spcBef>
              <a:spcAft>
                <a:spcPts val="0"/>
              </a:spcAft>
              <a:buClr>
                <a:srgbClr val="000000"/>
              </a:buClr>
              <a:buSzPts val="1100"/>
              <a:buFont typeface="Arial"/>
              <a:buAutoNum type="romanLcPeriod"/>
              <a:defRPr/>
            </a:lvl9pPr>
          </a:lstStyle>
          <a:p/>
        </p:txBody>
      </p:sp>
      <p:sp>
        <p:nvSpPr>
          <p:cNvPr id="193" name="Google Shape;193;p21"/>
          <p:cNvSpPr txBox="1"/>
          <p:nvPr>
            <p:ph idx="2" type="subTitle"/>
          </p:nvPr>
        </p:nvSpPr>
        <p:spPr>
          <a:xfrm>
            <a:off x="713225" y="1344775"/>
            <a:ext cx="3877500" cy="370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sz="2400">
                <a:solidFill>
                  <a:schemeClr val="dk1"/>
                </a:solidFill>
                <a:latin typeface="Montserrat ExtraBold"/>
                <a:ea typeface="Montserrat ExtraBold"/>
                <a:cs typeface="Montserrat ExtraBold"/>
                <a:sym typeface="Montserrat ExtraBold"/>
              </a:defRPr>
            </a:lvl1pPr>
            <a:lvl2pPr lvl="1" rtl="0">
              <a:lnSpc>
                <a:spcPct val="100000"/>
              </a:lnSpc>
              <a:spcBef>
                <a:spcPts val="0"/>
              </a:spcBef>
              <a:spcAft>
                <a:spcPts val="0"/>
              </a:spcAft>
              <a:buClr>
                <a:schemeClr val="dk1"/>
              </a:buClr>
              <a:buSzPts val="1800"/>
              <a:buNone/>
              <a:defRPr b="1" sz="1800">
                <a:solidFill>
                  <a:schemeClr val="dk1"/>
                </a:solidFill>
              </a:defRPr>
            </a:lvl2pPr>
            <a:lvl3pPr lvl="2" rtl="0">
              <a:lnSpc>
                <a:spcPct val="100000"/>
              </a:lnSpc>
              <a:spcBef>
                <a:spcPts val="0"/>
              </a:spcBef>
              <a:spcAft>
                <a:spcPts val="0"/>
              </a:spcAft>
              <a:buClr>
                <a:schemeClr val="dk1"/>
              </a:buClr>
              <a:buSzPts val="1800"/>
              <a:buNone/>
              <a:defRPr b="1" sz="1800">
                <a:solidFill>
                  <a:schemeClr val="dk1"/>
                </a:solidFill>
              </a:defRPr>
            </a:lvl3pPr>
            <a:lvl4pPr lvl="3" rtl="0">
              <a:lnSpc>
                <a:spcPct val="100000"/>
              </a:lnSpc>
              <a:spcBef>
                <a:spcPts val="0"/>
              </a:spcBef>
              <a:spcAft>
                <a:spcPts val="0"/>
              </a:spcAft>
              <a:buClr>
                <a:schemeClr val="dk1"/>
              </a:buClr>
              <a:buSzPts val="1800"/>
              <a:buNone/>
              <a:defRPr b="1" sz="1800">
                <a:solidFill>
                  <a:schemeClr val="dk1"/>
                </a:solidFill>
              </a:defRPr>
            </a:lvl4pPr>
            <a:lvl5pPr lvl="4" rtl="0">
              <a:lnSpc>
                <a:spcPct val="100000"/>
              </a:lnSpc>
              <a:spcBef>
                <a:spcPts val="0"/>
              </a:spcBef>
              <a:spcAft>
                <a:spcPts val="0"/>
              </a:spcAft>
              <a:buClr>
                <a:schemeClr val="dk1"/>
              </a:buClr>
              <a:buSzPts val="1800"/>
              <a:buNone/>
              <a:defRPr b="1" sz="1800">
                <a:solidFill>
                  <a:schemeClr val="dk1"/>
                </a:solidFill>
              </a:defRPr>
            </a:lvl5pPr>
            <a:lvl6pPr lvl="5" rtl="0">
              <a:lnSpc>
                <a:spcPct val="100000"/>
              </a:lnSpc>
              <a:spcBef>
                <a:spcPts val="0"/>
              </a:spcBef>
              <a:spcAft>
                <a:spcPts val="0"/>
              </a:spcAft>
              <a:buClr>
                <a:schemeClr val="dk1"/>
              </a:buClr>
              <a:buSzPts val="1800"/>
              <a:buNone/>
              <a:defRPr b="1" sz="1800">
                <a:solidFill>
                  <a:schemeClr val="dk1"/>
                </a:solidFill>
              </a:defRPr>
            </a:lvl6pPr>
            <a:lvl7pPr lvl="6" rtl="0">
              <a:lnSpc>
                <a:spcPct val="100000"/>
              </a:lnSpc>
              <a:spcBef>
                <a:spcPts val="0"/>
              </a:spcBef>
              <a:spcAft>
                <a:spcPts val="0"/>
              </a:spcAft>
              <a:buClr>
                <a:schemeClr val="dk1"/>
              </a:buClr>
              <a:buSzPts val="1800"/>
              <a:buNone/>
              <a:defRPr b="1" sz="1800">
                <a:solidFill>
                  <a:schemeClr val="dk1"/>
                </a:solidFill>
              </a:defRPr>
            </a:lvl7pPr>
            <a:lvl8pPr lvl="7" rtl="0">
              <a:lnSpc>
                <a:spcPct val="100000"/>
              </a:lnSpc>
              <a:spcBef>
                <a:spcPts val="0"/>
              </a:spcBef>
              <a:spcAft>
                <a:spcPts val="0"/>
              </a:spcAft>
              <a:buClr>
                <a:schemeClr val="dk1"/>
              </a:buClr>
              <a:buSzPts val="1800"/>
              <a:buNone/>
              <a:defRPr b="1" sz="1800">
                <a:solidFill>
                  <a:schemeClr val="dk1"/>
                </a:solidFill>
              </a:defRPr>
            </a:lvl8pPr>
            <a:lvl9pPr lvl="8" rtl="0">
              <a:lnSpc>
                <a:spcPct val="100000"/>
              </a:lnSpc>
              <a:spcBef>
                <a:spcPts val="0"/>
              </a:spcBef>
              <a:spcAft>
                <a:spcPts val="0"/>
              </a:spcAft>
              <a:buClr>
                <a:schemeClr val="dk1"/>
              </a:buClr>
              <a:buSzPts val="1800"/>
              <a:buNone/>
              <a:defRPr b="1" sz="1800">
                <a:solidFill>
                  <a:schemeClr val="dk1"/>
                </a:solidFill>
              </a:defRPr>
            </a:lvl9pPr>
          </a:lstStyle>
          <a:p/>
        </p:txBody>
      </p:sp>
      <p:sp>
        <p:nvSpPr>
          <p:cNvPr id="194" name="Google Shape;194;p21"/>
          <p:cNvSpPr/>
          <p:nvPr/>
        </p:nvSpPr>
        <p:spPr>
          <a:xfrm rot="-1855129">
            <a:off x="7173891" y="3364379"/>
            <a:ext cx="594766" cy="614828"/>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
  <p:cSld name="CUSTOM">
    <p:spTree>
      <p:nvGrpSpPr>
        <p:cNvPr id="195" name="Shape 195"/>
        <p:cNvGrpSpPr/>
        <p:nvPr/>
      </p:nvGrpSpPr>
      <p:grpSpPr>
        <a:xfrm>
          <a:off x="0" y="0"/>
          <a:ext cx="0" cy="0"/>
          <a:chOff x="0" y="0"/>
          <a:chExt cx="0" cy="0"/>
        </a:xfrm>
      </p:grpSpPr>
      <p:sp>
        <p:nvSpPr>
          <p:cNvPr id="196" name="Google Shape;196;p22"/>
          <p:cNvSpPr/>
          <p:nvPr/>
        </p:nvSpPr>
        <p:spPr>
          <a:xfrm flipH="1" rot="6818746">
            <a:off x="-1870346" y="-91201"/>
            <a:ext cx="4017949" cy="1632204"/>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2"/>
          <p:cNvSpPr/>
          <p:nvPr/>
        </p:nvSpPr>
        <p:spPr>
          <a:xfrm rot="9493837">
            <a:off x="7468495" y="-1750583"/>
            <a:ext cx="2626908" cy="4950974"/>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8" name="Google Shape;198;p22"/>
          <p:cNvSpPr/>
          <p:nvPr/>
        </p:nvSpPr>
        <p:spPr>
          <a:xfrm rot="5196182">
            <a:off x="3726667" y="3500816"/>
            <a:ext cx="1939718" cy="3655909"/>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9" name="Google Shape;199;p22"/>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0" name="Google Shape;200;p22"/>
          <p:cNvSpPr txBox="1"/>
          <p:nvPr>
            <p:ph idx="1" type="subTitle"/>
          </p:nvPr>
        </p:nvSpPr>
        <p:spPr>
          <a:xfrm>
            <a:off x="713225" y="3237600"/>
            <a:ext cx="2572500" cy="456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1" name="Google Shape;201;p22"/>
          <p:cNvSpPr txBox="1"/>
          <p:nvPr>
            <p:ph idx="2" type="subTitle"/>
          </p:nvPr>
        </p:nvSpPr>
        <p:spPr>
          <a:xfrm>
            <a:off x="713225" y="2866800"/>
            <a:ext cx="2572500" cy="37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800">
                <a:solidFill>
                  <a:schemeClr val="dk1"/>
                </a:solidFill>
                <a:latin typeface="Montserrat ExtraBold"/>
                <a:ea typeface="Montserrat ExtraBold"/>
                <a:cs typeface="Montserrat ExtraBold"/>
                <a:sym typeface="Montserrat ExtraBold"/>
              </a:defRPr>
            </a:lvl1pPr>
            <a:lvl2pPr lvl="1" rtl="0" algn="ctr">
              <a:lnSpc>
                <a:spcPct val="100000"/>
              </a:lnSpc>
              <a:spcBef>
                <a:spcPts val="0"/>
              </a:spcBef>
              <a:spcAft>
                <a:spcPts val="0"/>
              </a:spcAft>
              <a:buClr>
                <a:schemeClr val="dk1"/>
              </a:buClr>
              <a:buSzPts val="1800"/>
              <a:buNone/>
              <a:defRPr b="1" sz="1800">
                <a:solidFill>
                  <a:schemeClr val="dk1"/>
                </a:solidFill>
              </a:defRPr>
            </a:lvl2pPr>
            <a:lvl3pPr lvl="2" rtl="0" algn="ctr">
              <a:lnSpc>
                <a:spcPct val="100000"/>
              </a:lnSpc>
              <a:spcBef>
                <a:spcPts val="0"/>
              </a:spcBef>
              <a:spcAft>
                <a:spcPts val="0"/>
              </a:spcAft>
              <a:buClr>
                <a:schemeClr val="dk1"/>
              </a:buClr>
              <a:buSzPts val="1800"/>
              <a:buNone/>
              <a:defRPr b="1" sz="1800">
                <a:solidFill>
                  <a:schemeClr val="dk1"/>
                </a:solidFill>
              </a:defRPr>
            </a:lvl3pPr>
            <a:lvl4pPr lvl="3" rtl="0" algn="ctr">
              <a:lnSpc>
                <a:spcPct val="100000"/>
              </a:lnSpc>
              <a:spcBef>
                <a:spcPts val="0"/>
              </a:spcBef>
              <a:spcAft>
                <a:spcPts val="0"/>
              </a:spcAft>
              <a:buClr>
                <a:schemeClr val="dk1"/>
              </a:buClr>
              <a:buSzPts val="1800"/>
              <a:buNone/>
              <a:defRPr b="1" sz="1800">
                <a:solidFill>
                  <a:schemeClr val="dk1"/>
                </a:solidFill>
              </a:defRPr>
            </a:lvl4pPr>
            <a:lvl5pPr lvl="4" rtl="0" algn="ctr">
              <a:lnSpc>
                <a:spcPct val="100000"/>
              </a:lnSpc>
              <a:spcBef>
                <a:spcPts val="0"/>
              </a:spcBef>
              <a:spcAft>
                <a:spcPts val="0"/>
              </a:spcAft>
              <a:buClr>
                <a:schemeClr val="dk1"/>
              </a:buClr>
              <a:buSzPts val="1800"/>
              <a:buNone/>
              <a:defRPr b="1" sz="1800">
                <a:solidFill>
                  <a:schemeClr val="dk1"/>
                </a:solidFill>
              </a:defRPr>
            </a:lvl5pPr>
            <a:lvl6pPr lvl="5" rtl="0" algn="ctr">
              <a:lnSpc>
                <a:spcPct val="100000"/>
              </a:lnSpc>
              <a:spcBef>
                <a:spcPts val="0"/>
              </a:spcBef>
              <a:spcAft>
                <a:spcPts val="0"/>
              </a:spcAft>
              <a:buClr>
                <a:schemeClr val="dk1"/>
              </a:buClr>
              <a:buSzPts val="1800"/>
              <a:buNone/>
              <a:defRPr b="1" sz="1800">
                <a:solidFill>
                  <a:schemeClr val="dk1"/>
                </a:solidFill>
              </a:defRPr>
            </a:lvl6pPr>
            <a:lvl7pPr lvl="6" rtl="0" algn="ctr">
              <a:lnSpc>
                <a:spcPct val="100000"/>
              </a:lnSpc>
              <a:spcBef>
                <a:spcPts val="0"/>
              </a:spcBef>
              <a:spcAft>
                <a:spcPts val="0"/>
              </a:spcAft>
              <a:buClr>
                <a:schemeClr val="dk1"/>
              </a:buClr>
              <a:buSzPts val="1800"/>
              <a:buNone/>
              <a:defRPr b="1" sz="1800">
                <a:solidFill>
                  <a:schemeClr val="dk1"/>
                </a:solidFill>
              </a:defRPr>
            </a:lvl7pPr>
            <a:lvl8pPr lvl="7" rtl="0" algn="ctr">
              <a:lnSpc>
                <a:spcPct val="100000"/>
              </a:lnSpc>
              <a:spcBef>
                <a:spcPts val="0"/>
              </a:spcBef>
              <a:spcAft>
                <a:spcPts val="0"/>
              </a:spcAft>
              <a:buClr>
                <a:schemeClr val="dk1"/>
              </a:buClr>
              <a:buSzPts val="1800"/>
              <a:buNone/>
              <a:defRPr b="1" sz="1800">
                <a:solidFill>
                  <a:schemeClr val="dk1"/>
                </a:solidFill>
              </a:defRPr>
            </a:lvl8pPr>
            <a:lvl9pPr lvl="8" rtl="0" algn="ctr">
              <a:lnSpc>
                <a:spcPct val="100000"/>
              </a:lnSpc>
              <a:spcBef>
                <a:spcPts val="0"/>
              </a:spcBef>
              <a:spcAft>
                <a:spcPts val="0"/>
              </a:spcAft>
              <a:buClr>
                <a:schemeClr val="dk1"/>
              </a:buClr>
              <a:buSzPts val="1800"/>
              <a:buNone/>
              <a:defRPr b="1" sz="1800">
                <a:solidFill>
                  <a:schemeClr val="dk1"/>
                </a:solidFill>
              </a:defRPr>
            </a:lvl9pPr>
          </a:lstStyle>
          <a:p/>
        </p:txBody>
      </p:sp>
      <p:sp>
        <p:nvSpPr>
          <p:cNvPr id="202" name="Google Shape;202;p22"/>
          <p:cNvSpPr txBox="1"/>
          <p:nvPr>
            <p:ph idx="3" type="subTitle"/>
          </p:nvPr>
        </p:nvSpPr>
        <p:spPr>
          <a:xfrm>
            <a:off x="3285750" y="3237600"/>
            <a:ext cx="2572500" cy="456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3" name="Google Shape;203;p22"/>
          <p:cNvSpPr txBox="1"/>
          <p:nvPr>
            <p:ph idx="4" type="subTitle"/>
          </p:nvPr>
        </p:nvSpPr>
        <p:spPr>
          <a:xfrm>
            <a:off x="3285750" y="2866800"/>
            <a:ext cx="2572500" cy="37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800">
                <a:solidFill>
                  <a:schemeClr val="dk1"/>
                </a:solidFill>
                <a:latin typeface="Montserrat ExtraBold"/>
                <a:ea typeface="Montserrat ExtraBold"/>
                <a:cs typeface="Montserrat ExtraBold"/>
                <a:sym typeface="Montserrat ExtraBold"/>
              </a:defRPr>
            </a:lvl1pPr>
            <a:lvl2pPr lvl="1" rtl="0" algn="ctr">
              <a:lnSpc>
                <a:spcPct val="100000"/>
              </a:lnSpc>
              <a:spcBef>
                <a:spcPts val="0"/>
              </a:spcBef>
              <a:spcAft>
                <a:spcPts val="0"/>
              </a:spcAft>
              <a:buClr>
                <a:schemeClr val="dk1"/>
              </a:buClr>
              <a:buSzPts val="1800"/>
              <a:buNone/>
              <a:defRPr b="1" sz="1800">
                <a:solidFill>
                  <a:schemeClr val="dk1"/>
                </a:solidFill>
              </a:defRPr>
            </a:lvl2pPr>
            <a:lvl3pPr lvl="2" rtl="0" algn="ctr">
              <a:lnSpc>
                <a:spcPct val="100000"/>
              </a:lnSpc>
              <a:spcBef>
                <a:spcPts val="0"/>
              </a:spcBef>
              <a:spcAft>
                <a:spcPts val="0"/>
              </a:spcAft>
              <a:buClr>
                <a:schemeClr val="dk1"/>
              </a:buClr>
              <a:buSzPts val="1800"/>
              <a:buNone/>
              <a:defRPr b="1" sz="1800">
                <a:solidFill>
                  <a:schemeClr val="dk1"/>
                </a:solidFill>
              </a:defRPr>
            </a:lvl3pPr>
            <a:lvl4pPr lvl="3" rtl="0" algn="ctr">
              <a:lnSpc>
                <a:spcPct val="100000"/>
              </a:lnSpc>
              <a:spcBef>
                <a:spcPts val="0"/>
              </a:spcBef>
              <a:spcAft>
                <a:spcPts val="0"/>
              </a:spcAft>
              <a:buClr>
                <a:schemeClr val="dk1"/>
              </a:buClr>
              <a:buSzPts val="1800"/>
              <a:buNone/>
              <a:defRPr b="1" sz="1800">
                <a:solidFill>
                  <a:schemeClr val="dk1"/>
                </a:solidFill>
              </a:defRPr>
            </a:lvl4pPr>
            <a:lvl5pPr lvl="4" rtl="0" algn="ctr">
              <a:lnSpc>
                <a:spcPct val="100000"/>
              </a:lnSpc>
              <a:spcBef>
                <a:spcPts val="0"/>
              </a:spcBef>
              <a:spcAft>
                <a:spcPts val="0"/>
              </a:spcAft>
              <a:buClr>
                <a:schemeClr val="dk1"/>
              </a:buClr>
              <a:buSzPts val="1800"/>
              <a:buNone/>
              <a:defRPr b="1" sz="1800">
                <a:solidFill>
                  <a:schemeClr val="dk1"/>
                </a:solidFill>
              </a:defRPr>
            </a:lvl5pPr>
            <a:lvl6pPr lvl="5" rtl="0" algn="ctr">
              <a:lnSpc>
                <a:spcPct val="100000"/>
              </a:lnSpc>
              <a:spcBef>
                <a:spcPts val="0"/>
              </a:spcBef>
              <a:spcAft>
                <a:spcPts val="0"/>
              </a:spcAft>
              <a:buClr>
                <a:schemeClr val="dk1"/>
              </a:buClr>
              <a:buSzPts val="1800"/>
              <a:buNone/>
              <a:defRPr b="1" sz="1800">
                <a:solidFill>
                  <a:schemeClr val="dk1"/>
                </a:solidFill>
              </a:defRPr>
            </a:lvl6pPr>
            <a:lvl7pPr lvl="6" rtl="0" algn="ctr">
              <a:lnSpc>
                <a:spcPct val="100000"/>
              </a:lnSpc>
              <a:spcBef>
                <a:spcPts val="0"/>
              </a:spcBef>
              <a:spcAft>
                <a:spcPts val="0"/>
              </a:spcAft>
              <a:buClr>
                <a:schemeClr val="dk1"/>
              </a:buClr>
              <a:buSzPts val="1800"/>
              <a:buNone/>
              <a:defRPr b="1" sz="1800">
                <a:solidFill>
                  <a:schemeClr val="dk1"/>
                </a:solidFill>
              </a:defRPr>
            </a:lvl7pPr>
            <a:lvl8pPr lvl="7" rtl="0" algn="ctr">
              <a:lnSpc>
                <a:spcPct val="100000"/>
              </a:lnSpc>
              <a:spcBef>
                <a:spcPts val="0"/>
              </a:spcBef>
              <a:spcAft>
                <a:spcPts val="0"/>
              </a:spcAft>
              <a:buClr>
                <a:schemeClr val="dk1"/>
              </a:buClr>
              <a:buSzPts val="1800"/>
              <a:buNone/>
              <a:defRPr b="1" sz="1800">
                <a:solidFill>
                  <a:schemeClr val="dk1"/>
                </a:solidFill>
              </a:defRPr>
            </a:lvl8pPr>
            <a:lvl9pPr lvl="8" rtl="0" algn="ctr">
              <a:lnSpc>
                <a:spcPct val="100000"/>
              </a:lnSpc>
              <a:spcBef>
                <a:spcPts val="0"/>
              </a:spcBef>
              <a:spcAft>
                <a:spcPts val="0"/>
              </a:spcAft>
              <a:buClr>
                <a:schemeClr val="dk1"/>
              </a:buClr>
              <a:buSzPts val="1800"/>
              <a:buNone/>
              <a:defRPr b="1" sz="1800">
                <a:solidFill>
                  <a:schemeClr val="dk1"/>
                </a:solidFill>
              </a:defRPr>
            </a:lvl9pPr>
          </a:lstStyle>
          <a:p/>
        </p:txBody>
      </p:sp>
      <p:sp>
        <p:nvSpPr>
          <p:cNvPr id="204" name="Google Shape;204;p22"/>
          <p:cNvSpPr txBox="1"/>
          <p:nvPr>
            <p:ph idx="5" type="subTitle"/>
          </p:nvPr>
        </p:nvSpPr>
        <p:spPr>
          <a:xfrm>
            <a:off x="5858275" y="3237600"/>
            <a:ext cx="2572500" cy="456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5" name="Google Shape;205;p22"/>
          <p:cNvSpPr txBox="1"/>
          <p:nvPr>
            <p:ph idx="6" type="subTitle"/>
          </p:nvPr>
        </p:nvSpPr>
        <p:spPr>
          <a:xfrm>
            <a:off x="5858275" y="2866800"/>
            <a:ext cx="2572500" cy="37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800">
                <a:solidFill>
                  <a:schemeClr val="dk1"/>
                </a:solidFill>
                <a:latin typeface="Montserrat ExtraBold"/>
                <a:ea typeface="Montserrat ExtraBold"/>
                <a:cs typeface="Montserrat ExtraBold"/>
                <a:sym typeface="Montserrat ExtraBold"/>
              </a:defRPr>
            </a:lvl1pPr>
            <a:lvl2pPr lvl="1" rtl="0" algn="ctr">
              <a:lnSpc>
                <a:spcPct val="100000"/>
              </a:lnSpc>
              <a:spcBef>
                <a:spcPts val="0"/>
              </a:spcBef>
              <a:spcAft>
                <a:spcPts val="0"/>
              </a:spcAft>
              <a:buClr>
                <a:schemeClr val="dk1"/>
              </a:buClr>
              <a:buSzPts val="1800"/>
              <a:buNone/>
              <a:defRPr b="1" sz="1800">
                <a:solidFill>
                  <a:schemeClr val="dk1"/>
                </a:solidFill>
              </a:defRPr>
            </a:lvl2pPr>
            <a:lvl3pPr lvl="2" rtl="0" algn="ctr">
              <a:lnSpc>
                <a:spcPct val="100000"/>
              </a:lnSpc>
              <a:spcBef>
                <a:spcPts val="0"/>
              </a:spcBef>
              <a:spcAft>
                <a:spcPts val="0"/>
              </a:spcAft>
              <a:buClr>
                <a:schemeClr val="dk1"/>
              </a:buClr>
              <a:buSzPts val="1800"/>
              <a:buNone/>
              <a:defRPr b="1" sz="1800">
                <a:solidFill>
                  <a:schemeClr val="dk1"/>
                </a:solidFill>
              </a:defRPr>
            </a:lvl3pPr>
            <a:lvl4pPr lvl="3" rtl="0" algn="ctr">
              <a:lnSpc>
                <a:spcPct val="100000"/>
              </a:lnSpc>
              <a:spcBef>
                <a:spcPts val="0"/>
              </a:spcBef>
              <a:spcAft>
                <a:spcPts val="0"/>
              </a:spcAft>
              <a:buClr>
                <a:schemeClr val="dk1"/>
              </a:buClr>
              <a:buSzPts val="1800"/>
              <a:buNone/>
              <a:defRPr b="1" sz="1800">
                <a:solidFill>
                  <a:schemeClr val="dk1"/>
                </a:solidFill>
              </a:defRPr>
            </a:lvl4pPr>
            <a:lvl5pPr lvl="4" rtl="0" algn="ctr">
              <a:lnSpc>
                <a:spcPct val="100000"/>
              </a:lnSpc>
              <a:spcBef>
                <a:spcPts val="0"/>
              </a:spcBef>
              <a:spcAft>
                <a:spcPts val="0"/>
              </a:spcAft>
              <a:buClr>
                <a:schemeClr val="dk1"/>
              </a:buClr>
              <a:buSzPts val="1800"/>
              <a:buNone/>
              <a:defRPr b="1" sz="1800">
                <a:solidFill>
                  <a:schemeClr val="dk1"/>
                </a:solidFill>
              </a:defRPr>
            </a:lvl5pPr>
            <a:lvl6pPr lvl="5" rtl="0" algn="ctr">
              <a:lnSpc>
                <a:spcPct val="100000"/>
              </a:lnSpc>
              <a:spcBef>
                <a:spcPts val="0"/>
              </a:spcBef>
              <a:spcAft>
                <a:spcPts val="0"/>
              </a:spcAft>
              <a:buClr>
                <a:schemeClr val="dk1"/>
              </a:buClr>
              <a:buSzPts val="1800"/>
              <a:buNone/>
              <a:defRPr b="1" sz="1800">
                <a:solidFill>
                  <a:schemeClr val="dk1"/>
                </a:solidFill>
              </a:defRPr>
            </a:lvl6pPr>
            <a:lvl7pPr lvl="6" rtl="0" algn="ctr">
              <a:lnSpc>
                <a:spcPct val="100000"/>
              </a:lnSpc>
              <a:spcBef>
                <a:spcPts val="0"/>
              </a:spcBef>
              <a:spcAft>
                <a:spcPts val="0"/>
              </a:spcAft>
              <a:buClr>
                <a:schemeClr val="dk1"/>
              </a:buClr>
              <a:buSzPts val="1800"/>
              <a:buNone/>
              <a:defRPr b="1" sz="1800">
                <a:solidFill>
                  <a:schemeClr val="dk1"/>
                </a:solidFill>
              </a:defRPr>
            </a:lvl7pPr>
            <a:lvl8pPr lvl="7" rtl="0" algn="ctr">
              <a:lnSpc>
                <a:spcPct val="100000"/>
              </a:lnSpc>
              <a:spcBef>
                <a:spcPts val="0"/>
              </a:spcBef>
              <a:spcAft>
                <a:spcPts val="0"/>
              </a:spcAft>
              <a:buClr>
                <a:schemeClr val="dk1"/>
              </a:buClr>
              <a:buSzPts val="1800"/>
              <a:buNone/>
              <a:defRPr b="1" sz="1800">
                <a:solidFill>
                  <a:schemeClr val="dk1"/>
                </a:solidFill>
              </a:defRPr>
            </a:lvl8pPr>
            <a:lvl9pPr lvl="8" rtl="0" algn="ctr">
              <a:lnSpc>
                <a:spcPct val="100000"/>
              </a:lnSpc>
              <a:spcBef>
                <a:spcPts val="0"/>
              </a:spcBef>
              <a:spcAft>
                <a:spcPts val="0"/>
              </a:spcAft>
              <a:buClr>
                <a:schemeClr val="dk1"/>
              </a:buClr>
              <a:buSzPts val="1800"/>
              <a:buNone/>
              <a:defRPr b="1" sz="1800">
                <a:solidFill>
                  <a:schemeClr val="dk1"/>
                </a:solidFill>
              </a:defRPr>
            </a:lvl9pPr>
          </a:lstStyle>
          <a:p/>
        </p:txBody>
      </p:sp>
      <p:sp>
        <p:nvSpPr>
          <p:cNvPr id="206" name="Google Shape;206;p22"/>
          <p:cNvSpPr/>
          <p:nvPr/>
        </p:nvSpPr>
        <p:spPr>
          <a:xfrm rot="-1464994">
            <a:off x="4306388" y="1059598"/>
            <a:ext cx="531479" cy="549407"/>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2"/>
          <p:cNvSpPr/>
          <p:nvPr/>
        </p:nvSpPr>
        <p:spPr>
          <a:xfrm rot="4256382">
            <a:off x="793915" y="4047451"/>
            <a:ext cx="531482" cy="549410"/>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2"/>
          <p:cNvSpPr/>
          <p:nvPr/>
        </p:nvSpPr>
        <p:spPr>
          <a:xfrm rot="-7255848">
            <a:off x="7509763" y="4011571"/>
            <a:ext cx="531480" cy="549408"/>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
  <p:cSld name="CUSTOM_1">
    <p:spTree>
      <p:nvGrpSpPr>
        <p:cNvPr id="209" name="Shape 209"/>
        <p:cNvGrpSpPr/>
        <p:nvPr/>
      </p:nvGrpSpPr>
      <p:grpSpPr>
        <a:xfrm>
          <a:off x="0" y="0"/>
          <a:ext cx="0" cy="0"/>
          <a:chOff x="0" y="0"/>
          <a:chExt cx="0" cy="0"/>
        </a:xfrm>
      </p:grpSpPr>
      <p:sp>
        <p:nvSpPr>
          <p:cNvPr id="210" name="Google Shape;210;p23"/>
          <p:cNvSpPr/>
          <p:nvPr/>
        </p:nvSpPr>
        <p:spPr>
          <a:xfrm rot="-5400000">
            <a:off x="591636" y="-667844"/>
            <a:ext cx="1437498" cy="2620786"/>
          </a:xfrm>
          <a:custGeom>
            <a:rect b="b" l="l" r="r" t="t"/>
            <a:pathLst>
              <a:path extrusionOk="0" h="32671" w="17920">
                <a:moveTo>
                  <a:pt x="17920" y="30313"/>
                </a:moveTo>
                <a:cubicBezTo>
                  <a:pt x="17920" y="30313"/>
                  <a:pt x="12098" y="32671"/>
                  <a:pt x="10895" y="28051"/>
                </a:cubicBezTo>
                <a:cubicBezTo>
                  <a:pt x="9693" y="23443"/>
                  <a:pt x="12895" y="20467"/>
                  <a:pt x="14419" y="15645"/>
                </a:cubicBezTo>
                <a:cubicBezTo>
                  <a:pt x="16050" y="10549"/>
                  <a:pt x="12752" y="9692"/>
                  <a:pt x="8871" y="9370"/>
                </a:cubicBezTo>
                <a:cubicBezTo>
                  <a:pt x="4740" y="9049"/>
                  <a:pt x="1" y="5358"/>
                  <a:pt x="6299" y="0"/>
                </a:cubicBezTo>
                <a:lnTo>
                  <a:pt x="1786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3"/>
          <p:cNvSpPr/>
          <p:nvPr/>
        </p:nvSpPr>
        <p:spPr>
          <a:xfrm flipH="1" rot="10471118">
            <a:off x="6421958" y="-497592"/>
            <a:ext cx="4017881" cy="1632177"/>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3"/>
          <p:cNvSpPr/>
          <p:nvPr/>
        </p:nvSpPr>
        <p:spPr>
          <a:xfrm>
            <a:off x="-7" y="3442750"/>
            <a:ext cx="1038692" cy="1776484"/>
          </a:xfrm>
          <a:custGeom>
            <a:rect b="b" l="l" r="r" t="t"/>
            <a:pathLst>
              <a:path extrusionOk="0" h="15336" w="8967">
                <a:moveTo>
                  <a:pt x="6537" y="11573"/>
                </a:moveTo>
                <a:cubicBezTo>
                  <a:pt x="5490" y="11228"/>
                  <a:pt x="4382" y="11454"/>
                  <a:pt x="3311" y="11609"/>
                </a:cubicBezTo>
                <a:cubicBezTo>
                  <a:pt x="2918" y="11668"/>
                  <a:pt x="2501" y="11716"/>
                  <a:pt x="2120" y="11633"/>
                </a:cubicBezTo>
                <a:cubicBezTo>
                  <a:pt x="1727" y="11537"/>
                  <a:pt x="1358" y="11275"/>
                  <a:pt x="1251" y="10882"/>
                </a:cubicBezTo>
                <a:cubicBezTo>
                  <a:pt x="1132" y="10454"/>
                  <a:pt x="1370" y="10025"/>
                  <a:pt x="1644" y="9668"/>
                </a:cubicBezTo>
                <a:cubicBezTo>
                  <a:pt x="2263" y="8846"/>
                  <a:pt x="3132" y="8239"/>
                  <a:pt x="3811" y="7465"/>
                </a:cubicBezTo>
                <a:cubicBezTo>
                  <a:pt x="5371" y="5703"/>
                  <a:pt x="5894" y="2917"/>
                  <a:pt x="4632" y="929"/>
                </a:cubicBezTo>
                <a:cubicBezTo>
                  <a:pt x="4454" y="643"/>
                  <a:pt x="4228" y="381"/>
                  <a:pt x="3930" y="238"/>
                </a:cubicBezTo>
                <a:cubicBezTo>
                  <a:pt x="3406" y="0"/>
                  <a:pt x="2775" y="226"/>
                  <a:pt x="2323" y="595"/>
                </a:cubicBezTo>
                <a:cubicBezTo>
                  <a:pt x="1882" y="953"/>
                  <a:pt x="1537" y="1453"/>
                  <a:pt x="1108" y="1834"/>
                </a:cubicBezTo>
                <a:cubicBezTo>
                  <a:pt x="787" y="2108"/>
                  <a:pt x="406" y="2346"/>
                  <a:pt x="1" y="2381"/>
                </a:cubicBezTo>
                <a:lnTo>
                  <a:pt x="1" y="15335"/>
                </a:lnTo>
                <a:lnTo>
                  <a:pt x="8502" y="15335"/>
                </a:lnTo>
                <a:cubicBezTo>
                  <a:pt x="8966" y="13835"/>
                  <a:pt x="8026" y="12061"/>
                  <a:pt x="6537" y="1157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3"/>
          <p:cNvSpPr/>
          <p:nvPr/>
        </p:nvSpPr>
        <p:spPr>
          <a:xfrm rot="5400000">
            <a:off x="7636414" y="3635922"/>
            <a:ext cx="1382932" cy="1632239"/>
          </a:xfrm>
          <a:custGeom>
            <a:rect b="b" l="l" r="r" t="t"/>
            <a:pathLst>
              <a:path extrusionOk="0" h="37803" w="32029">
                <a:moveTo>
                  <a:pt x="32017" y="1"/>
                </a:moveTo>
                <a:lnTo>
                  <a:pt x="322" y="1"/>
                </a:lnTo>
                <a:cubicBezTo>
                  <a:pt x="1" y="2930"/>
                  <a:pt x="679" y="6073"/>
                  <a:pt x="2846" y="8025"/>
                </a:cubicBezTo>
                <a:cubicBezTo>
                  <a:pt x="6240" y="11085"/>
                  <a:pt x="11550" y="10121"/>
                  <a:pt x="15919" y="11442"/>
                </a:cubicBezTo>
                <a:cubicBezTo>
                  <a:pt x="20551" y="12847"/>
                  <a:pt x="24159" y="17193"/>
                  <a:pt x="24671" y="22015"/>
                </a:cubicBezTo>
                <a:cubicBezTo>
                  <a:pt x="24932" y="24444"/>
                  <a:pt x="24468" y="26885"/>
                  <a:pt x="24456" y="29326"/>
                </a:cubicBezTo>
                <a:cubicBezTo>
                  <a:pt x="24420" y="31754"/>
                  <a:pt x="24944" y="34398"/>
                  <a:pt x="26730" y="36053"/>
                </a:cubicBezTo>
                <a:cubicBezTo>
                  <a:pt x="28147" y="37362"/>
                  <a:pt x="30064" y="37803"/>
                  <a:pt x="32029" y="37731"/>
                </a:cubicBezTo>
                <a:lnTo>
                  <a:pt x="3202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3"/>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15" name="Google Shape;215;p23"/>
          <p:cNvSpPr txBox="1"/>
          <p:nvPr>
            <p:ph idx="1" type="subTitle"/>
          </p:nvPr>
        </p:nvSpPr>
        <p:spPr>
          <a:xfrm>
            <a:off x="1225650" y="2287873"/>
            <a:ext cx="2833800" cy="456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6" name="Google Shape;216;p23"/>
          <p:cNvSpPr txBox="1"/>
          <p:nvPr>
            <p:ph idx="2" type="subTitle"/>
          </p:nvPr>
        </p:nvSpPr>
        <p:spPr>
          <a:xfrm>
            <a:off x="1225650" y="1917075"/>
            <a:ext cx="2833800" cy="37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800">
                <a:solidFill>
                  <a:schemeClr val="dk1"/>
                </a:solidFill>
                <a:latin typeface="Montserrat ExtraBold"/>
                <a:ea typeface="Montserrat ExtraBold"/>
                <a:cs typeface="Montserrat ExtraBold"/>
                <a:sym typeface="Montserrat ExtraBold"/>
              </a:defRPr>
            </a:lvl1pPr>
            <a:lvl2pPr lvl="1" rtl="0" algn="ctr">
              <a:lnSpc>
                <a:spcPct val="100000"/>
              </a:lnSpc>
              <a:spcBef>
                <a:spcPts val="0"/>
              </a:spcBef>
              <a:spcAft>
                <a:spcPts val="0"/>
              </a:spcAft>
              <a:buClr>
                <a:schemeClr val="dk1"/>
              </a:buClr>
              <a:buSzPts val="1800"/>
              <a:buNone/>
              <a:defRPr b="1" sz="1800">
                <a:solidFill>
                  <a:schemeClr val="dk1"/>
                </a:solidFill>
              </a:defRPr>
            </a:lvl2pPr>
            <a:lvl3pPr lvl="2" rtl="0" algn="ctr">
              <a:lnSpc>
                <a:spcPct val="100000"/>
              </a:lnSpc>
              <a:spcBef>
                <a:spcPts val="0"/>
              </a:spcBef>
              <a:spcAft>
                <a:spcPts val="0"/>
              </a:spcAft>
              <a:buClr>
                <a:schemeClr val="dk1"/>
              </a:buClr>
              <a:buSzPts val="1800"/>
              <a:buNone/>
              <a:defRPr b="1" sz="1800">
                <a:solidFill>
                  <a:schemeClr val="dk1"/>
                </a:solidFill>
              </a:defRPr>
            </a:lvl3pPr>
            <a:lvl4pPr lvl="3" rtl="0" algn="ctr">
              <a:lnSpc>
                <a:spcPct val="100000"/>
              </a:lnSpc>
              <a:spcBef>
                <a:spcPts val="0"/>
              </a:spcBef>
              <a:spcAft>
                <a:spcPts val="0"/>
              </a:spcAft>
              <a:buClr>
                <a:schemeClr val="dk1"/>
              </a:buClr>
              <a:buSzPts val="1800"/>
              <a:buNone/>
              <a:defRPr b="1" sz="1800">
                <a:solidFill>
                  <a:schemeClr val="dk1"/>
                </a:solidFill>
              </a:defRPr>
            </a:lvl4pPr>
            <a:lvl5pPr lvl="4" rtl="0" algn="ctr">
              <a:lnSpc>
                <a:spcPct val="100000"/>
              </a:lnSpc>
              <a:spcBef>
                <a:spcPts val="0"/>
              </a:spcBef>
              <a:spcAft>
                <a:spcPts val="0"/>
              </a:spcAft>
              <a:buClr>
                <a:schemeClr val="dk1"/>
              </a:buClr>
              <a:buSzPts val="1800"/>
              <a:buNone/>
              <a:defRPr b="1" sz="1800">
                <a:solidFill>
                  <a:schemeClr val="dk1"/>
                </a:solidFill>
              </a:defRPr>
            </a:lvl5pPr>
            <a:lvl6pPr lvl="5" rtl="0" algn="ctr">
              <a:lnSpc>
                <a:spcPct val="100000"/>
              </a:lnSpc>
              <a:spcBef>
                <a:spcPts val="0"/>
              </a:spcBef>
              <a:spcAft>
                <a:spcPts val="0"/>
              </a:spcAft>
              <a:buClr>
                <a:schemeClr val="dk1"/>
              </a:buClr>
              <a:buSzPts val="1800"/>
              <a:buNone/>
              <a:defRPr b="1" sz="1800">
                <a:solidFill>
                  <a:schemeClr val="dk1"/>
                </a:solidFill>
              </a:defRPr>
            </a:lvl6pPr>
            <a:lvl7pPr lvl="6" rtl="0" algn="ctr">
              <a:lnSpc>
                <a:spcPct val="100000"/>
              </a:lnSpc>
              <a:spcBef>
                <a:spcPts val="0"/>
              </a:spcBef>
              <a:spcAft>
                <a:spcPts val="0"/>
              </a:spcAft>
              <a:buClr>
                <a:schemeClr val="dk1"/>
              </a:buClr>
              <a:buSzPts val="1800"/>
              <a:buNone/>
              <a:defRPr b="1" sz="1800">
                <a:solidFill>
                  <a:schemeClr val="dk1"/>
                </a:solidFill>
              </a:defRPr>
            </a:lvl7pPr>
            <a:lvl8pPr lvl="7" rtl="0" algn="ctr">
              <a:lnSpc>
                <a:spcPct val="100000"/>
              </a:lnSpc>
              <a:spcBef>
                <a:spcPts val="0"/>
              </a:spcBef>
              <a:spcAft>
                <a:spcPts val="0"/>
              </a:spcAft>
              <a:buClr>
                <a:schemeClr val="dk1"/>
              </a:buClr>
              <a:buSzPts val="1800"/>
              <a:buNone/>
              <a:defRPr b="1" sz="1800">
                <a:solidFill>
                  <a:schemeClr val="dk1"/>
                </a:solidFill>
              </a:defRPr>
            </a:lvl8pPr>
            <a:lvl9pPr lvl="8" rtl="0" algn="ctr">
              <a:lnSpc>
                <a:spcPct val="100000"/>
              </a:lnSpc>
              <a:spcBef>
                <a:spcPts val="0"/>
              </a:spcBef>
              <a:spcAft>
                <a:spcPts val="0"/>
              </a:spcAft>
              <a:buClr>
                <a:schemeClr val="dk1"/>
              </a:buClr>
              <a:buSzPts val="1800"/>
              <a:buNone/>
              <a:defRPr b="1" sz="1800">
                <a:solidFill>
                  <a:schemeClr val="dk1"/>
                </a:solidFill>
              </a:defRPr>
            </a:lvl9pPr>
          </a:lstStyle>
          <a:p/>
        </p:txBody>
      </p:sp>
      <p:sp>
        <p:nvSpPr>
          <p:cNvPr id="217" name="Google Shape;217;p23"/>
          <p:cNvSpPr txBox="1"/>
          <p:nvPr>
            <p:ph idx="3" type="subTitle"/>
          </p:nvPr>
        </p:nvSpPr>
        <p:spPr>
          <a:xfrm>
            <a:off x="5084573" y="2287873"/>
            <a:ext cx="2833800" cy="456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8" name="Google Shape;218;p23"/>
          <p:cNvSpPr txBox="1"/>
          <p:nvPr>
            <p:ph idx="4" type="subTitle"/>
          </p:nvPr>
        </p:nvSpPr>
        <p:spPr>
          <a:xfrm>
            <a:off x="5084573" y="1917075"/>
            <a:ext cx="2833800" cy="37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800">
                <a:solidFill>
                  <a:schemeClr val="dk1"/>
                </a:solidFill>
                <a:latin typeface="Montserrat ExtraBold"/>
                <a:ea typeface="Montserrat ExtraBold"/>
                <a:cs typeface="Montserrat ExtraBold"/>
                <a:sym typeface="Montserrat ExtraBold"/>
              </a:defRPr>
            </a:lvl1pPr>
            <a:lvl2pPr lvl="1" rtl="0" algn="ctr">
              <a:lnSpc>
                <a:spcPct val="100000"/>
              </a:lnSpc>
              <a:spcBef>
                <a:spcPts val="0"/>
              </a:spcBef>
              <a:spcAft>
                <a:spcPts val="0"/>
              </a:spcAft>
              <a:buClr>
                <a:schemeClr val="dk1"/>
              </a:buClr>
              <a:buSzPts val="1800"/>
              <a:buNone/>
              <a:defRPr b="1" sz="1800">
                <a:solidFill>
                  <a:schemeClr val="dk1"/>
                </a:solidFill>
              </a:defRPr>
            </a:lvl2pPr>
            <a:lvl3pPr lvl="2" rtl="0" algn="ctr">
              <a:lnSpc>
                <a:spcPct val="100000"/>
              </a:lnSpc>
              <a:spcBef>
                <a:spcPts val="0"/>
              </a:spcBef>
              <a:spcAft>
                <a:spcPts val="0"/>
              </a:spcAft>
              <a:buClr>
                <a:schemeClr val="dk1"/>
              </a:buClr>
              <a:buSzPts val="1800"/>
              <a:buNone/>
              <a:defRPr b="1" sz="1800">
                <a:solidFill>
                  <a:schemeClr val="dk1"/>
                </a:solidFill>
              </a:defRPr>
            </a:lvl3pPr>
            <a:lvl4pPr lvl="3" rtl="0" algn="ctr">
              <a:lnSpc>
                <a:spcPct val="100000"/>
              </a:lnSpc>
              <a:spcBef>
                <a:spcPts val="0"/>
              </a:spcBef>
              <a:spcAft>
                <a:spcPts val="0"/>
              </a:spcAft>
              <a:buClr>
                <a:schemeClr val="dk1"/>
              </a:buClr>
              <a:buSzPts val="1800"/>
              <a:buNone/>
              <a:defRPr b="1" sz="1800">
                <a:solidFill>
                  <a:schemeClr val="dk1"/>
                </a:solidFill>
              </a:defRPr>
            </a:lvl4pPr>
            <a:lvl5pPr lvl="4" rtl="0" algn="ctr">
              <a:lnSpc>
                <a:spcPct val="100000"/>
              </a:lnSpc>
              <a:spcBef>
                <a:spcPts val="0"/>
              </a:spcBef>
              <a:spcAft>
                <a:spcPts val="0"/>
              </a:spcAft>
              <a:buClr>
                <a:schemeClr val="dk1"/>
              </a:buClr>
              <a:buSzPts val="1800"/>
              <a:buNone/>
              <a:defRPr b="1" sz="1800">
                <a:solidFill>
                  <a:schemeClr val="dk1"/>
                </a:solidFill>
              </a:defRPr>
            </a:lvl5pPr>
            <a:lvl6pPr lvl="5" rtl="0" algn="ctr">
              <a:lnSpc>
                <a:spcPct val="100000"/>
              </a:lnSpc>
              <a:spcBef>
                <a:spcPts val="0"/>
              </a:spcBef>
              <a:spcAft>
                <a:spcPts val="0"/>
              </a:spcAft>
              <a:buClr>
                <a:schemeClr val="dk1"/>
              </a:buClr>
              <a:buSzPts val="1800"/>
              <a:buNone/>
              <a:defRPr b="1" sz="1800">
                <a:solidFill>
                  <a:schemeClr val="dk1"/>
                </a:solidFill>
              </a:defRPr>
            </a:lvl6pPr>
            <a:lvl7pPr lvl="6" rtl="0" algn="ctr">
              <a:lnSpc>
                <a:spcPct val="100000"/>
              </a:lnSpc>
              <a:spcBef>
                <a:spcPts val="0"/>
              </a:spcBef>
              <a:spcAft>
                <a:spcPts val="0"/>
              </a:spcAft>
              <a:buClr>
                <a:schemeClr val="dk1"/>
              </a:buClr>
              <a:buSzPts val="1800"/>
              <a:buNone/>
              <a:defRPr b="1" sz="1800">
                <a:solidFill>
                  <a:schemeClr val="dk1"/>
                </a:solidFill>
              </a:defRPr>
            </a:lvl7pPr>
            <a:lvl8pPr lvl="7" rtl="0" algn="ctr">
              <a:lnSpc>
                <a:spcPct val="100000"/>
              </a:lnSpc>
              <a:spcBef>
                <a:spcPts val="0"/>
              </a:spcBef>
              <a:spcAft>
                <a:spcPts val="0"/>
              </a:spcAft>
              <a:buClr>
                <a:schemeClr val="dk1"/>
              </a:buClr>
              <a:buSzPts val="1800"/>
              <a:buNone/>
              <a:defRPr b="1" sz="1800">
                <a:solidFill>
                  <a:schemeClr val="dk1"/>
                </a:solidFill>
              </a:defRPr>
            </a:lvl8pPr>
            <a:lvl9pPr lvl="8" rtl="0" algn="ctr">
              <a:lnSpc>
                <a:spcPct val="100000"/>
              </a:lnSpc>
              <a:spcBef>
                <a:spcPts val="0"/>
              </a:spcBef>
              <a:spcAft>
                <a:spcPts val="0"/>
              </a:spcAft>
              <a:buClr>
                <a:schemeClr val="dk1"/>
              </a:buClr>
              <a:buSzPts val="1800"/>
              <a:buNone/>
              <a:defRPr b="1" sz="1800">
                <a:solidFill>
                  <a:schemeClr val="dk1"/>
                </a:solidFill>
              </a:defRPr>
            </a:lvl9pPr>
          </a:lstStyle>
          <a:p/>
        </p:txBody>
      </p:sp>
      <p:sp>
        <p:nvSpPr>
          <p:cNvPr id="219" name="Google Shape;219;p23"/>
          <p:cNvSpPr txBox="1"/>
          <p:nvPr>
            <p:ph idx="5" type="subTitle"/>
          </p:nvPr>
        </p:nvSpPr>
        <p:spPr>
          <a:xfrm>
            <a:off x="1225650" y="4121427"/>
            <a:ext cx="2833800" cy="456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0" name="Google Shape;220;p23"/>
          <p:cNvSpPr txBox="1"/>
          <p:nvPr>
            <p:ph idx="6" type="subTitle"/>
          </p:nvPr>
        </p:nvSpPr>
        <p:spPr>
          <a:xfrm>
            <a:off x="1225650" y="3750629"/>
            <a:ext cx="2833800" cy="37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800">
                <a:solidFill>
                  <a:schemeClr val="dk1"/>
                </a:solidFill>
                <a:latin typeface="Montserrat ExtraBold"/>
                <a:ea typeface="Montserrat ExtraBold"/>
                <a:cs typeface="Montserrat ExtraBold"/>
                <a:sym typeface="Montserrat ExtraBold"/>
              </a:defRPr>
            </a:lvl1pPr>
            <a:lvl2pPr lvl="1" rtl="0" algn="ctr">
              <a:lnSpc>
                <a:spcPct val="100000"/>
              </a:lnSpc>
              <a:spcBef>
                <a:spcPts val="0"/>
              </a:spcBef>
              <a:spcAft>
                <a:spcPts val="0"/>
              </a:spcAft>
              <a:buClr>
                <a:schemeClr val="dk1"/>
              </a:buClr>
              <a:buSzPts val="1800"/>
              <a:buNone/>
              <a:defRPr b="1" sz="1800">
                <a:solidFill>
                  <a:schemeClr val="dk1"/>
                </a:solidFill>
              </a:defRPr>
            </a:lvl2pPr>
            <a:lvl3pPr lvl="2" rtl="0" algn="ctr">
              <a:lnSpc>
                <a:spcPct val="100000"/>
              </a:lnSpc>
              <a:spcBef>
                <a:spcPts val="0"/>
              </a:spcBef>
              <a:spcAft>
                <a:spcPts val="0"/>
              </a:spcAft>
              <a:buClr>
                <a:schemeClr val="dk1"/>
              </a:buClr>
              <a:buSzPts val="1800"/>
              <a:buNone/>
              <a:defRPr b="1" sz="1800">
                <a:solidFill>
                  <a:schemeClr val="dk1"/>
                </a:solidFill>
              </a:defRPr>
            </a:lvl3pPr>
            <a:lvl4pPr lvl="3" rtl="0" algn="ctr">
              <a:lnSpc>
                <a:spcPct val="100000"/>
              </a:lnSpc>
              <a:spcBef>
                <a:spcPts val="0"/>
              </a:spcBef>
              <a:spcAft>
                <a:spcPts val="0"/>
              </a:spcAft>
              <a:buClr>
                <a:schemeClr val="dk1"/>
              </a:buClr>
              <a:buSzPts val="1800"/>
              <a:buNone/>
              <a:defRPr b="1" sz="1800">
                <a:solidFill>
                  <a:schemeClr val="dk1"/>
                </a:solidFill>
              </a:defRPr>
            </a:lvl4pPr>
            <a:lvl5pPr lvl="4" rtl="0" algn="ctr">
              <a:lnSpc>
                <a:spcPct val="100000"/>
              </a:lnSpc>
              <a:spcBef>
                <a:spcPts val="0"/>
              </a:spcBef>
              <a:spcAft>
                <a:spcPts val="0"/>
              </a:spcAft>
              <a:buClr>
                <a:schemeClr val="dk1"/>
              </a:buClr>
              <a:buSzPts val="1800"/>
              <a:buNone/>
              <a:defRPr b="1" sz="1800">
                <a:solidFill>
                  <a:schemeClr val="dk1"/>
                </a:solidFill>
              </a:defRPr>
            </a:lvl5pPr>
            <a:lvl6pPr lvl="5" rtl="0" algn="ctr">
              <a:lnSpc>
                <a:spcPct val="100000"/>
              </a:lnSpc>
              <a:spcBef>
                <a:spcPts val="0"/>
              </a:spcBef>
              <a:spcAft>
                <a:spcPts val="0"/>
              </a:spcAft>
              <a:buClr>
                <a:schemeClr val="dk1"/>
              </a:buClr>
              <a:buSzPts val="1800"/>
              <a:buNone/>
              <a:defRPr b="1" sz="1800">
                <a:solidFill>
                  <a:schemeClr val="dk1"/>
                </a:solidFill>
              </a:defRPr>
            </a:lvl6pPr>
            <a:lvl7pPr lvl="6" rtl="0" algn="ctr">
              <a:lnSpc>
                <a:spcPct val="100000"/>
              </a:lnSpc>
              <a:spcBef>
                <a:spcPts val="0"/>
              </a:spcBef>
              <a:spcAft>
                <a:spcPts val="0"/>
              </a:spcAft>
              <a:buClr>
                <a:schemeClr val="dk1"/>
              </a:buClr>
              <a:buSzPts val="1800"/>
              <a:buNone/>
              <a:defRPr b="1" sz="1800">
                <a:solidFill>
                  <a:schemeClr val="dk1"/>
                </a:solidFill>
              </a:defRPr>
            </a:lvl7pPr>
            <a:lvl8pPr lvl="7" rtl="0" algn="ctr">
              <a:lnSpc>
                <a:spcPct val="100000"/>
              </a:lnSpc>
              <a:spcBef>
                <a:spcPts val="0"/>
              </a:spcBef>
              <a:spcAft>
                <a:spcPts val="0"/>
              </a:spcAft>
              <a:buClr>
                <a:schemeClr val="dk1"/>
              </a:buClr>
              <a:buSzPts val="1800"/>
              <a:buNone/>
              <a:defRPr b="1" sz="1800">
                <a:solidFill>
                  <a:schemeClr val="dk1"/>
                </a:solidFill>
              </a:defRPr>
            </a:lvl8pPr>
            <a:lvl9pPr lvl="8" rtl="0" algn="ctr">
              <a:lnSpc>
                <a:spcPct val="100000"/>
              </a:lnSpc>
              <a:spcBef>
                <a:spcPts val="0"/>
              </a:spcBef>
              <a:spcAft>
                <a:spcPts val="0"/>
              </a:spcAft>
              <a:buClr>
                <a:schemeClr val="dk1"/>
              </a:buClr>
              <a:buSzPts val="1800"/>
              <a:buNone/>
              <a:defRPr b="1" sz="1800">
                <a:solidFill>
                  <a:schemeClr val="dk1"/>
                </a:solidFill>
              </a:defRPr>
            </a:lvl9pPr>
          </a:lstStyle>
          <a:p/>
        </p:txBody>
      </p:sp>
      <p:sp>
        <p:nvSpPr>
          <p:cNvPr id="221" name="Google Shape;221;p23"/>
          <p:cNvSpPr txBox="1"/>
          <p:nvPr>
            <p:ph idx="7" type="subTitle"/>
          </p:nvPr>
        </p:nvSpPr>
        <p:spPr>
          <a:xfrm>
            <a:off x="5084573" y="4121427"/>
            <a:ext cx="2833800" cy="456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2" name="Google Shape;222;p23"/>
          <p:cNvSpPr txBox="1"/>
          <p:nvPr>
            <p:ph idx="8" type="subTitle"/>
          </p:nvPr>
        </p:nvSpPr>
        <p:spPr>
          <a:xfrm>
            <a:off x="5084573" y="3750629"/>
            <a:ext cx="2833800" cy="37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800">
                <a:solidFill>
                  <a:schemeClr val="dk1"/>
                </a:solidFill>
                <a:latin typeface="Montserrat ExtraBold"/>
                <a:ea typeface="Montserrat ExtraBold"/>
                <a:cs typeface="Montserrat ExtraBold"/>
                <a:sym typeface="Montserrat ExtraBold"/>
              </a:defRPr>
            </a:lvl1pPr>
            <a:lvl2pPr lvl="1" rtl="0" algn="ctr">
              <a:lnSpc>
                <a:spcPct val="100000"/>
              </a:lnSpc>
              <a:spcBef>
                <a:spcPts val="0"/>
              </a:spcBef>
              <a:spcAft>
                <a:spcPts val="0"/>
              </a:spcAft>
              <a:buClr>
                <a:schemeClr val="dk1"/>
              </a:buClr>
              <a:buSzPts val="1800"/>
              <a:buNone/>
              <a:defRPr b="1" sz="1800">
                <a:solidFill>
                  <a:schemeClr val="dk1"/>
                </a:solidFill>
              </a:defRPr>
            </a:lvl2pPr>
            <a:lvl3pPr lvl="2" rtl="0" algn="ctr">
              <a:lnSpc>
                <a:spcPct val="100000"/>
              </a:lnSpc>
              <a:spcBef>
                <a:spcPts val="0"/>
              </a:spcBef>
              <a:spcAft>
                <a:spcPts val="0"/>
              </a:spcAft>
              <a:buClr>
                <a:schemeClr val="dk1"/>
              </a:buClr>
              <a:buSzPts val="1800"/>
              <a:buNone/>
              <a:defRPr b="1" sz="1800">
                <a:solidFill>
                  <a:schemeClr val="dk1"/>
                </a:solidFill>
              </a:defRPr>
            </a:lvl3pPr>
            <a:lvl4pPr lvl="3" rtl="0" algn="ctr">
              <a:lnSpc>
                <a:spcPct val="100000"/>
              </a:lnSpc>
              <a:spcBef>
                <a:spcPts val="0"/>
              </a:spcBef>
              <a:spcAft>
                <a:spcPts val="0"/>
              </a:spcAft>
              <a:buClr>
                <a:schemeClr val="dk1"/>
              </a:buClr>
              <a:buSzPts val="1800"/>
              <a:buNone/>
              <a:defRPr b="1" sz="1800">
                <a:solidFill>
                  <a:schemeClr val="dk1"/>
                </a:solidFill>
              </a:defRPr>
            </a:lvl4pPr>
            <a:lvl5pPr lvl="4" rtl="0" algn="ctr">
              <a:lnSpc>
                <a:spcPct val="100000"/>
              </a:lnSpc>
              <a:spcBef>
                <a:spcPts val="0"/>
              </a:spcBef>
              <a:spcAft>
                <a:spcPts val="0"/>
              </a:spcAft>
              <a:buClr>
                <a:schemeClr val="dk1"/>
              </a:buClr>
              <a:buSzPts val="1800"/>
              <a:buNone/>
              <a:defRPr b="1" sz="1800">
                <a:solidFill>
                  <a:schemeClr val="dk1"/>
                </a:solidFill>
              </a:defRPr>
            </a:lvl5pPr>
            <a:lvl6pPr lvl="5" rtl="0" algn="ctr">
              <a:lnSpc>
                <a:spcPct val="100000"/>
              </a:lnSpc>
              <a:spcBef>
                <a:spcPts val="0"/>
              </a:spcBef>
              <a:spcAft>
                <a:spcPts val="0"/>
              </a:spcAft>
              <a:buClr>
                <a:schemeClr val="dk1"/>
              </a:buClr>
              <a:buSzPts val="1800"/>
              <a:buNone/>
              <a:defRPr b="1" sz="1800">
                <a:solidFill>
                  <a:schemeClr val="dk1"/>
                </a:solidFill>
              </a:defRPr>
            </a:lvl6pPr>
            <a:lvl7pPr lvl="6" rtl="0" algn="ctr">
              <a:lnSpc>
                <a:spcPct val="100000"/>
              </a:lnSpc>
              <a:spcBef>
                <a:spcPts val="0"/>
              </a:spcBef>
              <a:spcAft>
                <a:spcPts val="0"/>
              </a:spcAft>
              <a:buClr>
                <a:schemeClr val="dk1"/>
              </a:buClr>
              <a:buSzPts val="1800"/>
              <a:buNone/>
              <a:defRPr b="1" sz="1800">
                <a:solidFill>
                  <a:schemeClr val="dk1"/>
                </a:solidFill>
              </a:defRPr>
            </a:lvl7pPr>
            <a:lvl8pPr lvl="7" rtl="0" algn="ctr">
              <a:lnSpc>
                <a:spcPct val="100000"/>
              </a:lnSpc>
              <a:spcBef>
                <a:spcPts val="0"/>
              </a:spcBef>
              <a:spcAft>
                <a:spcPts val="0"/>
              </a:spcAft>
              <a:buClr>
                <a:schemeClr val="dk1"/>
              </a:buClr>
              <a:buSzPts val="1800"/>
              <a:buNone/>
              <a:defRPr b="1" sz="1800">
                <a:solidFill>
                  <a:schemeClr val="dk1"/>
                </a:solidFill>
              </a:defRPr>
            </a:lvl8pPr>
            <a:lvl9pPr lvl="8" rtl="0" algn="ctr">
              <a:lnSpc>
                <a:spcPct val="100000"/>
              </a:lnSpc>
              <a:spcBef>
                <a:spcPts val="0"/>
              </a:spcBef>
              <a:spcAft>
                <a:spcPts val="0"/>
              </a:spcAft>
              <a:buClr>
                <a:schemeClr val="dk1"/>
              </a:buClr>
              <a:buSzPts val="1800"/>
              <a:buNone/>
              <a:defRPr b="1" sz="1800">
                <a:solidFill>
                  <a:schemeClr val="dk1"/>
                </a:solidFill>
              </a:defRPr>
            </a:lvl9pPr>
          </a:lstStyle>
          <a:p/>
        </p:txBody>
      </p:sp>
      <p:sp>
        <p:nvSpPr>
          <p:cNvPr id="223" name="Google Shape;223;p23"/>
          <p:cNvSpPr/>
          <p:nvPr/>
        </p:nvSpPr>
        <p:spPr>
          <a:xfrm rot="-1855129">
            <a:off x="4374116" y="3087104"/>
            <a:ext cx="594766" cy="614828"/>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3"/>
          <p:cNvSpPr/>
          <p:nvPr/>
        </p:nvSpPr>
        <p:spPr>
          <a:xfrm rot="-8903877">
            <a:off x="8216241" y="2467397"/>
            <a:ext cx="594771" cy="614834"/>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3"/>
          <p:cNvSpPr/>
          <p:nvPr/>
        </p:nvSpPr>
        <p:spPr>
          <a:xfrm rot="8858630">
            <a:off x="409315" y="2008853"/>
            <a:ext cx="594761" cy="614824"/>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
  <p:cSld name="CUSTOM_2">
    <p:spTree>
      <p:nvGrpSpPr>
        <p:cNvPr id="226" name="Shape 226"/>
        <p:cNvGrpSpPr/>
        <p:nvPr/>
      </p:nvGrpSpPr>
      <p:grpSpPr>
        <a:xfrm>
          <a:off x="0" y="0"/>
          <a:ext cx="0" cy="0"/>
          <a:chOff x="0" y="0"/>
          <a:chExt cx="0" cy="0"/>
        </a:xfrm>
      </p:grpSpPr>
      <p:sp>
        <p:nvSpPr>
          <p:cNvPr id="227" name="Google Shape;227;p24"/>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28" name="Google Shape;228;p24"/>
          <p:cNvSpPr txBox="1"/>
          <p:nvPr>
            <p:ph idx="1" type="subTitle"/>
          </p:nvPr>
        </p:nvSpPr>
        <p:spPr>
          <a:xfrm>
            <a:off x="713225" y="2349913"/>
            <a:ext cx="2572500" cy="456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9" name="Google Shape;229;p24"/>
          <p:cNvSpPr txBox="1"/>
          <p:nvPr>
            <p:ph idx="2" type="subTitle"/>
          </p:nvPr>
        </p:nvSpPr>
        <p:spPr>
          <a:xfrm>
            <a:off x="713225" y="1979113"/>
            <a:ext cx="2572500" cy="37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800">
                <a:solidFill>
                  <a:schemeClr val="dk1"/>
                </a:solidFill>
                <a:latin typeface="Montserrat ExtraBold"/>
                <a:ea typeface="Montserrat ExtraBold"/>
                <a:cs typeface="Montserrat ExtraBold"/>
                <a:sym typeface="Montserrat ExtraBold"/>
              </a:defRPr>
            </a:lvl1pPr>
            <a:lvl2pPr lvl="1" rtl="0" algn="ctr">
              <a:lnSpc>
                <a:spcPct val="100000"/>
              </a:lnSpc>
              <a:spcBef>
                <a:spcPts val="0"/>
              </a:spcBef>
              <a:spcAft>
                <a:spcPts val="0"/>
              </a:spcAft>
              <a:buClr>
                <a:schemeClr val="dk1"/>
              </a:buClr>
              <a:buSzPts val="1800"/>
              <a:buNone/>
              <a:defRPr b="1" sz="1800">
                <a:solidFill>
                  <a:schemeClr val="dk1"/>
                </a:solidFill>
              </a:defRPr>
            </a:lvl2pPr>
            <a:lvl3pPr lvl="2" rtl="0" algn="ctr">
              <a:lnSpc>
                <a:spcPct val="100000"/>
              </a:lnSpc>
              <a:spcBef>
                <a:spcPts val="0"/>
              </a:spcBef>
              <a:spcAft>
                <a:spcPts val="0"/>
              </a:spcAft>
              <a:buClr>
                <a:schemeClr val="dk1"/>
              </a:buClr>
              <a:buSzPts val="1800"/>
              <a:buNone/>
              <a:defRPr b="1" sz="1800">
                <a:solidFill>
                  <a:schemeClr val="dk1"/>
                </a:solidFill>
              </a:defRPr>
            </a:lvl3pPr>
            <a:lvl4pPr lvl="3" rtl="0" algn="ctr">
              <a:lnSpc>
                <a:spcPct val="100000"/>
              </a:lnSpc>
              <a:spcBef>
                <a:spcPts val="0"/>
              </a:spcBef>
              <a:spcAft>
                <a:spcPts val="0"/>
              </a:spcAft>
              <a:buClr>
                <a:schemeClr val="dk1"/>
              </a:buClr>
              <a:buSzPts val="1800"/>
              <a:buNone/>
              <a:defRPr b="1" sz="1800">
                <a:solidFill>
                  <a:schemeClr val="dk1"/>
                </a:solidFill>
              </a:defRPr>
            </a:lvl4pPr>
            <a:lvl5pPr lvl="4" rtl="0" algn="ctr">
              <a:lnSpc>
                <a:spcPct val="100000"/>
              </a:lnSpc>
              <a:spcBef>
                <a:spcPts val="0"/>
              </a:spcBef>
              <a:spcAft>
                <a:spcPts val="0"/>
              </a:spcAft>
              <a:buClr>
                <a:schemeClr val="dk1"/>
              </a:buClr>
              <a:buSzPts val="1800"/>
              <a:buNone/>
              <a:defRPr b="1" sz="1800">
                <a:solidFill>
                  <a:schemeClr val="dk1"/>
                </a:solidFill>
              </a:defRPr>
            </a:lvl5pPr>
            <a:lvl6pPr lvl="5" rtl="0" algn="ctr">
              <a:lnSpc>
                <a:spcPct val="100000"/>
              </a:lnSpc>
              <a:spcBef>
                <a:spcPts val="0"/>
              </a:spcBef>
              <a:spcAft>
                <a:spcPts val="0"/>
              </a:spcAft>
              <a:buClr>
                <a:schemeClr val="dk1"/>
              </a:buClr>
              <a:buSzPts val="1800"/>
              <a:buNone/>
              <a:defRPr b="1" sz="1800">
                <a:solidFill>
                  <a:schemeClr val="dk1"/>
                </a:solidFill>
              </a:defRPr>
            </a:lvl6pPr>
            <a:lvl7pPr lvl="6" rtl="0" algn="ctr">
              <a:lnSpc>
                <a:spcPct val="100000"/>
              </a:lnSpc>
              <a:spcBef>
                <a:spcPts val="0"/>
              </a:spcBef>
              <a:spcAft>
                <a:spcPts val="0"/>
              </a:spcAft>
              <a:buClr>
                <a:schemeClr val="dk1"/>
              </a:buClr>
              <a:buSzPts val="1800"/>
              <a:buNone/>
              <a:defRPr b="1" sz="1800">
                <a:solidFill>
                  <a:schemeClr val="dk1"/>
                </a:solidFill>
              </a:defRPr>
            </a:lvl7pPr>
            <a:lvl8pPr lvl="7" rtl="0" algn="ctr">
              <a:lnSpc>
                <a:spcPct val="100000"/>
              </a:lnSpc>
              <a:spcBef>
                <a:spcPts val="0"/>
              </a:spcBef>
              <a:spcAft>
                <a:spcPts val="0"/>
              </a:spcAft>
              <a:buClr>
                <a:schemeClr val="dk1"/>
              </a:buClr>
              <a:buSzPts val="1800"/>
              <a:buNone/>
              <a:defRPr b="1" sz="1800">
                <a:solidFill>
                  <a:schemeClr val="dk1"/>
                </a:solidFill>
              </a:defRPr>
            </a:lvl8pPr>
            <a:lvl9pPr lvl="8" rtl="0" algn="ctr">
              <a:lnSpc>
                <a:spcPct val="100000"/>
              </a:lnSpc>
              <a:spcBef>
                <a:spcPts val="0"/>
              </a:spcBef>
              <a:spcAft>
                <a:spcPts val="0"/>
              </a:spcAft>
              <a:buClr>
                <a:schemeClr val="dk1"/>
              </a:buClr>
              <a:buSzPts val="1800"/>
              <a:buNone/>
              <a:defRPr b="1" sz="1800">
                <a:solidFill>
                  <a:schemeClr val="dk1"/>
                </a:solidFill>
              </a:defRPr>
            </a:lvl9pPr>
          </a:lstStyle>
          <a:p/>
        </p:txBody>
      </p:sp>
      <p:sp>
        <p:nvSpPr>
          <p:cNvPr id="230" name="Google Shape;230;p24"/>
          <p:cNvSpPr txBox="1"/>
          <p:nvPr>
            <p:ph idx="3" type="subTitle"/>
          </p:nvPr>
        </p:nvSpPr>
        <p:spPr>
          <a:xfrm>
            <a:off x="3285750" y="2349913"/>
            <a:ext cx="2572500" cy="456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1" name="Google Shape;231;p24"/>
          <p:cNvSpPr txBox="1"/>
          <p:nvPr>
            <p:ph idx="4" type="subTitle"/>
          </p:nvPr>
        </p:nvSpPr>
        <p:spPr>
          <a:xfrm>
            <a:off x="3285750" y="1979113"/>
            <a:ext cx="2572500" cy="37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800">
                <a:solidFill>
                  <a:schemeClr val="dk1"/>
                </a:solidFill>
                <a:latin typeface="Montserrat ExtraBold"/>
                <a:ea typeface="Montserrat ExtraBold"/>
                <a:cs typeface="Montserrat ExtraBold"/>
                <a:sym typeface="Montserrat ExtraBold"/>
              </a:defRPr>
            </a:lvl1pPr>
            <a:lvl2pPr lvl="1" rtl="0" algn="ctr">
              <a:lnSpc>
                <a:spcPct val="100000"/>
              </a:lnSpc>
              <a:spcBef>
                <a:spcPts val="0"/>
              </a:spcBef>
              <a:spcAft>
                <a:spcPts val="0"/>
              </a:spcAft>
              <a:buClr>
                <a:schemeClr val="dk1"/>
              </a:buClr>
              <a:buSzPts val="1800"/>
              <a:buNone/>
              <a:defRPr b="1" sz="1800">
                <a:solidFill>
                  <a:schemeClr val="dk1"/>
                </a:solidFill>
              </a:defRPr>
            </a:lvl2pPr>
            <a:lvl3pPr lvl="2" rtl="0" algn="ctr">
              <a:lnSpc>
                <a:spcPct val="100000"/>
              </a:lnSpc>
              <a:spcBef>
                <a:spcPts val="0"/>
              </a:spcBef>
              <a:spcAft>
                <a:spcPts val="0"/>
              </a:spcAft>
              <a:buClr>
                <a:schemeClr val="dk1"/>
              </a:buClr>
              <a:buSzPts val="1800"/>
              <a:buNone/>
              <a:defRPr b="1" sz="1800">
                <a:solidFill>
                  <a:schemeClr val="dk1"/>
                </a:solidFill>
              </a:defRPr>
            </a:lvl3pPr>
            <a:lvl4pPr lvl="3" rtl="0" algn="ctr">
              <a:lnSpc>
                <a:spcPct val="100000"/>
              </a:lnSpc>
              <a:spcBef>
                <a:spcPts val="0"/>
              </a:spcBef>
              <a:spcAft>
                <a:spcPts val="0"/>
              </a:spcAft>
              <a:buClr>
                <a:schemeClr val="dk1"/>
              </a:buClr>
              <a:buSzPts val="1800"/>
              <a:buNone/>
              <a:defRPr b="1" sz="1800">
                <a:solidFill>
                  <a:schemeClr val="dk1"/>
                </a:solidFill>
              </a:defRPr>
            </a:lvl4pPr>
            <a:lvl5pPr lvl="4" rtl="0" algn="ctr">
              <a:lnSpc>
                <a:spcPct val="100000"/>
              </a:lnSpc>
              <a:spcBef>
                <a:spcPts val="0"/>
              </a:spcBef>
              <a:spcAft>
                <a:spcPts val="0"/>
              </a:spcAft>
              <a:buClr>
                <a:schemeClr val="dk1"/>
              </a:buClr>
              <a:buSzPts val="1800"/>
              <a:buNone/>
              <a:defRPr b="1" sz="1800">
                <a:solidFill>
                  <a:schemeClr val="dk1"/>
                </a:solidFill>
              </a:defRPr>
            </a:lvl5pPr>
            <a:lvl6pPr lvl="5" rtl="0" algn="ctr">
              <a:lnSpc>
                <a:spcPct val="100000"/>
              </a:lnSpc>
              <a:spcBef>
                <a:spcPts val="0"/>
              </a:spcBef>
              <a:spcAft>
                <a:spcPts val="0"/>
              </a:spcAft>
              <a:buClr>
                <a:schemeClr val="dk1"/>
              </a:buClr>
              <a:buSzPts val="1800"/>
              <a:buNone/>
              <a:defRPr b="1" sz="1800">
                <a:solidFill>
                  <a:schemeClr val="dk1"/>
                </a:solidFill>
              </a:defRPr>
            </a:lvl6pPr>
            <a:lvl7pPr lvl="6" rtl="0" algn="ctr">
              <a:lnSpc>
                <a:spcPct val="100000"/>
              </a:lnSpc>
              <a:spcBef>
                <a:spcPts val="0"/>
              </a:spcBef>
              <a:spcAft>
                <a:spcPts val="0"/>
              </a:spcAft>
              <a:buClr>
                <a:schemeClr val="dk1"/>
              </a:buClr>
              <a:buSzPts val="1800"/>
              <a:buNone/>
              <a:defRPr b="1" sz="1800">
                <a:solidFill>
                  <a:schemeClr val="dk1"/>
                </a:solidFill>
              </a:defRPr>
            </a:lvl7pPr>
            <a:lvl8pPr lvl="7" rtl="0" algn="ctr">
              <a:lnSpc>
                <a:spcPct val="100000"/>
              </a:lnSpc>
              <a:spcBef>
                <a:spcPts val="0"/>
              </a:spcBef>
              <a:spcAft>
                <a:spcPts val="0"/>
              </a:spcAft>
              <a:buClr>
                <a:schemeClr val="dk1"/>
              </a:buClr>
              <a:buSzPts val="1800"/>
              <a:buNone/>
              <a:defRPr b="1" sz="1800">
                <a:solidFill>
                  <a:schemeClr val="dk1"/>
                </a:solidFill>
              </a:defRPr>
            </a:lvl8pPr>
            <a:lvl9pPr lvl="8" rtl="0" algn="ctr">
              <a:lnSpc>
                <a:spcPct val="100000"/>
              </a:lnSpc>
              <a:spcBef>
                <a:spcPts val="0"/>
              </a:spcBef>
              <a:spcAft>
                <a:spcPts val="0"/>
              </a:spcAft>
              <a:buClr>
                <a:schemeClr val="dk1"/>
              </a:buClr>
              <a:buSzPts val="1800"/>
              <a:buNone/>
              <a:defRPr b="1" sz="1800">
                <a:solidFill>
                  <a:schemeClr val="dk1"/>
                </a:solidFill>
              </a:defRPr>
            </a:lvl9pPr>
          </a:lstStyle>
          <a:p/>
        </p:txBody>
      </p:sp>
      <p:sp>
        <p:nvSpPr>
          <p:cNvPr id="232" name="Google Shape;232;p24"/>
          <p:cNvSpPr txBox="1"/>
          <p:nvPr>
            <p:ph idx="5" type="subTitle"/>
          </p:nvPr>
        </p:nvSpPr>
        <p:spPr>
          <a:xfrm>
            <a:off x="5858275" y="2349913"/>
            <a:ext cx="2572500" cy="456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3" name="Google Shape;233;p24"/>
          <p:cNvSpPr txBox="1"/>
          <p:nvPr>
            <p:ph idx="6" type="subTitle"/>
          </p:nvPr>
        </p:nvSpPr>
        <p:spPr>
          <a:xfrm>
            <a:off x="5858275" y="1979113"/>
            <a:ext cx="2572500" cy="37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800">
                <a:solidFill>
                  <a:schemeClr val="dk1"/>
                </a:solidFill>
                <a:latin typeface="Montserrat ExtraBold"/>
                <a:ea typeface="Montserrat ExtraBold"/>
                <a:cs typeface="Montserrat ExtraBold"/>
                <a:sym typeface="Montserrat ExtraBold"/>
              </a:defRPr>
            </a:lvl1pPr>
            <a:lvl2pPr lvl="1" rtl="0" algn="ctr">
              <a:lnSpc>
                <a:spcPct val="100000"/>
              </a:lnSpc>
              <a:spcBef>
                <a:spcPts val="0"/>
              </a:spcBef>
              <a:spcAft>
                <a:spcPts val="0"/>
              </a:spcAft>
              <a:buClr>
                <a:schemeClr val="dk1"/>
              </a:buClr>
              <a:buSzPts val="1800"/>
              <a:buNone/>
              <a:defRPr b="1" sz="1800">
                <a:solidFill>
                  <a:schemeClr val="dk1"/>
                </a:solidFill>
              </a:defRPr>
            </a:lvl2pPr>
            <a:lvl3pPr lvl="2" rtl="0" algn="ctr">
              <a:lnSpc>
                <a:spcPct val="100000"/>
              </a:lnSpc>
              <a:spcBef>
                <a:spcPts val="0"/>
              </a:spcBef>
              <a:spcAft>
                <a:spcPts val="0"/>
              </a:spcAft>
              <a:buClr>
                <a:schemeClr val="dk1"/>
              </a:buClr>
              <a:buSzPts val="1800"/>
              <a:buNone/>
              <a:defRPr b="1" sz="1800">
                <a:solidFill>
                  <a:schemeClr val="dk1"/>
                </a:solidFill>
              </a:defRPr>
            </a:lvl3pPr>
            <a:lvl4pPr lvl="3" rtl="0" algn="ctr">
              <a:lnSpc>
                <a:spcPct val="100000"/>
              </a:lnSpc>
              <a:spcBef>
                <a:spcPts val="0"/>
              </a:spcBef>
              <a:spcAft>
                <a:spcPts val="0"/>
              </a:spcAft>
              <a:buClr>
                <a:schemeClr val="dk1"/>
              </a:buClr>
              <a:buSzPts val="1800"/>
              <a:buNone/>
              <a:defRPr b="1" sz="1800">
                <a:solidFill>
                  <a:schemeClr val="dk1"/>
                </a:solidFill>
              </a:defRPr>
            </a:lvl4pPr>
            <a:lvl5pPr lvl="4" rtl="0" algn="ctr">
              <a:lnSpc>
                <a:spcPct val="100000"/>
              </a:lnSpc>
              <a:spcBef>
                <a:spcPts val="0"/>
              </a:spcBef>
              <a:spcAft>
                <a:spcPts val="0"/>
              </a:spcAft>
              <a:buClr>
                <a:schemeClr val="dk1"/>
              </a:buClr>
              <a:buSzPts val="1800"/>
              <a:buNone/>
              <a:defRPr b="1" sz="1800">
                <a:solidFill>
                  <a:schemeClr val="dk1"/>
                </a:solidFill>
              </a:defRPr>
            </a:lvl5pPr>
            <a:lvl6pPr lvl="5" rtl="0" algn="ctr">
              <a:lnSpc>
                <a:spcPct val="100000"/>
              </a:lnSpc>
              <a:spcBef>
                <a:spcPts val="0"/>
              </a:spcBef>
              <a:spcAft>
                <a:spcPts val="0"/>
              </a:spcAft>
              <a:buClr>
                <a:schemeClr val="dk1"/>
              </a:buClr>
              <a:buSzPts val="1800"/>
              <a:buNone/>
              <a:defRPr b="1" sz="1800">
                <a:solidFill>
                  <a:schemeClr val="dk1"/>
                </a:solidFill>
              </a:defRPr>
            </a:lvl6pPr>
            <a:lvl7pPr lvl="6" rtl="0" algn="ctr">
              <a:lnSpc>
                <a:spcPct val="100000"/>
              </a:lnSpc>
              <a:spcBef>
                <a:spcPts val="0"/>
              </a:spcBef>
              <a:spcAft>
                <a:spcPts val="0"/>
              </a:spcAft>
              <a:buClr>
                <a:schemeClr val="dk1"/>
              </a:buClr>
              <a:buSzPts val="1800"/>
              <a:buNone/>
              <a:defRPr b="1" sz="1800">
                <a:solidFill>
                  <a:schemeClr val="dk1"/>
                </a:solidFill>
              </a:defRPr>
            </a:lvl7pPr>
            <a:lvl8pPr lvl="7" rtl="0" algn="ctr">
              <a:lnSpc>
                <a:spcPct val="100000"/>
              </a:lnSpc>
              <a:spcBef>
                <a:spcPts val="0"/>
              </a:spcBef>
              <a:spcAft>
                <a:spcPts val="0"/>
              </a:spcAft>
              <a:buClr>
                <a:schemeClr val="dk1"/>
              </a:buClr>
              <a:buSzPts val="1800"/>
              <a:buNone/>
              <a:defRPr b="1" sz="1800">
                <a:solidFill>
                  <a:schemeClr val="dk1"/>
                </a:solidFill>
              </a:defRPr>
            </a:lvl8pPr>
            <a:lvl9pPr lvl="8" rtl="0" algn="ctr">
              <a:lnSpc>
                <a:spcPct val="100000"/>
              </a:lnSpc>
              <a:spcBef>
                <a:spcPts val="0"/>
              </a:spcBef>
              <a:spcAft>
                <a:spcPts val="0"/>
              </a:spcAft>
              <a:buClr>
                <a:schemeClr val="dk1"/>
              </a:buClr>
              <a:buSzPts val="1800"/>
              <a:buNone/>
              <a:defRPr b="1" sz="1800">
                <a:solidFill>
                  <a:schemeClr val="dk1"/>
                </a:solidFill>
              </a:defRPr>
            </a:lvl9pPr>
          </a:lstStyle>
          <a:p/>
        </p:txBody>
      </p:sp>
      <p:sp>
        <p:nvSpPr>
          <p:cNvPr id="234" name="Google Shape;234;p24"/>
          <p:cNvSpPr txBox="1"/>
          <p:nvPr>
            <p:ph idx="7" type="subTitle"/>
          </p:nvPr>
        </p:nvSpPr>
        <p:spPr>
          <a:xfrm>
            <a:off x="713225" y="4183475"/>
            <a:ext cx="2572500" cy="456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5" name="Google Shape;235;p24"/>
          <p:cNvSpPr txBox="1"/>
          <p:nvPr>
            <p:ph idx="8" type="subTitle"/>
          </p:nvPr>
        </p:nvSpPr>
        <p:spPr>
          <a:xfrm>
            <a:off x="713225" y="3812675"/>
            <a:ext cx="2572500" cy="37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800">
                <a:solidFill>
                  <a:schemeClr val="dk1"/>
                </a:solidFill>
                <a:latin typeface="Montserrat ExtraBold"/>
                <a:ea typeface="Montserrat ExtraBold"/>
                <a:cs typeface="Montserrat ExtraBold"/>
                <a:sym typeface="Montserrat ExtraBold"/>
              </a:defRPr>
            </a:lvl1pPr>
            <a:lvl2pPr lvl="1" rtl="0" algn="ctr">
              <a:lnSpc>
                <a:spcPct val="100000"/>
              </a:lnSpc>
              <a:spcBef>
                <a:spcPts val="0"/>
              </a:spcBef>
              <a:spcAft>
                <a:spcPts val="0"/>
              </a:spcAft>
              <a:buClr>
                <a:schemeClr val="dk1"/>
              </a:buClr>
              <a:buSzPts val="1800"/>
              <a:buNone/>
              <a:defRPr b="1" sz="1800">
                <a:solidFill>
                  <a:schemeClr val="dk1"/>
                </a:solidFill>
              </a:defRPr>
            </a:lvl2pPr>
            <a:lvl3pPr lvl="2" rtl="0" algn="ctr">
              <a:lnSpc>
                <a:spcPct val="100000"/>
              </a:lnSpc>
              <a:spcBef>
                <a:spcPts val="0"/>
              </a:spcBef>
              <a:spcAft>
                <a:spcPts val="0"/>
              </a:spcAft>
              <a:buClr>
                <a:schemeClr val="dk1"/>
              </a:buClr>
              <a:buSzPts val="1800"/>
              <a:buNone/>
              <a:defRPr b="1" sz="1800">
                <a:solidFill>
                  <a:schemeClr val="dk1"/>
                </a:solidFill>
              </a:defRPr>
            </a:lvl3pPr>
            <a:lvl4pPr lvl="3" rtl="0" algn="ctr">
              <a:lnSpc>
                <a:spcPct val="100000"/>
              </a:lnSpc>
              <a:spcBef>
                <a:spcPts val="0"/>
              </a:spcBef>
              <a:spcAft>
                <a:spcPts val="0"/>
              </a:spcAft>
              <a:buClr>
                <a:schemeClr val="dk1"/>
              </a:buClr>
              <a:buSzPts val="1800"/>
              <a:buNone/>
              <a:defRPr b="1" sz="1800">
                <a:solidFill>
                  <a:schemeClr val="dk1"/>
                </a:solidFill>
              </a:defRPr>
            </a:lvl4pPr>
            <a:lvl5pPr lvl="4" rtl="0" algn="ctr">
              <a:lnSpc>
                <a:spcPct val="100000"/>
              </a:lnSpc>
              <a:spcBef>
                <a:spcPts val="0"/>
              </a:spcBef>
              <a:spcAft>
                <a:spcPts val="0"/>
              </a:spcAft>
              <a:buClr>
                <a:schemeClr val="dk1"/>
              </a:buClr>
              <a:buSzPts val="1800"/>
              <a:buNone/>
              <a:defRPr b="1" sz="1800">
                <a:solidFill>
                  <a:schemeClr val="dk1"/>
                </a:solidFill>
              </a:defRPr>
            </a:lvl5pPr>
            <a:lvl6pPr lvl="5" rtl="0" algn="ctr">
              <a:lnSpc>
                <a:spcPct val="100000"/>
              </a:lnSpc>
              <a:spcBef>
                <a:spcPts val="0"/>
              </a:spcBef>
              <a:spcAft>
                <a:spcPts val="0"/>
              </a:spcAft>
              <a:buClr>
                <a:schemeClr val="dk1"/>
              </a:buClr>
              <a:buSzPts val="1800"/>
              <a:buNone/>
              <a:defRPr b="1" sz="1800">
                <a:solidFill>
                  <a:schemeClr val="dk1"/>
                </a:solidFill>
              </a:defRPr>
            </a:lvl6pPr>
            <a:lvl7pPr lvl="6" rtl="0" algn="ctr">
              <a:lnSpc>
                <a:spcPct val="100000"/>
              </a:lnSpc>
              <a:spcBef>
                <a:spcPts val="0"/>
              </a:spcBef>
              <a:spcAft>
                <a:spcPts val="0"/>
              </a:spcAft>
              <a:buClr>
                <a:schemeClr val="dk1"/>
              </a:buClr>
              <a:buSzPts val="1800"/>
              <a:buNone/>
              <a:defRPr b="1" sz="1800">
                <a:solidFill>
                  <a:schemeClr val="dk1"/>
                </a:solidFill>
              </a:defRPr>
            </a:lvl7pPr>
            <a:lvl8pPr lvl="7" rtl="0" algn="ctr">
              <a:lnSpc>
                <a:spcPct val="100000"/>
              </a:lnSpc>
              <a:spcBef>
                <a:spcPts val="0"/>
              </a:spcBef>
              <a:spcAft>
                <a:spcPts val="0"/>
              </a:spcAft>
              <a:buClr>
                <a:schemeClr val="dk1"/>
              </a:buClr>
              <a:buSzPts val="1800"/>
              <a:buNone/>
              <a:defRPr b="1" sz="1800">
                <a:solidFill>
                  <a:schemeClr val="dk1"/>
                </a:solidFill>
              </a:defRPr>
            </a:lvl8pPr>
            <a:lvl9pPr lvl="8" rtl="0" algn="ctr">
              <a:lnSpc>
                <a:spcPct val="100000"/>
              </a:lnSpc>
              <a:spcBef>
                <a:spcPts val="0"/>
              </a:spcBef>
              <a:spcAft>
                <a:spcPts val="0"/>
              </a:spcAft>
              <a:buClr>
                <a:schemeClr val="dk1"/>
              </a:buClr>
              <a:buSzPts val="1800"/>
              <a:buNone/>
              <a:defRPr b="1" sz="1800">
                <a:solidFill>
                  <a:schemeClr val="dk1"/>
                </a:solidFill>
              </a:defRPr>
            </a:lvl9pPr>
          </a:lstStyle>
          <a:p/>
        </p:txBody>
      </p:sp>
      <p:sp>
        <p:nvSpPr>
          <p:cNvPr id="236" name="Google Shape;236;p24"/>
          <p:cNvSpPr txBox="1"/>
          <p:nvPr>
            <p:ph idx="9" type="subTitle"/>
          </p:nvPr>
        </p:nvSpPr>
        <p:spPr>
          <a:xfrm>
            <a:off x="3285750" y="4183475"/>
            <a:ext cx="2572500" cy="456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7" name="Google Shape;237;p24"/>
          <p:cNvSpPr txBox="1"/>
          <p:nvPr>
            <p:ph idx="13" type="subTitle"/>
          </p:nvPr>
        </p:nvSpPr>
        <p:spPr>
          <a:xfrm>
            <a:off x="3285750" y="3812675"/>
            <a:ext cx="2572500" cy="37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800">
                <a:solidFill>
                  <a:schemeClr val="dk1"/>
                </a:solidFill>
                <a:latin typeface="Montserrat ExtraBold"/>
                <a:ea typeface="Montserrat ExtraBold"/>
                <a:cs typeface="Montserrat ExtraBold"/>
                <a:sym typeface="Montserrat ExtraBold"/>
              </a:defRPr>
            </a:lvl1pPr>
            <a:lvl2pPr lvl="1" rtl="0" algn="ctr">
              <a:lnSpc>
                <a:spcPct val="100000"/>
              </a:lnSpc>
              <a:spcBef>
                <a:spcPts val="0"/>
              </a:spcBef>
              <a:spcAft>
                <a:spcPts val="0"/>
              </a:spcAft>
              <a:buClr>
                <a:schemeClr val="dk1"/>
              </a:buClr>
              <a:buSzPts val="1800"/>
              <a:buNone/>
              <a:defRPr b="1" sz="1800">
                <a:solidFill>
                  <a:schemeClr val="dk1"/>
                </a:solidFill>
              </a:defRPr>
            </a:lvl2pPr>
            <a:lvl3pPr lvl="2" rtl="0" algn="ctr">
              <a:lnSpc>
                <a:spcPct val="100000"/>
              </a:lnSpc>
              <a:spcBef>
                <a:spcPts val="0"/>
              </a:spcBef>
              <a:spcAft>
                <a:spcPts val="0"/>
              </a:spcAft>
              <a:buClr>
                <a:schemeClr val="dk1"/>
              </a:buClr>
              <a:buSzPts val="1800"/>
              <a:buNone/>
              <a:defRPr b="1" sz="1800">
                <a:solidFill>
                  <a:schemeClr val="dk1"/>
                </a:solidFill>
              </a:defRPr>
            </a:lvl3pPr>
            <a:lvl4pPr lvl="3" rtl="0" algn="ctr">
              <a:lnSpc>
                <a:spcPct val="100000"/>
              </a:lnSpc>
              <a:spcBef>
                <a:spcPts val="0"/>
              </a:spcBef>
              <a:spcAft>
                <a:spcPts val="0"/>
              </a:spcAft>
              <a:buClr>
                <a:schemeClr val="dk1"/>
              </a:buClr>
              <a:buSzPts val="1800"/>
              <a:buNone/>
              <a:defRPr b="1" sz="1800">
                <a:solidFill>
                  <a:schemeClr val="dk1"/>
                </a:solidFill>
              </a:defRPr>
            </a:lvl4pPr>
            <a:lvl5pPr lvl="4" rtl="0" algn="ctr">
              <a:lnSpc>
                <a:spcPct val="100000"/>
              </a:lnSpc>
              <a:spcBef>
                <a:spcPts val="0"/>
              </a:spcBef>
              <a:spcAft>
                <a:spcPts val="0"/>
              </a:spcAft>
              <a:buClr>
                <a:schemeClr val="dk1"/>
              </a:buClr>
              <a:buSzPts val="1800"/>
              <a:buNone/>
              <a:defRPr b="1" sz="1800">
                <a:solidFill>
                  <a:schemeClr val="dk1"/>
                </a:solidFill>
              </a:defRPr>
            </a:lvl5pPr>
            <a:lvl6pPr lvl="5" rtl="0" algn="ctr">
              <a:lnSpc>
                <a:spcPct val="100000"/>
              </a:lnSpc>
              <a:spcBef>
                <a:spcPts val="0"/>
              </a:spcBef>
              <a:spcAft>
                <a:spcPts val="0"/>
              </a:spcAft>
              <a:buClr>
                <a:schemeClr val="dk1"/>
              </a:buClr>
              <a:buSzPts val="1800"/>
              <a:buNone/>
              <a:defRPr b="1" sz="1800">
                <a:solidFill>
                  <a:schemeClr val="dk1"/>
                </a:solidFill>
              </a:defRPr>
            </a:lvl6pPr>
            <a:lvl7pPr lvl="6" rtl="0" algn="ctr">
              <a:lnSpc>
                <a:spcPct val="100000"/>
              </a:lnSpc>
              <a:spcBef>
                <a:spcPts val="0"/>
              </a:spcBef>
              <a:spcAft>
                <a:spcPts val="0"/>
              </a:spcAft>
              <a:buClr>
                <a:schemeClr val="dk1"/>
              </a:buClr>
              <a:buSzPts val="1800"/>
              <a:buNone/>
              <a:defRPr b="1" sz="1800">
                <a:solidFill>
                  <a:schemeClr val="dk1"/>
                </a:solidFill>
              </a:defRPr>
            </a:lvl7pPr>
            <a:lvl8pPr lvl="7" rtl="0" algn="ctr">
              <a:lnSpc>
                <a:spcPct val="100000"/>
              </a:lnSpc>
              <a:spcBef>
                <a:spcPts val="0"/>
              </a:spcBef>
              <a:spcAft>
                <a:spcPts val="0"/>
              </a:spcAft>
              <a:buClr>
                <a:schemeClr val="dk1"/>
              </a:buClr>
              <a:buSzPts val="1800"/>
              <a:buNone/>
              <a:defRPr b="1" sz="1800">
                <a:solidFill>
                  <a:schemeClr val="dk1"/>
                </a:solidFill>
              </a:defRPr>
            </a:lvl8pPr>
            <a:lvl9pPr lvl="8" rtl="0" algn="ctr">
              <a:lnSpc>
                <a:spcPct val="100000"/>
              </a:lnSpc>
              <a:spcBef>
                <a:spcPts val="0"/>
              </a:spcBef>
              <a:spcAft>
                <a:spcPts val="0"/>
              </a:spcAft>
              <a:buClr>
                <a:schemeClr val="dk1"/>
              </a:buClr>
              <a:buSzPts val="1800"/>
              <a:buNone/>
              <a:defRPr b="1" sz="1800">
                <a:solidFill>
                  <a:schemeClr val="dk1"/>
                </a:solidFill>
              </a:defRPr>
            </a:lvl9pPr>
          </a:lstStyle>
          <a:p/>
        </p:txBody>
      </p:sp>
      <p:sp>
        <p:nvSpPr>
          <p:cNvPr id="238" name="Google Shape;238;p24"/>
          <p:cNvSpPr txBox="1"/>
          <p:nvPr>
            <p:ph idx="14" type="subTitle"/>
          </p:nvPr>
        </p:nvSpPr>
        <p:spPr>
          <a:xfrm>
            <a:off x="5858275" y="4183475"/>
            <a:ext cx="2572500" cy="456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9" name="Google Shape;239;p24"/>
          <p:cNvSpPr txBox="1"/>
          <p:nvPr>
            <p:ph idx="15" type="subTitle"/>
          </p:nvPr>
        </p:nvSpPr>
        <p:spPr>
          <a:xfrm>
            <a:off x="5858275" y="3812675"/>
            <a:ext cx="2572500" cy="37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800">
                <a:solidFill>
                  <a:schemeClr val="dk1"/>
                </a:solidFill>
                <a:latin typeface="Montserrat ExtraBold"/>
                <a:ea typeface="Montserrat ExtraBold"/>
                <a:cs typeface="Montserrat ExtraBold"/>
                <a:sym typeface="Montserrat ExtraBold"/>
              </a:defRPr>
            </a:lvl1pPr>
            <a:lvl2pPr lvl="1" rtl="0" algn="ctr">
              <a:lnSpc>
                <a:spcPct val="100000"/>
              </a:lnSpc>
              <a:spcBef>
                <a:spcPts val="0"/>
              </a:spcBef>
              <a:spcAft>
                <a:spcPts val="0"/>
              </a:spcAft>
              <a:buClr>
                <a:schemeClr val="dk1"/>
              </a:buClr>
              <a:buSzPts val="1800"/>
              <a:buNone/>
              <a:defRPr b="1" sz="1800">
                <a:solidFill>
                  <a:schemeClr val="dk1"/>
                </a:solidFill>
              </a:defRPr>
            </a:lvl2pPr>
            <a:lvl3pPr lvl="2" rtl="0" algn="ctr">
              <a:lnSpc>
                <a:spcPct val="100000"/>
              </a:lnSpc>
              <a:spcBef>
                <a:spcPts val="0"/>
              </a:spcBef>
              <a:spcAft>
                <a:spcPts val="0"/>
              </a:spcAft>
              <a:buClr>
                <a:schemeClr val="dk1"/>
              </a:buClr>
              <a:buSzPts val="1800"/>
              <a:buNone/>
              <a:defRPr b="1" sz="1800">
                <a:solidFill>
                  <a:schemeClr val="dk1"/>
                </a:solidFill>
              </a:defRPr>
            </a:lvl3pPr>
            <a:lvl4pPr lvl="3" rtl="0" algn="ctr">
              <a:lnSpc>
                <a:spcPct val="100000"/>
              </a:lnSpc>
              <a:spcBef>
                <a:spcPts val="0"/>
              </a:spcBef>
              <a:spcAft>
                <a:spcPts val="0"/>
              </a:spcAft>
              <a:buClr>
                <a:schemeClr val="dk1"/>
              </a:buClr>
              <a:buSzPts val="1800"/>
              <a:buNone/>
              <a:defRPr b="1" sz="1800">
                <a:solidFill>
                  <a:schemeClr val="dk1"/>
                </a:solidFill>
              </a:defRPr>
            </a:lvl4pPr>
            <a:lvl5pPr lvl="4" rtl="0" algn="ctr">
              <a:lnSpc>
                <a:spcPct val="100000"/>
              </a:lnSpc>
              <a:spcBef>
                <a:spcPts val="0"/>
              </a:spcBef>
              <a:spcAft>
                <a:spcPts val="0"/>
              </a:spcAft>
              <a:buClr>
                <a:schemeClr val="dk1"/>
              </a:buClr>
              <a:buSzPts val="1800"/>
              <a:buNone/>
              <a:defRPr b="1" sz="1800">
                <a:solidFill>
                  <a:schemeClr val="dk1"/>
                </a:solidFill>
              </a:defRPr>
            </a:lvl5pPr>
            <a:lvl6pPr lvl="5" rtl="0" algn="ctr">
              <a:lnSpc>
                <a:spcPct val="100000"/>
              </a:lnSpc>
              <a:spcBef>
                <a:spcPts val="0"/>
              </a:spcBef>
              <a:spcAft>
                <a:spcPts val="0"/>
              </a:spcAft>
              <a:buClr>
                <a:schemeClr val="dk1"/>
              </a:buClr>
              <a:buSzPts val="1800"/>
              <a:buNone/>
              <a:defRPr b="1" sz="1800">
                <a:solidFill>
                  <a:schemeClr val="dk1"/>
                </a:solidFill>
              </a:defRPr>
            </a:lvl6pPr>
            <a:lvl7pPr lvl="6" rtl="0" algn="ctr">
              <a:lnSpc>
                <a:spcPct val="100000"/>
              </a:lnSpc>
              <a:spcBef>
                <a:spcPts val="0"/>
              </a:spcBef>
              <a:spcAft>
                <a:spcPts val="0"/>
              </a:spcAft>
              <a:buClr>
                <a:schemeClr val="dk1"/>
              </a:buClr>
              <a:buSzPts val="1800"/>
              <a:buNone/>
              <a:defRPr b="1" sz="1800">
                <a:solidFill>
                  <a:schemeClr val="dk1"/>
                </a:solidFill>
              </a:defRPr>
            </a:lvl7pPr>
            <a:lvl8pPr lvl="7" rtl="0" algn="ctr">
              <a:lnSpc>
                <a:spcPct val="100000"/>
              </a:lnSpc>
              <a:spcBef>
                <a:spcPts val="0"/>
              </a:spcBef>
              <a:spcAft>
                <a:spcPts val="0"/>
              </a:spcAft>
              <a:buClr>
                <a:schemeClr val="dk1"/>
              </a:buClr>
              <a:buSzPts val="1800"/>
              <a:buNone/>
              <a:defRPr b="1" sz="1800">
                <a:solidFill>
                  <a:schemeClr val="dk1"/>
                </a:solidFill>
              </a:defRPr>
            </a:lvl8pPr>
            <a:lvl9pPr lvl="8" rtl="0" algn="ctr">
              <a:lnSpc>
                <a:spcPct val="100000"/>
              </a:lnSpc>
              <a:spcBef>
                <a:spcPts val="0"/>
              </a:spcBef>
              <a:spcAft>
                <a:spcPts val="0"/>
              </a:spcAft>
              <a:buClr>
                <a:schemeClr val="dk1"/>
              </a:buClr>
              <a:buSzPts val="1800"/>
              <a:buNone/>
              <a:defRPr b="1" sz="1800">
                <a:solidFill>
                  <a:schemeClr val="dk1"/>
                </a:solidFill>
              </a:defRPr>
            </a:lvl9pPr>
          </a:lstStyle>
          <a:p/>
        </p:txBody>
      </p:sp>
      <p:sp>
        <p:nvSpPr>
          <p:cNvPr id="240" name="Google Shape;240;p24"/>
          <p:cNvSpPr/>
          <p:nvPr/>
        </p:nvSpPr>
        <p:spPr>
          <a:xfrm flipH="1" rot="6818746">
            <a:off x="-1870346" y="-91201"/>
            <a:ext cx="4017949" cy="1632204"/>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4"/>
          <p:cNvSpPr/>
          <p:nvPr/>
        </p:nvSpPr>
        <p:spPr>
          <a:xfrm flipH="1" rot="10471118">
            <a:off x="6979458" y="-421817"/>
            <a:ext cx="4017881" cy="1632177"/>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4"/>
          <p:cNvSpPr/>
          <p:nvPr/>
        </p:nvSpPr>
        <p:spPr>
          <a:xfrm rot="5400000">
            <a:off x="7663299" y="3662845"/>
            <a:ext cx="1358270" cy="1603131"/>
          </a:xfrm>
          <a:custGeom>
            <a:rect b="b" l="l" r="r" t="t"/>
            <a:pathLst>
              <a:path extrusionOk="0" h="37803" w="32029">
                <a:moveTo>
                  <a:pt x="32017" y="1"/>
                </a:moveTo>
                <a:lnTo>
                  <a:pt x="322" y="1"/>
                </a:lnTo>
                <a:cubicBezTo>
                  <a:pt x="1" y="2930"/>
                  <a:pt x="679" y="6073"/>
                  <a:pt x="2846" y="8025"/>
                </a:cubicBezTo>
                <a:cubicBezTo>
                  <a:pt x="6240" y="11085"/>
                  <a:pt x="11550" y="10121"/>
                  <a:pt x="15919" y="11442"/>
                </a:cubicBezTo>
                <a:cubicBezTo>
                  <a:pt x="20551" y="12847"/>
                  <a:pt x="24159" y="17193"/>
                  <a:pt x="24671" y="22015"/>
                </a:cubicBezTo>
                <a:cubicBezTo>
                  <a:pt x="24932" y="24444"/>
                  <a:pt x="24468" y="26885"/>
                  <a:pt x="24456" y="29326"/>
                </a:cubicBezTo>
                <a:cubicBezTo>
                  <a:pt x="24420" y="31754"/>
                  <a:pt x="24944" y="34398"/>
                  <a:pt x="26730" y="36053"/>
                </a:cubicBezTo>
                <a:cubicBezTo>
                  <a:pt x="28147" y="37362"/>
                  <a:pt x="30064" y="37803"/>
                  <a:pt x="32029" y="37731"/>
                </a:cubicBezTo>
                <a:lnTo>
                  <a:pt x="3202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4"/>
          <p:cNvSpPr/>
          <p:nvPr/>
        </p:nvSpPr>
        <p:spPr>
          <a:xfrm flipH="1">
            <a:off x="-398567" y="4121462"/>
            <a:ext cx="1355468" cy="1624177"/>
          </a:xfrm>
          <a:custGeom>
            <a:rect b="b" l="l" r="r" t="t"/>
            <a:pathLst>
              <a:path extrusionOk="0" h="16622" w="13872">
                <a:moveTo>
                  <a:pt x="13645" y="632"/>
                </a:moveTo>
                <a:cubicBezTo>
                  <a:pt x="12717" y="1"/>
                  <a:pt x="11383" y="298"/>
                  <a:pt x="10514" y="1013"/>
                </a:cubicBezTo>
                <a:cubicBezTo>
                  <a:pt x="9633" y="1727"/>
                  <a:pt x="9085" y="2751"/>
                  <a:pt x="8490" y="3716"/>
                </a:cubicBezTo>
                <a:cubicBezTo>
                  <a:pt x="7895" y="4680"/>
                  <a:pt x="7192" y="5656"/>
                  <a:pt x="6144" y="6109"/>
                </a:cubicBezTo>
                <a:cubicBezTo>
                  <a:pt x="4751" y="6740"/>
                  <a:pt x="2989" y="6323"/>
                  <a:pt x="1680" y="7121"/>
                </a:cubicBezTo>
                <a:cubicBezTo>
                  <a:pt x="156" y="8073"/>
                  <a:pt x="1" y="10383"/>
                  <a:pt x="906" y="11943"/>
                </a:cubicBezTo>
                <a:cubicBezTo>
                  <a:pt x="1322" y="12645"/>
                  <a:pt x="1918" y="13252"/>
                  <a:pt x="2680" y="13550"/>
                </a:cubicBezTo>
                <a:cubicBezTo>
                  <a:pt x="3966" y="14050"/>
                  <a:pt x="5394" y="13550"/>
                  <a:pt x="6752" y="13371"/>
                </a:cubicBezTo>
                <a:cubicBezTo>
                  <a:pt x="8371" y="13169"/>
                  <a:pt x="10109" y="13479"/>
                  <a:pt x="11324" y="14550"/>
                </a:cubicBezTo>
                <a:cubicBezTo>
                  <a:pt x="12157" y="15276"/>
                  <a:pt x="12788" y="16384"/>
                  <a:pt x="13872" y="1662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4"/>
          <p:cNvSpPr/>
          <p:nvPr/>
        </p:nvSpPr>
        <p:spPr>
          <a:xfrm rot="8685389">
            <a:off x="423353" y="2947605"/>
            <a:ext cx="579729" cy="599285"/>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4"/>
          <p:cNvSpPr/>
          <p:nvPr/>
        </p:nvSpPr>
        <p:spPr>
          <a:xfrm rot="-1464996">
            <a:off x="8300412" y="1299449"/>
            <a:ext cx="579722" cy="599277"/>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3">
    <p:spTree>
      <p:nvGrpSpPr>
        <p:cNvPr id="246" name="Shape 246"/>
        <p:cNvGrpSpPr/>
        <p:nvPr/>
      </p:nvGrpSpPr>
      <p:grpSpPr>
        <a:xfrm>
          <a:off x="0" y="0"/>
          <a:ext cx="0" cy="0"/>
          <a:chOff x="0" y="0"/>
          <a:chExt cx="0" cy="0"/>
        </a:xfrm>
      </p:grpSpPr>
      <p:sp>
        <p:nvSpPr>
          <p:cNvPr id="247" name="Google Shape;247;p25"/>
          <p:cNvSpPr/>
          <p:nvPr/>
        </p:nvSpPr>
        <p:spPr>
          <a:xfrm rot="-5400000">
            <a:off x="7131424" y="-1147665"/>
            <a:ext cx="6137635" cy="5982436"/>
          </a:xfrm>
          <a:custGeom>
            <a:rect b="b" l="l" r="r" t="t"/>
            <a:pathLst>
              <a:path extrusionOk="0" h="29397" w="3016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5"/>
          <p:cNvSpPr/>
          <p:nvPr/>
        </p:nvSpPr>
        <p:spPr>
          <a:xfrm rot="10128684">
            <a:off x="-2086018" y="-3705244"/>
            <a:ext cx="6137645" cy="5982444"/>
          </a:xfrm>
          <a:custGeom>
            <a:rect b="b" l="l" r="r" t="t"/>
            <a:pathLst>
              <a:path extrusionOk="0" h="29397" w="3016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5"/>
          <p:cNvSpPr/>
          <p:nvPr/>
        </p:nvSpPr>
        <p:spPr>
          <a:xfrm rot="-4971457">
            <a:off x="1296962" y="4481017"/>
            <a:ext cx="6137609" cy="5982410"/>
          </a:xfrm>
          <a:custGeom>
            <a:rect b="b" l="l" r="r" t="t"/>
            <a:pathLst>
              <a:path extrusionOk="0" h="29397" w="3016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5"/>
          <p:cNvSpPr txBox="1"/>
          <p:nvPr>
            <p:ph hasCustomPrompt="1" type="title"/>
          </p:nvPr>
        </p:nvSpPr>
        <p:spPr>
          <a:xfrm>
            <a:off x="2772750" y="1086944"/>
            <a:ext cx="3598500" cy="35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b="1" sz="4000"/>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251" name="Google Shape;251;p25"/>
          <p:cNvSpPr txBox="1"/>
          <p:nvPr>
            <p:ph idx="1" type="subTitle"/>
          </p:nvPr>
        </p:nvSpPr>
        <p:spPr>
          <a:xfrm>
            <a:off x="3067050" y="1517750"/>
            <a:ext cx="3009900" cy="57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52" name="Google Shape;252;p25"/>
          <p:cNvSpPr txBox="1"/>
          <p:nvPr>
            <p:ph hasCustomPrompt="1" idx="2" type="title"/>
          </p:nvPr>
        </p:nvSpPr>
        <p:spPr>
          <a:xfrm>
            <a:off x="713175" y="2988336"/>
            <a:ext cx="3598500" cy="35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b="1" sz="4000"/>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253" name="Google Shape;253;p25"/>
          <p:cNvSpPr txBox="1"/>
          <p:nvPr>
            <p:ph idx="3" type="subTitle"/>
          </p:nvPr>
        </p:nvSpPr>
        <p:spPr>
          <a:xfrm>
            <a:off x="713175" y="3342875"/>
            <a:ext cx="3598500" cy="57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54" name="Google Shape;254;p25"/>
          <p:cNvSpPr txBox="1"/>
          <p:nvPr>
            <p:ph hasCustomPrompt="1" idx="4" type="title"/>
          </p:nvPr>
        </p:nvSpPr>
        <p:spPr>
          <a:xfrm>
            <a:off x="4832350" y="2988336"/>
            <a:ext cx="3598500" cy="35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b="1" sz="4000"/>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255" name="Google Shape;255;p25"/>
          <p:cNvSpPr txBox="1"/>
          <p:nvPr>
            <p:ph idx="5" type="subTitle"/>
          </p:nvPr>
        </p:nvSpPr>
        <p:spPr>
          <a:xfrm>
            <a:off x="4832350" y="3342875"/>
            <a:ext cx="3598500" cy="57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56" name="Google Shape;256;p25"/>
          <p:cNvSpPr/>
          <p:nvPr/>
        </p:nvSpPr>
        <p:spPr>
          <a:xfrm rot="-7330886">
            <a:off x="6849062" y="1891801"/>
            <a:ext cx="503429" cy="520421"/>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5"/>
          <p:cNvSpPr/>
          <p:nvPr/>
        </p:nvSpPr>
        <p:spPr>
          <a:xfrm rot="-1855049">
            <a:off x="1856075" y="1756917"/>
            <a:ext cx="487936" cy="504389"/>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5"/>
          <p:cNvSpPr/>
          <p:nvPr/>
        </p:nvSpPr>
        <p:spPr>
          <a:xfrm rot="-2998171">
            <a:off x="4372465" y="-232580"/>
            <a:ext cx="579723" cy="599279"/>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s">
  <p:cSld name="CUSTOM_9">
    <p:spTree>
      <p:nvGrpSpPr>
        <p:cNvPr id="259" name="Shape 259"/>
        <p:cNvGrpSpPr/>
        <p:nvPr/>
      </p:nvGrpSpPr>
      <p:grpSpPr>
        <a:xfrm>
          <a:off x="0" y="0"/>
          <a:ext cx="0" cy="0"/>
          <a:chOff x="0" y="0"/>
          <a:chExt cx="0" cy="0"/>
        </a:xfrm>
      </p:grpSpPr>
      <p:sp>
        <p:nvSpPr>
          <p:cNvPr id="260" name="Google Shape;260;p26"/>
          <p:cNvSpPr/>
          <p:nvPr/>
        </p:nvSpPr>
        <p:spPr>
          <a:xfrm>
            <a:off x="-7" y="3442750"/>
            <a:ext cx="1038692" cy="1776484"/>
          </a:xfrm>
          <a:custGeom>
            <a:rect b="b" l="l" r="r" t="t"/>
            <a:pathLst>
              <a:path extrusionOk="0" h="15336" w="8967">
                <a:moveTo>
                  <a:pt x="6537" y="11573"/>
                </a:moveTo>
                <a:cubicBezTo>
                  <a:pt x="5490" y="11228"/>
                  <a:pt x="4382" y="11454"/>
                  <a:pt x="3311" y="11609"/>
                </a:cubicBezTo>
                <a:cubicBezTo>
                  <a:pt x="2918" y="11668"/>
                  <a:pt x="2501" y="11716"/>
                  <a:pt x="2120" y="11633"/>
                </a:cubicBezTo>
                <a:cubicBezTo>
                  <a:pt x="1727" y="11537"/>
                  <a:pt x="1358" y="11275"/>
                  <a:pt x="1251" y="10882"/>
                </a:cubicBezTo>
                <a:cubicBezTo>
                  <a:pt x="1132" y="10454"/>
                  <a:pt x="1370" y="10025"/>
                  <a:pt x="1644" y="9668"/>
                </a:cubicBezTo>
                <a:cubicBezTo>
                  <a:pt x="2263" y="8846"/>
                  <a:pt x="3132" y="8239"/>
                  <a:pt x="3811" y="7465"/>
                </a:cubicBezTo>
                <a:cubicBezTo>
                  <a:pt x="5371" y="5703"/>
                  <a:pt x="5894" y="2917"/>
                  <a:pt x="4632" y="929"/>
                </a:cubicBezTo>
                <a:cubicBezTo>
                  <a:pt x="4454" y="643"/>
                  <a:pt x="4228" y="381"/>
                  <a:pt x="3930" y="238"/>
                </a:cubicBezTo>
                <a:cubicBezTo>
                  <a:pt x="3406" y="0"/>
                  <a:pt x="2775" y="226"/>
                  <a:pt x="2323" y="595"/>
                </a:cubicBezTo>
                <a:cubicBezTo>
                  <a:pt x="1882" y="953"/>
                  <a:pt x="1537" y="1453"/>
                  <a:pt x="1108" y="1834"/>
                </a:cubicBezTo>
                <a:cubicBezTo>
                  <a:pt x="787" y="2108"/>
                  <a:pt x="406" y="2346"/>
                  <a:pt x="1" y="2381"/>
                </a:cubicBezTo>
                <a:lnTo>
                  <a:pt x="1" y="15335"/>
                </a:lnTo>
                <a:lnTo>
                  <a:pt x="8502" y="15335"/>
                </a:lnTo>
                <a:cubicBezTo>
                  <a:pt x="8966" y="13835"/>
                  <a:pt x="8026" y="12061"/>
                  <a:pt x="6537" y="1157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6"/>
          <p:cNvSpPr/>
          <p:nvPr/>
        </p:nvSpPr>
        <p:spPr>
          <a:xfrm>
            <a:off x="1676350" y="706550"/>
            <a:ext cx="5791258" cy="3541989"/>
          </a:xfrm>
          <a:custGeom>
            <a:rect b="b" l="l" r="r" t="t"/>
            <a:pathLst>
              <a:path extrusionOk="0" h="16967" w="34136">
                <a:moveTo>
                  <a:pt x="25348" y="1262"/>
                </a:moveTo>
                <a:cubicBezTo>
                  <a:pt x="27372" y="1608"/>
                  <a:pt x="29492" y="2036"/>
                  <a:pt x="31099" y="3322"/>
                </a:cubicBezTo>
                <a:cubicBezTo>
                  <a:pt x="33397" y="5144"/>
                  <a:pt x="34135" y="8823"/>
                  <a:pt x="32445" y="11252"/>
                </a:cubicBezTo>
                <a:cubicBezTo>
                  <a:pt x="30801" y="13633"/>
                  <a:pt x="27611" y="14300"/>
                  <a:pt x="24717" y="14597"/>
                </a:cubicBezTo>
                <a:cubicBezTo>
                  <a:pt x="19431" y="15145"/>
                  <a:pt x="4822" y="16967"/>
                  <a:pt x="2357" y="10394"/>
                </a:cubicBezTo>
                <a:cubicBezTo>
                  <a:pt x="0" y="4132"/>
                  <a:pt x="5810" y="1346"/>
                  <a:pt x="10835" y="667"/>
                </a:cubicBezTo>
                <a:cubicBezTo>
                  <a:pt x="15681" y="0"/>
                  <a:pt x="20562" y="465"/>
                  <a:pt x="25348" y="126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6"/>
          <p:cNvSpPr/>
          <p:nvPr/>
        </p:nvSpPr>
        <p:spPr>
          <a:xfrm rot="5400000">
            <a:off x="7233395" y="3232923"/>
            <a:ext cx="1752627" cy="2068580"/>
          </a:xfrm>
          <a:custGeom>
            <a:rect b="b" l="l" r="r" t="t"/>
            <a:pathLst>
              <a:path extrusionOk="0" h="37803" w="32029">
                <a:moveTo>
                  <a:pt x="32017" y="1"/>
                </a:moveTo>
                <a:lnTo>
                  <a:pt x="322" y="1"/>
                </a:lnTo>
                <a:cubicBezTo>
                  <a:pt x="1" y="2930"/>
                  <a:pt x="679" y="6073"/>
                  <a:pt x="2846" y="8025"/>
                </a:cubicBezTo>
                <a:cubicBezTo>
                  <a:pt x="6240" y="11085"/>
                  <a:pt x="11550" y="10121"/>
                  <a:pt x="15919" y="11442"/>
                </a:cubicBezTo>
                <a:cubicBezTo>
                  <a:pt x="20551" y="12847"/>
                  <a:pt x="24159" y="17193"/>
                  <a:pt x="24671" y="22015"/>
                </a:cubicBezTo>
                <a:cubicBezTo>
                  <a:pt x="24932" y="24444"/>
                  <a:pt x="24468" y="26885"/>
                  <a:pt x="24456" y="29326"/>
                </a:cubicBezTo>
                <a:cubicBezTo>
                  <a:pt x="24420" y="31754"/>
                  <a:pt x="24944" y="34398"/>
                  <a:pt x="26730" y="36053"/>
                </a:cubicBezTo>
                <a:cubicBezTo>
                  <a:pt x="28147" y="37362"/>
                  <a:pt x="30064" y="37803"/>
                  <a:pt x="32029" y="37731"/>
                </a:cubicBezTo>
                <a:lnTo>
                  <a:pt x="3202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6"/>
          <p:cNvSpPr/>
          <p:nvPr/>
        </p:nvSpPr>
        <p:spPr>
          <a:xfrm rot="-5400000">
            <a:off x="591636" y="-667844"/>
            <a:ext cx="1437498" cy="2620786"/>
          </a:xfrm>
          <a:custGeom>
            <a:rect b="b" l="l" r="r" t="t"/>
            <a:pathLst>
              <a:path extrusionOk="0" h="32671" w="17920">
                <a:moveTo>
                  <a:pt x="17920" y="30313"/>
                </a:moveTo>
                <a:cubicBezTo>
                  <a:pt x="17920" y="30313"/>
                  <a:pt x="12098" y="32671"/>
                  <a:pt x="10895" y="28051"/>
                </a:cubicBezTo>
                <a:cubicBezTo>
                  <a:pt x="9693" y="23443"/>
                  <a:pt x="12895" y="20467"/>
                  <a:pt x="14419" y="15645"/>
                </a:cubicBezTo>
                <a:cubicBezTo>
                  <a:pt x="16050" y="10549"/>
                  <a:pt x="12752" y="9692"/>
                  <a:pt x="8871" y="9370"/>
                </a:cubicBezTo>
                <a:cubicBezTo>
                  <a:pt x="4740" y="9049"/>
                  <a:pt x="1" y="5358"/>
                  <a:pt x="6299" y="0"/>
                </a:cubicBezTo>
                <a:lnTo>
                  <a:pt x="1786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6"/>
          <p:cNvSpPr/>
          <p:nvPr/>
        </p:nvSpPr>
        <p:spPr>
          <a:xfrm>
            <a:off x="7970533" y="-169538"/>
            <a:ext cx="1355468" cy="1624177"/>
          </a:xfrm>
          <a:custGeom>
            <a:rect b="b" l="l" r="r" t="t"/>
            <a:pathLst>
              <a:path extrusionOk="0" h="16622" w="13872">
                <a:moveTo>
                  <a:pt x="13645" y="632"/>
                </a:moveTo>
                <a:cubicBezTo>
                  <a:pt x="12717" y="1"/>
                  <a:pt x="11383" y="298"/>
                  <a:pt x="10514" y="1013"/>
                </a:cubicBezTo>
                <a:cubicBezTo>
                  <a:pt x="9633" y="1727"/>
                  <a:pt x="9085" y="2751"/>
                  <a:pt x="8490" y="3716"/>
                </a:cubicBezTo>
                <a:cubicBezTo>
                  <a:pt x="7895" y="4680"/>
                  <a:pt x="7192" y="5656"/>
                  <a:pt x="6144" y="6109"/>
                </a:cubicBezTo>
                <a:cubicBezTo>
                  <a:pt x="4751" y="6740"/>
                  <a:pt x="2989" y="6323"/>
                  <a:pt x="1680" y="7121"/>
                </a:cubicBezTo>
                <a:cubicBezTo>
                  <a:pt x="156" y="8073"/>
                  <a:pt x="1" y="10383"/>
                  <a:pt x="906" y="11943"/>
                </a:cubicBezTo>
                <a:cubicBezTo>
                  <a:pt x="1322" y="12645"/>
                  <a:pt x="1918" y="13252"/>
                  <a:pt x="2680" y="13550"/>
                </a:cubicBezTo>
                <a:cubicBezTo>
                  <a:pt x="3966" y="14050"/>
                  <a:pt x="5394" y="13550"/>
                  <a:pt x="6752" y="13371"/>
                </a:cubicBezTo>
                <a:cubicBezTo>
                  <a:pt x="8371" y="13169"/>
                  <a:pt x="10109" y="13479"/>
                  <a:pt x="11324" y="14550"/>
                </a:cubicBezTo>
                <a:cubicBezTo>
                  <a:pt x="12157" y="15276"/>
                  <a:pt x="12788" y="16384"/>
                  <a:pt x="13872" y="16622"/>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6"/>
          <p:cNvSpPr txBox="1"/>
          <p:nvPr>
            <p:ph idx="1" type="subTitle"/>
          </p:nvPr>
        </p:nvSpPr>
        <p:spPr>
          <a:xfrm>
            <a:off x="2201525" y="1472175"/>
            <a:ext cx="4740900" cy="13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800"/>
              <a:buNone/>
              <a:defRPr sz="18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66" name="Google Shape;266;p26"/>
          <p:cNvSpPr txBox="1"/>
          <p:nvPr>
            <p:ph type="title"/>
          </p:nvPr>
        </p:nvSpPr>
        <p:spPr>
          <a:xfrm>
            <a:off x="2816675" y="2797350"/>
            <a:ext cx="3510600" cy="370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1800"/>
              <a:buNone/>
              <a:defRPr sz="1800"/>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267" name="Google Shape;267;p26"/>
          <p:cNvSpPr/>
          <p:nvPr/>
        </p:nvSpPr>
        <p:spPr>
          <a:xfrm rot="-1464930">
            <a:off x="6532560" y="251563"/>
            <a:ext cx="683085" cy="706117"/>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6"/>
          <p:cNvSpPr/>
          <p:nvPr/>
        </p:nvSpPr>
        <p:spPr>
          <a:xfrm rot="1837805">
            <a:off x="2932089" y="4224367"/>
            <a:ext cx="683081" cy="706120"/>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6"/>
          <p:cNvSpPr/>
          <p:nvPr/>
        </p:nvSpPr>
        <p:spPr>
          <a:xfrm rot="1837736">
            <a:off x="334724" y="1764983"/>
            <a:ext cx="424510" cy="438820"/>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6"/>
          <p:cNvSpPr/>
          <p:nvPr/>
        </p:nvSpPr>
        <p:spPr>
          <a:xfrm rot="7978515">
            <a:off x="8218652" y="2763342"/>
            <a:ext cx="424501" cy="438821"/>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1">
    <p:spTree>
      <p:nvGrpSpPr>
        <p:cNvPr id="271" name="Shape 271"/>
        <p:cNvGrpSpPr/>
        <p:nvPr/>
      </p:nvGrpSpPr>
      <p:grpSpPr>
        <a:xfrm>
          <a:off x="0" y="0"/>
          <a:ext cx="0" cy="0"/>
          <a:chOff x="0" y="0"/>
          <a:chExt cx="0" cy="0"/>
        </a:xfrm>
      </p:grpSpPr>
      <p:sp>
        <p:nvSpPr>
          <p:cNvPr id="272" name="Google Shape;272;p27"/>
          <p:cNvSpPr txBox="1"/>
          <p:nvPr>
            <p:ph idx="1" type="subTitle"/>
          </p:nvPr>
        </p:nvSpPr>
        <p:spPr>
          <a:xfrm>
            <a:off x="1056375" y="2287875"/>
            <a:ext cx="3382800" cy="1254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73" name="Google Shape;273;p27"/>
          <p:cNvSpPr txBox="1"/>
          <p:nvPr>
            <p:ph idx="2" type="subTitle"/>
          </p:nvPr>
        </p:nvSpPr>
        <p:spPr>
          <a:xfrm>
            <a:off x="1056375" y="1917075"/>
            <a:ext cx="3382800" cy="370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sz="1800">
                <a:solidFill>
                  <a:schemeClr val="dk1"/>
                </a:solidFill>
                <a:latin typeface="Montserrat ExtraBold"/>
                <a:ea typeface="Montserrat ExtraBold"/>
                <a:cs typeface="Montserrat ExtraBold"/>
                <a:sym typeface="Montserrat ExtraBold"/>
              </a:defRPr>
            </a:lvl1pPr>
            <a:lvl2pPr lvl="1" rtl="0">
              <a:lnSpc>
                <a:spcPct val="100000"/>
              </a:lnSpc>
              <a:spcBef>
                <a:spcPts val="0"/>
              </a:spcBef>
              <a:spcAft>
                <a:spcPts val="0"/>
              </a:spcAft>
              <a:buClr>
                <a:schemeClr val="dk1"/>
              </a:buClr>
              <a:buSzPts val="1800"/>
              <a:buNone/>
              <a:defRPr b="1" sz="1800">
                <a:solidFill>
                  <a:schemeClr val="dk1"/>
                </a:solidFill>
              </a:defRPr>
            </a:lvl2pPr>
            <a:lvl3pPr lvl="2" rtl="0">
              <a:lnSpc>
                <a:spcPct val="100000"/>
              </a:lnSpc>
              <a:spcBef>
                <a:spcPts val="0"/>
              </a:spcBef>
              <a:spcAft>
                <a:spcPts val="0"/>
              </a:spcAft>
              <a:buClr>
                <a:schemeClr val="dk1"/>
              </a:buClr>
              <a:buSzPts val="1800"/>
              <a:buNone/>
              <a:defRPr b="1" sz="1800">
                <a:solidFill>
                  <a:schemeClr val="dk1"/>
                </a:solidFill>
              </a:defRPr>
            </a:lvl3pPr>
            <a:lvl4pPr lvl="3" rtl="0">
              <a:lnSpc>
                <a:spcPct val="100000"/>
              </a:lnSpc>
              <a:spcBef>
                <a:spcPts val="0"/>
              </a:spcBef>
              <a:spcAft>
                <a:spcPts val="0"/>
              </a:spcAft>
              <a:buClr>
                <a:schemeClr val="dk1"/>
              </a:buClr>
              <a:buSzPts val="1800"/>
              <a:buNone/>
              <a:defRPr b="1" sz="1800">
                <a:solidFill>
                  <a:schemeClr val="dk1"/>
                </a:solidFill>
              </a:defRPr>
            </a:lvl4pPr>
            <a:lvl5pPr lvl="4" rtl="0">
              <a:lnSpc>
                <a:spcPct val="100000"/>
              </a:lnSpc>
              <a:spcBef>
                <a:spcPts val="0"/>
              </a:spcBef>
              <a:spcAft>
                <a:spcPts val="0"/>
              </a:spcAft>
              <a:buClr>
                <a:schemeClr val="dk1"/>
              </a:buClr>
              <a:buSzPts val="1800"/>
              <a:buNone/>
              <a:defRPr b="1" sz="1800">
                <a:solidFill>
                  <a:schemeClr val="dk1"/>
                </a:solidFill>
              </a:defRPr>
            </a:lvl5pPr>
            <a:lvl6pPr lvl="5" rtl="0">
              <a:lnSpc>
                <a:spcPct val="100000"/>
              </a:lnSpc>
              <a:spcBef>
                <a:spcPts val="0"/>
              </a:spcBef>
              <a:spcAft>
                <a:spcPts val="0"/>
              </a:spcAft>
              <a:buClr>
                <a:schemeClr val="dk1"/>
              </a:buClr>
              <a:buSzPts val="1800"/>
              <a:buNone/>
              <a:defRPr b="1" sz="1800">
                <a:solidFill>
                  <a:schemeClr val="dk1"/>
                </a:solidFill>
              </a:defRPr>
            </a:lvl6pPr>
            <a:lvl7pPr lvl="6" rtl="0">
              <a:lnSpc>
                <a:spcPct val="100000"/>
              </a:lnSpc>
              <a:spcBef>
                <a:spcPts val="0"/>
              </a:spcBef>
              <a:spcAft>
                <a:spcPts val="0"/>
              </a:spcAft>
              <a:buClr>
                <a:schemeClr val="dk1"/>
              </a:buClr>
              <a:buSzPts val="1800"/>
              <a:buNone/>
              <a:defRPr b="1" sz="1800">
                <a:solidFill>
                  <a:schemeClr val="dk1"/>
                </a:solidFill>
              </a:defRPr>
            </a:lvl7pPr>
            <a:lvl8pPr lvl="7" rtl="0">
              <a:lnSpc>
                <a:spcPct val="100000"/>
              </a:lnSpc>
              <a:spcBef>
                <a:spcPts val="0"/>
              </a:spcBef>
              <a:spcAft>
                <a:spcPts val="0"/>
              </a:spcAft>
              <a:buClr>
                <a:schemeClr val="dk1"/>
              </a:buClr>
              <a:buSzPts val="1800"/>
              <a:buNone/>
              <a:defRPr b="1" sz="1800">
                <a:solidFill>
                  <a:schemeClr val="dk1"/>
                </a:solidFill>
              </a:defRPr>
            </a:lvl8pPr>
            <a:lvl9pPr lvl="8" rtl="0">
              <a:lnSpc>
                <a:spcPct val="100000"/>
              </a:lnSpc>
              <a:spcBef>
                <a:spcPts val="0"/>
              </a:spcBef>
              <a:spcAft>
                <a:spcPts val="0"/>
              </a:spcAft>
              <a:buClr>
                <a:schemeClr val="dk1"/>
              </a:buClr>
              <a:buSzPts val="1800"/>
              <a:buNone/>
              <a:defRPr b="1" sz="1800">
                <a:solidFill>
                  <a:schemeClr val="dk1"/>
                </a:solidFill>
              </a:defRPr>
            </a:lvl9pPr>
          </a:lstStyle>
          <a:p/>
        </p:txBody>
      </p:sp>
      <p:sp>
        <p:nvSpPr>
          <p:cNvPr id="274" name="Google Shape;274;p27"/>
          <p:cNvSpPr/>
          <p:nvPr/>
        </p:nvSpPr>
        <p:spPr>
          <a:xfrm flipH="1" rot="10471164">
            <a:off x="978740" y="-1089647"/>
            <a:ext cx="5636564" cy="2289732"/>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7"/>
          <p:cNvSpPr/>
          <p:nvPr/>
        </p:nvSpPr>
        <p:spPr>
          <a:xfrm rot="450914">
            <a:off x="6263117" y="4056218"/>
            <a:ext cx="4017913" cy="1632190"/>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7"/>
          <p:cNvSpPr/>
          <p:nvPr/>
        </p:nvSpPr>
        <p:spPr>
          <a:xfrm flipH="1" rot="10800000">
            <a:off x="8114910" y="-312123"/>
            <a:ext cx="1144163" cy="1370941"/>
          </a:xfrm>
          <a:custGeom>
            <a:rect b="b" l="l" r="r" t="t"/>
            <a:pathLst>
              <a:path extrusionOk="0" h="16622" w="13872">
                <a:moveTo>
                  <a:pt x="13645" y="632"/>
                </a:moveTo>
                <a:cubicBezTo>
                  <a:pt x="12717" y="1"/>
                  <a:pt x="11383" y="298"/>
                  <a:pt x="10514" y="1013"/>
                </a:cubicBezTo>
                <a:cubicBezTo>
                  <a:pt x="9633" y="1727"/>
                  <a:pt x="9085" y="2751"/>
                  <a:pt x="8490" y="3716"/>
                </a:cubicBezTo>
                <a:cubicBezTo>
                  <a:pt x="7895" y="4680"/>
                  <a:pt x="7192" y="5656"/>
                  <a:pt x="6144" y="6109"/>
                </a:cubicBezTo>
                <a:cubicBezTo>
                  <a:pt x="4751" y="6740"/>
                  <a:pt x="2989" y="6323"/>
                  <a:pt x="1680" y="7121"/>
                </a:cubicBezTo>
                <a:cubicBezTo>
                  <a:pt x="156" y="8073"/>
                  <a:pt x="1" y="10383"/>
                  <a:pt x="906" y="11943"/>
                </a:cubicBezTo>
                <a:cubicBezTo>
                  <a:pt x="1322" y="12645"/>
                  <a:pt x="1918" y="13252"/>
                  <a:pt x="2680" y="13550"/>
                </a:cubicBezTo>
                <a:cubicBezTo>
                  <a:pt x="3966" y="14050"/>
                  <a:pt x="5394" y="13550"/>
                  <a:pt x="6752" y="13371"/>
                </a:cubicBezTo>
                <a:cubicBezTo>
                  <a:pt x="8371" y="13169"/>
                  <a:pt x="10109" y="13479"/>
                  <a:pt x="11324" y="14550"/>
                </a:cubicBezTo>
                <a:cubicBezTo>
                  <a:pt x="12157" y="15276"/>
                  <a:pt x="12788" y="16384"/>
                  <a:pt x="13872" y="1662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7"/>
          <p:cNvSpPr/>
          <p:nvPr/>
        </p:nvSpPr>
        <p:spPr>
          <a:xfrm rot="6080158">
            <a:off x="-524899" y="2333841"/>
            <a:ext cx="3115795" cy="5872386"/>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78" name="Google Shape;278;p27"/>
          <p:cNvSpPr/>
          <p:nvPr/>
        </p:nvSpPr>
        <p:spPr>
          <a:xfrm rot="-7795815">
            <a:off x="3847993" y="3743305"/>
            <a:ext cx="594765" cy="614828"/>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7"/>
          <p:cNvSpPr/>
          <p:nvPr/>
        </p:nvSpPr>
        <p:spPr>
          <a:xfrm rot="-1855129">
            <a:off x="2450391" y="878929"/>
            <a:ext cx="594766" cy="614828"/>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7"/>
          <p:cNvSpPr/>
          <p:nvPr/>
        </p:nvSpPr>
        <p:spPr>
          <a:xfrm rot="7256987">
            <a:off x="7400919" y="731259"/>
            <a:ext cx="594765" cy="614828"/>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1_1">
    <p:spTree>
      <p:nvGrpSpPr>
        <p:cNvPr id="281" name="Shape 281"/>
        <p:cNvGrpSpPr/>
        <p:nvPr/>
      </p:nvGrpSpPr>
      <p:grpSpPr>
        <a:xfrm>
          <a:off x="0" y="0"/>
          <a:ext cx="0" cy="0"/>
          <a:chOff x="0" y="0"/>
          <a:chExt cx="0" cy="0"/>
        </a:xfrm>
      </p:grpSpPr>
      <p:sp>
        <p:nvSpPr>
          <p:cNvPr id="282" name="Google Shape;282;p28"/>
          <p:cNvSpPr txBox="1"/>
          <p:nvPr>
            <p:ph idx="1" type="subTitle"/>
          </p:nvPr>
        </p:nvSpPr>
        <p:spPr>
          <a:xfrm>
            <a:off x="4801200" y="2287875"/>
            <a:ext cx="3406500" cy="1254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83" name="Google Shape;283;p28"/>
          <p:cNvSpPr txBox="1"/>
          <p:nvPr>
            <p:ph idx="2" type="subTitle"/>
          </p:nvPr>
        </p:nvSpPr>
        <p:spPr>
          <a:xfrm>
            <a:off x="4801200" y="1917075"/>
            <a:ext cx="3406500" cy="370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400"/>
              <a:buNone/>
              <a:defRPr sz="2400">
                <a:solidFill>
                  <a:schemeClr val="dk1"/>
                </a:solidFill>
                <a:latin typeface="Montserrat ExtraBold"/>
                <a:ea typeface="Montserrat ExtraBold"/>
                <a:cs typeface="Montserrat ExtraBold"/>
                <a:sym typeface="Montserrat ExtraBold"/>
              </a:defRPr>
            </a:lvl1pPr>
            <a:lvl2pPr lvl="1" rtl="0">
              <a:lnSpc>
                <a:spcPct val="100000"/>
              </a:lnSpc>
              <a:spcBef>
                <a:spcPts val="0"/>
              </a:spcBef>
              <a:spcAft>
                <a:spcPts val="0"/>
              </a:spcAft>
              <a:buClr>
                <a:schemeClr val="dk1"/>
              </a:buClr>
              <a:buSzPts val="1800"/>
              <a:buNone/>
              <a:defRPr b="1" sz="1800">
                <a:solidFill>
                  <a:schemeClr val="dk1"/>
                </a:solidFill>
              </a:defRPr>
            </a:lvl2pPr>
            <a:lvl3pPr lvl="2" rtl="0">
              <a:lnSpc>
                <a:spcPct val="100000"/>
              </a:lnSpc>
              <a:spcBef>
                <a:spcPts val="0"/>
              </a:spcBef>
              <a:spcAft>
                <a:spcPts val="0"/>
              </a:spcAft>
              <a:buClr>
                <a:schemeClr val="dk1"/>
              </a:buClr>
              <a:buSzPts val="1800"/>
              <a:buNone/>
              <a:defRPr b="1" sz="1800">
                <a:solidFill>
                  <a:schemeClr val="dk1"/>
                </a:solidFill>
              </a:defRPr>
            </a:lvl3pPr>
            <a:lvl4pPr lvl="3" rtl="0">
              <a:lnSpc>
                <a:spcPct val="100000"/>
              </a:lnSpc>
              <a:spcBef>
                <a:spcPts val="0"/>
              </a:spcBef>
              <a:spcAft>
                <a:spcPts val="0"/>
              </a:spcAft>
              <a:buClr>
                <a:schemeClr val="dk1"/>
              </a:buClr>
              <a:buSzPts val="1800"/>
              <a:buNone/>
              <a:defRPr b="1" sz="1800">
                <a:solidFill>
                  <a:schemeClr val="dk1"/>
                </a:solidFill>
              </a:defRPr>
            </a:lvl4pPr>
            <a:lvl5pPr lvl="4" rtl="0">
              <a:lnSpc>
                <a:spcPct val="100000"/>
              </a:lnSpc>
              <a:spcBef>
                <a:spcPts val="0"/>
              </a:spcBef>
              <a:spcAft>
                <a:spcPts val="0"/>
              </a:spcAft>
              <a:buClr>
                <a:schemeClr val="dk1"/>
              </a:buClr>
              <a:buSzPts val="1800"/>
              <a:buNone/>
              <a:defRPr b="1" sz="1800">
                <a:solidFill>
                  <a:schemeClr val="dk1"/>
                </a:solidFill>
              </a:defRPr>
            </a:lvl5pPr>
            <a:lvl6pPr lvl="5" rtl="0">
              <a:lnSpc>
                <a:spcPct val="100000"/>
              </a:lnSpc>
              <a:spcBef>
                <a:spcPts val="0"/>
              </a:spcBef>
              <a:spcAft>
                <a:spcPts val="0"/>
              </a:spcAft>
              <a:buClr>
                <a:schemeClr val="dk1"/>
              </a:buClr>
              <a:buSzPts val="1800"/>
              <a:buNone/>
              <a:defRPr b="1" sz="1800">
                <a:solidFill>
                  <a:schemeClr val="dk1"/>
                </a:solidFill>
              </a:defRPr>
            </a:lvl6pPr>
            <a:lvl7pPr lvl="6" rtl="0">
              <a:lnSpc>
                <a:spcPct val="100000"/>
              </a:lnSpc>
              <a:spcBef>
                <a:spcPts val="0"/>
              </a:spcBef>
              <a:spcAft>
                <a:spcPts val="0"/>
              </a:spcAft>
              <a:buClr>
                <a:schemeClr val="dk1"/>
              </a:buClr>
              <a:buSzPts val="1800"/>
              <a:buNone/>
              <a:defRPr b="1" sz="1800">
                <a:solidFill>
                  <a:schemeClr val="dk1"/>
                </a:solidFill>
              </a:defRPr>
            </a:lvl7pPr>
            <a:lvl8pPr lvl="7" rtl="0">
              <a:lnSpc>
                <a:spcPct val="100000"/>
              </a:lnSpc>
              <a:spcBef>
                <a:spcPts val="0"/>
              </a:spcBef>
              <a:spcAft>
                <a:spcPts val="0"/>
              </a:spcAft>
              <a:buClr>
                <a:schemeClr val="dk1"/>
              </a:buClr>
              <a:buSzPts val="1800"/>
              <a:buNone/>
              <a:defRPr b="1" sz="1800">
                <a:solidFill>
                  <a:schemeClr val="dk1"/>
                </a:solidFill>
              </a:defRPr>
            </a:lvl8pPr>
            <a:lvl9pPr lvl="8" rtl="0">
              <a:lnSpc>
                <a:spcPct val="100000"/>
              </a:lnSpc>
              <a:spcBef>
                <a:spcPts val="0"/>
              </a:spcBef>
              <a:spcAft>
                <a:spcPts val="0"/>
              </a:spcAft>
              <a:buClr>
                <a:schemeClr val="dk1"/>
              </a:buClr>
              <a:buSzPts val="1800"/>
              <a:buNone/>
              <a:defRPr b="1" sz="1800">
                <a:solidFill>
                  <a:schemeClr val="dk1"/>
                </a:solidFill>
              </a:defRPr>
            </a:lvl9pPr>
          </a:lstStyle>
          <a:p/>
        </p:txBody>
      </p:sp>
      <p:sp>
        <p:nvSpPr>
          <p:cNvPr id="284" name="Google Shape;284;p28"/>
          <p:cNvSpPr/>
          <p:nvPr/>
        </p:nvSpPr>
        <p:spPr>
          <a:xfrm flipH="1" rot="10471164">
            <a:off x="6389115" y="-605372"/>
            <a:ext cx="5636564" cy="2289732"/>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8"/>
          <p:cNvSpPr/>
          <p:nvPr/>
        </p:nvSpPr>
        <p:spPr>
          <a:xfrm rot="-8953867">
            <a:off x="-1463620" y="-2184557"/>
            <a:ext cx="3115783" cy="5872364"/>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86" name="Google Shape;286;p28"/>
          <p:cNvSpPr/>
          <p:nvPr/>
        </p:nvSpPr>
        <p:spPr>
          <a:xfrm flipH="1" rot="-899985">
            <a:off x="1753665" y="4053851"/>
            <a:ext cx="5636636" cy="2289761"/>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8"/>
          <p:cNvSpPr/>
          <p:nvPr/>
        </p:nvSpPr>
        <p:spPr>
          <a:xfrm flipH="1" rot="10471161">
            <a:off x="8117555" y="3484901"/>
            <a:ext cx="4561035" cy="1852821"/>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8"/>
          <p:cNvSpPr/>
          <p:nvPr/>
        </p:nvSpPr>
        <p:spPr>
          <a:xfrm rot="-1855129">
            <a:off x="2849766" y="444216"/>
            <a:ext cx="594766" cy="614828"/>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8"/>
          <p:cNvSpPr/>
          <p:nvPr/>
        </p:nvSpPr>
        <p:spPr>
          <a:xfrm rot="1833594">
            <a:off x="7008639" y="3721742"/>
            <a:ext cx="594774" cy="614837"/>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8"/>
          <p:cNvSpPr/>
          <p:nvPr/>
        </p:nvSpPr>
        <p:spPr>
          <a:xfrm rot="7783750">
            <a:off x="7833393" y="1193742"/>
            <a:ext cx="594771" cy="614834"/>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8">
    <p:spTree>
      <p:nvGrpSpPr>
        <p:cNvPr id="291" name="Shape 291"/>
        <p:cNvGrpSpPr/>
        <p:nvPr/>
      </p:nvGrpSpPr>
      <p:grpSpPr>
        <a:xfrm>
          <a:off x="0" y="0"/>
          <a:ext cx="0" cy="0"/>
          <a:chOff x="0" y="0"/>
          <a:chExt cx="0" cy="0"/>
        </a:xfrm>
      </p:grpSpPr>
      <p:sp>
        <p:nvSpPr>
          <p:cNvPr id="292" name="Google Shape;292;p29"/>
          <p:cNvSpPr/>
          <p:nvPr/>
        </p:nvSpPr>
        <p:spPr>
          <a:xfrm rot="-5400000">
            <a:off x="7180030" y="43158"/>
            <a:ext cx="3414791" cy="3328475"/>
          </a:xfrm>
          <a:custGeom>
            <a:rect b="b" l="l" r="r" t="t"/>
            <a:pathLst>
              <a:path extrusionOk="0" h="29397" w="3016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9"/>
          <p:cNvSpPr/>
          <p:nvPr/>
        </p:nvSpPr>
        <p:spPr>
          <a:xfrm rot="-5400000">
            <a:off x="-1118695" y="-1020517"/>
            <a:ext cx="3414791" cy="3328475"/>
          </a:xfrm>
          <a:custGeom>
            <a:rect b="b" l="l" r="r" t="t"/>
            <a:pathLst>
              <a:path extrusionOk="0" h="29397" w="3016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9"/>
          <p:cNvSpPr/>
          <p:nvPr/>
        </p:nvSpPr>
        <p:spPr>
          <a:xfrm rot="5400000">
            <a:off x="8260397" y="3022794"/>
            <a:ext cx="2344673" cy="4419133"/>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95" name="Google Shape;295;p29"/>
          <p:cNvSpPr/>
          <p:nvPr/>
        </p:nvSpPr>
        <p:spPr>
          <a:xfrm rot="7475434">
            <a:off x="-329892" y="2762956"/>
            <a:ext cx="2421837" cy="4564602"/>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96" name="Google Shape;296;p29"/>
          <p:cNvSpPr txBox="1"/>
          <p:nvPr>
            <p:ph type="title"/>
          </p:nvPr>
        </p:nvSpPr>
        <p:spPr>
          <a:xfrm>
            <a:off x="713225" y="539500"/>
            <a:ext cx="7717800" cy="906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b="1" sz="60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97" name="Google Shape;297;p29"/>
          <p:cNvSpPr txBox="1"/>
          <p:nvPr>
            <p:ph idx="1" type="subTitle"/>
          </p:nvPr>
        </p:nvSpPr>
        <p:spPr>
          <a:xfrm>
            <a:off x="713075" y="1592525"/>
            <a:ext cx="7717800" cy="107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98" name="Google Shape;298;p29"/>
          <p:cNvSpPr txBox="1"/>
          <p:nvPr>
            <p:ph idx="2" type="subTitle"/>
          </p:nvPr>
        </p:nvSpPr>
        <p:spPr>
          <a:xfrm>
            <a:off x="713100" y="4185925"/>
            <a:ext cx="7717800" cy="391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b="1" sz="12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99" name="Google Shape;299;p29"/>
          <p:cNvSpPr txBox="1"/>
          <p:nvPr/>
        </p:nvSpPr>
        <p:spPr>
          <a:xfrm>
            <a:off x="1755450" y="3535075"/>
            <a:ext cx="5633100" cy="396600"/>
          </a:xfrm>
          <a:prstGeom prst="rect">
            <a:avLst/>
          </a:prstGeom>
          <a:noFill/>
          <a:ln>
            <a:noFill/>
          </a:ln>
        </p:spPr>
        <p:txBody>
          <a:bodyPr anchorCtr="0" anchor="ctr" bIns="91425" lIns="91425" spcFirstLastPara="1" rIns="91425" wrap="square" tIns="91425">
            <a:noAutofit/>
          </a:bodyPr>
          <a:lstStyle/>
          <a:p>
            <a:pPr indent="0" lvl="0" marL="0" rtl="0" algn="ctr">
              <a:spcBef>
                <a:spcPts val="300"/>
              </a:spcBef>
              <a:spcAft>
                <a:spcPts val="0"/>
              </a:spcAft>
              <a:buClr>
                <a:schemeClr val="dk1"/>
              </a:buClr>
              <a:buSzPts val="1100"/>
              <a:buFont typeface="Arial"/>
              <a:buNone/>
            </a:pPr>
            <a:r>
              <a:rPr lang="en" sz="1200">
                <a:solidFill>
                  <a:schemeClr val="dk1"/>
                </a:solidFill>
                <a:latin typeface="DM Sans"/>
                <a:ea typeface="DM Sans"/>
                <a:cs typeface="DM Sans"/>
                <a:sym typeface="DM Sans"/>
              </a:rPr>
              <a:t>CREDITS: This presentation template was created by </a:t>
            </a:r>
            <a:r>
              <a:rPr b="1" lang="en" sz="1200">
                <a:solidFill>
                  <a:schemeClr val="dk1"/>
                </a:solidFill>
                <a:uFill>
                  <a:noFill/>
                </a:uFill>
                <a:latin typeface="DM Sans"/>
                <a:ea typeface="DM Sans"/>
                <a:cs typeface="DM Sans"/>
                <a:sym typeface="DM Sans"/>
                <a:hlinkClick r:id="rId2">
                  <a:extLst>
                    <a:ext uri="{A12FA001-AC4F-418D-AE19-62706E023703}">
                      <ahyp:hlinkClr val="tx"/>
                    </a:ext>
                  </a:extLst>
                </a:hlinkClick>
              </a:rPr>
              <a:t>Slidesgo</a:t>
            </a:r>
            <a:r>
              <a:rPr lang="en" sz="1200">
                <a:solidFill>
                  <a:schemeClr val="dk1"/>
                </a:solidFill>
                <a:latin typeface="DM Sans"/>
                <a:ea typeface="DM Sans"/>
                <a:cs typeface="DM Sans"/>
                <a:sym typeface="DM Sans"/>
              </a:rPr>
              <a:t>, including icons by </a:t>
            </a:r>
            <a:r>
              <a:rPr b="1" lang="en" sz="1200">
                <a:solidFill>
                  <a:schemeClr val="dk1"/>
                </a:solidFill>
                <a:uFill>
                  <a:noFill/>
                </a:uFill>
                <a:latin typeface="DM Sans"/>
                <a:ea typeface="DM Sans"/>
                <a:cs typeface="DM Sans"/>
                <a:sym typeface="DM Sans"/>
                <a:hlinkClick r:id="rId3">
                  <a:extLst>
                    <a:ext uri="{A12FA001-AC4F-418D-AE19-62706E023703}">
                      <ahyp:hlinkClr val="tx"/>
                    </a:ext>
                  </a:extLst>
                </a:hlinkClick>
              </a:rPr>
              <a:t>Flaticon</a:t>
            </a:r>
            <a:r>
              <a:rPr lang="en" sz="1200">
                <a:solidFill>
                  <a:schemeClr val="dk1"/>
                </a:solidFill>
                <a:latin typeface="DM Sans"/>
                <a:ea typeface="DM Sans"/>
                <a:cs typeface="DM Sans"/>
                <a:sym typeface="DM Sans"/>
              </a:rPr>
              <a:t>, infographics &amp; images by </a:t>
            </a:r>
            <a:r>
              <a:rPr b="1" lang="en" sz="1200">
                <a:solidFill>
                  <a:schemeClr val="dk1"/>
                </a:solidFill>
                <a:uFill>
                  <a:noFill/>
                </a:uFill>
                <a:latin typeface="DM Sans"/>
                <a:ea typeface="DM Sans"/>
                <a:cs typeface="DM Sans"/>
                <a:sym typeface="DM Sans"/>
                <a:hlinkClick r:id="rId4">
                  <a:extLst>
                    <a:ext uri="{A12FA001-AC4F-418D-AE19-62706E023703}">
                      <ahyp:hlinkClr val="tx"/>
                    </a:ext>
                  </a:extLst>
                </a:hlinkClick>
              </a:rPr>
              <a:t>Freepik</a:t>
            </a:r>
            <a:endParaRPr sz="1200">
              <a:solidFill>
                <a:schemeClr val="dk1"/>
              </a:solidFill>
              <a:latin typeface="Montserrat SemiBold"/>
              <a:ea typeface="Montserrat SemiBold"/>
              <a:cs typeface="Montserrat SemiBold"/>
              <a:sym typeface="Montserrat SemiBold"/>
            </a:endParaRPr>
          </a:p>
        </p:txBody>
      </p:sp>
      <p:sp>
        <p:nvSpPr>
          <p:cNvPr id="300" name="Google Shape;300;p29"/>
          <p:cNvSpPr/>
          <p:nvPr/>
        </p:nvSpPr>
        <p:spPr>
          <a:xfrm rot="-1855129">
            <a:off x="2122316" y="2313366"/>
            <a:ext cx="594766" cy="614828"/>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9"/>
          <p:cNvSpPr/>
          <p:nvPr/>
        </p:nvSpPr>
        <p:spPr>
          <a:xfrm rot="1798463">
            <a:off x="6294967" y="2313365"/>
            <a:ext cx="594760" cy="614822"/>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3">
    <p:spTree>
      <p:nvGrpSpPr>
        <p:cNvPr id="302" name="Shape 302"/>
        <p:cNvGrpSpPr/>
        <p:nvPr/>
      </p:nvGrpSpPr>
      <p:grpSpPr>
        <a:xfrm>
          <a:off x="0" y="0"/>
          <a:ext cx="0" cy="0"/>
          <a:chOff x="0" y="0"/>
          <a:chExt cx="0" cy="0"/>
        </a:xfrm>
      </p:grpSpPr>
      <p:sp>
        <p:nvSpPr>
          <p:cNvPr id="303" name="Google Shape;303;p30"/>
          <p:cNvSpPr/>
          <p:nvPr/>
        </p:nvSpPr>
        <p:spPr>
          <a:xfrm flipH="1" rot="10471118">
            <a:off x="6421958" y="-524455"/>
            <a:ext cx="4017881" cy="1632177"/>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0"/>
          <p:cNvSpPr/>
          <p:nvPr/>
        </p:nvSpPr>
        <p:spPr>
          <a:xfrm rot="450914">
            <a:off x="7160792" y="3546718"/>
            <a:ext cx="4017913" cy="1632190"/>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0"/>
          <p:cNvSpPr/>
          <p:nvPr/>
        </p:nvSpPr>
        <p:spPr>
          <a:xfrm flipH="1">
            <a:off x="-76190" y="-145973"/>
            <a:ext cx="1144163" cy="1370941"/>
          </a:xfrm>
          <a:custGeom>
            <a:rect b="b" l="l" r="r" t="t"/>
            <a:pathLst>
              <a:path extrusionOk="0" h="16622" w="13872">
                <a:moveTo>
                  <a:pt x="13645" y="632"/>
                </a:moveTo>
                <a:cubicBezTo>
                  <a:pt x="12717" y="1"/>
                  <a:pt x="11383" y="298"/>
                  <a:pt x="10514" y="1013"/>
                </a:cubicBezTo>
                <a:cubicBezTo>
                  <a:pt x="9633" y="1727"/>
                  <a:pt x="9085" y="2751"/>
                  <a:pt x="8490" y="3716"/>
                </a:cubicBezTo>
                <a:cubicBezTo>
                  <a:pt x="7895" y="4680"/>
                  <a:pt x="7192" y="5656"/>
                  <a:pt x="6144" y="6109"/>
                </a:cubicBezTo>
                <a:cubicBezTo>
                  <a:pt x="4751" y="6740"/>
                  <a:pt x="2989" y="6323"/>
                  <a:pt x="1680" y="7121"/>
                </a:cubicBezTo>
                <a:cubicBezTo>
                  <a:pt x="156" y="8073"/>
                  <a:pt x="1" y="10383"/>
                  <a:pt x="906" y="11943"/>
                </a:cubicBezTo>
                <a:cubicBezTo>
                  <a:pt x="1322" y="12645"/>
                  <a:pt x="1918" y="13252"/>
                  <a:pt x="2680" y="13550"/>
                </a:cubicBezTo>
                <a:cubicBezTo>
                  <a:pt x="3966" y="14050"/>
                  <a:pt x="5394" y="13550"/>
                  <a:pt x="6752" y="13371"/>
                </a:cubicBezTo>
                <a:cubicBezTo>
                  <a:pt x="8371" y="13169"/>
                  <a:pt x="10109" y="13479"/>
                  <a:pt x="11324" y="14550"/>
                </a:cubicBezTo>
                <a:cubicBezTo>
                  <a:pt x="12157" y="15276"/>
                  <a:pt x="12788" y="16384"/>
                  <a:pt x="13872" y="1662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0"/>
          <p:cNvSpPr/>
          <p:nvPr/>
        </p:nvSpPr>
        <p:spPr>
          <a:xfrm rot="5230112">
            <a:off x="-1335496" y="2613621"/>
            <a:ext cx="1962774" cy="3699270"/>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4"/>
          <p:cNvSpPr/>
          <p:nvPr/>
        </p:nvSpPr>
        <p:spPr>
          <a:xfrm flipH="1" rot="-3678774">
            <a:off x="7458018" y="-1722214"/>
            <a:ext cx="1945766" cy="3667215"/>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8" name="Google Shape;28;p4"/>
          <p:cNvSpPr/>
          <p:nvPr/>
        </p:nvSpPr>
        <p:spPr>
          <a:xfrm>
            <a:off x="7441349" y="3835628"/>
            <a:ext cx="1702649" cy="2040184"/>
          </a:xfrm>
          <a:custGeom>
            <a:rect b="b" l="l" r="r" t="t"/>
            <a:pathLst>
              <a:path extrusionOk="0" h="16622" w="13872">
                <a:moveTo>
                  <a:pt x="13645" y="632"/>
                </a:moveTo>
                <a:cubicBezTo>
                  <a:pt x="12717" y="1"/>
                  <a:pt x="11383" y="298"/>
                  <a:pt x="10514" y="1013"/>
                </a:cubicBezTo>
                <a:cubicBezTo>
                  <a:pt x="9633" y="1727"/>
                  <a:pt x="9085" y="2751"/>
                  <a:pt x="8490" y="3716"/>
                </a:cubicBezTo>
                <a:cubicBezTo>
                  <a:pt x="7895" y="4680"/>
                  <a:pt x="7192" y="5656"/>
                  <a:pt x="6144" y="6109"/>
                </a:cubicBezTo>
                <a:cubicBezTo>
                  <a:pt x="4751" y="6740"/>
                  <a:pt x="2989" y="6323"/>
                  <a:pt x="1680" y="7121"/>
                </a:cubicBezTo>
                <a:cubicBezTo>
                  <a:pt x="156" y="8073"/>
                  <a:pt x="1" y="10383"/>
                  <a:pt x="906" y="11943"/>
                </a:cubicBezTo>
                <a:cubicBezTo>
                  <a:pt x="1322" y="12645"/>
                  <a:pt x="1918" y="13252"/>
                  <a:pt x="2680" y="13550"/>
                </a:cubicBezTo>
                <a:cubicBezTo>
                  <a:pt x="3966" y="14050"/>
                  <a:pt x="5394" y="13550"/>
                  <a:pt x="6752" y="13371"/>
                </a:cubicBezTo>
                <a:cubicBezTo>
                  <a:pt x="8371" y="13169"/>
                  <a:pt x="10109" y="13479"/>
                  <a:pt x="11324" y="14550"/>
                </a:cubicBezTo>
                <a:cubicBezTo>
                  <a:pt x="12157" y="15276"/>
                  <a:pt x="12788" y="16384"/>
                  <a:pt x="13872" y="1662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p:nvPr/>
        </p:nvSpPr>
        <p:spPr>
          <a:xfrm flipH="1">
            <a:off x="-76217" y="4158875"/>
            <a:ext cx="868665" cy="1040870"/>
          </a:xfrm>
          <a:custGeom>
            <a:rect b="b" l="l" r="r" t="t"/>
            <a:pathLst>
              <a:path extrusionOk="0" h="16622" w="13872">
                <a:moveTo>
                  <a:pt x="13645" y="632"/>
                </a:moveTo>
                <a:cubicBezTo>
                  <a:pt x="12717" y="1"/>
                  <a:pt x="11383" y="298"/>
                  <a:pt x="10514" y="1013"/>
                </a:cubicBezTo>
                <a:cubicBezTo>
                  <a:pt x="9633" y="1727"/>
                  <a:pt x="9085" y="2751"/>
                  <a:pt x="8490" y="3716"/>
                </a:cubicBezTo>
                <a:cubicBezTo>
                  <a:pt x="7895" y="4680"/>
                  <a:pt x="7192" y="5656"/>
                  <a:pt x="6144" y="6109"/>
                </a:cubicBezTo>
                <a:cubicBezTo>
                  <a:pt x="4751" y="6740"/>
                  <a:pt x="2989" y="6323"/>
                  <a:pt x="1680" y="7121"/>
                </a:cubicBezTo>
                <a:cubicBezTo>
                  <a:pt x="156" y="8073"/>
                  <a:pt x="1" y="10383"/>
                  <a:pt x="906" y="11943"/>
                </a:cubicBezTo>
                <a:cubicBezTo>
                  <a:pt x="1322" y="12645"/>
                  <a:pt x="1918" y="13252"/>
                  <a:pt x="2680" y="13550"/>
                </a:cubicBezTo>
                <a:cubicBezTo>
                  <a:pt x="3966" y="14050"/>
                  <a:pt x="5394" y="13550"/>
                  <a:pt x="6752" y="13371"/>
                </a:cubicBezTo>
                <a:cubicBezTo>
                  <a:pt x="8371" y="13169"/>
                  <a:pt x="10109" y="13479"/>
                  <a:pt x="11324" y="14550"/>
                </a:cubicBezTo>
                <a:cubicBezTo>
                  <a:pt x="12157" y="15276"/>
                  <a:pt x="12788" y="16384"/>
                  <a:pt x="13872" y="1662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p:nvPr/>
        </p:nvSpPr>
        <p:spPr>
          <a:xfrm flipH="1" rot="10800000">
            <a:off x="-7" y="0"/>
            <a:ext cx="1038692" cy="1776484"/>
          </a:xfrm>
          <a:custGeom>
            <a:rect b="b" l="l" r="r" t="t"/>
            <a:pathLst>
              <a:path extrusionOk="0" h="15336" w="8967">
                <a:moveTo>
                  <a:pt x="6537" y="11573"/>
                </a:moveTo>
                <a:cubicBezTo>
                  <a:pt x="5490" y="11228"/>
                  <a:pt x="4382" y="11454"/>
                  <a:pt x="3311" y="11609"/>
                </a:cubicBezTo>
                <a:cubicBezTo>
                  <a:pt x="2918" y="11668"/>
                  <a:pt x="2501" y="11716"/>
                  <a:pt x="2120" y="11633"/>
                </a:cubicBezTo>
                <a:cubicBezTo>
                  <a:pt x="1727" y="11537"/>
                  <a:pt x="1358" y="11275"/>
                  <a:pt x="1251" y="10882"/>
                </a:cubicBezTo>
                <a:cubicBezTo>
                  <a:pt x="1132" y="10454"/>
                  <a:pt x="1370" y="10025"/>
                  <a:pt x="1644" y="9668"/>
                </a:cubicBezTo>
                <a:cubicBezTo>
                  <a:pt x="2263" y="8846"/>
                  <a:pt x="3132" y="8239"/>
                  <a:pt x="3811" y="7465"/>
                </a:cubicBezTo>
                <a:cubicBezTo>
                  <a:pt x="5371" y="5703"/>
                  <a:pt x="5894" y="2917"/>
                  <a:pt x="4632" y="929"/>
                </a:cubicBezTo>
                <a:cubicBezTo>
                  <a:pt x="4454" y="643"/>
                  <a:pt x="4228" y="381"/>
                  <a:pt x="3930" y="238"/>
                </a:cubicBezTo>
                <a:cubicBezTo>
                  <a:pt x="3406" y="0"/>
                  <a:pt x="2775" y="226"/>
                  <a:pt x="2323" y="595"/>
                </a:cubicBezTo>
                <a:cubicBezTo>
                  <a:pt x="1882" y="953"/>
                  <a:pt x="1537" y="1453"/>
                  <a:pt x="1108" y="1834"/>
                </a:cubicBezTo>
                <a:cubicBezTo>
                  <a:pt x="787" y="2108"/>
                  <a:pt x="406" y="2346"/>
                  <a:pt x="1" y="2381"/>
                </a:cubicBezTo>
                <a:lnTo>
                  <a:pt x="1" y="15335"/>
                </a:lnTo>
                <a:lnTo>
                  <a:pt x="8502" y="15335"/>
                </a:lnTo>
                <a:cubicBezTo>
                  <a:pt x="8966" y="13835"/>
                  <a:pt x="8026" y="12061"/>
                  <a:pt x="6537" y="1157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2" name="Google Shape;32;p4"/>
          <p:cNvSpPr txBox="1"/>
          <p:nvPr>
            <p:ph idx="1" type="subTitle"/>
          </p:nvPr>
        </p:nvSpPr>
        <p:spPr>
          <a:xfrm>
            <a:off x="713225" y="1128175"/>
            <a:ext cx="7717800" cy="3449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rgbClr val="434343"/>
              </a:buClr>
              <a:buSzPts val="1200"/>
              <a:buAutoNum type="arabicPeriod"/>
              <a:defRPr sz="1100"/>
            </a:lvl1pPr>
            <a:lvl2pPr lvl="1" rtl="0">
              <a:lnSpc>
                <a:spcPct val="100000"/>
              </a:lnSpc>
              <a:spcBef>
                <a:spcPts val="0"/>
              </a:spcBef>
              <a:spcAft>
                <a:spcPts val="0"/>
              </a:spcAft>
              <a:buClr>
                <a:srgbClr val="434343"/>
              </a:buClr>
              <a:buSzPts val="1200"/>
              <a:buFont typeface="Roboto Condensed Light"/>
              <a:buAutoNum type="alphaLcPeriod"/>
              <a:defRPr/>
            </a:lvl2pPr>
            <a:lvl3pPr lvl="2" rtl="0">
              <a:lnSpc>
                <a:spcPct val="100000"/>
              </a:lnSpc>
              <a:spcBef>
                <a:spcPts val="0"/>
              </a:spcBef>
              <a:spcAft>
                <a:spcPts val="0"/>
              </a:spcAft>
              <a:buClr>
                <a:srgbClr val="434343"/>
              </a:buClr>
              <a:buSzPts val="1200"/>
              <a:buFont typeface="Roboto Condensed Light"/>
              <a:buAutoNum type="romanLcPeriod"/>
              <a:defRPr/>
            </a:lvl3pPr>
            <a:lvl4pPr lvl="3" rtl="0">
              <a:lnSpc>
                <a:spcPct val="100000"/>
              </a:lnSpc>
              <a:spcBef>
                <a:spcPts val="0"/>
              </a:spcBef>
              <a:spcAft>
                <a:spcPts val="0"/>
              </a:spcAft>
              <a:buClr>
                <a:srgbClr val="434343"/>
              </a:buClr>
              <a:buSzPts val="1200"/>
              <a:buFont typeface="Roboto Condensed Light"/>
              <a:buAutoNum type="arabicPeriod"/>
              <a:defRPr/>
            </a:lvl4pPr>
            <a:lvl5pPr lvl="4" rtl="0">
              <a:lnSpc>
                <a:spcPct val="100000"/>
              </a:lnSpc>
              <a:spcBef>
                <a:spcPts val="0"/>
              </a:spcBef>
              <a:spcAft>
                <a:spcPts val="0"/>
              </a:spcAft>
              <a:buClr>
                <a:srgbClr val="434343"/>
              </a:buClr>
              <a:buSzPts val="1200"/>
              <a:buFont typeface="Roboto Condensed Light"/>
              <a:buAutoNum type="alphaLcPeriod"/>
              <a:defRPr/>
            </a:lvl5pPr>
            <a:lvl6pPr lvl="5" rtl="0">
              <a:lnSpc>
                <a:spcPct val="100000"/>
              </a:lnSpc>
              <a:spcBef>
                <a:spcPts val="0"/>
              </a:spcBef>
              <a:spcAft>
                <a:spcPts val="0"/>
              </a:spcAft>
              <a:buClr>
                <a:srgbClr val="434343"/>
              </a:buClr>
              <a:buSzPts val="1200"/>
              <a:buFont typeface="Roboto Condensed Light"/>
              <a:buAutoNum type="romanLcPeriod"/>
              <a:defRPr/>
            </a:lvl6pPr>
            <a:lvl7pPr lvl="6" rtl="0">
              <a:lnSpc>
                <a:spcPct val="100000"/>
              </a:lnSpc>
              <a:spcBef>
                <a:spcPts val="0"/>
              </a:spcBef>
              <a:spcAft>
                <a:spcPts val="0"/>
              </a:spcAft>
              <a:buClr>
                <a:srgbClr val="434343"/>
              </a:buClr>
              <a:buSzPts val="1200"/>
              <a:buFont typeface="Roboto Condensed Light"/>
              <a:buAutoNum type="arabicPeriod"/>
              <a:defRPr/>
            </a:lvl7pPr>
            <a:lvl8pPr lvl="7" rtl="0">
              <a:lnSpc>
                <a:spcPct val="100000"/>
              </a:lnSpc>
              <a:spcBef>
                <a:spcPts val="0"/>
              </a:spcBef>
              <a:spcAft>
                <a:spcPts val="0"/>
              </a:spcAft>
              <a:buClr>
                <a:srgbClr val="434343"/>
              </a:buClr>
              <a:buSzPts val="1200"/>
              <a:buFont typeface="Roboto Condensed Light"/>
              <a:buAutoNum type="alphaLcPeriod"/>
              <a:defRPr/>
            </a:lvl8pPr>
            <a:lvl9pPr lvl="8" rtl="0">
              <a:lnSpc>
                <a:spcPct val="100000"/>
              </a:lnSpc>
              <a:spcBef>
                <a:spcPts val="0"/>
              </a:spcBef>
              <a:spcAft>
                <a:spcPts val="0"/>
              </a:spcAft>
              <a:buClr>
                <a:srgbClr val="434343"/>
              </a:buClr>
              <a:buSzPts val="1200"/>
              <a:buFont typeface="Roboto Condensed Light"/>
              <a:buAutoNum type="romanLcPeriod"/>
              <a:defRPr/>
            </a:lvl9pPr>
          </a:lstStyle>
          <a:p/>
        </p:txBody>
      </p:sp>
      <p:sp>
        <p:nvSpPr>
          <p:cNvPr id="33" name="Google Shape;33;p4"/>
          <p:cNvSpPr/>
          <p:nvPr/>
        </p:nvSpPr>
        <p:spPr>
          <a:xfrm rot="-1464930">
            <a:off x="5823885" y="4327788"/>
            <a:ext cx="683085" cy="706117"/>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rot="2700170">
            <a:off x="1357609" y="218923"/>
            <a:ext cx="526727" cy="544495"/>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3_1">
    <p:spTree>
      <p:nvGrpSpPr>
        <p:cNvPr id="307" name="Shape 307"/>
        <p:cNvGrpSpPr/>
        <p:nvPr/>
      </p:nvGrpSpPr>
      <p:grpSpPr>
        <a:xfrm>
          <a:off x="0" y="0"/>
          <a:ext cx="0" cy="0"/>
          <a:chOff x="0" y="0"/>
          <a:chExt cx="0" cy="0"/>
        </a:xfrm>
      </p:grpSpPr>
      <p:sp>
        <p:nvSpPr>
          <p:cNvPr id="308" name="Google Shape;308;p31"/>
          <p:cNvSpPr/>
          <p:nvPr/>
        </p:nvSpPr>
        <p:spPr>
          <a:xfrm flipH="1" rot="10471118">
            <a:off x="6421958" y="-524455"/>
            <a:ext cx="4017881" cy="1632177"/>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1"/>
          <p:cNvSpPr/>
          <p:nvPr/>
        </p:nvSpPr>
        <p:spPr>
          <a:xfrm rot="450914">
            <a:off x="-853983" y="4235268"/>
            <a:ext cx="4017913" cy="1632190"/>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1"/>
          <p:cNvSpPr/>
          <p:nvPr/>
        </p:nvSpPr>
        <p:spPr>
          <a:xfrm rot="8100000">
            <a:off x="-2010617" y="-1914453"/>
            <a:ext cx="4000182" cy="3899191"/>
          </a:xfrm>
          <a:custGeom>
            <a:rect b="b" l="l" r="r" t="t"/>
            <a:pathLst>
              <a:path extrusionOk="0" h="29397" w="3016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1"/>
          <p:cNvSpPr/>
          <p:nvPr/>
        </p:nvSpPr>
        <p:spPr>
          <a:xfrm rot="1571341">
            <a:off x="6480197" y="3813766"/>
            <a:ext cx="3267765" cy="3185260"/>
          </a:xfrm>
          <a:custGeom>
            <a:rect b="b" l="l" r="r" t="t"/>
            <a:pathLst>
              <a:path extrusionOk="0" h="29397" w="3016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 name="Shape 35"/>
        <p:cNvGrpSpPr/>
        <p:nvPr/>
      </p:nvGrpSpPr>
      <p:grpSpPr>
        <a:xfrm>
          <a:off x="0" y="0"/>
          <a:ext cx="0" cy="0"/>
          <a:chOff x="0" y="0"/>
          <a:chExt cx="0" cy="0"/>
        </a:xfrm>
      </p:grpSpPr>
      <p:sp>
        <p:nvSpPr>
          <p:cNvPr id="36" name="Google Shape;36;p5"/>
          <p:cNvSpPr/>
          <p:nvPr/>
        </p:nvSpPr>
        <p:spPr>
          <a:xfrm flipH="1" rot="10471118">
            <a:off x="-990167" y="-694105"/>
            <a:ext cx="4017881" cy="1632177"/>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5"/>
          <p:cNvSpPr/>
          <p:nvPr/>
        </p:nvSpPr>
        <p:spPr>
          <a:xfrm rot="5400000">
            <a:off x="-827785" y="2756973"/>
            <a:ext cx="2685008" cy="5060661"/>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8" name="Google Shape;38;p5"/>
          <p:cNvSpPr/>
          <p:nvPr/>
        </p:nvSpPr>
        <p:spPr>
          <a:xfrm rot="5400000">
            <a:off x="8343522" y="-2087581"/>
            <a:ext cx="2344673" cy="4419133"/>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9" name="Google Shape;39;p5"/>
          <p:cNvSpPr/>
          <p:nvPr/>
        </p:nvSpPr>
        <p:spPr>
          <a:xfrm>
            <a:off x="8079483" y="3304362"/>
            <a:ext cx="1355468" cy="1624177"/>
          </a:xfrm>
          <a:custGeom>
            <a:rect b="b" l="l" r="r" t="t"/>
            <a:pathLst>
              <a:path extrusionOk="0" h="16622" w="13872">
                <a:moveTo>
                  <a:pt x="13645" y="632"/>
                </a:moveTo>
                <a:cubicBezTo>
                  <a:pt x="12717" y="1"/>
                  <a:pt x="11383" y="298"/>
                  <a:pt x="10514" y="1013"/>
                </a:cubicBezTo>
                <a:cubicBezTo>
                  <a:pt x="9633" y="1727"/>
                  <a:pt x="9085" y="2751"/>
                  <a:pt x="8490" y="3716"/>
                </a:cubicBezTo>
                <a:cubicBezTo>
                  <a:pt x="7895" y="4680"/>
                  <a:pt x="7192" y="5656"/>
                  <a:pt x="6144" y="6109"/>
                </a:cubicBezTo>
                <a:cubicBezTo>
                  <a:pt x="4751" y="6740"/>
                  <a:pt x="2989" y="6323"/>
                  <a:pt x="1680" y="7121"/>
                </a:cubicBezTo>
                <a:cubicBezTo>
                  <a:pt x="156" y="8073"/>
                  <a:pt x="1" y="10383"/>
                  <a:pt x="906" y="11943"/>
                </a:cubicBezTo>
                <a:cubicBezTo>
                  <a:pt x="1322" y="12645"/>
                  <a:pt x="1918" y="13252"/>
                  <a:pt x="2680" y="13550"/>
                </a:cubicBezTo>
                <a:cubicBezTo>
                  <a:pt x="3966" y="14050"/>
                  <a:pt x="5394" y="13550"/>
                  <a:pt x="6752" y="13371"/>
                </a:cubicBezTo>
                <a:cubicBezTo>
                  <a:pt x="8371" y="13169"/>
                  <a:pt x="10109" y="13479"/>
                  <a:pt x="11324" y="14550"/>
                </a:cubicBezTo>
                <a:cubicBezTo>
                  <a:pt x="12157" y="15276"/>
                  <a:pt x="12788" y="16384"/>
                  <a:pt x="13872" y="1662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1" name="Google Shape;41;p5"/>
          <p:cNvSpPr txBox="1"/>
          <p:nvPr>
            <p:ph idx="1" type="subTitle"/>
          </p:nvPr>
        </p:nvSpPr>
        <p:spPr>
          <a:xfrm>
            <a:off x="1396125" y="2906050"/>
            <a:ext cx="2493000" cy="456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2" name="Google Shape;42;p5"/>
          <p:cNvSpPr txBox="1"/>
          <p:nvPr>
            <p:ph idx="2" type="subTitle"/>
          </p:nvPr>
        </p:nvSpPr>
        <p:spPr>
          <a:xfrm>
            <a:off x="1396125" y="2535250"/>
            <a:ext cx="2493000" cy="37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800">
                <a:solidFill>
                  <a:schemeClr val="dk1"/>
                </a:solidFill>
                <a:latin typeface="Montserrat ExtraBold"/>
                <a:ea typeface="Montserrat ExtraBold"/>
                <a:cs typeface="Montserrat ExtraBold"/>
                <a:sym typeface="Montserrat ExtraBold"/>
              </a:defRPr>
            </a:lvl1pPr>
            <a:lvl2pPr lvl="1" rtl="0" algn="ctr">
              <a:lnSpc>
                <a:spcPct val="100000"/>
              </a:lnSpc>
              <a:spcBef>
                <a:spcPts val="0"/>
              </a:spcBef>
              <a:spcAft>
                <a:spcPts val="0"/>
              </a:spcAft>
              <a:buClr>
                <a:schemeClr val="dk1"/>
              </a:buClr>
              <a:buSzPts val="1800"/>
              <a:buNone/>
              <a:defRPr b="1" sz="1800">
                <a:solidFill>
                  <a:schemeClr val="dk1"/>
                </a:solidFill>
              </a:defRPr>
            </a:lvl2pPr>
            <a:lvl3pPr lvl="2" rtl="0" algn="ctr">
              <a:lnSpc>
                <a:spcPct val="100000"/>
              </a:lnSpc>
              <a:spcBef>
                <a:spcPts val="0"/>
              </a:spcBef>
              <a:spcAft>
                <a:spcPts val="0"/>
              </a:spcAft>
              <a:buClr>
                <a:schemeClr val="dk1"/>
              </a:buClr>
              <a:buSzPts val="1800"/>
              <a:buNone/>
              <a:defRPr b="1" sz="1800">
                <a:solidFill>
                  <a:schemeClr val="dk1"/>
                </a:solidFill>
              </a:defRPr>
            </a:lvl3pPr>
            <a:lvl4pPr lvl="3" rtl="0" algn="ctr">
              <a:lnSpc>
                <a:spcPct val="100000"/>
              </a:lnSpc>
              <a:spcBef>
                <a:spcPts val="0"/>
              </a:spcBef>
              <a:spcAft>
                <a:spcPts val="0"/>
              </a:spcAft>
              <a:buClr>
                <a:schemeClr val="dk1"/>
              </a:buClr>
              <a:buSzPts val="1800"/>
              <a:buNone/>
              <a:defRPr b="1" sz="1800">
                <a:solidFill>
                  <a:schemeClr val="dk1"/>
                </a:solidFill>
              </a:defRPr>
            </a:lvl4pPr>
            <a:lvl5pPr lvl="4" rtl="0" algn="ctr">
              <a:lnSpc>
                <a:spcPct val="100000"/>
              </a:lnSpc>
              <a:spcBef>
                <a:spcPts val="0"/>
              </a:spcBef>
              <a:spcAft>
                <a:spcPts val="0"/>
              </a:spcAft>
              <a:buClr>
                <a:schemeClr val="dk1"/>
              </a:buClr>
              <a:buSzPts val="1800"/>
              <a:buNone/>
              <a:defRPr b="1" sz="1800">
                <a:solidFill>
                  <a:schemeClr val="dk1"/>
                </a:solidFill>
              </a:defRPr>
            </a:lvl5pPr>
            <a:lvl6pPr lvl="5" rtl="0" algn="ctr">
              <a:lnSpc>
                <a:spcPct val="100000"/>
              </a:lnSpc>
              <a:spcBef>
                <a:spcPts val="0"/>
              </a:spcBef>
              <a:spcAft>
                <a:spcPts val="0"/>
              </a:spcAft>
              <a:buClr>
                <a:schemeClr val="dk1"/>
              </a:buClr>
              <a:buSzPts val="1800"/>
              <a:buNone/>
              <a:defRPr b="1" sz="1800">
                <a:solidFill>
                  <a:schemeClr val="dk1"/>
                </a:solidFill>
              </a:defRPr>
            </a:lvl6pPr>
            <a:lvl7pPr lvl="6" rtl="0" algn="ctr">
              <a:lnSpc>
                <a:spcPct val="100000"/>
              </a:lnSpc>
              <a:spcBef>
                <a:spcPts val="0"/>
              </a:spcBef>
              <a:spcAft>
                <a:spcPts val="0"/>
              </a:spcAft>
              <a:buClr>
                <a:schemeClr val="dk1"/>
              </a:buClr>
              <a:buSzPts val="1800"/>
              <a:buNone/>
              <a:defRPr b="1" sz="1800">
                <a:solidFill>
                  <a:schemeClr val="dk1"/>
                </a:solidFill>
              </a:defRPr>
            </a:lvl7pPr>
            <a:lvl8pPr lvl="7" rtl="0" algn="ctr">
              <a:lnSpc>
                <a:spcPct val="100000"/>
              </a:lnSpc>
              <a:spcBef>
                <a:spcPts val="0"/>
              </a:spcBef>
              <a:spcAft>
                <a:spcPts val="0"/>
              </a:spcAft>
              <a:buClr>
                <a:schemeClr val="dk1"/>
              </a:buClr>
              <a:buSzPts val="1800"/>
              <a:buNone/>
              <a:defRPr b="1" sz="1800">
                <a:solidFill>
                  <a:schemeClr val="dk1"/>
                </a:solidFill>
              </a:defRPr>
            </a:lvl8pPr>
            <a:lvl9pPr lvl="8" rtl="0" algn="ctr">
              <a:lnSpc>
                <a:spcPct val="100000"/>
              </a:lnSpc>
              <a:spcBef>
                <a:spcPts val="0"/>
              </a:spcBef>
              <a:spcAft>
                <a:spcPts val="0"/>
              </a:spcAft>
              <a:buClr>
                <a:schemeClr val="dk1"/>
              </a:buClr>
              <a:buSzPts val="1800"/>
              <a:buNone/>
              <a:defRPr b="1" sz="1800">
                <a:solidFill>
                  <a:schemeClr val="dk1"/>
                </a:solidFill>
              </a:defRPr>
            </a:lvl9pPr>
          </a:lstStyle>
          <a:p/>
        </p:txBody>
      </p:sp>
      <p:sp>
        <p:nvSpPr>
          <p:cNvPr id="43" name="Google Shape;43;p5"/>
          <p:cNvSpPr txBox="1"/>
          <p:nvPr>
            <p:ph idx="3" type="subTitle"/>
          </p:nvPr>
        </p:nvSpPr>
        <p:spPr>
          <a:xfrm>
            <a:off x="5255000" y="2906050"/>
            <a:ext cx="2493000" cy="456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 name="Google Shape;44;p5"/>
          <p:cNvSpPr txBox="1"/>
          <p:nvPr>
            <p:ph idx="4" type="subTitle"/>
          </p:nvPr>
        </p:nvSpPr>
        <p:spPr>
          <a:xfrm>
            <a:off x="5254975" y="2535250"/>
            <a:ext cx="2493000" cy="37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800">
                <a:solidFill>
                  <a:schemeClr val="dk1"/>
                </a:solidFill>
                <a:latin typeface="Montserrat ExtraBold"/>
                <a:ea typeface="Montserrat ExtraBold"/>
                <a:cs typeface="Montserrat ExtraBold"/>
                <a:sym typeface="Montserrat ExtraBold"/>
              </a:defRPr>
            </a:lvl1pPr>
            <a:lvl2pPr lvl="1" rtl="0" algn="ctr">
              <a:lnSpc>
                <a:spcPct val="100000"/>
              </a:lnSpc>
              <a:spcBef>
                <a:spcPts val="0"/>
              </a:spcBef>
              <a:spcAft>
                <a:spcPts val="0"/>
              </a:spcAft>
              <a:buClr>
                <a:schemeClr val="dk1"/>
              </a:buClr>
              <a:buSzPts val="1800"/>
              <a:buNone/>
              <a:defRPr b="1" sz="1800">
                <a:solidFill>
                  <a:schemeClr val="dk1"/>
                </a:solidFill>
              </a:defRPr>
            </a:lvl2pPr>
            <a:lvl3pPr lvl="2" rtl="0" algn="ctr">
              <a:lnSpc>
                <a:spcPct val="100000"/>
              </a:lnSpc>
              <a:spcBef>
                <a:spcPts val="0"/>
              </a:spcBef>
              <a:spcAft>
                <a:spcPts val="0"/>
              </a:spcAft>
              <a:buClr>
                <a:schemeClr val="dk1"/>
              </a:buClr>
              <a:buSzPts val="1800"/>
              <a:buNone/>
              <a:defRPr b="1" sz="1800">
                <a:solidFill>
                  <a:schemeClr val="dk1"/>
                </a:solidFill>
              </a:defRPr>
            </a:lvl3pPr>
            <a:lvl4pPr lvl="3" rtl="0" algn="ctr">
              <a:lnSpc>
                <a:spcPct val="100000"/>
              </a:lnSpc>
              <a:spcBef>
                <a:spcPts val="0"/>
              </a:spcBef>
              <a:spcAft>
                <a:spcPts val="0"/>
              </a:spcAft>
              <a:buClr>
                <a:schemeClr val="dk1"/>
              </a:buClr>
              <a:buSzPts val="1800"/>
              <a:buNone/>
              <a:defRPr b="1" sz="1800">
                <a:solidFill>
                  <a:schemeClr val="dk1"/>
                </a:solidFill>
              </a:defRPr>
            </a:lvl4pPr>
            <a:lvl5pPr lvl="4" rtl="0" algn="ctr">
              <a:lnSpc>
                <a:spcPct val="100000"/>
              </a:lnSpc>
              <a:spcBef>
                <a:spcPts val="0"/>
              </a:spcBef>
              <a:spcAft>
                <a:spcPts val="0"/>
              </a:spcAft>
              <a:buClr>
                <a:schemeClr val="dk1"/>
              </a:buClr>
              <a:buSzPts val="1800"/>
              <a:buNone/>
              <a:defRPr b="1" sz="1800">
                <a:solidFill>
                  <a:schemeClr val="dk1"/>
                </a:solidFill>
              </a:defRPr>
            </a:lvl5pPr>
            <a:lvl6pPr lvl="5" rtl="0" algn="ctr">
              <a:lnSpc>
                <a:spcPct val="100000"/>
              </a:lnSpc>
              <a:spcBef>
                <a:spcPts val="0"/>
              </a:spcBef>
              <a:spcAft>
                <a:spcPts val="0"/>
              </a:spcAft>
              <a:buClr>
                <a:schemeClr val="dk1"/>
              </a:buClr>
              <a:buSzPts val="1800"/>
              <a:buNone/>
              <a:defRPr b="1" sz="1800">
                <a:solidFill>
                  <a:schemeClr val="dk1"/>
                </a:solidFill>
              </a:defRPr>
            </a:lvl6pPr>
            <a:lvl7pPr lvl="6" rtl="0" algn="ctr">
              <a:lnSpc>
                <a:spcPct val="100000"/>
              </a:lnSpc>
              <a:spcBef>
                <a:spcPts val="0"/>
              </a:spcBef>
              <a:spcAft>
                <a:spcPts val="0"/>
              </a:spcAft>
              <a:buClr>
                <a:schemeClr val="dk1"/>
              </a:buClr>
              <a:buSzPts val="1800"/>
              <a:buNone/>
              <a:defRPr b="1" sz="1800">
                <a:solidFill>
                  <a:schemeClr val="dk1"/>
                </a:solidFill>
              </a:defRPr>
            </a:lvl7pPr>
            <a:lvl8pPr lvl="7" rtl="0" algn="ctr">
              <a:lnSpc>
                <a:spcPct val="100000"/>
              </a:lnSpc>
              <a:spcBef>
                <a:spcPts val="0"/>
              </a:spcBef>
              <a:spcAft>
                <a:spcPts val="0"/>
              </a:spcAft>
              <a:buClr>
                <a:schemeClr val="dk1"/>
              </a:buClr>
              <a:buSzPts val="1800"/>
              <a:buNone/>
              <a:defRPr b="1" sz="1800">
                <a:solidFill>
                  <a:schemeClr val="dk1"/>
                </a:solidFill>
              </a:defRPr>
            </a:lvl8pPr>
            <a:lvl9pPr lvl="8" rtl="0" algn="ctr">
              <a:lnSpc>
                <a:spcPct val="100000"/>
              </a:lnSpc>
              <a:spcBef>
                <a:spcPts val="0"/>
              </a:spcBef>
              <a:spcAft>
                <a:spcPts val="0"/>
              </a:spcAft>
              <a:buClr>
                <a:schemeClr val="dk1"/>
              </a:buClr>
              <a:buSzPts val="1800"/>
              <a:buNone/>
              <a:defRPr b="1" sz="1800">
                <a:solidFill>
                  <a:schemeClr val="dk1"/>
                </a:solidFill>
              </a:defRPr>
            </a:lvl9pPr>
          </a:lstStyle>
          <a:p/>
        </p:txBody>
      </p:sp>
      <p:sp>
        <p:nvSpPr>
          <p:cNvPr id="45" name="Google Shape;45;p5"/>
          <p:cNvSpPr/>
          <p:nvPr/>
        </p:nvSpPr>
        <p:spPr>
          <a:xfrm rot="-1464930">
            <a:off x="4230572" y="3787263"/>
            <a:ext cx="683085" cy="706117"/>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5"/>
          <p:cNvSpPr/>
          <p:nvPr/>
        </p:nvSpPr>
        <p:spPr>
          <a:xfrm rot="1903757">
            <a:off x="6415686" y="420396"/>
            <a:ext cx="487192" cy="503596"/>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5"/>
          <p:cNvSpPr/>
          <p:nvPr/>
        </p:nvSpPr>
        <p:spPr>
          <a:xfrm rot="-7755968">
            <a:off x="398972" y="1343620"/>
            <a:ext cx="487173" cy="503601"/>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5"/>
          <p:cNvSpPr/>
          <p:nvPr/>
        </p:nvSpPr>
        <p:spPr>
          <a:xfrm rot="7947711">
            <a:off x="8372417" y="2319957"/>
            <a:ext cx="487175" cy="503597"/>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6"/>
          <p:cNvSpPr/>
          <p:nvPr/>
        </p:nvSpPr>
        <p:spPr>
          <a:xfrm flipH="1" rot="-5400000">
            <a:off x="7672065" y="2800223"/>
            <a:ext cx="2685008" cy="5060661"/>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51" name="Google Shape;51;p6"/>
          <p:cNvSpPr/>
          <p:nvPr/>
        </p:nvSpPr>
        <p:spPr>
          <a:xfrm rot="5400000">
            <a:off x="7706902" y="-1802185"/>
            <a:ext cx="1927567" cy="3632915"/>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52" name="Google Shape;52;p6"/>
          <p:cNvSpPr/>
          <p:nvPr/>
        </p:nvSpPr>
        <p:spPr>
          <a:xfrm flipH="1">
            <a:off x="-155474" y="3988053"/>
            <a:ext cx="1419279" cy="1700638"/>
          </a:xfrm>
          <a:custGeom>
            <a:rect b="b" l="l" r="r" t="t"/>
            <a:pathLst>
              <a:path extrusionOk="0" h="16622" w="13872">
                <a:moveTo>
                  <a:pt x="13645" y="632"/>
                </a:moveTo>
                <a:cubicBezTo>
                  <a:pt x="12717" y="1"/>
                  <a:pt x="11383" y="298"/>
                  <a:pt x="10514" y="1013"/>
                </a:cubicBezTo>
                <a:cubicBezTo>
                  <a:pt x="9633" y="1727"/>
                  <a:pt x="9085" y="2751"/>
                  <a:pt x="8490" y="3716"/>
                </a:cubicBezTo>
                <a:cubicBezTo>
                  <a:pt x="7895" y="4680"/>
                  <a:pt x="7192" y="5656"/>
                  <a:pt x="6144" y="6109"/>
                </a:cubicBezTo>
                <a:cubicBezTo>
                  <a:pt x="4751" y="6740"/>
                  <a:pt x="2989" y="6323"/>
                  <a:pt x="1680" y="7121"/>
                </a:cubicBezTo>
                <a:cubicBezTo>
                  <a:pt x="156" y="8073"/>
                  <a:pt x="1" y="10383"/>
                  <a:pt x="906" y="11943"/>
                </a:cubicBezTo>
                <a:cubicBezTo>
                  <a:pt x="1322" y="12645"/>
                  <a:pt x="1918" y="13252"/>
                  <a:pt x="2680" y="13550"/>
                </a:cubicBezTo>
                <a:cubicBezTo>
                  <a:pt x="3966" y="14050"/>
                  <a:pt x="5394" y="13550"/>
                  <a:pt x="6752" y="13371"/>
                </a:cubicBezTo>
                <a:cubicBezTo>
                  <a:pt x="8371" y="13169"/>
                  <a:pt x="10109" y="13479"/>
                  <a:pt x="11324" y="14550"/>
                </a:cubicBezTo>
                <a:cubicBezTo>
                  <a:pt x="12157" y="15276"/>
                  <a:pt x="12788" y="16384"/>
                  <a:pt x="13872" y="1662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p:nvPr/>
        </p:nvSpPr>
        <p:spPr>
          <a:xfrm flipH="1" rot="10471118">
            <a:off x="-990167" y="-864480"/>
            <a:ext cx="4017881" cy="1632177"/>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6"/>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5" name="Google Shape;55;p6"/>
          <p:cNvSpPr/>
          <p:nvPr/>
        </p:nvSpPr>
        <p:spPr>
          <a:xfrm rot="-1464930">
            <a:off x="371685" y="817488"/>
            <a:ext cx="683085" cy="706117"/>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6"/>
          <p:cNvSpPr/>
          <p:nvPr/>
        </p:nvSpPr>
        <p:spPr>
          <a:xfrm rot="-8099912">
            <a:off x="8417527" y="3261995"/>
            <a:ext cx="508831" cy="526008"/>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7" name="Shape 57"/>
        <p:cNvGrpSpPr/>
        <p:nvPr/>
      </p:nvGrpSpPr>
      <p:grpSpPr>
        <a:xfrm>
          <a:off x="0" y="0"/>
          <a:ext cx="0" cy="0"/>
          <a:chOff x="0" y="0"/>
          <a:chExt cx="0" cy="0"/>
        </a:xfrm>
      </p:grpSpPr>
      <p:sp>
        <p:nvSpPr>
          <p:cNvPr id="58" name="Google Shape;58;p7"/>
          <p:cNvSpPr/>
          <p:nvPr/>
        </p:nvSpPr>
        <p:spPr>
          <a:xfrm>
            <a:off x="5187394" y="-969821"/>
            <a:ext cx="9144010" cy="7840493"/>
          </a:xfrm>
          <a:custGeom>
            <a:rect b="b" l="l" r="r" t="t"/>
            <a:pathLst>
              <a:path extrusionOk="0" h="16967" w="34136">
                <a:moveTo>
                  <a:pt x="25348" y="1262"/>
                </a:moveTo>
                <a:cubicBezTo>
                  <a:pt x="27372" y="1608"/>
                  <a:pt x="29492" y="2036"/>
                  <a:pt x="31099" y="3322"/>
                </a:cubicBezTo>
                <a:cubicBezTo>
                  <a:pt x="33397" y="5144"/>
                  <a:pt x="34135" y="8823"/>
                  <a:pt x="32445" y="11252"/>
                </a:cubicBezTo>
                <a:cubicBezTo>
                  <a:pt x="30801" y="13633"/>
                  <a:pt x="27611" y="14300"/>
                  <a:pt x="24717" y="14597"/>
                </a:cubicBezTo>
                <a:cubicBezTo>
                  <a:pt x="19431" y="15145"/>
                  <a:pt x="4822" y="16967"/>
                  <a:pt x="2357" y="10394"/>
                </a:cubicBezTo>
                <a:cubicBezTo>
                  <a:pt x="0" y="4132"/>
                  <a:pt x="5810" y="1346"/>
                  <a:pt x="10835" y="667"/>
                </a:cubicBezTo>
                <a:cubicBezTo>
                  <a:pt x="15681" y="0"/>
                  <a:pt x="20562" y="465"/>
                  <a:pt x="25348" y="126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7"/>
          <p:cNvSpPr/>
          <p:nvPr/>
        </p:nvSpPr>
        <p:spPr>
          <a:xfrm flipH="1" rot="8852448">
            <a:off x="-933843" y="-1055111"/>
            <a:ext cx="4017898" cy="1632184"/>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7"/>
          <p:cNvSpPr/>
          <p:nvPr/>
        </p:nvSpPr>
        <p:spPr>
          <a:xfrm rot="10800000">
            <a:off x="40" y="3680710"/>
            <a:ext cx="1239362" cy="1462787"/>
          </a:xfrm>
          <a:custGeom>
            <a:rect b="b" l="l" r="r" t="t"/>
            <a:pathLst>
              <a:path extrusionOk="0" h="37803" w="32029">
                <a:moveTo>
                  <a:pt x="32017" y="1"/>
                </a:moveTo>
                <a:lnTo>
                  <a:pt x="322" y="1"/>
                </a:lnTo>
                <a:cubicBezTo>
                  <a:pt x="1" y="2930"/>
                  <a:pt x="679" y="6073"/>
                  <a:pt x="2846" y="8025"/>
                </a:cubicBezTo>
                <a:cubicBezTo>
                  <a:pt x="6240" y="11085"/>
                  <a:pt x="11550" y="10121"/>
                  <a:pt x="15919" y="11442"/>
                </a:cubicBezTo>
                <a:cubicBezTo>
                  <a:pt x="20551" y="12847"/>
                  <a:pt x="24159" y="17193"/>
                  <a:pt x="24671" y="22015"/>
                </a:cubicBezTo>
                <a:cubicBezTo>
                  <a:pt x="24932" y="24444"/>
                  <a:pt x="24468" y="26885"/>
                  <a:pt x="24456" y="29326"/>
                </a:cubicBezTo>
                <a:cubicBezTo>
                  <a:pt x="24420" y="31754"/>
                  <a:pt x="24944" y="34398"/>
                  <a:pt x="26730" y="36053"/>
                </a:cubicBezTo>
                <a:cubicBezTo>
                  <a:pt x="28147" y="37362"/>
                  <a:pt x="30064" y="37803"/>
                  <a:pt x="32029" y="37731"/>
                </a:cubicBezTo>
                <a:lnTo>
                  <a:pt x="3202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7"/>
          <p:cNvSpPr txBox="1"/>
          <p:nvPr>
            <p:ph idx="1" type="subTitle"/>
          </p:nvPr>
        </p:nvSpPr>
        <p:spPr>
          <a:xfrm>
            <a:off x="713225" y="1573050"/>
            <a:ext cx="4038000" cy="2745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rgbClr val="184480"/>
              </a:buClr>
              <a:buSzPts val="1400"/>
              <a:buFont typeface="Poppins"/>
              <a:buChar char="●"/>
              <a:defRPr/>
            </a:lvl1pPr>
            <a:lvl2pPr lvl="1" rtl="0">
              <a:lnSpc>
                <a:spcPct val="100000"/>
              </a:lnSpc>
              <a:spcBef>
                <a:spcPts val="0"/>
              </a:spcBef>
              <a:spcAft>
                <a:spcPts val="0"/>
              </a:spcAft>
              <a:buClr>
                <a:srgbClr val="184480"/>
              </a:buClr>
              <a:buSzPts val="1400"/>
              <a:buFont typeface="Poppins"/>
              <a:buChar char="○"/>
              <a:defRPr/>
            </a:lvl2pPr>
            <a:lvl3pPr lvl="2" rtl="0">
              <a:lnSpc>
                <a:spcPct val="100000"/>
              </a:lnSpc>
              <a:spcBef>
                <a:spcPts val="0"/>
              </a:spcBef>
              <a:spcAft>
                <a:spcPts val="0"/>
              </a:spcAft>
              <a:buClr>
                <a:srgbClr val="184480"/>
              </a:buClr>
              <a:buSzPts val="1400"/>
              <a:buFont typeface="Poppins"/>
              <a:buChar char="■"/>
              <a:defRPr/>
            </a:lvl3pPr>
            <a:lvl4pPr lvl="3" rtl="0">
              <a:lnSpc>
                <a:spcPct val="100000"/>
              </a:lnSpc>
              <a:spcBef>
                <a:spcPts val="0"/>
              </a:spcBef>
              <a:spcAft>
                <a:spcPts val="0"/>
              </a:spcAft>
              <a:buClr>
                <a:srgbClr val="184480"/>
              </a:buClr>
              <a:buSzPts val="1400"/>
              <a:buFont typeface="Poppins"/>
              <a:buChar char="●"/>
              <a:defRPr/>
            </a:lvl4pPr>
            <a:lvl5pPr lvl="4" rtl="0">
              <a:lnSpc>
                <a:spcPct val="100000"/>
              </a:lnSpc>
              <a:spcBef>
                <a:spcPts val="0"/>
              </a:spcBef>
              <a:spcAft>
                <a:spcPts val="0"/>
              </a:spcAft>
              <a:buClr>
                <a:srgbClr val="184480"/>
              </a:buClr>
              <a:buSzPts val="1400"/>
              <a:buFont typeface="Poppins"/>
              <a:buChar char="○"/>
              <a:defRPr/>
            </a:lvl5pPr>
            <a:lvl6pPr lvl="5" rtl="0">
              <a:lnSpc>
                <a:spcPct val="100000"/>
              </a:lnSpc>
              <a:spcBef>
                <a:spcPts val="0"/>
              </a:spcBef>
              <a:spcAft>
                <a:spcPts val="0"/>
              </a:spcAft>
              <a:buClr>
                <a:srgbClr val="184480"/>
              </a:buClr>
              <a:buSzPts val="1400"/>
              <a:buFont typeface="Poppins"/>
              <a:buChar char="■"/>
              <a:defRPr/>
            </a:lvl6pPr>
            <a:lvl7pPr lvl="6" rtl="0">
              <a:lnSpc>
                <a:spcPct val="100000"/>
              </a:lnSpc>
              <a:spcBef>
                <a:spcPts val="0"/>
              </a:spcBef>
              <a:spcAft>
                <a:spcPts val="0"/>
              </a:spcAft>
              <a:buClr>
                <a:srgbClr val="184480"/>
              </a:buClr>
              <a:buSzPts val="1400"/>
              <a:buFont typeface="Poppins"/>
              <a:buChar char="●"/>
              <a:defRPr/>
            </a:lvl7pPr>
            <a:lvl8pPr lvl="7" rtl="0">
              <a:lnSpc>
                <a:spcPct val="100000"/>
              </a:lnSpc>
              <a:spcBef>
                <a:spcPts val="0"/>
              </a:spcBef>
              <a:spcAft>
                <a:spcPts val="0"/>
              </a:spcAft>
              <a:buClr>
                <a:srgbClr val="184480"/>
              </a:buClr>
              <a:buSzPts val="1400"/>
              <a:buFont typeface="Poppins"/>
              <a:buChar char="○"/>
              <a:defRPr/>
            </a:lvl8pPr>
            <a:lvl9pPr lvl="8" rtl="0">
              <a:lnSpc>
                <a:spcPct val="100000"/>
              </a:lnSpc>
              <a:spcBef>
                <a:spcPts val="0"/>
              </a:spcBef>
              <a:spcAft>
                <a:spcPts val="0"/>
              </a:spcAft>
              <a:buClr>
                <a:srgbClr val="184480"/>
              </a:buClr>
              <a:buSzPts val="1400"/>
              <a:buFont typeface="Poppins"/>
              <a:buChar char="■"/>
              <a:defRPr/>
            </a:lvl9pPr>
          </a:lstStyle>
          <a:p/>
        </p:txBody>
      </p:sp>
      <p:sp>
        <p:nvSpPr>
          <p:cNvPr id="62" name="Google Shape;62;p7"/>
          <p:cNvSpPr txBox="1"/>
          <p:nvPr>
            <p:ph type="title"/>
          </p:nvPr>
        </p:nvSpPr>
        <p:spPr>
          <a:xfrm>
            <a:off x="713225" y="824850"/>
            <a:ext cx="4038000" cy="7482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3" name="Google Shape;63;p7"/>
          <p:cNvSpPr/>
          <p:nvPr/>
        </p:nvSpPr>
        <p:spPr>
          <a:xfrm rot="-1464990">
            <a:off x="4819228" y="4291963"/>
            <a:ext cx="552289" cy="570919"/>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7"/>
          <p:cNvSpPr/>
          <p:nvPr/>
        </p:nvSpPr>
        <p:spPr>
          <a:xfrm rot="3943664">
            <a:off x="3139162" y="-120035"/>
            <a:ext cx="552286" cy="570916"/>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5" name="Shape 65"/>
        <p:cNvGrpSpPr/>
        <p:nvPr/>
      </p:nvGrpSpPr>
      <p:grpSpPr>
        <a:xfrm>
          <a:off x="0" y="0"/>
          <a:ext cx="0" cy="0"/>
          <a:chOff x="0" y="0"/>
          <a:chExt cx="0" cy="0"/>
        </a:xfrm>
      </p:grpSpPr>
      <p:sp>
        <p:nvSpPr>
          <p:cNvPr id="66" name="Google Shape;66;p8"/>
          <p:cNvSpPr/>
          <p:nvPr/>
        </p:nvSpPr>
        <p:spPr>
          <a:xfrm rot="6201344">
            <a:off x="1088892" y="-2241011"/>
            <a:ext cx="7392257" cy="7205245"/>
          </a:xfrm>
          <a:custGeom>
            <a:rect b="b" l="l" r="r" t="t"/>
            <a:pathLst>
              <a:path extrusionOk="0" h="29397" w="3016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8"/>
          <p:cNvSpPr/>
          <p:nvPr/>
        </p:nvSpPr>
        <p:spPr>
          <a:xfrm flipH="1" rot="10800000">
            <a:off x="2" y="-186215"/>
            <a:ext cx="1351260" cy="2311059"/>
          </a:xfrm>
          <a:custGeom>
            <a:rect b="b" l="l" r="r" t="t"/>
            <a:pathLst>
              <a:path extrusionOk="0" h="15336" w="8967">
                <a:moveTo>
                  <a:pt x="6537" y="11573"/>
                </a:moveTo>
                <a:cubicBezTo>
                  <a:pt x="5490" y="11228"/>
                  <a:pt x="4382" y="11454"/>
                  <a:pt x="3311" y="11609"/>
                </a:cubicBezTo>
                <a:cubicBezTo>
                  <a:pt x="2918" y="11668"/>
                  <a:pt x="2501" y="11716"/>
                  <a:pt x="2120" y="11633"/>
                </a:cubicBezTo>
                <a:cubicBezTo>
                  <a:pt x="1727" y="11537"/>
                  <a:pt x="1358" y="11275"/>
                  <a:pt x="1251" y="10882"/>
                </a:cubicBezTo>
                <a:cubicBezTo>
                  <a:pt x="1132" y="10454"/>
                  <a:pt x="1370" y="10025"/>
                  <a:pt x="1644" y="9668"/>
                </a:cubicBezTo>
                <a:cubicBezTo>
                  <a:pt x="2263" y="8846"/>
                  <a:pt x="3132" y="8239"/>
                  <a:pt x="3811" y="7465"/>
                </a:cubicBezTo>
                <a:cubicBezTo>
                  <a:pt x="5371" y="5703"/>
                  <a:pt x="5894" y="2917"/>
                  <a:pt x="4632" y="929"/>
                </a:cubicBezTo>
                <a:cubicBezTo>
                  <a:pt x="4454" y="643"/>
                  <a:pt x="4228" y="381"/>
                  <a:pt x="3930" y="238"/>
                </a:cubicBezTo>
                <a:cubicBezTo>
                  <a:pt x="3406" y="0"/>
                  <a:pt x="2775" y="226"/>
                  <a:pt x="2323" y="595"/>
                </a:cubicBezTo>
                <a:cubicBezTo>
                  <a:pt x="1882" y="953"/>
                  <a:pt x="1537" y="1453"/>
                  <a:pt x="1108" y="1834"/>
                </a:cubicBezTo>
                <a:cubicBezTo>
                  <a:pt x="787" y="2108"/>
                  <a:pt x="406" y="2346"/>
                  <a:pt x="1" y="2381"/>
                </a:cubicBezTo>
                <a:lnTo>
                  <a:pt x="1" y="15335"/>
                </a:lnTo>
                <a:lnTo>
                  <a:pt x="8502" y="15335"/>
                </a:lnTo>
                <a:cubicBezTo>
                  <a:pt x="8966" y="13835"/>
                  <a:pt x="8026" y="12061"/>
                  <a:pt x="6537" y="1157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8"/>
          <p:cNvSpPr/>
          <p:nvPr/>
        </p:nvSpPr>
        <p:spPr>
          <a:xfrm flipH="1" rot="10800000">
            <a:off x="6846170" y="1436613"/>
            <a:ext cx="2495405" cy="4549518"/>
          </a:xfrm>
          <a:custGeom>
            <a:rect b="b" l="l" r="r" t="t"/>
            <a:pathLst>
              <a:path extrusionOk="0" h="32671" w="17920">
                <a:moveTo>
                  <a:pt x="17920" y="30313"/>
                </a:moveTo>
                <a:cubicBezTo>
                  <a:pt x="17920" y="30313"/>
                  <a:pt x="12098" y="32671"/>
                  <a:pt x="10895" y="28051"/>
                </a:cubicBezTo>
                <a:cubicBezTo>
                  <a:pt x="9693" y="23443"/>
                  <a:pt x="12895" y="20467"/>
                  <a:pt x="14419" y="15645"/>
                </a:cubicBezTo>
                <a:cubicBezTo>
                  <a:pt x="16050" y="10549"/>
                  <a:pt x="12752" y="9692"/>
                  <a:pt x="8871" y="9370"/>
                </a:cubicBezTo>
                <a:cubicBezTo>
                  <a:pt x="4740" y="9049"/>
                  <a:pt x="1" y="5358"/>
                  <a:pt x="6299" y="0"/>
                </a:cubicBezTo>
                <a:lnTo>
                  <a:pt x="178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8"/>
          <p:cNvSpPr txBox="1"/>
          <p:nvPr>
            <p:ph type="title"/>
          </p:nvPr>
        </p:nvSpPr>
        <p:spPr>
          <a:xfrm>
            <a:off x="1499550" y="1486950"/>
            <a:ext cx="6144900" cy="21696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0" name="Google Shape;70;p8"/>
          <p:cNvSpPr/>
          <p:nvPr/>
        </p:nvSpPr>
        <p:spPr>
          <a:xfrm rot="-1464930">
            <a:off x="2743235" y="4687013"/>
            <a:ext cx="683085" cy="706117"/>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8"/>
          <p:cNvSpPr/>
          <p:nvPr/>
        </p:nvSpPr>
        <p:spPr>
          <a:xfrm rot="8701214">
            <a:off x="-189987" y="2524940"/>
            <a:ext cx="683086" cy="706123"/>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1464930">
            <a:off x="8679485" y="363188"/>
            <a:ext cx="683085" cy="706117"/>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3" name="Shape 73"/>
        <p:cNvGrpSpPr/>
        <p:nvPr/>
      </p:nvGrpSpPr>
      <p:grpSpPr>
        <a:xfrm>
          <a:off x="0" y="0"/>
          <a:ext cx="0" cy="0"/>
          <a:chOff x="0" y="0"/>
          <a:chExt cx="0" cy="0"/>
        </a:xfrm>
      </p:grpSpPr>
      <p:sp>
        <p:nvSpPr>
          <p:cNvPr id="74" name="Google Shape;74;p9"/>
          <p:cNvSpPr/>
          <p:nvPr/>
        </p:nvSpPr>
        <p:spPr>
          <a:xfrm rot="3678828">
            <a:off x="7915215" y="2581802"/>
            <a:ext cx="1927608" cy="3632993"/>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75" name="Google Shape;75;p9"/>
          <p:cNvSpPr/>
          <p:nvPr/>
        </p:nvSpPr>
        <p:spPr>
          <a:xfrm rot="6201346">
            <a:off x="-4048160" y="-3522174"/>
            <a:ext cx="9976437" cy="9724049"/>
          </a:xfrm>
          <a:custGeom>
            <a:rect b="b" l="l" r="r" t="t"/>
            <a:pathLst>
              <a:path extrusionOk="0" h="29397" w="30160">
                <a:moveTo>
                  <a:pt x="3775" y="11216"/>
                </a:moveTo>
                <a:cubicBezTo>
                  <a:pt x="6668" y="10073"/>
                  <a:pt x="10264" y="9394"/>
                  <a:pt x="11502" y="6537"/>
                </a:cubicBezTo>
                <a:cubicBezTo>
                  <a:pt x="11919" y="5549"/>
                  <a:pt x="11979" y="4453"/>
                  <a:pt x="12407" y="3465"/>
                </a:cubicBezTo>
                <a:cubicBezTo>
                  <a:pt x="13598" y="727"/>
                  <a:pt x="17146" y="0"/>
                  <a:pt x="20122" y="84"/>
                </a:cubicBezTo>
                <a:cubicBezTo>
                  <a:pt x="21706" y="131"/>
                  <a:pt x="23361" y="346"/>
                  <a:pt x="24742" y="1143"/>
                </a:cubicBezTo>
                <a:cubicBezTo>
                  <a:pt x="27242" y="2620"/>
                  <a:pt x="28254" y="5763"/>
                  <a:pt x="28457" y="8656"/>
                </a:cubicBezTo>
                <a:cubicBezTo>
                  <a:pt x="28647" y="11561"/>
                  <a:pt x="28195" y="14514"/>
                  <a:pt x="28755" y="17372"/>
                </a:cubicBezTo>
                <a:cubicBezTo>
                  <a:pt x="29064" y="19003"/>
                  <a:pt x="29683" y="20586"/>
                  <a:pt x="29921" y="22229"/>
                </a:cubicBezTo>
                <a:cubicBezTo>
                  <a:pt x="30159" y="23884"/>
                  <a:pt x="29969" y="25718"/>
                  <a:pt x="28838" y="26956"/>
                </a:cubicBezTo>
                <a:cubicBezTo>
                  <a:pt x="28004" y="27861"/>
                  <a:pt x="26790" y="28301"/>
                  <a:pt x="25576" y="28563"/>
                </a:cubicBezTo>
                <a:cubicBezTo>
                  <a:pt x="21670" y="29397"/>
                  <a:pt x="17420" y="28504"/>
                  <a:pt x="14181" y="26146"/>
                </a:cubicBezTo>
                <a:cubicBezTo>
                  <a:pt x="12217" y="24730"/>
                  <a:pt x="10455" y="22741"/>
                  <a:pt x="8061" y="22432"/>
                </a:cubicBezTo>
                <a:cubicBezTo>
                  <a:pt x="5121" y="22051"/>
                  <a:pt x="1334" y="23563"/>
                  <a:pt x="596" y="19598"/>
                </a:cubicBezTo>
                <a:cubicBezTo>
                  <a:pt x="1" y="16538"/>
                  <a:pt x="668" y="12454"/>
                  <a:pt x="3775" y="11216"/>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9"/>
          <p:cNvSpPr/>
          <p:nvPr/>
        </p:nvSpPr>
        <p:spPr>
          <a:xfrm flipH="1" rot="10471118">
            <a:off x="7001258" y="-582317"/>
            <a:ext cx="4017881" cy="1632177"/>
          </a:xfrm>
          <a:custGeom>
            <a:rect b="b" l="l" r="r" t="t"/>
            <a:pathLst>
              <a:path extrusionOk="0" h="37934" w="93381">
                <a:moveTo>
                  <a:pt x="17764" y="18015"/>
                </a:moveTo>
                <a:cubicBezTo>
                  <a:pt x="22920" y="16526"/>
                  <a:pt x="28777" y="16848"/>
                  <a:pt x="33135" y="13729"/>
                </a:cubicBezTo>
                <a:cubicBezTo>
                  <a:pt x="37398" y="10669"/>
                  <a:pt x="39243" y="4942"/>
                  <a:pt x="43732" y="2239"/>
                </a:cubicBezTo>
                <a:cubicBezTo>
                  <a:pt x="47411" y="1"/>
                  <a:pt x="52102" y="310"/>
                  <a:pt x="56269" y="1417"/>
                </a:cubicBezTo>
                <a:cubicBezTo>
                  <a:pt x="60424" y="2513"/>
                  <a:pt x="64389" y="4346"/>
                  <a:pt x="68651" y="4989"/>
                </a:cubicBezTo>
                <a:cubicBezTo>
                  <a:pt x="74688" y="5894"/>
                  <a:pt x="81379" y="4465"/>
                  <a:pt x="86570" y="7680"/>
                </a:cubicBezTo>
                <a:cubicBezTo>
                  <a:pt x="91476" y="10704"/>
                  <a:pt x="93381" y="17455"/>
                  <a:pt x="91511" y="22908"/>
                </a:cubicBezTo>
                <a:cubicBezTo>
                  <a:pt x="89618" y="28349"/>
                  <a:pt x="84487" y="32326"/>
                  <a:pt x="78879" y="33624"/>
                </a:cubicBezTo>
                <a:cubicBezTo>
                  <a:pt x="75390" y="34422"/>
                  <a:pt x="71759" y="34302"/>
                  <a:pt x="68187" y="34171"/>
                </a:cubicBezTo>
                <a:cubicBezTo>
                  <a:pt x="60079" y="33886"/>
                  <a:pt x="51983" y="33612"/>
                  <a:pt x="43875" y="33326"/>
                </a:cubicBezTo>
                <a:cubicBezTo>
                  <a:pt x="39124" y="33159"/>
                  <a:pt x="34326" y="32993"/>
                  <a:pt x="29647" y="33707"/>
                </a:cubicBezTo>
                <a:cubicBezTo>
                  <a:pt x="24253" y="34529"/>
                  <a:pt x="19074" y="36493"/>
                  <a:pt x="13668" y="37267"/>
                </a:cubicBezTo>
                <a:cubicBezTo>
                  <a:pt x="9025" y="37934"/>
                  <a:pt x="0" y="35826"/>
                  <a:pt x="3179" y="29195"/>
                </a:cubicBezTo>
                <a:cubicBezTo>
                  <a:pt x="5513" y="24301"/>
                  <a:pt x="12752" y="19467"/>
                  <a:pt x="17764" y="180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9"/>
          <p:cNvSpPr txBox="1"/>
          <p:nvPr>
            <p:ph type="title"/>
          </p:nvPr>
        </p:nvSpPr>
        <p:spPr>
          <a:xfrm>
            <a:off x="713225" y="2032975"/>
            <a:ext cx="3735000" cy="9252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72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78" name="Google Shape;78;p9"/>
          <p:cNvSpPr txBox="1"/>
          <p:nvPr>
            <p:ph idx="1" type="subTitle"/>
          </p:nvPr>
        </p:nvSpPr>
        <p:spPr>
          <a:xfrm>
            <a:off x="713100" y="3097375"/>
            <a:ext cx="3735000" cy="631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800">
                <a:solidFill>
                  <a:srgbClr val="333333"/>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9" name="Google Shape;79;p9"/>
          <p:cNvSpPr/>
          <p:nvPr/>
        </p:nvSpPr>
        <p:spPr>
          <a:xfrm rot="-1464930">
            <a:off x="6170785" y="3990238"/>
            <a:ext cx="683085" cy="706117"/>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9"/>
          <p:cNvSpPr/>
          <p:nvPr/>
        </p:nvSpPr>
        <p:spPr>
          <a:xfrm rot="2478439">
            <a:off x="5224237" y="240386"/>
            <a:ext cx="683078" cy="706122"/>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9"/>
          <p:cNvSpPr/>
          <p:nvPr/>
        </p:nvSpPr>
        <p:spPr>
          <a:xfrm rot="-1355441">
            <a:off x="8450540" y="1983326"/>
            <a:ext cx="472006" cy="487927"/>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2" name="Shape 82"/>
        <p:cNvGrpSpPr/>
        <p:nvPr/>
      </p:nvGrpSpPr>
      <p:grpSpPr>
        <a:xfrm>
          <a:off x="0" y="0"/>
          <a:ext cx="0" cy="0"/>
          <a:chOff x="0" y="0"/>
          <a:chExt cx="0" cy="0"/>
        </a:xfrm>
      </p:grpSpPr>
      <p:sp>
        <p:nvSpPr>
          <p:cNvPr id="83" name="Google Shape;83;p10"/>
          <p:cNvSpPr/>
          <p:nvPr/>
        </p:nvSpPr>
        <p:spPr>
          <a:xfrm rot="5196182">
            <a:off x="-256633" y="3282891"/>
            <a:ext cx="1939718" cy="3655909"/>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84" name="Google Shape;84;p10"/>
          <p:cNvSpPr/>
          <p:nvPr/>
        </p:nvSpPr>
        <p:spPr>
          <a:xfrm rot="6080158">
            <a:off x="8367251" y="-2787884"/>
            <a:ext cx="3115795" cy="5872386"/>
          </a:xfrm>
          <a:custGeom>
            <a:rect b="b" l="l" r="r" t="t"/>
            <a:pathLst>
              <a:path extrusionOk="0" h="37029" w="19647">
                <a:moveTo>
                  <a:pt x="9823" y="37029"/>
                </a:moveTo>
                <a:cubicBezTo>
                  <a:pt x="15753" y="37029"/>
                  <a:pt x="18122" y="33528"/>
                  <a:pt x="16991" y="29206"/>
                </a:cubicBezTo>
                <a:cubicBezTo>
                  <a:pt x="16658" y="27944"/>
                  <a:pt x="15777" y="26754"/>
                  <a:pt x="16015" y="25480"/>
                </a:cubicBezTo>
                <a:cubicBezTo>
                  <a:pt x="16300" y="23872"/>
                  <a:pt x="18122" y="23027"/>
                  <a:pt x="18813" y="21563"/>
                </a:cubicBezTo>
                <a:cubicBezTo>
                  <a:pt x="19646" y="19800"/>
                  <a:pt x="18813" y="18443"/>
                  <a:pt x="17562" y="16955"/>
                </a:cubicBezTo>
                <a:cubicBezTo>
                  <a:pt x="16312" y="15467"/>
                  <a:pt x="15336" y="13776"/>
                  <a:pt x="14800" y="11907"/>
                </a:cubicBezTo>
                <a:cubicBezTo>
                  <a:pt x="14372" y="10442"/>
                  <a:pt x="13883" y="8490"/>
                  <a:pt x="14086" y="6977"/>
                </a:cubicBezTo>
                <a:cubicBezTo>
                  <a:pt x="14276" y="5465"/>
                  <a:pt x="14384" y="3846"/>
                  <a:pt x="13657" y="2501"/>
                </a:cubicBezTo>
                <a:cubicBezTo>
                  <a:pt x="12943" y="1143"/>
                  <a:pt x="11752" y="0"/>
                  <a:pt x="9823" y="0"/>
                </a:cubicBezTo>
                <a:cubicBezTo>
                  <a:pt x="7895" y="0"/>
                  <a:pt x="6716" y="1143"/>
                  <a:pt x="5990" y="2489"/>
                </a:cubicBezTo>
                <a:cubicBezTo>
                  <a:pt x="5275" y="3834"/>
                  <a:pt x="5370" y="5465"/>
                  <a:pt x="5573" y="6977"/>
                </a:cubicBezTo>
                <a:cubicBezTo>
                  <a:pt x="5775" y="8490"/>
                  <a:pt x="6049" y="10049"/>
                  <a:pt x="5621" y="11514"/>
                </a:cubicBezTo>
                <a:cubicBezTo>
                  <a:pt x="5073" y="13383"/>
                  <a:pt x="3501" y="14740"/>
                  <a:pt x="2251" y="16229"/>
                </a:cubicBezTo>
                <a:cubicBezTo>
                  <a:pt x="1013" y="17717"/>
                  <a:pt x="1" y="19800"/>
                  <a:pt x="834" y="21563"/>
                </a:cubicBezTo>
                <a:cubicBezTo>
                  <a:pt x="1537" y="23027"/>
                  <a:pt x="3346" y="23872"/>
                  <a:pt x="3644" y="25468"/>
                </a:cubicBezTo>
                <a:cubicBezTo>
                  <a:pt x="3882" y="26754"/>
                  <a:pt x="3001" y="27944"/>
                  <a:pt x="2668" y="29206"/>
                </a:cubicBezTo>
                <a:cubicBezTo>
                  <a:pt x="1525" y="33528"/>
                  <a:pt x="3906" y="37029"/>
                  <a:pt x="9823" y="3702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85" name="Google Shape;85;p10"/>
          <p:cNvSpPr txBox="1"/>
          <p:nvPr>
            <p:ph idx="1" type="body"/>
          </p:nvPr>
        </p:nvSpPr>
        <p:spPr>
          <a:xfrm>
            <a:off x="4965950" y="3580850"/>
            <a:ext cx="3707100" cy="1058100"/>
          </a:xfrm>
          <a:prstGeom prst="rect">
            <a:avLst/>
          </a:prstGeom>
        </p:spPr>
        <p:txBody>
          <a:bodyPr anchorCtr="0" anchor="ctr" bIns="91425" lIns="91425" spcFirstLastPara="1" rIns="91425" wrap="square" tIns="91425">
            <a:noAutofit/>
          </a:bodyPr>
          <a:lstStyle>
            <a:lvl1pPr indent="-228600" lvl="0" marL="457200" algn="ctr">
              <a:lnSpc>
                <a:spcPct val="100000"/>
              </a:lnSpc>
              <a:spcBef>
                <a:spcPts val="0"/>
              </a:spcBef>
              <a:spcAft>
                <a:spcPts val="0"/>
              </a:spcAft>
              <a:buSzPts val="1400"/>
              <a:buNone/>
              <a:defRPr sz="2400">
                <a:latin typeface="Montserrat ExtraBold"/>
                <a:ea typeface="Montserrat ExtraBold"/>
                <a:cs typeface="Montserrat ExtraBold"/>
                <a:sym typeface="Montserrat ExtraBold"/>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2.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539500"/>
            <a:ext cx="8119200" cy="4782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2400"/>
              <a:buFont typeface="Montserrat Black"/>
              <a:buNone/>
              <a:defRPr sz="2400">
                <a:solidFill>
                  <a:schemeClr val="dk1"/>
                </a:solidFill>
                <a:latin typeface="Montserrat Black"/>
                <a:ea typeface="Montserrat Black"/>
                <a:cs typeface="Montserrat Black"/>
                <a:sym typeface="Montserrat Black"/>
              </a:defRPr>
            </a:lvl1pPr>
            <a:lvl2pPr lvl="1" rtl="0">
              <a:spcBef>
                <a:spcPts val="0"/>
              </a:spcBef>
              <a:spcAft>
                <a:spcPts val="0"/>
              </a:spcAft>
              <a:buClr>
                <a:schemeClr val="dk1"/>
              </a:buClr>
              <a:buSzPts val="2400"/>
              <a:buNone/>
              <a:defRPr sz="2400">
                <a:solidFill>
                  <a:schemeClr val="dk1"/>
                </a:solidFill>
              </a:defRPr>
            </a:lvl2pPr>
            <a:lvl3pPr lvl="2" rtl="0">
              <a:spcBef>
                <a:spcPts val="0"/>
              </a:spcBef>
              <a:spcAft>
                <a:spcPts val="0"/>
              </a:spcAft>
              <a:buClr>
                <a:schemeClr val="dk1"/>
              </a:buClr>
              <a:buSzPts val="2400"/>
              <a:buNone/>
              <a:defRPr sz="2400">
                <a:solidFill>
                  <a:schemeClr val="dk1"/>
                </a:solidFill>
              </a:defRPr>
            </a:lvl3pPr>
            <a:lvl4pPr lvl="3" rtl="0">
              <a:spcBef>
                <a:spcPts val="0"/>
              </a:spcBef>
              <a:spcAft>
                <a:spcPts val="0"/>
              </a:spcAft>
              <a:buClr>
                <a:schemeClr val="dk1"/>
              </a:buClr>
              <a:buSzPts val="2400"/>
              <a:buNone/>
              <a:defRPr sz="2400">
                <a:solidFill>
                  <a:schemeClr val="dk1"/>
                </a:solidFill>
              </a:defRPr>
            </a:lvl4pPr>
            <a:lvl5pPr lvl="4" rtl="0">
              <a:spcBef>
                <a:spcPts val="0"/>
              </a:spcBef>
              <a:spcAft>
                <a:spcPts val="0"/>
              </a:spcAft>
              <a:buClr>
                <a:schemeClr val="dk1"/>
              </a:buClr>
              <a:buSzPts val="2400"/>
              <a:buNone/>
              <a:defRPr sz="2400">
                <a:solidFill>
                  <a:schemeClr val="dk1"/>
                </a:solidFill>
              </a:defRPr>
            </a:lvl5pPr>
            <a:lvl6pPr lvl="5" rtl="0">
              <a:spcBef>
                <a:spcPts val="0"/>
              </a:spcBef>
              <a:spcAft>
                <a:spcPts val="0"/>
              </a:spcAft>
              <a:buClr>
                <a:schemeClr val="dk1"/>
              </a:buClr>
              <a:buSzPts val="2400"/>
              <a:buNone/>
              <a:defRPr sz="2400">
                <a:solidFill>
                  <a:schemeClr val="dk1"/>
                </a:solidFill>
              </a:defRPr>
            </a:lvl6pPr>
            <a:lvl7pPr lvl="6" rtl="0">
              <a:spcBef>
                <a:spcPts val="0"/>
              </a:spcBef>
              <a:spcAft>
                <a:spcPts val="0"/>
              </a:spcAft>
              <a:buClr>
                <a:schemeClr val="dk1"/>
              </a:buClr>
              <a:buSzPts val="2400"/>
              <a:buNone/>
              <a:defRPr sz="2400">
                <a:solidFill>
                  <a:schemeClr val="dk1"/>
                </a:solidFill>
              </a:defRPr>
            </a:lvl7pPr>
            <a:lvl8pPr lvl="7" rtl="0">
              <a:spcBef>
                <a:spcPts val="0"/>
              </a:spcBef>
              <a:spcAft>
                <a:spcPts val="0"/>
              </a:spcAft>
              <a:buClr>
                <a:schemeClr val="dk1"/>
              </a:buClr>
              <a:buSzPts val="2400"/>
              <a:buNone/>
              <a:defRPr sz="2400">
                <a:solidFill>
                  <a:schemeClr val="dk1"/>
                </a:solidFill>
              </a:defRPr>
            </a:lvl8pPr>
            <a:lvl9pPr lvl="8" rtl="0">
              <a:spcBef>
                <a:spcPts val="0"/>
              </a:spcBef>
              <a:spcAft>
                <a:spcPts val="0"/>
              </a:spcAft>
              <a:buClr>
                <a:schemeClr val="dk1"/>
              </a:buClr>
              <a:buSzPts val="2400"/>
              <a:buNone/>
              <a:defRPr sz="2400">
                <a:solidFill>
                  <a:schemeClr val="dk1"/>
                </a:solidFill>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ctr"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1pPr>
            <a:lvl2pPr indent="-317500" lvl="1" marL="91440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2pPr>
            <a:lvl3pPr indent="-317500" lvl="2" marL="137160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3pPr>
            <a:lvl4pPr indent="-317500" lvl="3" marL="182880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4pPr>
            <a:lvl5pPr indent="-317500" lvl="4" marL="228600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5pPr>
            <a:lvl6pPr indent="-317500" lvl="5" marL="274320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6pPr>
            <a:lvl7pPr indent="-317500" lvl="6" marL="320040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7pPr>
            <a:lvl8pPr indent="-317500" lvl="7" marL="365760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8pPr>
            <a:lvl9pPr indent="-317500" lvl="8" marL="4114800">
              <a:lnSpc>
                <a:spcPct val="115000"/>
              </a:lnSpc>
              <a:spcBef>
                <a:spcPts val="1600"/>
              </a:spcBef>
              <a:spcAft>
                <a:spcPts val="1600"/>
              </a:spcAft>
              <a:buClr>
                <a:schemeClr val="dk1"/>
              </a:buClr>
              <a:buSzPts val="1400"/>
              <a:buFont typeface="Work Sans"/>
              <a:buChar char="■"/>
              <a:defRPr>
                <a:solidFill>
                  <a:schemeClr val="dk1"/>
                </a:solidFill>
                <a:latin typeface="Work Sans"/>
                <a:ea typeface="Work Sans"/>
                <a:cs typeface="Work Sans"/>
                <a:sym typeface="Work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40">
          <p15:clr>
            <a:srgbClr val="EA4335"/>
          </p15:clr>
        </p15:guide>
        <p15:guide id="2" pos="449">
          <p15:clr>
            <a:srgbClr val="EA4335"/>
          </p15:clr>
        </p15:guide>
        <p15:guide id="3" orient="horz" pos="2883">
          <p15:clr>
            <a:srgbClr val="EA4335"/>
          </p15:clr>
        </p15:guide>
        <p15:guide id="4" pos="5311">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2.jpg"/><Relationship Id="rId4" Type="http://schemas.openxmlformats.org/officeDocument/2006/relationships/image" Target="../media/image1.jpg"/><Relationship Id="rId5" Type="http://schemas.openxmlformats.org/officeDocument/2006/relationships/image" Target="../media/image4.jpg"/><Relationship Id="rId6" Type="http://schemas.openxmlformats.org/officeDocument/2006/relationships/image" Target="../media/image19.jpg"/><Relationship Id="rId7"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2.jpg"/><Relationship Id="rId4" Type="http://schemas.openxmlformats.org/officeDocument/2006/relationships/image" Target="../media/image1.jpg"/><Relationship Id="rId5" Type="http://schemas.openxmlformats.org/officeDocument/2006/relationships/image" Target="../media/image4.jpg"/><Relationship Id="rId6" Type="http://schemas.openxmlformats.org/officeDocument/2006/relationships/image" Target="../media/image19.jpg"/><Relationship Id="rId7"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12.jp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12.jp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1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12.jp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1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1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9.jpg"/><Relationship Id="rId6"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22.jpg"/><Relationship Id="rId4" Type="http://schemas.openxmlformats.org/officeDocument/2006/relationships/image" Target="../media/image1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hyperlink" Target="https://drive.google.com/drive/folders/1r-m0P9gOEsIcIJOghi6HUNDbmpPRvnSR?usp=sharing" TargetMode="External"/><Relationship Id="rId4" Type="http://schemas.openxmlformats.org/officeDocument/2006/relationships/hyperlink" Target="https://drive.google.com/file/d/1ofYj39pTSKSuUCTty3jociQU86AYeeVY/view?usp=sharin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2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1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3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2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2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2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2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2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2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2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3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hyperlink" Target="http://drive.google.com/file/d/1ofYj39pTSKSuUCTty3jociQU86AYeeVY/view" TargetMode="External"/><Relationship Id="rId4" Type="http://schemas.openxmlformats.org/officeDocument/2006/relationships/image" Target="../media/image17.png"/><Relationship Id="rId5" Type="http://schemas.openxmlformats.org/officeDocument/2006/relationships/image" Target="../media/image31.jpg"/><Relationship Id="rId6" Type="http://schemas.openxmlformats.org/officeDocument/2006/relationships/image" Target="../media/image30.jpg"/><Relationship Id="rId7" Type="http://schemas.openxmlformats.org/officeDocument/2006/relationships/image" Target="../media/image3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2"/>
          <p:cNvSpPr txBox="1"/>
          <p:nvPr>
            <p:ph type="ctrTitle"/>
          </p:nvPr>
        </p:nvSpPr>
        <p:spPr>
          <a:xfrm>
            <a:off x="1569450" y="1754125"/>
            <a:ext cx="6005100" cy="132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TEAM FITBUD</a:t>
            </a:r>
            <a:endParaRPr/>
          </a:p>
        </p:txBody>
      </p:sp>
      <p:sp>
        <p:nvSpPr>
          <p:cNvPr id="317" name="Google Shape;317;p32"/>
          <p:cNvSpPr txBox="1"/>
          <p:nvPr>
            <p:ph idx="1" type="subTitle"/>
          </p:nvPr>
        </p:nvSpPr>
        <p:spPr>
          <a:xfrm>
            <a:off x="2209650" y="3213813"/>
            <a:ext cx="4724700" cy="39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A2: POVs &amp; Experience Prototypes</a:t>
            </a:r>
            <a:endParaRPr/>
          </a:p>
        </p:txBody>
      </p:sp>
      <p:grpSp>
        <p:nvGrpSpPr>
          <p:cNvPr id="318" name="Google Shape;318;p32"/>
          <p:cNvGrpSpPr/>
          <p:nvPr/>
        </p:nvGrpSpPr>
        <p:grpSpPr>
          <a:xfrm>
            <a:off x="5884729" y="4133164"/>
            <a:ext cx="849639" cy="685651"/>
            <a:chOff x="11091729" y="134464"/>
            <a:chExt cx="849639" cy="685651"/>
          </a:xfrm>
        </p:grpSpPr>
        <p:sp>
          <p:nvSpPr>
            <p:cNvPr id="319" name="Google Shape;319;p32"/>
            <p:cNvSpPr/>
            <p:nvPr/>
          </p:nvSpPr>
          <p:spPr>
            <a:xfrm rot="6034158">
              <a:off x="11262820" y="128520"/>
              <a:ext cx="567331" cy="697539"/>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2"/>
            <p:cNvSpPr/>
            <p:nvPr/>
          </p:nvSpPr>
          <p:spPr>
            <a:xfrm rot="6034158">
              <a:off x="11113288" y="585080"/>
              <a:ext cx="160613" cy="177279"/>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1" name="Google Shape;321;p32"/>
          <p:cNvSpPr/>
          <p:nvPr/>
        </p:nvSpPr>
        <p:spPr>
          <a:xfrm rot="-5602829">
            <a:off x="2206117" y="307074"/>
            <a:ext cx="481371" cy="591851"/>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2" name="Google Shape;322;p32"/>
          <p:cNvGrpSpPr/>
          <p:nvPr/>
        </p:nvGrpSpPr>
        <p:grpSpPr>
          <a:xfrm>
            <a:off x="769875" y="952498"/>
            <a:ext cx="874751" cy="3122870"/>
            <a:chOff x="769875" y="952498"/>
            <a:chExt cx="874751" cy="3122870"/>
          </a:xfrm>
        </p:grpSpPr>
        <p:sp>
          <p:nvSpPr>
            <p:cNvPr id="323" name="Google Shape;323;p32"/>
            <p:cNvSpPr/>
            <p:nvPr/>
          </p:nvSpPr>
          <p:spPr>
            <a:xfrm>
              <a:off x="1506164" y="2347234"/>
              <a:ext cx="74632" cy="129453"/>
            </a:xfrm>
            <a:custGeom>
              <a:rect b="b" l="l" r="r" t="t"/>
              <a:pathLst>
                <a:path extrusionOk="0" h="1882" w="1085">
                  <a:moveTo>
                    <a:pt x="144" y="0"/>
                  </a:moveTo>
                  <a:lnTo>
                    <a:pt x="1" y="1251"/>
                  </a:lnTo>
                  <a:lnTo>
                    <a:pt x="596" y="1882"/>
                  </a:lnTo>
                  <a:cubicBezTo>
                    <a:pt x="1084" y="1536"/>
                    <a:pt x="394" y="643"/>
                    <a:pt x="144" y="0"/>
                  </a:cubicBezTo>
                  <a:close/>
                </a:path>
              </a:pathLst>
            </a:custGeom>
            <a:solidFill>
              <a:srgbClr val="1C4E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2"/>
            <p:cNvSpPr/>
            <p:nvPr/>
          </p:nvSpPr>
          <p:spPr>
            <a:xfrm>
              <a:off x="1393148" y="1434837"/>
              <a:ext cx="251478" cy="627457"/>
            </a:xfrm>
            <a:custGeom>
              <a:rect b="b" l="l" r="r" t="t"/>
              <a:pathLst>
                <a:path extrusionOk="0" h="9122" w="3656">
                  <a:moveTo>
                    <a:pt x="1263" y="358"/>
                  </a:moveTo>
                  <a:cubicBezTo>
                    <a:pt x="2656" y="763"/>
                    <a:pt x="2751" y="1823"/>
                    <a:pt x="2858" y="3192"/>
                  </a:cubicBezTo>
                  <a:cubicBezTo>
                    <a:pt x="2953" y="4561"/>
                    <a:pt x="3144" y="5490"/>
                    <a:pt x="3406" y="6442"/>
                  </a:cubicBezTo>
                  <a:cubicBezTo>
                    <a:pt x="3656" y="7407"/>
                    <a:pt x="3227" y="8026"/>
                    <a:pt x="2406" y="8764"/>
                  </a:cubicBezTo>
                  <a:cubicBezTo>
                    <a:pt x="2406" y="8764"/>
                    <a:pt x="1751" y="9121"/>
                    <a:pt x="1882" y="8419"/>
                  </a:cubicBezTo>
                  <a:cubicBezTo>
                    <a:pt x="2084" y="7335"/>
                    <a:pt x="1584" y="7609"/>
                    <a:pt x="1858" y="6597"/>
                  </a:cubicBezTo>
                  <a:cubicBezTo>
                    <a:pt x="1977" y="6168"/>
                    <a:pt x="1644" y="4906"/>
                    <a:pt x="1644" y="4906"/>
                  </a:cubicBezTo>
                  <a:cubicBezTo>
                    <a:pt x="1644" y="4906"/>
                    <a:pt x="1" y="1"/>
                    <a:pt x="1263" y="358"/>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2"/>
            <p:cNvSpPr/>
            <p:nvPr/>
          </p:nvSpPr>
          <p:spPr>
            <a:xfrm>
              <a:off x="829719" y="2397174"/>
              <a:ext cx="144999" cy="200027"/>
            </a:xfrm>
            <a:custGeom>
              <a:rect b="b" l="l" r="r" t="t"/>
              <a:pathLst>
                <a:path extrusionOk="0" h="2908" w="2108">
                  <a:moveTo>
                    <a:pt x="369" y="1"/>
                  </a:moveTo>
                  <a:cubicBezTo>
                    <a:pt x="83" y="858"/>
                    <a:pt x="0" y="2156"/>
                    <a:pt x="143" y="2513"/>
                  </a:cubicBezTo>
                  <a:cubicBezTo>
                    <a:pt x="232" y="2767"/>
                    <a:pt x="607" y="2908"/>
                    <a:pt x="992" y="2908"/>
                  </a:cubicBezTo>
                  <a:cubicBezTo>
                    <a:pt x="1221" y="2908"/>
                    <a:pt x="1453" y="2858"/>
                    <a:pt x="1631" y="2751"/>
                  </a:cubicBezTo>
                  <a:cubicBezTo>
                    <a:pt x="2107" y="2465"/>
                    <a:pt x="369" y="1"/>
                    <a:pt x="369" y="1"/>
                  </a:cubicBezTo>
                  <a:close/>
                </a:path>
              </a:pathLst>
            </a:custGeom>
            <a:solidFill>
              <a:srgbClr val="1C4E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2"/>
            <p:cNvSpPr/>
            <p:nvPr/>
          </p:nvSpPr>
          <p:spPr>
            <a:xfrm>
              <a:off x="769875" y="1431604"/>
              <a:ext cx="294950" cy="615901"/>
            </a:xfrm>
            <a:custGeom>
              <a:rect b="b" l="l" r="r" t="t"/>
              <a:pathLst>
                <a:path extrusionOk="0" h="8954" w="4288">
                  <a:moveTo>
                    <a:pt x="3692" y="0"/>
                  </a:moveTo>
                  <a:cubicBezTo>
                    <a:pt x="2704" y="167"/>
                    <a:pt x="1942" y="286"/>
                    <a:pt x="1120" y="2643"/>
                  </a:cubicBezTo>
                  <a:cubicBezTo>
                    <a:pt x="287" y="5001"/>
                    <a:pt x="1" y="8013"/>
                    <a:pt x="799" y="8430"/>
                  </a:cubicBezTo>
                  <a:cubicBezTo>
                    <a:pt x="1787" y="8954"/>
                    <a:pt x="2501" y="8144"/>
                    <a:pt x="3287" y="8204"/>
                  </a:cubicBezTo>
                  <a:cubicBezTo>
                    <a:pt x="3442" y="8216"/>
                    <a:pt x="3454" y="7227"/>
                    <a:pt x="3454" y="7227"/>
                  </a:cubicBezTo>
                  <a:cubicBezTo>
                    <a:pt x="3454" y="7227"/>
                    <a:pt x="2335" y="7275"/>
                    <a:pt x="2168" y="7037"/>
                  </a:cubicBezTo>
                  <a:cubicBezTo>
                    <a:pt x="2001" y="6811"/>
                    <a:pt x="2501" y="4156"/>
                    <a:pt x="3394" y="3358"/>
                  </a:cubicBezTo>
                  <a:cubicBezTo>
                    <a:pt x="4287" y="2548"/>
                    <a:pt x="3692" y="0"/>
                    <a:pt x="3692" y="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2"/>
            <p:cNvSpPr/>
            <p:nvPr/>
          </p:nvSpPr>
          <p:spPr>
            <a:xfrm>
              <a:off x="1234252" y="2282505"/>
              <a:ext cx="353899" cy="1452946"/>
            </a:xfrm>
            <a:custGeom>
              <a:rect b="b" l="l" r="r" t="t"/>
              <a:pathLst>
                <a:path extrusionOk="0" h="21123" w="5145">
                  <a:moveTo>
                    <a:pt x="3870" y="1"/>
                  </a:moveTo>
                  <a:cubicBezTo>
                    <a:pt x="1227" y="548"/>
                    <a:pt x="132" y="1513"/>
                    <a:pt x="132" y="1513"/>
                  </a:cubicBezTo>
                  <a:cubicBezTo>
                    <a:pt x="144" y="2287"/>
                    <a:pt x="96" y="3537"/>
                    <a:pt x="1" y="4835"/>
                  </a:cubicBezTo>
                  <a:cubicBezTo>
                    <a:pt x="870" y="7942"/>
                    <a:pt x="1858" y="12479"/>
                    <a:pt x="1894" y="12788"/>
                  </a:cubicBezTo>
                  <a:cubicBezTo>
                    <a:pt x="1930" y="13157"/>
                    <a:pt x="1441" y="13121"/>
                    <a:pt x="715" y="14407"/>
                  </a:cubicBezTo>
                  <a:cubicBezTo>
                    <a:pt x="1" y="15693"/>
                    <a:pt x="679" y="19396"/>
                    <a:pt x="525" y="20253"/>
                  </a:cubicBezTo>
                  <a:cubicBezTo>
                    <a:pt x="382" y="21122"/>
                    <a:pt x="1287" y="20599"/>
                    <a:pt x="1287" y="20599"/>
                  </a:cubicBezTo>
                  <a:cubicBezTo>
                    <a:pt x="4454" y="14336"/>
                    <a:pt x="2715" y="14634"/>
                    <a:pt x="3894" y="11990"/>
                  </a:cubicBezTo>
                  <a:cubicBezTo>
                    <a:pt x="5061" y="9347"/>
                    <a:pt x="5144" y="3668"/>
                    <a:pt x="3870" y="1"/>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2"/>
            <p:cNvSpPr/>
            <p:nvPr/>
          </p:nvSpPr>
          <p:spPr>
            <a:xfrm>
              <a:off x="1148269" y="2153116"/>
              <a:ext cx="352248" cy="461960"/>
            </a:xfrm>
            <a:custGeom>
              <a:rect b="b" l="l" r="r" t="t"/>
              <a:pathLst>
                <a:path extrusionOk="0" h="6716" w="5121">
                  <a:moveTo>
                    <a:pt x="1382" y="3394"/>
                  </a:moveTo>
                  <a:cubicBezTo>
                    <a:pt x="1382" y="3394"/>
                    <a:pt x="2477" y="2429"/>
                    <a:pt x="5120" y="1882"/>
                  </a:cubicBezTo>
                  <a:cubicBezTo>
                    <a:pt x="4465" y="1"/>
                    <a:pt x="1" y="2930"/>
                    <a:pt x="679" y="4858"/>
                  </a:cubicBezTo>
                  <a:cubicBezTo>
                    <a:pt x="858" y="5358"/>
                    <a:pt x="1048" y="6001"/>
                    <a:pt x="1251" y="6716"/>
                  </a:cubicBezTo>
                  <a:cubicBezTo>
                    <a:pt x="1346" y="5418"/>
                    <a:pt x="1394" y="4168"/>
                    <a:pt x="1382" y="3394"/>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2"/>
            <p:cNvSpPr/>
            <p:nvPr/>
          </p:nvSpPr>
          <p:spPr>
            <a:xfrm>
              <a:off x="821534" y="1410279"/>
              <a:ext cx="728089" cy="2158886"/>
            </a:xfrm>
            <a:custGeom>
              <a:rect b="b" l="l" r="r" t="t"/>
              <a:pathLst>
                <a:path extrusionOk="0" h="31386" w="10585">
                  <a:moveTo>
                    <a:pt x="10251" y="5382"/>
                  </a:moveTo>
                  <a:cubicBezTo>
                    <a:pt x="10585" y="4358"/>
                    <a:pt x="9394" y="2096"/>
                    <a:pt x="9573" y="715"/>
                  </a:cubicBezTo>
                  <a:lnTo>
                    <a:pt x="8275" y="334"/>
                  </a:lnTo>
                  <a:lnTo>
                    <a:pt x="4441" y="1"/>
                  </a:lnTo>
                  <a:cubicBezTo>
                    <a:pt x="3822" y="203"/>
                    <a:pt x="3441" y="263"/>
                    <a:pt x="2941" y="310"/>
                  </a:cubicBezTo>
                  <a:cubicBezTo>
                    <a:pt x="2429" y="358"/>
                    <a:pt x="1869" y="3251"/>
                    <a:pt x="3096" y="6001"/>
                  </a:cubicBezTo>
                  <a:cubicBezTo>
                    <a:pt x="4810" y="9823"/>
                    <a:pt x="2477" y="10180"/>
                    <a:pt x="1524" y="12455"/>
                  </a:cubicBezTo>
                  <a:cubicBezTo>
                    <a:pt x="1191" y="13264"/>
                    <a:pt x="0" y="15741"/>
                    <a:pt x="1262" y="18539"/>
                  </a:cubicBezTo>
                  <a:cubicBezTo>
                    <a:pt x="2846" y="22051"/>
                    <a:pt x="3167" y="23289"/>
                    <a:pt x="3060" y="24039"/>
                  </a:cubicBezTo>
                  <a:cubicBezTo>
                    <a:pt x="2869" y="25313"/>
                    <a:pt x="1298" y="25921"/>
                    <a:pt x="3429" y="30969"/>
                  </a:cubicBezTo>
                  <a:cubicBezTo>
                    <a:pt x="3429" y="30969"/>
                    <a:pt x="3786" y="31385"/>
                    <a:pt x="4227" y="30945"/>
                  </a:cubicBezTo>
                  <a:cubicBezTo>
                    <a:pt x="4239" y="27147"/>
                    <a:pt x="5310" y="26968"/>
                    <a:pt x="4834" y="25099"/>
                  </a:cubicBezTo>
                  <a:cubicBezTo>
                    <a:pt x="4489" y="23694"/>
                    <a:pt x="4751" y="23956"/>
                    <a:pt x="5060" y="21861"/>
                  </a:cubicBezTo>
                  <a:cubicBezTo>
                    <a:pt x="5560" y="18455"/>
                    <a:pt x="6013" y="14979"/>
                    <a:pt x="6001" y="14205"/>
                  </a:cubicBezTo>
                  <a:cubicBezTo>
                    <a:pt x="6001" y="14205"/>
                    <a:pt x="7227" y="13228"/>
                    <a:pt x="9870" y="12681"/>
                  </a:cubicBezTo>
                  <a:cubicBezTo>
                    <a:pt x="9870" y="12681"/>
                    <a:pt x="8549" y="9526"/>
                    <a:pt x="9073" y="8002"/>
                  </a:cubicBezTo>
                  <a:cubicBezTo>
                    <a:pt x="9430" y="6966"/>
                    <a:pt x="9966" y="6299"/>
                    <a:pt x="10251" y="5382"/>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2"/>
            <p:cNvSpPr/>
            <p:nvPr/>
          </p:nvSpPr>
          <p:spPr>
            <a:xfrm>
              <a:off x="1227717" y="2242402"/>
              <a:ext cx="331750" cy="311252"/>
            </a:xfrm>
            <a:custGeom>
              <a:rect b="b" l="l" r="r" t="t"/>
              <a:pathLst>
                <a:path extrusionOk="0" h="4525" w="4823">
                  <a:moveTo>
                    <a:pt x="1" y="3191"/>
                  </a:moveTo>
                  <a:cubicBezTo>
                    <a:pt x="1429" y="4525"/>
                    <a:pt x="3846" y="4013"/>
                    <a:pt x="4299" y="3477"/>
                  </a:cubicBezTo>
                  <a:cubicBezTo>
                    <a:pt x="4823" y="2858"/>
                    <a:pt x="4322" y="1286"/>
                    <a:pt x="4049" y="643"/>
                  </a:cubicBezTo>
                  <a:cubicBezTo>
                    <a:pt x="3787" y="0"/>
                    <a:pt x="727" y="1358"/>
                    <a:pt x="1" y="1953"/>
                  </a:cubicBezTo>
                  <a:lnTo>
                    <a:pt x="1" y="3191"/>
                  </a:lnTo>
                  <a:close/>
                </a:path>
              </a:pathLst>
            </a:custGeom>
            <a:solidFill>
              <a:srgbClr val="58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2"/>
            <p:cNvSpPr/>
            <p:nvPr/>
          </p:nvSpPr>
          <p:spPr>
            <a:xfrm>
              <a:off x="831301" y="2160476"/>
              <a:ext cx="674918" cy="506189"/>
            </a:xfrm>
            <a:custGeom>
              <a:rect b="b" l="l" r="r" t="t"/>
              <a:pathLst>
                <a:path extrusionOk="0" h="7359" w="9812">
                  <a:moveTo>
                    <a:pt x="1120" y="1549"/>
                  </a:moveTo>
                  <a:cubicBezTo>
                    <a:pt x="596" y="2715"/>
                    <a:pt x="1" y="3513"/>
                    <a:pt x="144" y="4097"/>
                  </a:cubicBezTo>
                  <a:cubicBezTo>
                    <a:pt x="275" y="4680"/>
                    <a:pt x="453" y="4763"/>
                    <a:pt x="870" y="6228"/>
                  </a:cubicBezTo>
                  <a:cubicBezTo>
                    <a:pt x="1192" y="7359"/>
                    <a:pt x="1870" y="6252"/>
                    <a:pt x="3882" y="6359"/>
                  </a:cubicBezTo>
                  <a:cubicBezTo>
                    <a:pt x="5894" y="6454"/>
                    <a:pt x="5930" y="6597"/>
                    <a:pt x="6073" y="5716"/>
                  </a:cubicBezTo>
                  <a:cubicBezTo>
                    <a:pt x="6145" y="5240"/>
                    <a:pt x="6145" y="4513"/>
                    <a:pt x="6121" y="3954"/>
                  </a:cubicBezTo>
                  <a:cubicBezTo>
                    <a:pt x="6097" y="3418"/>
                    <a:pt x="6406" y="2918"/>
                    <a:pt x="6895" y="2692"/>
                  </a:cubicBezTo>
                  <a:cubicBezTo>
                    <a:pt x="7502" y="2406"/>
                    <a:pt x="8466" y="2061"/>
                    <a:pt x="9812" y="1834"/>
                  </a:cubicBezTo>
                  <a:lnTo>
                    <a:pt x="9347" y="715"/>
                  </a:lnTo>
                  <a:cubicBezTo>
                    <a:pt x="9347" y="715"/>
                    <a:pt x="8121" y="1"/>
                    <a:pt x="5633" y="644"/>
                  </a:cubicBezTo>
                  <a:cubicBezTo>
                    <a:pt x="3144" y="1275"/>
                    <a:pt x="1120" y="1549"/>
                    <a:pt x="1120" y="1549"/>
                  </a:cubicBezTo>
                  <a:close/>
                </a:path>
              </a:pathLst>
            </a:custGeom>
            <a:solidFill>
              <a:srgbClr val="58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2"/>
            <p:cNvSpPr/>
            <p:nvPr/>
          </p:nvSpPr>
          <p:spPr>
            <a:xfrm>
              <a:off x="890320" y="1410279"/>
              <a:ext cx="659304" cy="937815"/>
            </a:xfrm>
            <a:custGeom>
              <a:rect b="b" l="l" r="r" t="t"/>
              <a:pathLst>
                <a:path extrusionOk="0" h="13634" w="9585">
                  <a:moveTo>
                    <a:pt x="8073" y="7990"/>
                  </a:moveTo>
                  <a:cubicBezTo>
                    <a:pt x="8430" y="6966"/>
                    <a:pt x="8966" y="6299"/>
                    <a:pt x="9251" y="5382"/>
                  </a:cubicBezTo>
                  <a:cubicBezTo>
                    <a:pt x="9585" y="4358"/>
                    <a:pt x="8394" y="2096"/>
                    <a:pt x="8573" y="715"/>
                  </a:cubicBezTo>
                  <a:lnTo>
                    <a:pt x="7275" y="334"/>
                  </a:lnTo>
                  <a:lnTo>
                    <a:pt x="3441" y="1"/>
                  </a:lnTo>
                  <a:cubicBezTo>
                    <a:pt x="2822" y="203"/>
                    <a:pt x="2441" y="263"/>
                    <a:pt x="1941" y="310"/>
                  </a:cubicBezTo>
                  <a:cubicBezTo>
                    <a:pt x="1429" y="358"/>
                    <a:pt x="857" y="3168"/>
                    <a:pt x="2096" y="6001"/>
                  </a:cubicBezTo>
                  <a:cubicBezTo>
                    <a:pt x="3774" y="9835"/>
                    <a:pt x="1191" y="10216"/>
                    <a:pt x="262" y="12455"/>
                  </a:cubicBezTo>
                  <a:cubicBezTo>
                    <a:pt x="0" y="13098"/>
                    <a:pt x="2108" y="13633"/>
                    <a:pt x="3632" y="13086"/>
                  </a:cubicBezTo>
                  <a:cubicBezTo>
                    <a:pt x="4775" y="12681"/>
                    <a:pt x="7180" y="11514"/>
                    <a:pt x="8489" y="11621"/>
                  </a:cubicBezTo>
                  <a:cubicBezTo>
                    <a:pt x="8489" y="11621"/>
                    <a:pt x="8525" y="11097"/>
                    <a:pt x="8073" y="10026"/>
                  </a:cubicBezTo>
                  <a:cubicBezTo>
                    <a:pt x="7620" y="8954"/>
                    <a:pt x="8073" y="7990"/>
                    <a:pt x="8073" y="7990"/>
                  </a:cubicBezTo>
                  <a:close/>
                </a:path>
              </a:pathLst>
            </a:custGeom>
            <a:solidFill>
              <a:srgbClr val="FCD2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2"/>
            <p:cNvSpPr/>
            <p:nvPr/>
          </p:nvSpPr>
          <p:spPr>
            <a:xfrm>
              <a:off x="1086017" y="1155559"/>
              <a:ext cx="379280" cy="538174"/>
            </a:xfrm>
            <a:custGeom>
              <a:rect b="b" l="l" r="r" t="t"/>
              <a:pathLst>
                <a:path extrusionOk="0" h="7824" w="5514">
                  <a:moveTo>
                    <a:pt x="1549" y="560"/>
                  </a:moveTo>
                  <a:cubicBezTo>
                    <a:pt x="1763" y="1513"/>
                    <a:pt x="1334" y="3323"/>
                    <a:pt x="1191" y="3549"/>
                  </a:cubicBezTo>
                  <a:lnTo>
                    <a:pt x="596" y="3692"/>
                  </a:lnTo>
                  <a:cubicBezTo>
                    <a:pt x="596" y="3692"/>
                    <a:pt x="1" y="6156"/>
                    <a:pt x="2072" y="7180"/>
                  </a:cubicBezTo>
                  <a:cubicBezTo>
                    <a:pt x="3370" y="7823"/>
                    <a:pt x="5513" y="6764"/>
                    <a:pt x="4430" y="4025"/>
                  </a:cubicBezTo>
                  <a:cubicBezTo>
                    <a:pt x="4430" y="4025"/>
                    <a:pt x="3870" y="3858"/>
                    <a:pt x="3501" y="3656"/>
                  </a:cubicBezTo>
                  <a:cubicBezTo>
                    <a:pt x="3501" y="3656"/>
                    <a:pt x="3311" y="3537"/>
                    <a:pt x="3608" y="1989"/>
                  </a:cubicBezTo>
                  <a:cubicBezTo>
                    <a:pt x="3608" y="1989"/>
                    <a:pt x="3787" y="1311"/>
                    <a:pt x="2823" y="656"/>
                  </a:cubicBezTo>
                  <a:cubicBezTo>
                    <a:pt x="1858" y="1"/>
                    <a:pt x="1549" y="560"/>
                    <a:pt x="1549" y="56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2"/>
            <p:cNvSpPr/>
            <p:nvPr/>
          </p:nvSpPr>
          <p:spPr>
            <a:xfrm>
              <a:off x="919761" y="952498"/>
              <a:ext cx="397302" cy="440637"/>
            </a:xfrm>
            <a:custGeom>
              <a:rect b="b" l="l" r="r" t="t"/>
              <a:pathLst>
                <a:path extrusionOk="0" h="6406" w="5776">
                  <a:moveTo>
                    <a:pt x="4549" y="572"/>
                  </a:moveTo>
                  <a:cubicBezTo>
                    <a:pt x="4394" y="560"/>
                    <a:pt x="4287" y="405"/>
                    <a:pt x="4168" y="310"/>
                  </a:cubicBezTo>
                  <a:cubicBezTo>
                    <a:pt x="3894" y="60"/>
                    <a:pt x="3454" y="36"/>
                    <a:pt x="3144" y="238"/>
                  </a:cubicBezTo>
                  <a:cubicBezTo>
                    <a:pt x="2846" y="441"/>
                    <a:pt x="2703" y="857"/>
                    <a:pt x="2811" y="1203"/>
                  </a:cubicBezTo>
                  <a:cubicBezTo>
                    <a:pt x="2870" y="1381"/>
                    <a:pt x="2989" y="1536"/>
                    <a:pt x="3061" y="1715"/>
                  </a:cubicBezTo>
                  <a:cubicBezTo>
                    <a:pt x="3132" y="1881"/>
                    <a:pt x="3132" y="2119"/>
                    <a:pt x="2989" y="2238"/>
                  </a:cubicBezTo>
                  <a:cubicBezTo>
                    <a:pt x="2870" y="2346"/>
                    <a:pt x="2680" y="2334"/>
                    <a:pt x="2525" y="2274"/>
                  </a:cubicBezTo>
                  <a:cubicBezTo>
                    <a:pt x="2382" y="2203"/>
                    <a:pt x="2251" y="2096"/>
                    <a:pt x="2108" y="2012"/>
                  </a:cubicBezTo>
                  <a:cubicBezTo>
                    <a:pt x="1620" y="1738"/>
                    <a:pt x="965" y="1810"/>
                    <a:pt x="548" y="2191"/>
                  </a:cubicBezTo>
                  <a:cubicBezTo>
                    <a:pt x="132" y="2560"/>
                    <a:pt x="1" y="3215"/>
                    <a:pt x="227" y="3727"/>
                  </a:cubicBezTo>
                  <a:cubicBezTo>
                    <a:pt x="334" y="3953"/>
                    <a:pt x="525" y="4155"/>
                    <a:pt x="763" y="4167"/>
                  </a:cubicBezTo>
                  <a:cubicBezTo>
                    <a:pt x="906" y="4179"/>
                    <a:pt x="1060" y="4120"/>
                    <a:pt x="1191" y="4179"/>
                  </a:cubicBezTo>
                  <a:cubicBezTo>
                    <a:pt x="1406" y="4263"/>
                    <a:pt x="1406" y="4584"/>
                    <a:pt x="1275" y="4751"/>
                  </a:cubicBezTo>
                  <a:cubicBezTo>
                    <a:pt x="1132" y="4929"/>
                    <a:pt x="906" y="5013"/>
                    <a:pt x="691" y="5096"/>
                  </a:cubicBezTo>
                  <a:cubicBezTo>
                    <a:pt x="477" y="5179"/>
                    <a:pt x="263" y="5298"/>
                    <a:pt x="179" y="5513"/>
                  </a:cubicBezTo>
                  <a:cubicBezTo>
                    <a:pt x="108" y="5739"/>
                    <a:pt x="215" y="6001"/>
                    <a:pt x="406" y="6144"/>
                  </a:cubicBezTo>
                  <a:cubicBezTo>
                    <a:pt x="584" y="6287"/>
                    <a:pt x="822" y="6346"/>
                    <a:pt x="1060" y="6370"/>
                  </a:cubicBezTo>
                  <a:cubicBezTo>
                    <a:pt x="1370" y="6406"/>
                    <a:pt x="1703" y="6382"/>
                    <a:pt x="1977" y="6239"/>
                  </a:cubicBezTo>
                  <a:cubicBezTo>
                    <a:pt x="2322" y="6060"/>
                    <a:pt x="2573" y="5703"/>
                    <a:pt x="2632" y="5322"/>
                  </a:cubicBezTo>
                  <a:cubicBezTo>
                    <a:pt x="2680" y="4941"/>
                    <a:pt x="2525" y="4536"/>
                    <a:pt x="2239" y="4274"/>
                  </a:cubicBezTo>
                  <a:cubicBezTo>
                    <a:pt x="2453" y="4346"/>
                    <a:pt x="2656" y="4334"/>
                    <a:pt x="2751" y="4048"/>
                  </a:cubicBezTo>
                  <a:cubicBezTo>
                    <a:pt x="2787" y="3941"/>
                    <a:pt x="2811" y="4132"/>
                    <a:pt x="3108" y="3989"/>
                  </a:cubicBezTo>
                  <a:cubicBezTo>
                    <a:pt x="3227" y="3941"/>
                    <a:pt x="3061" y="3703"/>
                    <a:pt x="3418" y="3739"/>
                  </a:cubicBezTo>
                  <a:cubicBezTo>
                    <a:pt x="3751" y="3774"/>
                    <a:pt x="3930" y="3536"/>
                    <a:pt x="3977" y="3167"/>
                  </a:cubicBezTo>
                  <a:cubicBezTo>
                    <a:pt x="4025" y="2846"/>
                    <a:pt x="3954" y="2465"/>
                    <a:pt x="4049" y="2155"/>
                  </a:cubicBezTo>
                  <a:cubicBezTo>
                    <a:pt x="4251" y="1465"/>
                    <a:pt x="4918" y="1345"/>
                    <a:pt x="5442" y="976"/>
                  </a:cubicBezTo>
                  <a:cubicBezTo>
                    <a:pt x="5632" y="834"/>
                    <a:pt x="5775" y="655"/>
                    <a:pt x="5692" y="405"/>
                  </a:cubicBezTo>
                  <a:cubicBezTo>
                    <a:pt x="5609" y="119"/>
                    <a:pt x="5382" y="0"/>
                    <a:pt x="5132" y="179"/>
                  </a:cubicBezTo>
                  <a:cubicBezTo>
                    <a:pt x="4954" y="310"/>
                    <a:pt x="4811" y="607"/>
                    <a:pt x="4549" y="572"/>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2"/>
            <p:cNvSpPr/>
            <p:nvPr/>
          </p:nvSpPr>
          <p:spPr>
            <a:xfrm>
              <a:off x="1149094" y="992602"/>
              <a:ext cx="222795" cy="244118"/>
            </a:xfrm>
            <a:custGeom>
              <a:rect b="b" l="l" r="r" t="t"/>
              <a:pathLst>
                <a:path extrusionOk="0" h="3549" w="3239">
                  <a:moveTo>
                    <a:pt x="3239" y="1191"/>
                  </a:moveTo>
                  <a:cubicBezTo>
                    <a:pt x="3120" y="739"/>
                    <a:pt x="2537" y="0"/>
                    <a:pt x="1405" y="227"/>
                  </a:cubicBezTo>
                  <a:cubicBezTo>
                    <a:pt x="191" y="477"/>
                    <a:pt x="1" y="1727"/>
                    <a:pt x="286" y="2572"/>
                  </a:cubicBezTo>
                  <a:cubicBezTo>
                    <a:pt x="632" y="3549"/>
                    <a:pt x="3239" y="1191"/>
                    <a:pt x="3239" y="1191"/>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2"/>
            <p:cNvSpPr/>
            <p:nvPr/>
          </p:nvSpPr>
          <p:spPr>
            <a:xfrm>
              <a:off x="1158931" y="1043367"/>
              <a:ext cx="239165" cy="281812"/>
            </a:xfrm>
            <a:custGeom>
              <a:rect b="b" l="l" r="r" t="t"/>
              <a:pathLst>
                <a:path extrusionOk="0" h="4097" w="3477">
                  <a:moveTo>
                    <a:pt x="417" y="1858"/>
                  </a:moveTo>
                  <a:cubicBezTo>
                    <a:pt x="191" y="1453"/>
                    <a:pt x="0" y="1584"/>
                    <a:pt x="24" y="1858"/>
                  </a:cubicBezTo>
                  <a:cubicBezTo>
                    <a:pt x="60" y="2215"/>
                    <a:pt x="191" y="2608"/>
                    <a:pt x="369" y="2715"/>
                  </a:cubicBezTo>
                  <a:cubicBezTo>
                    <a:pt x="608" y="2858"/>
                    <a:pt x="584" y="2656"/>
                    <a:pt x="679" y="2632"/>
                  </a:cubicBezTo>
                  <a:cubicBezTo>
                    <a:pt x="786" y="2608"/>
                    <a:pt x="953" y="3323"/>
                    <a:pt x="1620" y="3704"/>
                  </a:cubicBezTo>
                  <a:cubicBezTo>
                    <a:pt x="2298" y="4096"/>
                    <a:pt x="2906" y="3894"/>
                    <a:pt x="3013" y="3704"/>
                  </a:cubicBezTo>
                  <a:cubicBezTo>
                    <a:pt x="3120" y="3525"/>
                    <a:pt x="3477" y="2799"/>
                    <a:pt x="3406" y="1572"/>
                  </a:cubicBezTo>
                  <a:cubicBezTo>
                    <a:pt x="3322" y="358"/>
                    <a:pt x="2798" y="48"/>
                    <a:pt x="2536" y="84"/>
                  </a:cubicBezTo>
                  <a:cubicBezTo>
                    <a:pt x="1989" y="155"/>
                    <a:pt x="1584" y="1"/>
                    <a:pt x="1203" y="608"/>
                  </a:cubicBezTo>
                  <a:cubicBezTo>
                    <a:pt x="893" y="1120"/>
                    <a:pt x="679" y="2334"/>
                    <a:pt x="417" y="1858"/>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2"/>
            <p:cNvSpPr/>
            <p:nvPr/>
          </p:nvSpPr>
          <p:spPr>
            <a:xfrm>
              <a:off x="986965" y="1846805"/>
              <a:ext cx="202297" cy="204016"/>
            </a:xfrm>
            <a:custGeom>
              <a:rect b="b" l="l" r="r" t="t"/>
              <a:pathLst>
                <a:path extrusionOk="0" h="2966" w="2941">
                  <a:moveTo>
                    <a:pt x="810" y="786"/>
                  </a:moveTo>
                  <a:cubicBezTo>
                    <a:pt x="393" y="870"/>
                    <a:pt x="155" y="1156"/>
                    <a:pt x="72" y="1418"/>
                  </a:cubicBezTo>
                  <a:cubicBezTo>
                    <a:pt x="0" y="1691"/>
                    <a:pt x="60" y="2037"/>
                    <a:pt x="179" y="2287"/>
                  </a:cubicBezTo>
                  <a:cubicBezTo>
                    <a:pt x="322" y="2572"/>
                    <a:pt x="453" y="2775"/>
                    <a:pt x="1024" y="2846"/>
                  </a:cubicBezTo>
                  <a:cubicBezTo>
                    <a:pt x="1607" y="2918"/>
                    <a:pt x="1905" y="2965"/>
                    <a:pt x="2048" y="2846"/>
                  </a:cubicBezTo>
                  <a:cubicBezTo>
                    <a:pt x="2191" y="2739"/>
                    <a:pt x="2131" y="2561"/>
                    <a:pt x="2393" y="2299"/>
                  </a:cubicBezTo>
                  <a:cubicBezTo>
                    <a:pt x="2655" y="2037"/>
                    <a:pt x="2941" y="1251"/>
                    <a:pt x="2822" y="1096"/>
                  </a:cubicBezTo>
                  <a:cubicBezTo>
                    <a:pt x="2715" y="941"/>
                    <a:pt x="2369" y="834"/>
                    <a:pt x="2179" y="786"/>
                  </a:cubicBezTo>
                  <a:cubicBezTo>
                    <a:pt x="2048" y="751"/>
                    <a:pt x="1905" y="727"/>
                    <a:pt x="1905" y="727"/>
                  </a:cubicBezTo>
                  <a:cubicBezTo>
                    <a:pt x="1905" y="727"/>
                    <a:pt x="2060" y="608"/>
                    <a:pt x="2131" y="453"/>
                  </a:cubicBezTo>
                  <a:cubicBezTo>
                    <a:pt x="2191" y="322"/>
                    <a:pt x="2227" y="1"/>
                    <a:pt x="2096" y="1"/>
                  </a:cubicBezTo>
                  <a:cubicBezTo>
                    <a:pt x="1965" y="1"/>
                    <a:pt x="1607" y="417"/>
                    <a:pt x="1357" y="596"/>
                  </a:cubicBezTo>
                  <a:cubicBezTo>
                    <a:pt x="1107" y="763"/>
                    <a:pt x="976" y="751"/>
                    <a:pt x="810" y="786"/>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2"/>
            <p:cNvSpPr/>
            <p:nvPr/>
          </p:nvSpPr>
          <p:spPr>
            <a:xfrm>
              <a:off x="1382486" y="1914767"/>
              <a:ext cx="195005" cy="199133"/>
            </a:xfrm>
            <a:custGeom>
              <a:rect b="b" l="l" r="r" t="t"/>
              <a:pathLst>
                <a:path extrusionOk="0" h="2895" w="2835">
                  <a:moveTo>
                    <a:pt x="1572" y="930"/>
                  </a:moveTo>
                  <a:cubicBezTo>
                    <a:pt x="1263" y="1120"/>
                    <a:pt x="275" y="1049"/>
                    <a:pt x="132" y="1203"/>
                  </a:cubicBezTo>
                  <a:cubicBezTo>
                    <a:pt x="1" y="1370"/>
                    <a:pt x="96" y="1644"/>
                    <a:pt x="298" y="1858"/>
                  </a:cubicBezTo>
                  <a:cubicBezTo>
                    <a:pt x="489" y="2061"/>
                    <a:pt x="441" y="2358"/>
                    <a:pt x="620" y="2549"/>
                  </a:cubicBezTo>
                  <a:cubicBezTo>
                    <a:pt x="810" y="2751"/>
                    <a:pt x="1049" y="2870"/>
                    <a:pt x="1132" y="2882"/>
                  </a:cubicBezTo>
                  <a:cubicBezTo>
                    <a:pt x="1215" y="2894"/>
                    <a:pt x="1680" y="2846"/>
                    <a:pt x="1894" y="2763"/>
                  </a:cubicBezTo>
                  <a:cubicBezTo>
                    <a:pt x="2096" y="2668"/>
                    <a:pt x="2501" y="1977"/>
                    <a:pt x="2644" y="1775"/>
                  </a:cubicBezTo>
                  <a:cubicBezTo>
                    <a:pt x="2787" y="1561"/>
                    <a:pt x="2834" y="1144"/>
                    <a:pt x="2561" y="930"/>
                  </a:cubicBezTo>
                  <a:cubicBezTo>
                    <a:pt x="2299" y="703"/>
                    <a:pt x="1703" y="334"/>
                    <a:pt x="1584" y="310"/>
                  </a:cubicBezTo>
                  <a:cubicBezTo>
                    <a:pt x="1477" y="287"/>
                    <a:pt x="1453" y="406"/>
                    <a:pt x="1144" y="203"/>
                  </a:cubicBezTo>
                  <a:cubicBezTo>
                    <a:pt x="822" y="1"/>
                    <a:pt x="632" y="287"/>
                    <a:pt x="918" y="608"/>
                  </a:cubicBezTo>
                  <a:cubicBezTo>
                    <a:pt x="1168" y="882"/>
                    <a:pt x="1572" y="930"/>
                    <a:pt x="1572" y="93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2"/>
            <p:cNvSpPr/>
            <p:nvPr/>
          </p:nvSpPr>
          <p:spPr>
            <a:xfrm>
              <a:off x="1027067" y="3502865"/>
              <a:ext cx="186820" cy="371026"/>
            </a:xfrm>
            <a:custGeom>
              <a:rect b="b" l="l" r="r" t="t"/>
              <a:pathLst>
                <a:path extrusionOk="0" h="5394" w="2716">
                  <a:moveTo>
                    <a:pt x="298" y="191"/>
                  </a:moveTo>
                  <a:cubicBezTo>
                    <a:pt x="0" y="631"/>
                    <a:pt x="96" y="988"/>
                    <a:pt x="167" y="2096"/>
                  </a:cubicBezTo>
                  <a:cubicBezTo>
                    <a:pt x="239" y="3203"/>
                    <a:pt x="191" y="4167"/>
                    <a:pt x="429" y="4513"/>
                  </a:cubicBezTo>
                  <a:cubicBezTo>
                    <a:pt x="667" y="4846"/>
                    <a:pt x="1394" y="5394"/>
                    <a:pt x="1917" y="5251"/>
                  </a:cubicBezTo>
                  <a:cubicBezTo>
                    <a:pt x="2453" y="5108"/>
                    <a:pt x="2715" y="4417"/>
                    <a:pt x="2644" y="4096"/>
                  </a:cubicBezTo>
                  <a:cubicBezTo>
                    <a:pt x="2572" y="3786"/>
                    <a:pt x="2036" y="2548"/>
                    <a:pt x="1989" y="1953"/>
                  </a:cubicBezTo>
                  <a:cubicBezTo>
                    <a:pt x="1941" y="1357"/>
                    <a:pt x="1691" y="0"/>
                    <a:pt x="1239" y="24"/>
                  </a:cubicBezTo>
                  <a:cubicBezTo>
                    <a:pt x="786" y="48"/>
                    <a:pt x="298" y="191"/>
                    <a:pt x="298" y="19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2"/>
            <p:cNvSpPr/>
            <p:nvPr/>
          </p:nvSpPr>
          <p:spPr>
            <a:xfrm>
              <a:off x="950921" y="3138360"/>
              <a:ext cx="227747" cy="432520"/>
            </a:xfrm>
            <a:custGeom>
              <a:rect b="b" l="l" r="r" t="t"/>
              <a:pathLst>
                <a:path extrusionOk="0" h="6288" w="3311">
                  <a:moveTo>
                    <a:pt x="3024" y="275"/>
                  </a:moveTo>
                  <a:cubicBezTo>
                    <a:pt x="3167" y="977"/>
                    <a:pt x="524" y="810"/>
                    <a:pt x="786" y="1"/>
                  </a:cubicBezTo>
                  <a:cubicBezTo>
                    <a:pt x="393" y="929"/>
                    <a:pt x="0" y="2311"/>
                    <a:pt x="1536" y="5882"/>
                  </a:cubicBezTo>
                  <a:cubicBezTo>
                    <a:pt x="1536" y="5882"/>
                    <a:pt x="1905" y="6287"/>
                    <a:pt x="2346" y="5847"/>
                  </a:cubicBezTo>
                  <a:cubicBezTo>
                    <a:pt x="2358" y="2275"/>
                    <a:pt x="3310" y="1882"/>
                    <a:pt x="3024" y="275"/>
                  </a:cubicBezTo>
                  <a:close/>
                </a:path>
              </a:pathLst>
            </a:custGeom>
            <a:solidFill>
              <a:srgbClr val="58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2"/>
            <p:cNvSpPr/>
            <p:nvPr/>
          </p:nvSpPr>
          <p:spPr>
            <a:xfrm>
              <a:off x="1183487" y="3668299"/>
              <a:ext cx="254780" cy="407070"/>
            </a:xfrm>
            <a:custGeom>
              <a:rect b="b" l="l" r="r" t="t"/>
              <a:pathLst>
                <a:path extrusionOk="0" h="5918" w="3704">
                  <a:moveTo>
                    <a:pt x="1132" y="203"/>
                  </a:moveTo>
                  <a:cubicBezTo>
                    <a:pt x="870" y="393"/>
                    <a:pt x="1" y="1846"/>
                    <a:pt x="227" y="2346"/>
                  </a:cubicBezTo>
                  <a:cubicBezTo>
                    <a:pt x="453" y="2846"/>
                    <a:pt x="894" y="2989"/>
                    <a:pt x="846" y="3298"/>
                  </a:cubicBezTo>
                  <a:cubicBezTo>
                    <a:pt x="810" y="3596"/>
                    <a:pt x="405" y="3989"/>
                    <a:pt x="667" y="4739"/>
                  </a:cubicBezTo>
                  <a:cubicBezTo>
                    <a:pt x="929" y="5501"/>
                    <a:pt x="1632" y="5882"/>
                    <a:pt x="2310" y="5906"/>
                  </a:cubicBezTo>
                  <a:cubicBezTo>
                    <a:pt x="2989" y="5918"/>
                    <a:pt x="3465" y="5370"/>
                    <a:pt x="3584" y="5072"/>
                  </a:cubicBezTo>
                  <a:cubicBezTo>
                    <a:pt x="3703" y="4786"/>
                    <a:pt x="3703" y="4132"/>
                    <a:pt x="3287" y="3572"/>
                  </a:cubicBezTo>
                  <a:cubicBezTo>
                    <a:pt x="2858" y="3024"/>
                    <a:pt x="2382" y="1560"/>
                    <a:pt x="2287" y="845"/>
                  </a:cubicBezTo>
                  <a:cubicBezTo>
                    <a:pt x="2203" y="119"/>
                    <a:pt x="1417" y="0"/>
                    <a:pt x="1132" y="20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2"/>
            <p:cNvSpPr/>
            <p:nvPr/>
          </p:nvSpPr>
          <p:spPr>
            <a:xfrm>
              <a:off x="1234252" y="3234181"/>
              <a:ext cx="231049" cy="502956"/>
            </a:xfrm>
            <a:custGeom>
              <a:rect b="b" l="l" r="r" t="t"/>
              <a:pathLst>
                <a:path extrusionOk="0" h="7312" w="3359">
                  <a:moveTo>
                    <a:pt x="3358" y="918"/>
                  </a:moveTo>
                  <a:cubicBezTo>
                    <a:pt x="3263" y="2180"/>
                    <a:pt x="429" y="882"/>
                    <a:pt x="1072" y="1"/>
                  </a:cubicBezTo>
                  <a:lnTo>
                    <a:pt x="1072" y="1"/>
                  </a:lnTo>
                  <a:cubicBezTo>
                    <a:pt x="965" y="156"/>
                    <a:pt x="846" y="346"/>
                    <a:pt x="715" y="572"/>
                  </a:cubicBezTo>
                  <a:cubicBezTo>
                    <a:pt x="1" y="1858"/>
                    <a:pt x="656" y="5573"/>
                    <a:pt x="501" y="6442"/>
                  </a:cubicBezTo>
                  <a:cubicBezTo>
                    <a:pt x="358" y="7311"/>
                    <a:pt x="1263" y="6835"/>
                    <a:pt x="1263" y="6835"/>
                  </a:cubicBezTo>
                  <a:cubicBezTo>
                    <a:pt x="2942" y="3513"/>
                    <a:pt x="3263" y="1965"/>
                    <a:pt x="3358" y="918"/>
                  </a:cubicBezTo>
                  <a:close/>
                </a:path>
              </a:pathLst>
            </a:custGeom>
            <a:solidFill>
              <a:srgbClr val="58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3" name="Google Shape;343;p32"/>
          <p:cNvSpPr/>
          <p:nvPr/>
        </p:nvSpPr>
        <p:spPr>
          <a:xfrm>
            <a:off x="8048178" y="3371002"/>
            <a:ext cx="191599" cy="445097"/>
          </a:xfrm>
          <a:custGeom>
            <a:rect b="b" l="l" r="r" t="t"/>
            <a:pathLst>
              <a:path extrusionOk="0" h="6335" w="2727">
                <a:moveTo>
                  <a:pt x="1215" y="1"/>
                </a:moveTo>
                <a:cubicBezTo>
                  <a:pt x="1072" y="144"/>
                  <a:pt x="691" y="608"/>
                  <a:pt x="667" y="941"/>
                </a:cubicBezTo>
                <a:cubicBezTo>
                  <a:pt x="631" y="1394"/>
                  <a:pt x="786" y="2287"/>
                  <a:pt x="715" y="2763"/>
                </a:cubicBezTo>
                <a:cubicBezTo>
                  <a:pt x="655" y="3180"/>
                  <a:pt x="322" y="3477"/>
                  <a:pt x="179" y="3846"/>
                </a:cubicBezTo>
                <a:cubicBezTo>
                  <a:pt x="72" y="4120"/>
                  <a:pt x="0" y="4989"/>
                  <a:pt x="298" y="5608"/>
                </a:cubicBezTo>
                <a:cubicBezTo>
                  <a:pt x="441" y="5918"/>
                  <a:pt x="762" y="6251"/>
                  <a:pt x="1072" y="6275"/>
                </a:cubicBezTo>
                <a:cubicBezTo>
                  <a:pt x="1643" y="6335"/>
                  <a:pt x="2167" y="5823"/>
                  <a:pt x="2429" y="5311"/>
                </a:cubicBezTo>
                <a:cubicBezTo>
                  <a:pt x="2596" y="5001"/>
                  <a:pt x="2727" y="3775"/>
                  <a:pt x="2429" y="2810"/>
                </a:cubicBezTo>
                <a:cubicBezTo>
                  <a:pt x="2251" y="2239"/>
                  <a:pt x="1596" y="775"/>
                  <a:pt x="1620" y="548"/>
                </a:cubicBezTo>
                <a:cubicBezTo>
                  <a:pt x="1655" y="310"/>
                  <a:pt x="1215" y="1"/>
                  <a:pt x="1215" y="1"/>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2"/>
          <p:cNvSpPr/>
          <p:nvPr/>
        </p:nvSpPr>
        <p:spPr>
          <a:xfrm>
            <a:off x="8027241" y="2071038"/>
            <a:ext cx="519573" cy="1344355"/>
          </a:xfrm>
          <a:custGeom>
            <a:rect b="b" l="l" r="r" t="t"/>
            <a:pathLst>
              <a:path extrusionOk="0" h="19134" w="7395">
                <a:moveTo>
                  <a:pt x="3215" y="0"/>
                </a:moveTo>
                <a:cubicBezTo>
                  <a:pt x="3299" y="1596"/>
                  <a:pt x="7394" y="4191"/>
                  <a:pt x="3811" y="12061"/>
                </a:cubicBezTo>
                <a:cubicBezTo>
                  <a:pt x="3227" y="13347"/>
                  <a:pt x="5966" y="14407"/>
                  <a:pt x="1918" y="19050"/>
                </a:cubicBezTo>
                <a:cubicBezTo>
                  <a:pt x="1918" y="19050"/>
                  <a:pt x="1548" y="19134"/>
                  <a:pt x="1513" y="18503"/>
                </a:cubicBezTo>
                <a:cubicBezTo>
                  <a:pt x="1572" y="16276"/>
                  <a:pt x="703" y="15157"/>
                  <a:pt x="2049" y="12931"/>
                </a:cubicBezTo>
                <a:cubicBezTo>
                  <a:pt x="2846" y="11311"/>
                  <a:pt x="1" y="10109"/>
                  <a:pt x="703" y="1215"/>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2"/>
          <p:cNvSpPr/>
          <p:nvPr/>
        </p:nvSpPr>
        <p:spPr>
          <a:xfrm>
            <a:off x="8041504" y="2071038"/>
            <a:ext cx="409124" cy="686862"/>
          </a:xfrm>
          <a:custGeom>
            <a:rect b="b" l="l" r="r" t="t"/>
            <a:pathLst>
              <a:path extrusionOk="0" h="9776" w="5823">
                <a:moveTo>
                  <a:pt x="3012" y="0"/>
                </a:moveTo>
                <a:cubicBezTo>
                  <a:pt x="3120" y="1381"/>
                  <a:pt x="5822" y="3251"/>
                  <a:pt x="5072" y="7989"/>
                </a:cubicBezTo>
                <a:cubicBezTo>
                  <a:pt x="4882" y="9204"/>
                  <a:pt x="2131" y="9775"/>
                  <a:pt x="691" y="7739"/>
                </a:cubicBezTo>
                <a:cubicBezTo>
                  <a:pt x="0" y="5025"/>
                  <a:pt x="500" y="1072"/>
                  <a:pt x="500" y="1072"/>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2"/>
          <p:cNvSpPr/>
          <p:nvPr/>
        </p:nvSpPr>
        <p:spPr>
          <a:xfrm>
            <a:off x="7703481" y="2665795"/>
            <a:ext cx="219914" cy="91900"/>
          </a:xfrm>
          <a:custGeom>
            <a:rect b="b" l="l" r="r" t="t"/>
            <a:pathLst>
              <a:path extrusionOk="0" h="1308" w="3130">
                <a:moveTo>
                  <a:pt x="2065" y="1"/>
                </a:moveTo>
                <a:cubicBezTo>
                  <a:pt x="2060" y="1"/>
                  <a:pt x="2054" y="1"/>
                  <a:pt x="2049" y="1"/>
                </a:cubicBezTo>
                <a:cubicBezTo>
                  <a:pt x="1061" y="1"/>
                  <a:pt x="1" y="667"/>
                  <a:pt x="72" y="1060"/>
                </a:cubicBezTo>
                <a:cubicBezTo>
                  <a:pt x="104" y="1241"/>
                  <a:pt x="698" y="1308"/>
                  <a:pt x="1321" y="1308"/>
                </a:cubicBezTo>
                <a:cubicBezTo>
                  <a:pt x="1887" y="1308"/>
                  <a:pt x="2476" y="1253"/>
                  <a:pt x="2692" y="1179"/>
                </a:cubicBezTo>
                <a:cubicBezTo>
                  <a:pt x="3130" y="1037"/>
                  <a:pt x="3026" y="1"/>
                  <a:pt x="2065" y="1"/>
                </a:cubicBezTo>
                <a:close/>
              </a:path>
            </a:pathLst>
          </a:custGeom>
          <a:solidFill>
            <a:srgbClr val="1E31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2"/>
          <p:cNvSpPr/>
          <p:nvPr/>
        </p:nvSpPr>
        <p:spPr>
          <a:xfrm>
            <a:off x="7567176" y="2122048"/>
            <a:ext cx="570581" cy="1622093"/>
          </a:xfrm>
          <a:custGeom>
            <a:rect b="b" l="l" r="r" t="t"/>
            <a:pathLst>
              <a:path extrusionOk="0" h="23087" w="8121">
                <a:moveTo>
                  <a:pt x="4334" y="1"/>
                </a:moveTo>
                <a:cubicBezTo>
                  <a:pt x="4084" y="1477"/>
                  <a:pt x="72" y="4513"/>
                  <a:pt x="3667" y="12526"/>
                </a:cubicBezTo>
                <a:cubicBezTo>
                  <a:pt x="4751" y="14967"/>
                  <a:pt x="0" y="16646"/>
                  <a:pt x="5203" y="23087"/>
                </a:cubicBezTo>
                <a:cubicBezTo>
                  <a:pt x="5203" y="23087"/>
                  <a:pt x="5418" y="22861"/>
                  <a:pt x="5763" y="23087"/>
                </a:cubicBezTo>
                <a:cubicBezTo>
                  <a:pt x="5870" y="21182"/>
                  <a:pt x="8120" y="18562"/>
                  <a:pt x="6025" y="13729"/>
                </a:cubicBezTo>
                <a:cubicBezTo>
                  <a:pt x="5644" y="12038"/>
                  <a:pt x="7513" y="9014"/>
                  <a:pt x="7739" y="3132"/>
                </a:cubicBezTo>
                <a:lnTo>
                  <a:pt x="7739" y="405"/>
                </a:ln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2"/>
          <p:cNvSpPr/>
          <p:nvPr/>
        </p:nvSpPr>
        <p:spPr>
          <a:xfrm>
            <a:off x="7665892" y="2122048"/>
            <a:ext cx="455144" cy="618288"/>
          </a:xfrm>
          <a:custGeom>
            <a:rect b="b" l="l" r="r" t="t"/>
            <a:pathLst>
              <a:path extrusionOk="0" h="8800" w="6478">
                <a:moveTo>
                  <a:pt x="6477" y="405"/>
                </a:moveTo>
                <a:lnTo>
                  <a:pt x="6477" y="3132"/>
                </a:lnTo>
                <a:cubicBezTo>
                  <a:pt x="6394" y="5192"/>
                  <a:pt x="5977" y="6894"/>
                  <a:pt x="5668" y="8323"/>
                </a:cubicBezTo>
                <a:cubicBezTo>
                  <a:pt x="5572" y="7954"/>
                  <a:pt x="2977" y="8002"/>
                  <a:pt x="1619" y="8323"/>
                </a:cubicBezTo>
                <a:cubicBezTo>
                  <a:pt x="595" y="8561"/>
                  <a:pt x="607" y="8799"/>
                  <a:pt x="607" y="8799"/>
                </a:cubicBezTo>
                <a:cubicBezTo>
                  <a:pt x="0" y="4049"/>
                  <a:pt x="2596" y="1287"/>
                  <a:pt x="2929" y="1"/>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2"/>
          <p:cNvSpPr/>
          <p:nvPr/>
        </p:nvSpPr>
        <p:spPr>
          <a:xfrm>
            <a:off x="8255657" y="1332388"/>
            <a:ext cx="406595" cy="809817"/>
          </a:xfrm>
          <a:custGeom>
            <a:rect b="b" l="l" r="r" t="t"/>
            <a:pathLst>
              <a:path extrusionOk="0" h="11526" w="5787">
                <a:moveTo>
                  <a:pt x="714" y="0"/>
                </a:moveTo>
                <a:cubicBezTo>
                  <a:pt x="4655" y="857"/>
                  <a:pt x="5787" y="6203"/>
                  <a:pt x="5322" y="8465"/>
                </a:cubicBezTo>
                <a:cubicBezTo>
                  <a:pt x="4846" y="10716"/>
                  <a:pt x="1643" y="11525"/>
                  <a:pt x="1643" y="11525"/>
                </a:cubicBezTo>
                <a:cubicBezTo>
                  <a:pt x="1643" y="11525"/>
                  <a:pt x="0" y="11502"/>
                  <a:pt x="1203" y="10513"/>
                </a:cubicBezTo>
                <a:cubicBezTo>
                  <a:pt x="1953" y="9906"/>
                  <a:pt x="1774" y="9525"/>
                  <a:pt x="2667" y="8323"/>
                </a:cubicBezTo>
                <a:cubicBezTo>
                  <a:pt x="3131" y="7692"/>
                  <a:pt x="1203" y="5048"/>
                  <a:pt x="1203" y="5048"/>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2"/>
          <p:cNvSpPr/>
          <p:nvPr/>
        </p:nvSpPr>
        <p:spPr>
          <a:xfrm>
            <a:off x="7499375" y="1417684"/>
            <a:ext cx="292844" cy="790566"/>
          </a:xfrm>
          <a:custGeom>
            <a:rect b="b" l="l" r="r" t="t"/>
            <a:pathLst>
              <a:path extrusionOk="0" h="11252" w="4168">
                <a:moveTo>
                  <a:pt x="3418" y="1"/>
                </a:moveTo>
                <a:cubicBezTo>
                  <a:pt x="179" y="2560"/>
                  <a:pt x="1096" y="5727"/>
                  <a:pt x="941" y="7001"/>
                </a:cubicBezTo>
                <a:cubicBezTo>
                  <a:pt x="775" y="8275"/>
                  <a:pt x="1" y="8835"/>
                  <a:pt x="489" y="11097"/>
                </a:cubicBezTo>
                <a:cubicBezTo>
                  <a:pt x="489" y="11097"/>
                  <a:pt x="1203" y="11252"/>
                  <a:pt x="1763" y="10026"/>
                </a:cubicBezTo>
                <a:cubicBezTo>
                  <a:pt x="2096" y="9299"/>
                  <a:pt x="3025" y="9002"/>
                  <a:pt x="2977" y="7668"/>
                </a:cubicBezTo>
                <a:cubicBezTo>
                  <a:pt x="2930" y="6370"/>
                  <a:pt x="4168" y="4501"/>
                  <a:pt x="4168" y="4501"/>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2"/>
          <p:cNvSpPr/>
          <p:nvPr/>
        </p:nvSpPr>
        <p:spPr>
          <a:xfrm>
            <a:off x="7707697" y="1291356"/>
            <a:ext cx="737871" cy="940360"/>
          </a:xfrm>
          <a:custGeom>
            <a:rect b="b" l="l" r="r" t="t"/>
            <a:pathLst>
              <a:path extrusionOk="0" h="13384" w="10502">
                <a:moveTo>
                  <a:pt x="4263" y="370"/>
                </a:moveTo>
                <a:cubicBezTo>
                  <a:pt x="2036" y="703"/>
                  <a:pt x="893" y="1382"/>
                  <a:pt x="441" y="1799"/>
                </a:cubicBezTo>
                <a:cubicBezTo>
                  <a:pt x="0" y="2203"/>
                  <a:pt x="453" y="5192"/>
                  <a:pt x="1477" y="7168"/>
                </a:cubicBezTo>
                <a:cubicBezTo>
                  <a:pt x="2679" y="9502"/>
                  <a:pt x="2334" y="11824"/>
                  <a:pt x="2334" y="11824"/>
                </a:cubicBezTo>
                <a:cubicBezTo>
                  <a:pt x="2334" y="11824"/>
                  <a:pt x="5430" y="13383"/>
                  <a:pt x="7763" y="11097"/>
                </a:cubicBezTo>
                <a:cubicBezTo>
                  <a:pt x="7763" y="11097"/>
                  <a:pt x="7799" y="9573"/>
                  <a:pt x="8513" y="7740"/>
                </a:cubicBezTo>
                <a:cubicBezTo>
                  <a:pt x="9228" y="5894"/>
                  <a:pt x="10502" y="3061"/>
                  <a:pt x="8513" y="584"/>
                </a:cubicBezTo>
                <a:cubicBezTo>
                  <a:pt x="8513" y="584"/>
                  <a:pt x="6811" y="1"/>
                  <a:pt x="4263" y="37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2"/>
          <p:cNvSpPr/>
          <p:nvPr/>
        </p:nvSpPr>
        <p:spPr>
          <a:xfrm>
            <a:off x="7899297" y="1208588"/>
            <a:ext cx="201646" cy="256027"/>
          </a:xfrm>
          <a:custGeom>
            <a:rect b="b" l="l" r="r" t="t"/>
            <a:pathLst>
              <a:path extrusionOk="0" h="3644" w="2870">
                <a:moveTo>
                  <a:pt x="214" y="298"/>
                </a:moveTo>
                <a:cubicBezTo>
                  <a:pt x="405" y="1976"/>
                  <a:pt x="0" y="2846"/>
                  <a:pt x="0" y="2846"/>
                </a:cubicBezTo>
                <a:cubicBezTo>
                  <a:pt x="0" y="2846"/>
                  <a:pt x="202" y="3643"/>
                  <a:pt x="1238" y="3500"/>
                </a:cubicBezTo>
                <a:cubicBezTo>
                  <a:pt x="2274" y="3358"/>
                  <a:pt x="2869" y="2512"/>
                  <a:pt x="2869" y="2512"/>
                </a:cubicBezTo>
                <a:cubicBezTo>
                  <a:pt x="2869" y="2512"/>
                  <a:pt x="2465" y="1929"/>
                  <a:pt x="2465" y="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2"/>
          <p:cNvSpPr/>
          <p:nvPr/>
        </p:nvSpPr>
        <p:spPr>
          <a:xfrm>
            <a:off x="7872528" y="1010313"/>
            <a:ext cx="225886" cy="198344"/>
          </a:xfrm>
          <a:custGeom>
            <a:rect b="b" l="l" r="r" t="t"/>
            <a:pathLst>
              <a:path extrusionOk="0" h="2823" w="3215">
                <a:moveTo>
                  <a:pt x="250" y="2167"/>
                </a:moveTo>
                <a:cubicBezTo>
                  <a:pt x="0" y="1274"/>
                  <a:pt x="95" y="643"/>
                  <a:pt x="738" y="310"/>
                </a:cubicBezTo>
                <a:cubicBezTo>
                  <a:pt x="1369" y="0"/>
                  <a:pt x="2203" y="24"/>
                  <a:pt x="2369" y="715"/>
                </a:cubicBezTo>
                <a:cubicBezTo>
                  <a:pt x="2572" y="655"/>
                  <a:pt x="3215" y="810"/>
                  <a:pt x="3048" y="2024"/>
                </a:cubicBezTo>
                <a:cubicBezTo>
                  <a:pt x="3048" y="2024"/>
                  <a:pt x="2762" y="2620"/>
                  <a:pt x="1607" y="2727"/>
                </a:cubicBezTo>
                <a:cubicBezTo>
                  <a:pt x="679" y="2822"/>
                  <a:pt x="250" y="2167"/>
                  <a:pt x="250" y="2167"/>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2"/>
          <p:cNvSpPr/>
          <p:nvPr/>
        </p:nvSpPr>
        <p:spPr>
          <a:xfrm>
            <a:off x="7870841" y="1158352"/>
            <a:ext cx="56911" cy="76232"/>
          </a:xfrm>
          <a:custGeom>
            <a:rect b="b" l="l" r="r" t="t"/>
            <a:pathLst>
              <a:path extrusionOk="0" h="1085" w="810">
                <a:moveTo>
                  <a:pt x="691" y="405"/>
                </a:moveTo>
                <a:cubicBezTo>
                  <a:pt x="810" y="667"/>
                  <a:pt x="774" y="941"/>
                  <a:pt x="619" y="1013"/>
                </a:cubicBezTo>
                <a:cubicBezTo>
                  <a:pt x="465" y="1084"/>
                  <a:pt x="238" y="929"/>
                  <a:pt x="119" y="679"/>
                </a:cubicBezTo>
                <a:cubicBezTo>
                  <a:pt x="0" y="417"/>
                  <a:pt x="24" y="144"/>
                  <a:pt x="179" y="72"/>
                </a:cubicBezTo>
                <a:cubicBezTo>
                  <a:pt x="345" y="1"/>
                  <a:pt x="560" y="155"/>
                  <a:pt x="691" y="405"/>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2"/>
          <p:cNvSpPr/>
          <p:nvPr/>
        </p:nvSpPr>
        <p:spPr>
          <a:xfrm>
            <a:off x="8054010" y="1149991"/>
            <a:ext cx="51079" cy="76232"/>
          </a:xfrm>
          <a:custGeom>
            <a:rect b="b" l="l" r="r" t="t"/>
            <a:pathLst>
              <a:path extrusionOk="0" h="1085" w="727">
                <a:moveTo>
                  <a:pt x="679" y="608"/>
                </a:moveTo>
                <a:cubicBezTo>
                  <a:pt x="620" y="882"/>
                  <a:pt x="441" y="1084"/>
                  <a:pt x="263" y="1048"/>
                </a:cubicBezTo>
                <a:cubicBezTo>
                  <a:pt x="96" y="1013"/>
                  <a:pt x="1" y="763"/>
                  <a:pt x="60" y="477"/>
                </a:cubicBezTo>
                <a:cubicBezTo>
                  <a:pt x="120" y="203"/>
                  <a:pt x="298" y="1"/>
                  <a:pt x="465" y="36"/>
                </a:cubicBezTo>
                <a:cubicBezTo>
                  <a:pt x="644" y="72"/>
                  <a:pt x="727" y="322"/>
                  <a:pt x="679" y="608"/>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2"/>
          <p:cNvSpPr/>
          <p:nvPr/>
        </p:nvSpPr>
        <p:spPr>
          <a:xfrm>
            <a:off x="7884191" y="1034553"/>
            <a:ext cx="195815" cy="275279"/>
          </a:xfrm>
          <a:custGeom>
            <a:rect b="b" l="l" r="r" t="t"/>
            <a:pathLst>
              <a:path extrusionOk="0" h="3918" w="2787">
                <a:moveTo>
                  <a:pt x="1465" y="786"/>
                </a:moveTo>
                <a:cubicBezTo>
                  <a:pt x="1072" y="786"/>
                  <a:pt x="882" y="346"/>
                  <a:pt x="441" y="655"/>
                </a:cubicBezTo>
                <a:cubicBezTo>
                  <a:pt x="1" y="965"/>
                  <a:pt x="215" y="2822"/>
                  <a:pt x="894" y="3406"/>
                </a:cubicBezTo>
                <a:cubicBezTo>
                  <a:pt x="1501" y="3918"/>
                  <a:pt x="2120" y="3549"/>
                  <a:pt x="2346" y="3179"/>
                </a:cubicBezTo>
                <a:cubicBezTo>
                  <a:pt x="2549" y="2858"/>
                  <a:pt x="2787" y="2144"/>
                  <a:pt x="2632" y="1275"/>
                </a:cubicBezTo>
                <a:cubicBezTo>
                  <a:pt x="2418" y="1"/>
                  <a:pt x="1894" y="786"/>
                  <a:pt x="1465" y="786"/>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2"/>
          <p:cNvSpPr/>
          <p:nvPr/>
        </p:nvSpPr>
        <p:spPr>
          <a:xfrm>
            <a:off x="7516940" y="2100337"/>
            <a:ext cx="141433" cy="184081"/>
          </a:xfrm>
          <a:custGeom>
            <a:rect b="b" l="l" r="r" t="t"/>
            <a:pathLst>
              <a:path extrusionOk="0" h="2620" w="2013">
                <a:moveTo>
                  <a:pt x="132" y="703"/>
                </a:moveTo>
                <a:cubicBezTo>
                  <a:pt x="144" y="131"/>
                  <a:pt x="560" y="72"/>
                  <a:pt x="846" y="36"/>
                </a:cubicBezTo>
                <a:cubicBezTo>
                  <a:pt x="1132" y="0"/>
                  <a:pt x="1287" y="250"/>
                  <a:pt x="1584" y="310"/>
                </a:cubicBezTo>
                <a:cubicBezTo>
                  <a:pt x="1882" y="369"/>
                  <a:pt x="1989" y="643"/>
                  <a:pt x="1858" y="1262"/>
                </a:cubicBezTo>
                <a:cubicBezTo>
                  <a:pt x="1751" y="1774"/>
                  <a:pt x="2013" y="1917"/>
                  <a:pt x="1787" y="2262"/>
                </a:cubicBezTo>
                <a:cubicBezTo>
                  <a:pt x="1561" y="2608"/>
                  <a:pt x="560" y="2619"/>
                  <a:pt x="203" y="2036"/>
                </a:cubicBezTo>
                <a:cubicBezTo>
                  <a:pt x="1" y="1703"/>
                  <a:pt x="108" y="1310"/>
                  <a:pt x="132" y="703"/>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2"/>
          <p:cNvSpPr/>
          <p:nvPr/>
        </p:nvSpPr>
        <p:spPr>
          <a:xfrm>
            <a:off x="7680085" y="1305618"/>
            <a:ext cx="768012" cy="928626"/>
          </a:xfrm>
          <a:custGeom>
            <a:rect b="b" l="l" r="r" t="t"/>
            <a:pathLst>
              <a:path extrusionOk="0" h="13217" w="10931">
                <a:moveTo>
                  <a:pt x="6156" y="48"/>
                </a:moveTo>
                <a:cubicBezTo>
                  <a:pt x="6323" y="167"/>
                  <a:pt x="6299" y="726"/>
                  <a:pt x="5989" y="1131"/>
                </a:cubicBezTo>
                <a:cubicBezTo>
                  <a:pt x="5989" y="1131"/>
                  <a:pt x="5394" y="1977"/>
                  <a:pt x="4358" y="2119"/>
                </a:cubicBezTo>
                <a:cubicBezTo>
                  <a:pt x="3322" y="2262"/>
                  <a:pt x="3120" y="1477"/>
                  <a:pt x="3120" y="1477"/>
                </a:cubicBezTo>
                <a:cubicBezTo>
                  <a:pt x="2953" y="1012"/>
                  <a:pt x="3120" y="560"/>
                  <a:pt x="3215" y="464"/>
                </a:cubicBezTo>
                <a:cubicBezTo>
                  <a:pt x="3215" y="464"/>
                  <a:pt x="1822" y="667"/>
                  <a:pt x="846" y="1596"/>
                </a:cubicBezTo>
                <a:cubicBezTo>
                  <a:pt x="846" y="1596"/>
                  <a:pt x="1" y="2405"/>
                  <a:pt x="1596" y="6489"/>
                </a:cubicBezTo>
                <a:cubicBezTo>
                  <a:pt x="1596" y="6489"/>
                  <a:pt x="2906" y="9108"/>
                  <a:pt x="2727" y="11621"/>
                </a:cubicBezTo>
                <a:cubicBezTo>
                  <a:pt x="2727" y="11621"/>
                  <a:pt x="5823" y="13216"/>
                  <a:pt x="8156" y="10894"/>
                </a:cubicBezTo>
                <a:cubicBezTo>
                  <a:pt x="8156" y="10894"/>
                  <a:pt x="8180" y="10073"/>
                  <a:pt x="9037" y="7537"/>
                </a:cubicBezTo>
                <a:cubicBezTo>
                  <a:pt x="9907" y="5001"/>
                  <a:pt x="10931" y="3155"/>
                  <a:pt x="8906" y="381"/>
                </a:cubicBezTo>
                <a:cubicBezTo>
                  <a:pt x="8906" y="381"/>
                  <a:pt x="7775" y="0"/>
                  <a:pt x="6156" y="48"/>
                </a:cubicBezTo>
                <a:close/>
              </a:path>
            </a:pathLst>
          </a:custGeom>
          <a:solidFill>
            <a:srgbClr val="CA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2"/>
          <p:cNvSpPr/>
          <p:nvPr/>
        </p:nvSpPr>
        <p:spPr>
          <a:xfrm>
            <a:off x="8160244" y="2040053"/>
            <a:ext cx="235160" cy="202560"/>
          </a:xfrm>
          <a:custGeom>
            <a:rect b="b" l="l" r="r" t="t"/>
            <a:pathLst>
              <a:path extrusionOk="0" h="2883" w="3347">
                <a:moveTo>
                  <a:pt x="2632" y="2215"/>
                </a:moveTo>
                <a:cubicBezTo>
                  <a:pt x="3108" y="1787"/>
                  <a:pt x="3346" y="1596"/>
                  <a:pt x="3311" y="1465"/>
                </a:cubicBezTo>
                <a:cubicBezTo>
                  <a:pt x="3275" y="1334"/>
                  <a:pt x="2882" y="394"/>
                  <a:pt x="2430" y="310"/>
                </a:cubicBezTo>
                <a:cubicBezTo>
                  <a:pt x="1977" y="227"/>
                  <a:pt x="1191" y="168"/>
                  <a:pt x="882" y="84"/>
                </a:cubicBezTo>
                <a:cubicBezTo>
                  <a:pt x="584" y="1"/>
                  <a:pt x="441" y="215"/>
                  <a:pt x="227" y="298"/>
                </a:cubicBezTo>
                <a:cubicBezTo>
                  <a:pt x="1" y="370"/>
                  <a:pt x="310" y="679"/>
                  <a:pt x="656" y="691"/>
                </a:cubicBezTo>
                <a:cubicBezTo>
                  <a:pt x="656" y="691"/>
                  <a:pt x="334" y="1001"/>
                  <a:pt x="370" y="1227"/>
                </a:cubicBezTo>
                <a:cubicBezTo>
                  <a:pt x="429" y="1608"/>
                  <a:pt x="953" y="1596"/>
                  <a:pt x="1060" y="1775"/>
                </a:cubicBezTo>
                <a:cubicBezTo>
                  <a:pt x="1251" y="2096"/>
                  <a:pt x="1906" y="2882"/>
                  <a:pt x="2632" y="2215"/>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2"/>
          <p:cNvSpPr/>
          <p:nvPr/>
        </p:nvSpPr>
        <p:spPr>
          <a:xfrm>
            <a:off x="7784632" y="3720689"/>
            <a:ext cx="290385" cy="412496"/>
          </a:xfrm>
          <a:custGeom>
            <a:rect b="b" l="l" r="r" t="t"/>
            <a:pathLst>
              <a:path extrusionOk="0" h="5871" w="4133">
                <a:moveTo>
                  <a:pt x="2108" y="334"/>
                </a:moveTo>
                <a:cubicBezTo>
                  <a:pt x="2049" y="1203"/>
                  <a:pt x="227" y="3858"/>
                  <a:pt x="72" y="4489"/>
                </a:cubicBezTo>
                <a:cubicBezTo>
                  <a:pt x="72" y="4489"/>
                  <a:pt x="1" y="5037"/>
                  <a:pt x="370" y="5346"/>
                </a:cubicBezTo>
                <a:cubicBezTo>
                  <a:pt x="989" y="5870"/>
                  <a:pt x="3549" y="5715"/>
                  <a:pt x="3906" y="5227"/>
                </a:cubicBezTo>
                <a:cubicBezTo>
                  <a:pt x="3906" y="5227"/>
                  <a:pt x="4132" y="4882"/>
                  <a:pt x="4049" y="4358"/>
                </a:cubicBezTo>
                <a:cubicBezTo>
                  <a:pt x="4025" y="4144"/>
                  <a:pt x="3632" y="3275"/>
                  <a:pt x="3656" y="3191"/>
                </a:cubicBezTo>
                <a:cubicBezTo>
                  <a:pt x="3680" y="3096"/>
                  <a:pt x="3954" y="2870"/>
                  <a:pt x="3906" y="2536"/>
                </a:cubicBezTo>
                <a:cubicBezTo>
                  <a:pt x="3847" y="2203"/>
                  <a:pt x="3775" y="1822"/>
                  <a:pt x="3656" y="1643"/>
                </a:cubicBezTo>
                <a:cubicBezTo>
                  <a:pt x="3597" y="1548"/>
                  <a:pt x="2918" y="584"/>
                  <a:pt x="2668" y="334"/>
                </a:cubicBezTo>
                <a:cubicBezTo>
                  <a:pt x="2334" y="0"/>
                  <a:pt x="2108" y="334"/>
                  <a:pt x="2108" y="334"/>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41"/>
          <p:cNvSpPr txBox="1"/>
          <p:nvPr>
            <p:ph idx="1" type="subTitle"/>
          </p:nvPr>
        </p:nvSpPr>
        <p:spPr>
          <a:xfrm>
            <a:off x="713225" y="1573050"/>
            <a:ext cx="4038000" cy="274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184480"/>
              </a:buClr>
              <a:buFont typeface="Arial"/>
              <a:buNone/>
            </a:pPr>
            <a:r>
              <a:rPr lang="en" sz="1500"/>
              <a:t>24-year-old kinesiology student at SJSU, </a:t>
            </a:r>
            <a:r>
              <a:rPr lang="en" sz="1500"/>
              <a:t>research</a:t>
            </a:r>
            <a:r>
              <a:rPr lang="en" sz="1500"/>
              <a:t> assistant in rehabilitation science lab, avid bodybuilder</a:t>
            </a:r>
            <a:endParaRPr sz="1500"/>
          </a:p>
          <a:p>
            <a:pPr indent="0" lvl="0" marL="0" rtl="0" algn="l">
              <a:spcBef>
                <a:spcPts val="0"/>
              </a:spcBef>
              <a:spcAft>
                <a:spcPts val="0"/>
              </a:spcAft>
              <a:buClr>
                <a:srgbClr val="184480"/>
              </a:buClr>
              <a:buFont typeface="Arial"/>
              <a:buNone/>
            </a:pPr>
            <a:r>
              <a:t/>
            </a:r>
            <a:endParaRPr sz="1500"/>
          </a:p>
          <a:p>
            <a:pPr indent="0" lvl="0" marL="0" rtl="0" algn="l">
              <a:spcBef>
                <a:spcPts val="200"/>
              </a:spcBef>
              <a:spcAft>
                <a:spcPts val="0"/>
              </a:spcAft>
              <a:buClr>
                <a:srgbClr val="184480"/>
              </a:buClr>
              <a:buFont typeface="Arial"/>
              <a:buNone/>
            </a:pPr>
            <a:r>
              <a:rPr b="1" lang="en" sz="1500"/>
              <a:t>Key l</a:t>
            </a:r>
            <a:r>
              <a:rPr b="1" lang="en" sz="1500"/>
              <a:t>earnings and needs</a:t>
            </a:r>
            <a:endParaRPr sz="1500"/>
          </a:p>
          <a:p>
            <a:pPr indent="-323850" lvl="0" marL="457200" rtl="0" algn="l">
              <a:spcBef>
                <a:spcPts val="200"/>
              </a:spcBef>
              <a:spcAft>
                <a:spcPts val="0"/>
              </a:spcAft>
              <a:buClr>
                <a:schemeClr val="dk1"/>
              </a:buClr>
              <a:buSzPts val="1500"/>
              <a:buFont typeface="Work Sans"/>
              <a:buChar char="●"/>
            </a:pPr>
            <a:r>
              <a:rPr lang="en" sz="1500"/>
              <a:t>Gym is </a:t>
            </a:r>
            <a:r>
              <a:rPr b="1" lang="en" sz="1500"/>
              <a:t>not </a:t>
            </a:r>
            <a:r>
              <a:rPr lang="en" sz="1500"/>
              <a:t>a place for </a:t>
            </a:r>
            <a:r>
              <a:rPr b="1" lang="en" sz="1500"/>
              <a:t>social interaction</a:t>
            </a:r>
            <a:endParaRPr b="1" sz="1500"/>
          </a:p>
          <a:p>
            <a:pPr indent="-323850" lvl="0" marL="457200" rtl="0" algn="l">
              <a:spcBef>
                <a:spcPts val="0"/>
              </a:spcBef>
              <a:spcAft>
                <a:spcPts val="0"/>
              </a:spcAft>
              <a:buClr>
                <a:schemeClr val="dk1"/>
              </a:buClr>
              <a:buSzPts val="1500"/>
              <a:buFont typeface="Work Sans"/>
              <a:buChar char="●"/>
            </a:pPr>
            <a:r>
              <a:rPr lang="en" sz="1500"/>
              <a:t>Very specific criteria for a gym buddy</a:t>
            </a:r>
            <a:endParaRPr sz="1500"/>
          </a:p>
          <a:p>
            <a:pPr indent="-323850" lvl="0" marL="457200" rtl="0" algn="l">
              <a:spcBef>
                <a:spcPts val="0"/>
              </a:spcBef>
              <a:spcAft>
                <a:spcPts val="0"/>
              </a:spcAft>
              <a:buClr>
                <a:schemeClr val="dk1"/>
              </a:buClr>
              <a:buSzPts val="1500"/>
              <a:buFont typeface="Work Sans"/>
              <a:buChar char="●"/>
            </a:pPr>
            <a:r>
              <a:rPr b="1" lang="en" sz="1500"/>
              <a:t>Working out alone</a:t>
            </a:r>
            <a:r>
              <a:rPr lang="en" sz="1500"/>
              <a:t> not preferred, but </a:t>
            </a:r>
            <a:r>
              <a:rPr b="1" lang="en" sz="1500"/>
              <a:t>necessary</a:t>
            </a:r>
            <a:endParaRPr b="1" sz="1500"/>
          </a:p>
          <a:p>
            <a:pPr indent="0" lvl="0" marL="0" rtl="0" algn="l">
              <a:spcBef>
                <a:spcPts val="0"/>
              </a:spcBef>
              <a:spcAft>
                <a:spcPts val="0"/>
              </a:spcAft>
              <a:buNone/>
            </a:pPr>
            <a:r>
              <a:t/>
            </a:r>
            <a:endParaRPr sz="1500"/>
          </a:p>
        </p:txBody>
      </p:sp>
      <p:sp>
        <p:nvSpPr>
          <p:cNvPr id="602" name="Google Shape;602;p41"/>
          <p:cNvSpPr txBox="1"/>
          <p:nvPr>
            <p:ph type="title"/>
          </p:nvPr>
        </p:nvSpPr>
        <p:spPr>
          <a:xfrm>
            <a:off x="713225" y="824850"/>
            <a:ext cx="4038000" cy="74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YUSUF</a:t>
            </a:r>
            <a:endParaRPr/>
          </a:p>
        </p:txBody>
      </p:sp>
      <p:grpSp>
        <p:nvGrpSpPr>
          <p:cNvPr id="603" name="Google Shape;603;p41"/>
          <p:cNvGrpSpPr/>
          <p:nvPr/>
        </p:nvGrpSpPr>
        <p:grpSpPr>
          <a:xfrm>
            <a:off x="4751224" y="87448"/>
            <a:ext cx="1078854" cy="904114"/>
            <a:chOff x="9958224" y="-3911252"/>
            <a:chExt cx="1078854" cy="904114"/>
          </a:xfrm>
        </p:grpSpPr>
        <p:sp>
          <p:nvSpPr>
            <p:cNvPr id="604" name="Google Shape;604;p41"/>
            <p:cNvSpPr/>
            <p:nvPr/>
          </p:nvSpPr>
          <p:spPr>
            <a:xfrm rot="-4276674">
              <a:off x="10121790" y="-3873466"/>
              <a:ext cx="673902" cy="828543"/>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41"/>
            <p:cNvSpPr/>
            <p:nvPr/>
          </p:nvSpPr>
          <p:spPr>
            <a:xfrm rot="-4276674">
              <a:off x="10811348" y="-3736018"/>
              <a:ext cx="190784" cy="210574"/>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06" name="Google Shape;606;p41"/>
          <p:cNvPicPr preferRelativeResize="0"/>
          <p:nvPr/>
        </p:nvPicPr>
        <p:blipFill rotWithShape="1">
          <a:blip r:embed="rId3">
            <a:alphaModFix/>
          </a:blip>
          <a:srcRect b="46781" l="0" r="0" t="7829"/>
          <a:stretch/>
        </p:blipFill>
        <p:spPr>
          <a:xfrm>
            <a:off x="5027100" y="899400"/>
            <a:ext cx="3403800" cy="3344700"/>
          </a:xfrm>
          <a:prstGeom prst="flowChartConnector">
            <a:avLst/>
          </a:prstGeom>
          <a:noFill/>
          <a:ln>
            <a:noFill/>
          </a:ln>
        </p:spPr>
      </p:pic>
      <p:sp>
        <p:nvSpPr>
          <p:cNvPr id="607" name="Google Shape;607;p41"/>
          <p:cNvSpPr/>
          <p:nvPr/>
        </p:nvSpPr>
        <p:spPr>
          <a:xfrm rot="3565995">
            <a:off x="5887355" y="4257108"/>
            <a:ext cx="474847" cy="640642"/>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42"/>
          <p:cNvSpPr txBox="1"/>
          <p:nvPr>
            <p:ph type="title"/>
          </p:nvPr>
        </p:nvSpPr>
        <p:spPr>
          <a:xfrm>
            <a:off x="4495650" y="2382275"/>
            <a:ext cx="4181400" cy="7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MEAT &amp; POTATOES</a:t>
            </a:r>
            <a:endParaRPr sz="3000"/>
          </a:p>
        </p:txBody>
      </p:sp>
      <p:sp>
        <p:nvSpPr>
          <p:cNvPr id="613" name="Google Shape;613;p42"/>
          <p:cNvSpPr txBox="1"/>
          <p:nvPr>
            <p:ph idx="1" type="subTitle"/>
          </p:nvPr>
        </p:nvSpPr>
        <p:spPr>
          <a:xfrm>
            <a:off x="4495650" y="3110700"/>
            <a:ext cx="4181400" cy="39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POVs, HMWs, solutions, experience prototypes, results</a:t>
            </a:r>
            <a:endParaRPr/>
          </a:p>
        </p:txBody>
      </p:sp>
      <p:sp>
        <p:nvSpPr>
          <p:cNvPr id="614" name="Google Shape;614;p42"/>
          <p:cNvSpPr txBox="1"/>
          <p:nvPr>
            <p:ph idx="2" type="title"/>
          </p:nvPr>
        </p:nvSpPr>
        <p:spPr>
          <a:xfrm>
            <a:off x="4495650" y="1641275"/>
            <a:ext cx="3598500" cy="7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03</a:t>
            </a:r>
            <a:endParaRPr/>
          </a:p>
        </p:txBody>
      </p:sp>
      <p:grpSp>
        <p:nvGrpSpPr>
          <p:cNvPr id="615" name="Google Shape;615;p42"/>
          <p:cNvGrpSpPr/>
          <p:nvPr/>
        </p:nvGrpSpPr>
        <p:grpSpPr>
          <a:xfrm>
            <a:off x="7887914" y="430733"/>
            <a:ext cx="789145" cy="768741"/>
            <a:chOff x="13094914" y="-3567967"/>
            <a:chExt cx="789145" cy="768741"/>
          </a:xfrm>
        </p:grpSpPr>
        <p:sp>
          <p:nvSpPr>
            <p:cNvPr id="616" name="Google Shape;616;p42"/>
            <p:cNvSpPr/>
            <p:nvPr/>
          </p:nvSpPr>
          <p:spPr>
            <a:xfrm rot="-1776322">
              <a:off x="13212180" y="-3485952"/>
              <a:ext cx="491831" cy="604711"/>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2"/>
            <p:cNvSpPr/>
            <p:nvPr/>
          </p:nvSpPr>
          <p:spPr>
            <a:xfrm rot="-1776322">
              <a:off x="13715946" y="-3136550"/>
              <a:ext cx="139239" cy="153687"/>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8" name="Google Shape;618;p42"/>
          <p:cNvSpPr/>
          <p:nvPr/>
        </p:nvSpPr>
        <p:spPr>
          <a:xfrm rot="-2700000">
            <a:off x="3830104" y="3974799"/>
            <a:ext cx="701745" cy="86280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2"/>
          <p:cNvSpPr/>
          <p:nvPr/>
        </p:nvSpPr>
        <p:spPr>
          <a:xfrm rot="2906884">
            <a:off x="2483638" y="3812257"/>
            <a:ext cx="502632" cy="519560"/>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0" name="Google Shape;620;p42"/>
          <p:cNvGrpSpPr/>
          <p:nvPr/>
        </p:nvGrpSpPr>
        <p:grpSpPr>
          <a:xfrm>
            <a:off x="1741017" y="1360445"/>
            <a:ext cx="1198233" cy="3383005"/>
            <a:chOff x="7066300" y="728200"/>
            <a:chExt cx="1404727" cy="3966008"/>
          </a:xfrm>
        </p:grpSpPr>
        <p:sp>
          <p:nvSpPr>
            <p:cNvPr id="621" name="Google Shape;621;p42"/>
            <p:cNvSpPr/>
            <p:nvPr/>
          </p:nvSpPr>
          <p:spPr>
            <a:xfrm>
              <a:off x="7605484" y="4100244"/>
              <a:ext cx="233333" cy="437288"/>
            </a:xfrm>
            <a:custGeom>
              <a:rect b="b" l="l" r="r" t="t"/>
              <a:pathLst>
                <a:path extrusionOk="0" h="2858" w="1525">
                  <a:moveTo>
                    <a:pt x="584" y="131"/>
                  </a:moveTo>
                  <a:cubicBezTo>
                    <a:pt x="465" y="227"/>
                    <a:pt x="346" y="465"/>
                    <a:pt x="334" y="679"/>
                  </a:cubicBezTo>
                  <a:cubicBezTo>
                    <a:pt x="322" y="881"/>
                    <a:pt x="227" y="1703"/>
                    <a:pt x="108" y="1917"/>
                  </a:cubicBezTo>
                  <a:cubicBezTo>
                    <a:pt x="1" y="2132"/>
                    <a:pt x="1" y="2572"/>
                    <a:pt x="584" y="2715"/>
                  </a:cubicBezTo>
                  <a:cubicBezTo>
                    <a:pt x="1180" y="2858"/>
                    <a:pt x="1311" y="2334"/>
                    <a:pt x="1287" y="2227"/>
                  </a:cubicBezTo>
                  <a:cubicBezTo>
                    <a:pt x="1251" y="2108"/>
                    <a:pt x="1311" y="1441"/>
                    <a:pt x="1418" y="1048"/>
                  </a:cubicBezTo>
                  <a:cubicBezTo>
                    <a:pt x="1525" y="667"/>
                    <a:pt x="1144" y="0"/>
                    <a:pt x="977" y="24"/>
                  </a:cubicBezTo>
                  <a:cubicBezTo>
                    <a:pt x="810" y="60"/>
                    <a:pt x="584" y="131"/>
                    <a:pt x="584" y="131"/>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2"/>
            <p:cNvSpPr/>
            <p:nvPr/>
          </p:nvSpPr>
          <p:spPr>
            <a:xfrm>
              <a:off x="7445289" y="2659257"/>
              <a:ext cx="417245" cy="1472061"/>
            </a:xfrm>
            <a:custGeom>
              <a:rect b="b" l="l" r="r" t="t"/>
              <a:pathLst>
                <a:path extrusionOk="0" h="9621" w="2727">
                  <a:moveTo>
                    <a:pt x="155" y="1894"/>
                  </a:moveTo>
                  <a:cubicBezTo>
                    <a:pt x="238" y="3680"/>
                    <a:pt x="512" y="4239"/>
                    <a:pt x="834" y="4954"/>
                  </a:cubicBezTo>
                  <a:cubicBezTo>
                    <a:pt x="1155" y="5668"/>
                    <a:pt x="0" y="5680"/>
                    <a:pt x="1631" y="9549"/>
                  </a:cubicBezTo>
                  <a:cubicBezTo>
                    <a:pt x="1631" y="9549"/>
                    <a:pt x="1965" y="9621"/>
                    <a:pt x="2024" y="9442"/>
                  </a:cubicBezTo>
                  <a:cubicBezTo>
                    <a:pt x="2084" y="9276"/>
                    <a:pt x="2048" y="8585"/>
                    <a:pt x="2393" y="7621"/>
                  </a:cubicBezTo>
                  <a:cubicBezTo>
                    <a:pt x="2727" y="6644"/>
                    <a:pt x="1810" y="5549"/>
                    <a:pt x="1834" y="5037"/>
                  </a:cubicBezTo>
                  <a:cubicBezTo>
                    <a:pt x="1846" y="4513"/>
                    <a:pt x="2286" y="3787"/>
                    <a:pt x="2322" y="1894"/>
                  </a:cubicBezTo>
                  <a:cubicBezTo>
                    <a:pt x="2369" y="1"/>
                    <a:pt x="155" y="1894"/>
                    <a:pt x="155" y="1894"/>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2"/>
            <p:cNvSpPr/>
            <p:nvPr/>
          </p:nvSpPr>
          <p:spPr>
            <a:xfrm>
              <a:off x="7773175" y="4204133"/>
              <a:ext cx="258731" cy="490075"/>
            </a:xfrm>
            <a:custGeom>
              <a:rect b="b" l="l" r="r" t="t"/>
              <a:pathLst>
                <a:path extrusionOk="0" h="3203" w="1691">
                  <a:moveTo>
                    <a:pt x="822" y="250"/>
                  </a:moveTo>
                  <a:cubicBezTo>
                    <a:pt x="822" y="250"/>
                    <a:pt x="941" y="310"/>
                    <a:pt x="1012" y="619"/>
                  </a:cubicBezTo>
                  <a:cubicBezTo>
                    <a:pt x="1072" y="917"/>
                    <a:pt x="1131" y="1322"/>
                    <a:pt x="1262" y="1584"/>
                  </a:cubicBezTo>
                  <a:cubicBezTo>
                    <a:pt x="1393" y="1857"/>
                    <a:pt x="1691" y="2131"/>
                    <a:pt x="1643" y="2631"/>
                  </a:cubicBezTo>
                  <a:cubicBezTo>
                    <a:pt x="1596" y="3143"/>
                    <a:pt x="905" y="3203"/>
                    <a:pt x="596" y="3060"/>
                  </a:cubicBezTo>
                  <a:cubicBezTo>
                    <a:pt x="286" y="2905"/>
                    <a:pt x="0" y="2524"/>
                    <a:pt x="60" y="2107"/>
                  </a:cubicBezTo>
                  <a:cubicBezTo>
                    <a:pt x="107" y="1691"/>
                    <a:pt x="143" y="1750"/>
                    <a:pt x="95" y="1322"/>
                  </a:cubicBezTo>
                  <a:cubicBezTo>
                    <a:pt x="60" y="881"/>
                    <a:pt x="310" y="0"/>
                    <a:pt x="572" y="119"/>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42"/>
            <p:cNvSpPr/>
            <p:nvPr/>
          </p:nvSpPr>
          <p:spPr>
            <a:xfrm>
              <a:off x="7656587" y="2970772"/>
              <a:ext cx="459168" cy="1280805"/>
            </a:xfrm>
            <a:custGeom>
              <a:rect b="b" l="l" r="r" t="t"/>
              <a:pathLst>
                <a:path extrusionOk="0" h="8371" w="3001">
                  <a:moveTo>
                    <a:pt x="715" y="358"/>
                  </a:moveTo>
                  <a:cubicBezTo>
                    <a:pt x="715" y="1727"/>
                    <a:pt x="1489" y="3060"/>
                    <a:pt x="1322" y="3370"/>
                  </a:cubicBezTo>
                  <a:cubicBezTo>
                    <a:pt x="0" y="5918"/>
                    <a:pt x="1453" y="6001"/>
                    <a:pt x="1334" y="8192"/>
                  </a:cubicBezTo>
                  <a:cubicBezTo>
                    <a:pt x="1334" y="8192"/>
                    <a:pt x="1274" y="8371"/>
                    <a:pt x="1584" y="8311"/>
                  </a:cubicBezTo>
                  <a:cubicBezTo>
                    <a:pt x="1584" y="8311"/>
                    <a:pt x="1834" y="7466"/>
                    <a:pt x="2274" y="6347"/>
                  </a:cubicBezTo>
                  <a:cubicBezTo>
                    <a:pt x="2703" y="5215"/>
                    <a:pt x="2536" y="4656"/>
                    <a:pt x="2334" y="4061"/>
                  </a:cubicBezTo>
                  <a:cubicBezTo>
                    <a:pt x="2131" y="3465"/>
                    <a:pt x="2989" y="1894"/>
                    <a:pt x="3001" y="1"/>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42"/>
            <p:cNvSpPr/>
            <p:nvPr/>
          </p:nvSpPr>
          <p:spPr>
            <a:xfrm>
              <a:off x="7765831" y="2550012"/>
              <a:ext cx="379146" cy="552042"/>
            </a:xfrm>
            <a:custGeom>
              <a:rect b="b" l="l" r="r" t="t"/>
              <a:pathLst>
                <a:path extrusionOk="0" h="3608" w="2478">
                  <a:moveTo>
                    <a:pt x="1" y="1203"/>
                  </a:moveTo>
                  <a:lnTo>
                    <a:pt x="1" y="3370"/>
                  </a:lnTo>
                  <a:cubicBezTo>
                    <a:pt x="1" y="3608"/>
                    <a:pt x="346" y="3227"/>
                    <a:pt x="1310" y="3370"/>
                  </a:cubicBezTo>
                  <a:cubicBezTo>
                    <a:pt x="2275" y="3513"/>
                    <a:pt x="2441" y="3274"/>
                    <a:pt x="2441" y="3274"/>
                  </a:cubicBezTo>
                  <a:cubicBezTo>
                    <a:pt x="2441" y="3274"/>
                    <a:pt x="2477" y="1084"/>
                    <a:pt x="2227" y="0"/>
                  </a:cubicBezTo>
                  <a:cubicBezTo>
                    <a:pt x="2215" y="0"/>
                    <a:pt x="263" y="84"/>
                    <a:pt x="1" y="1203"/>
                  </a:cubicBezTo>
                  <a:close/>
                </a:path>
              </a:pathLst>
            </a:custGeom>
            <a:solidFill>
              <a:srgbClr val="58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42"/>
            <p:cNvSpPr/>
            <p:nvPr/>
          </p:nvSpPr>
          <p:spPr>
            <a:xfrm>
              <a:off x="7405202" y="2349578"/>
              <a:ext cx="699692" cy="845506"/>
            </a:xfrm>
            <a:custGeom>
              <a:rect b="b" l="l" r="r" t="t"/>
              <a:pathLst>
                <a:path extrusionOk="0" h="5526" w="4573">
                  <a:moveTo>
                    <a:pt x="4572" y="1310"/>
                  </a:moveTo>
                  <a:cubicBezTo>
                    <a:pt x="4572" y="1310"/>
                    <a:pt x="2751" y="1679"/>
                    <a:pt x="2358" y="2513"/>
                  </a:cubicBezTo>
                  <a:lnTo>
                    <a:pt x="2358" y="4418"/>
                  </a:lnTo>
                  <a:cubicBezTo>
                    <a:pt x="2358" y="4418"/>
                    <a:pt x="1786" y="4620"/>
                    <a:pt x="1238" y="5073"/>
                  </a:cubicBezTo>
                  <a:cubicBezTo>
                    <a:pt x="679" y="5525"/>
                    <a:pt x="0" y="4858"/>
                    <a:pt x="0" y="4858"/>
                  </a:cubicBezTo>
                  <a:cubicBezTo>
                    <a:pt x="0" y="4858"/>
                    <a:pt x="179" y="2822"/>
                    <a:pt x="286" y="2346"/>
                  </a:cubicBezTo>
                  <a:cubicBezTo>
                    <a:pt x="655" y="810"/>
                    <a:pt x="786" y="334"/>
                    <a:pt x="822" y="12"/>
                  </a:cubicBezTo>
                  <a:lnTo>
                    <a:pt x="4286" y="1"/>
                  </a:lnTo>
                  <a:cubicBezTo>
                    <a:pt x="4286" y="1"/>
                    <a:pt x="4346" y="489"/>
                    <a:pt x="4572" y="1310"/>
                  </a:cubicBezTo>
                  <a:close/>
                </a:path>
              </a:pathLst>
            </a:custGeom>
            <a:solidFill>
              <a:srgbClr val="58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2"/>
            <p:cNvSpPr/>
            <p:nvPr/>
          </p:nvSpPr>
          <p:spPr>
            <a:xfrm>
              <a:off x="8142985" y="1384126"/>
              <a:ext cx="328043" cy="583102"/>
            </a:xfrm>
            <a:custGeom>
              <a:rect b="b" l="l" r="r" t="t"/>
              <a:pathLst>
                <a:path extrusionOk="0" h="3811" w="2144">
                  <a:moveTo>
                    <a:pt x="1107" y="0"/>
                  </a:moveTo>
                  <a:cubicBezTo>
                    <a:pt x="2060" y="691"/>
                    <a:pt x="2143" y="2405"/>
                    <a:pt x="1858" y="3417"/>
                  </a:cubicBezTo>
                  <a:cubicBezTo>
                    <a:pt x="1858" y="3417"/>
                    <a:pt x="1155" y="3810"/>
                    <a:pt x="500" y="3370"/>
                  </a:cubicBezTo>
                  <a:cubicBezTo>
                    <a:pt x="500" y="3370"/>
                    <a:pt x="596" y="3108"/>
                    <a:pt x="345" y="2584"/>
                  </a:cubicBezTo>
                  <a:cubicBezTo>
                    <a:pt x="95" y="2060"/>
                    <a:pt x="0" y="1393"/>
                    <a:pt x="274" y="774"/>
                  </a:cubicBezTo>
                  <a:cubicBezTo>
                    <a:pt x="548" y="155"/>
                    <a:pt x="1107" y="0"/>
                    <a:pt x="1107" y="0"/>
                  </a:cubicBezTo>
                  <a:close/>
                </a:path>
              </a:pathLst>
            </a:custGeom>
            <a:solidFill>
              <a:srgbClr val="CA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42"/>
            <p:cNvSpPr/>
            <p:nvPr/>
          </p:nvSpPr>
          <p:spPr>
            <a:xfrm>
              <a:off x="7068136" y="1282073"/>
              <a:ext cx="331715" cy="610490"/>
            </a:xfrm>
            <a:custGeom>
              <a:rect b="b" l="l" r="r" t="t"/>
              <a:pathLst>
                <a:path extrusionOk="0" h="3990" w="2168">
                  <a:moveTo>
                    <a:pt x="1501" y="334"/>
                  </a:moveTo>
                  <a:cubicBezTo>
                    <a:pt x="763" y="810"/>
                    <a:pt x="1" y="1977"/>
                    <a:pt x="12" y="3227"/>
                  </a:cubicBezTo>
                  <a:cubicBezTo>
                    <a:pt x="12" y="3227"/>
                    <a:pt x="48" y="3989"/>
                    <a:pt x="1501" y="3418"/>
                  </a:cubicBezTo>
                  <a:cubicBezTo>
                    <a:pt x="1501" y="3418"/>
                    <a:pt x="1763" y="2894"/>
                    <a:pt x="1977" y="2536"/>
                  </a:cubicBezTo>
                  <a:cubicBezTo>
                    <a:pt x="2167" y="2179"/>
                    <a:pt x="2013" y="0"/>
                    <a:pt x="1501" y="334"/>
                  </a:cubicBezTo>
                  <a:close/>
                </a:path>
              </a:pathLst>
            </a:custGeom>
            <a:solidFill>
              <a:srgbClr val="CA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42"/>
            <p:cNvSpPr/>
            <p:nvPr/>
          </p:nvSpPr>
          <p:spPr>
            <a:xfrm>
              <a:off x="7297641" y="956022"/>
              <a:ext cx="1014882" cy="1464717"/>
            </a:xfrm>
            <a:custGeom>
              <a:rect b="b" l="l" r="r" t="t"/>
              <a:pathLst>
                <a:path extrusionOk="0" h="9573" w="6633">
                  <a:moveTo>
                    <a:pt x="1" y="2465"/>
                  </a:moveTo>
                  <a:cubicBezTo>
                    <a:pt x="1" y="2465"/>
                    <a:pt x="2918" y="0"/>
                    <a:pt x="6632" y="2798"/>
                  </a:cubicBezTo>
                  <a:cubicBezTo>
                    <a:pt x="6632" y="2798"/>
                    <a:pt x="6049" y="3167"/>
                    <a:pt x="5859" y="4048"/>
                  </a:cubicBezTo>
                  <a:cubicBezTo>
                    <a:pt x="5680" y="4929"/>
                    <a:pt x="5882" y="5072"/>
                    <a:pt x="5870" y="5382"/>
                  </a:cubicBezTo>
                  <a:cubicBezTo>
                    <a:pt x="5859" y="5691"/>
                    <a:pt x="4989" y="9109"/>
                    <a:pt x="4989" y="9109"/>
                  </a:cubicBezTo>
                  <a:cubicBezTo>
                    <a:pt x="4989" y="9109"/>
                    <a:pt x="4096" y="9573"/>
                    <a:pt x="2799" y="9549"/>
                  </a:cubicBezTo>
                  <a:cubicBezTo>
                    <a:pt x="1513" y="9525"/>
                    <a:pt x="1513" y="9287"/>
                    <a:pt x="1525" y="9109"/>
                  </a:cubicBezTo>
                  <a:cubicBezTo>
                    <a:pt x="1560" y="8739"/>
                    <a:pt x="1572" y="7823"/>
                    <a:pt x="1275" y="7084"/>
                  </a:cubicBezTo>
                  <a:cubicBezTo>
                    <a:pt x="965" y="6346"/>
                    <a:pt x="286" y="5287"/>
                    <a:pt x="346" y="4775"/>
                  </a:cubicBezTo>
                  <a:cubicBezTo>
                    <a:pt x="394" y="4251"/>
                    <a:pt x="596" y="3584"/>
                    <a:pt x="1" y="2465"/>
                  </a:cubicBezTo>
                  <a:close/>
                </a:path>
              </a:pathLst>
            </a:custGeom>
            <a:solidFill>
              <a:srgbClr val="CA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42"/>
            <p:cNvSpPr/>
            <p:nvPr/>
          </p:nvSpPr>
          <p:spPr>
            <a:xfrm>
              <a:off x="7609156" y="1227450"/>
              <a:ext cx="377310" cy="224152"/>
            </a:xfrm>
            <a:custGeom>
              <a:rect b="b" l="l" r="r" t="t"/>
              <a:pathLst>
                <a:path extrusionOk="0" h="1465" w="2466">
                  <a:moveTo>
                    <a:pt x="489" y="0"/>
                  </a:moveTo>
                  <a:cubicBezTo>
                    <a:pt x="36" y="96"/>
                    <a:pt x="1" y="548"/>
                    <a:pt x="215" y="846"/>
                  </a:cubicBezTo>
                  <a:cubicBezTo>
                    <a:pt x="477" y="1191"/>
                    <a:pt x="1108" y="1465"/>
                    <a:pt x="1763" y="1346"/>
                  </a:cubicBezTo>
                  <a:cubicBezTo>
                    <a:pt x="2465" y="1215"/>
                    <a:pt x="2441" y="631"/>
                    <a:pt x="2072" y="369"/>
                  </a:cubicBezTo>
                  <a:cubicBezTo>
                    <a:pt x="1763" y="143"/>
                    <a:pt x="489" y="0"/>
                    <a:pt x="489" y="0"/>
                  </a:cubicBezTo>
                  <a:close/>
                </a:path>
              </a:pathLst>
            </a:custGeom>
            <a:solidFill>
              <a:srgbClr val="58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42"/>
            <p:cNvSpPr/>
            <p:nvPr/>
          </p:nvSpPr>
          <p:spPr>
            <a:xfrm>
              <a:off x="7640215" y="895892"/>
              <a:ext cx="295147" cy="533834"/>
            </a:xfrm>
            <a:custGeom>
              <a:rect b="b" l="l" r="r" t="t"/>
              <a:pathLst>
                <a:path extrusionOk="0" h="3489" w="1929">
                  <a:moveTo>
                    <a:pt x="405" y="762"/>
                  </a:moveTo>
                  <a:cubicBezTo>
                    <a:pt x="405" y="1405"/>
                    <a:pt x="333" y="2024"/>
                    <a:pt x="167" y="2513"/>
                  </a:cubicBezTo>
                  <a:cubicBezTo>
                    <a:pt x="0" y="2989"/>
                    <a:pt x="1536" y="3489"/>
                    <a:pt x="1810" y="2953"/>
                  </a:cubicBezTo>
                  <a:cubicBezTo>
                    <a:pt x="1917" y="2727"/>
                    <a:pt x="1810" y="1893"/>
                    <a:pt x="1869" y="953"/>
                  </a:cubicBezTo>
                  <a:cubicBezTo>
                    <a:pt x="1929" y="0"/>
                    <a:pt x="405" y="762"/>
                    <a:pt x="405" y="762"/>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42"/>
            <p:cNvSpPr/>
            <p:nvPr/>
          </p:nvSpPr>
          <p:spPr>
            <a:xfrm>
              <a:off x="7634707" y="915935"/>
              <a:ext cx="72983" cy="122251"/>
            </a:xfrm>
            <a:custGeom>
              <a:rect b="b" l="l" r="r" t="t"/>
              <a:pathLst>
                <a:path extrusionOk="0" h="799" w="477">
                  <a:moveTo>
                    <a:pt x="429" y="346"/>
                  </a:moveTo>
                  <a:cubicBezTo>
                    <a:pt x="477" y="560"/>
                    <a:pt x="441" y="739"/>
                    <a:pt x="346" y="774"/>
                  </a:cubicBezTo>
                  <a:cubicBezTo>
                    <a:pt x="238" y="798"/>
                    <a:pt x="108" y="655"/>
                    <a:pt x="60" y="441"/>
                  </a:cubicBezTo>
                  <a:cubicBezTo>
                    <a:pt x="0" y="238"/>
                    <a:pt x="48" y="48"/>
                    <a:pt x="143" y="24"/>
                  </a:cubicBezTo>
                  <a:cubicBezTo>
                    <a:pt x="250" y="0"/>
                    <a:pt x="381" y="143"/>
                    <a:pt x="429" y="346"/>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42"/>
            <p:cNvSpPr/>
            <p:nvPr/>
          </p:nvSpPr>
          <p:spPr>
            <a:xfrm>
              <a:off x="7920671" y="892220"/>
              <a:ext cx="67628" cy="122251"/>
            </a:xfrm>
            <a:custGeom>
              <a:rect b="b" l="l" r="r" t="t"/>
              <a:pathLst>
                <a:path extrusionOk="0" h="799" w="442">
                  <a:moveTo>
                    <a:pt x="417" y="429"/>
                  </a:moveTo>
                  <a:cubicBezTo>
                    <a:pt x="382" y="643"/>
                    <a:pt x="274" y="798"/>
                    <a:pt x="167" y="786"/>
                  </a:cubicBezTo>
                  <a:cubicBezTo>
                    <a:pt x="60" y="774"/>
                    <a:pt x="1" y="584"/>
                    <a:pt x="36" y="370"/>
                  </a:cubicBezTo>
                  <a:cubicBezTo>
                    <a:pt x="60" y="167"/>
                    <a:pt x="167" y="1"/>
                    <a:pt x="274" y="24"/>
                  </a:cubicBezTo>
                  <a:cubicBezTo>
                    <a:pt x="382" y="36"/>
                    <a:pt x="441" y="215"/>
                    <a:pt x="417" y="429"/>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42"/>
            <p:cNvSpPr/>
            <p:nvPr/>
          </p:nvSpPr>
          <p:spPr>
            <a:xfrm>
              <a:off x="7669286" y="728200"/>
              <a:ext cx="300808" cy="413726"/>
            </a:xfrm>
            <a:custGeom>
              <a:rect b="b" l="l" r="r" t="t"/>
              <a:pathLst>
                <a:path extrusionOk="0" h="2704" w="1966">
                  <a:moveTo>
                    <a:pt x="132" y="1882"/>
                  </a:moveTo>
                  <a:cubicBezTo>
                    <a:pt x="1" y="1096"/>
                    <a:pt x="1" y="787"/>
                    <a:pt x="251" y="465"/>
                  </a:cubicBezTo>
                  <a:cubicBezTo>
                    <a:pt x="501" y="144"/>
                    <a:pt x="1370" y="1"/>
                    <a:pt x="1691" y="584"/>
                  </a:cubicBezTo>
                  <a:cubicBezTo>
                    <a:pt x="1965" y="1096"/>
                    <a:pt x="1775" y="1906"/>
                    <a:pt x="1751" y="2025"/>
                  </a:cubicBezTo>
                  <a:cubicBezTo>
                    <a:pt x="1727" y="2132"/>
                    <a:pt x="1572" y="2418"/>
                    <a:pt x="1286" y="2561"/>
                  </a:cubicBezTo>
                  <a:cubicBezTo>
                    <a:pt x="1013" y="2704"/>
                    <a:pt x="251" y="2597"/>
                    <a:pt x="132" y="1882"/>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42"/>
            <p:cNvSpPr/>
            <p:nvPr/>
          </p:nvSpPr>
          <p:spPr>
            <a:xfrm>
              <a:off x="7674794" y="999781"/>
              <a:ext cx="275256" cy="187737"/>
            </a:xfrm>
            <a:custGeom>
              <a:rect b="b" l="l" r="r" t="t"/>
              <a:pathLst>
                <a:path extrusionOk="0" h="1227" w="1799">
                  <a:moveTo>
                    <a:pt x="846" y="107"/>
                  </a:moveTo>
                  <a:cubicBezTo>
                    <a:pt x="643" y="119"/>
                    <a:pt x="548" y="286"/>
                    <a:pt x="453" y="441"/>
                  </a:cubicBezTo>
                  <a:cubicBezTo>
                    <a:pt x="346" y="583"/>
                    <a:pt x="119" y="202"/>
                    <a:pt x="96" y="107"/>
                  </a:cubicBezTo>
                  <a:cubicBezTo>
                    <a:pt x="72" y="0"/>
                    <a:pt x="0" y="452"/>
                    <a:pt x="179" y="726"/>
                  </a:cubicBezTo>
                  <a:cubicBezTo>
                    <a:pt x="346" y="1000"/>
                    <a:pt x="691" y="1107"/>
                    <a:pt x="810" y="1167"/>
                  </a:cubicBezTo>
                  <a:cubicBezTo>
                    <a:pt x="929" y="1226"/>
                    <a:pt x="1000" y="1107"/>
                    <a:pt x="1215" y="1048"/>
                  </a:cubicBezTo>
                  <a:cubicBezTo>
                    <a:pt x="1429" y="976"/>
                    <a:pt x="1584" y="929"/>
                    <a:pt x="1655" y="714"/>
                  </a:cubicBezTo>
                  <a:cubicBezTo>
                    <a:pt x="1727" y="488"/>
                    <a:pt x="1798" y="36"/>
                    <a:pt x="1751" y="36"/>
                  </a:cubicBezTo>
                  <a:cubicBezTo>
                    <a:pt x="1691" y="36"/>
                    <a:pt x="1667" y="286"/>
                    <a:pt x="1572" y="393"/>
                  </a:cubicBezTo>
                  <a:cubicBezTo>
                    <a:pt x="1405" y="560"/>
                    <a:pt x="1298" y="464"/>
                    <a:pt x="1274" y="417"/>
                  </a:cubicBezTo>
                  <a:cubicBezTo>
                    <a:pt x="1215" y="298"/>
                    <a:pt x="1143" y="83"/>
                    <a:pt x="846" y="107"/>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42"/>
            <p:cNvSpPr/>
            <p:nvPr/>
          </p:nvSpPr>
          <p:spPr>
            <a:xfrm>
              <a:off x="7778530" y="1054403"/>
              <a:ext cx="62120" cy="38404"/>
            </a:xfrm>
            <a:custGeom>
              <a:rect b="b" l="l" r="r" t="t"/>
              <a:pathLst>
                <a:path extrusionOk="0" h="251" w="406">
                  <a:moveTo>
                    <a:pt x="37" y="131"/>
                  </a:moveTo>
                  <a:cubicBezTo>
                    <a:pt x="60" y="12"/>
                    <a:pt x="346" y="0"/>
                    <a:pt x="370" y="119"/>
                  </a:cubicBezTo>
                  <a:cubicBezTo>
                    <a:pt x="406" y="226"/>
                    <a:pt x="1" y="250"/>
                    <a:pt x="37" y="131"/>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42"/>
            <p:cNvSpPr/>
            <p:nvPr/>
          </p:nvSpPr>
          <p:spPr>
            <a:xfrm>
              <a:off x="7066300" y="1733892"/>
              <a:ext cx="457485" cy="338906"/>
            </a:xfrm>
            <a:custGeom>
              <a:rect b="b" l="l" r="r" t="t"/>
              <a:pathLst>
                <a:path extrusionOk="0" h="2215" w="2990">
                  <a:moveTo>
                    <a:pt x="2275" y="274"/>
                  </a:moveTo>
                  <a:cubicBezTo>
                    <a:pt x="1929" y="476"/>
                    <a:pt x="1572" y="536"/>
                    <a:pt x="1513" y="465"/>
                  </a:cubicBezTo>
                  <a:cubicBezTo>
                    <a:pt x="1453" y="405"/>
                    <a:pt x="1191" y="203"/>
                    <a:pt x="655" y="381"/>
                  </a:cubicBezTo>
                  <a:cubicBezTo>
                    <a:pt x="120" y="572"/>
                    <a:pt x="24" y="274"/>
                    <a:pt x="24" y="274"/>
                  </a:cubicBezTo>
                  <a:cubicBezTo>
                    <a:pt x="24" y="274"/>
                    <a:pt x="1" y="1500"/>
                    <a:pt x="429" y="1858"/>
                  </a:cubicBezTo>
                  <a:cubicBezTo>
                    <a:pt x="858" y="2215"/>
                    <a:pt x="1858" y="2024"/>
                    <a:pt x="2418" y="1012"/>
                  </a:cubicBezTo>
                  <a:cubicBezTo>
                    <a:pt x="2989" y="0"/>
                    <a:pt x="2275" y="274"/>
                    <a:pt x="2275" y="274"/>
                  </a:cubicBezTo>
                  <a:close/>
                </a:path>
              </a:pathLst>
            </a:custGeom>
            <a:solidFill>
              <a:srgbClr val="58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42"/>
            <p:cNvSpPr/>
            <p:nvPr/>
          </p:nvSpPr>
          <p:spPr>
            <a:xfrm>
              <a:off x="7396022" y="1633675"/>
              <a:ext cx="216961" cy="273420"/>
            </a:xfrm>
            <a:custGeom>
              <a:rect b="b" l="l" r="r" t="t"/>
              <a:pathLst>
                <a:path extrusionOk="0" h="1787" w="1418">
                  <a:moveTo>
                    <a:pt x="1167" y="929"/>
                  </a:moveTo>
                  <a:cubicBezTo>
                    <a:pt x="1203" y="739"/>
                    <a:pt x="1417" y="619"/>
                    <a:pt x="1191" y="465"/>
                  </a:cubicBezTo>
                  <a:cubicBezTo>
                    <a:pt x="1144" y="429"/>
                    <a:pt x="1072" y="405"/>
                    <a:pt x="1001" y="381"/>
                  </a:cubicBezTo>
                  <a:cubicBezTo>
                    <a:pt x="1120" y="298"/>
                    <a:pt x="1227" y="143"/>
                    <a:pt x="1084" y="72"/>
                  </a:cubicBezTo>
                  <a:cubicBezTo>
                    <a:pt x="941" y="0"/>
                    <a:pt x="596" y="334"/>
                    <a:pt x="596" y="334"/>
                  </a:cubicBezTo>
                  <a:cubicBezTo>
                    <a:pt x="536" y="334"/>
                    <a:pt x="501" y="334"/>
                    <a:pt x="489" y="346"/>
                  </a:cubicBezTo>
                  <a:cubicBezTo>
                    <a:pt x="417" y="369"/>
                    <a:pt x="179" y="703"/>
                    <a:pt x="120" y="786"/>
                  </a:cubicBezTo>
                  <a:cubicBezTo>
                    <a:pt x="1" y="989"/>
                    <a:pt x="72" y="1334"/>
                    <a:pt x="215" y="1560"/>
                  </a:cubicBezTo>
                  <a:cubicBezTo>
                    <a:pt x="370" y="1786"/>
                    <a:pt x="596" y="1691"/>
                    <a:pt x="822" y="1584"/>
                  </a:cubicBezTo>
                  <a:cubicBezTo>
                    <a:pt x="1060" y="1489"/>
                    <a:pt x="1191" y="1215"/>
                    <a:pt x="1191" y="1143"/>
                  </a:cubicBezTo>
                  <a:cubicBezTo>
                    <a:pt x="1191" y="1060"/>
                    <a:pt x="1156" y="1036"/>
                    <a:pt x="1167" y="929"/>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42"/>
            <p:cNvSpPr/>
            <p:nvPr/>
          </p:nvSpPr>
          <p:spPr>
            <a:xfrm>
              <a:off x="8091881" y="1843136"/>
              <a:ext cx="335387" cy="207781"/>
            </a:xfrm>
            <a:custGeom>
              <a:rect b="b" l="l" r="r" t="t"/>
              <a:pathLst>
                <a:path extrusionOk="0" h="1358" w="2192">
                  <a:moveTo>
                    <a:pt x="2192" y="417"/>
                  </a:moveTo>
                  <a:cubicBezTo>
                    <a:pt x="1846" y="346"/>
                    <a:pt x="1537" y="1"/>
                    <a:pt x="1120" y="143"/>
                  </a:cubicBezTo>
                  <a:cubicBezTo>
                    <a:pt x="715" y="298"/>
                    <a:pt x="846" y="703"/>
                    <a:pt x="156" y="572"/>
                  </a:cubicBezTo>
                  <a:cubicBezTo>
                    <a:pt x="156" y="572"/>
                    <a:pt x="1" y="905"/>
                    <a:pt x="156" y="1132"/>
                  </a:cubicBezTo>
                  <a:cubicBezTo>
                    <a:pt x="322" y="1358"/>
                    <a:pt x="1584" y="1358"/>
                    <a:pt x="1930" y="965"/>
                  </a:cubicBezTo>
                  <a:cubicBezTo>
                    <a:pt x="2144" y="727"/>
                    <a:pt x="2192" y="417"/>
                    <a:pt x="2192" y="417"/>
                  </a:cubicBezTo>
                  <a:close/>
                </a:path>
              </a:pathLst>
            </a:custGeom>
            <a:solidFill>
              <a:srgbClr val="58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42"/>
            <p:cNvSpPr/>
            <p:nvPr/>
          </p:nvSpPr>
          <p:spPr>
            <a:xfrm>
              <a:off x="7907971" y="1826765"/>
              <a:ext cx="240524" cy="238841"/>
            </a:xfrm>
            <a:custGeom>
              <a:rect b="b" l="l" r="r" t="t"/>
              <a:pathLst>
                <a:path extrusionOk="0" h="1561" w="1572">
                  <a:moveTo>
                    <a:pt x="560" y="215"/>
                  </a:moveTo>
                  <a:cubicBezTo>
                    <a:pt x="560" y="215"/>
                    <a:pt x="203" y="0"/>
                    <a:pt x="107" y="143"/>
                  </a:cubicBezTo>
                  <a:cubicBezTo>
                    <a:pt x="0" y="298"/>
                    <a:pt x="250" y="381"/>
                    <a:pt x="262" y="441"/>
                  </a:cubicBezTo>
                  <a:cubicBezTo>
                    <a:pt x="274" y="489"/>
                    <a:pt x="36" y="584"/>
                    <a:pt x="179" y="810"/>
                  </a:cubicBezTo>
                  <a:cubicBezTo>
                    <a:pt x="334" y="1024"/>
                    <a:pt x="334" y="1179"/>
                    <a:pt x="560" y="1322"/>
                  </a:cubicBezTo>
                  <a:cubicBezTo>
                    <a:pt x="786" y="1465"/>
                    <a:pt x="774" y="1524"/>
                    <a:pt x="989" y="1548"/>
                  </a:cubicBezTo>
                  <a:cubicBezTo>
                    <a:pt x="1215" y="1560"/>
                    <a:pt x="1572" y="1477"/>
                    <a:pt x="1524" y="1203"/>
                  </a:cubicBezTo>
                  <a:cubicBezTo>
                    <a:pt x="1489" y="929"/>
                    <a:pt x="1381" y="584"/>
                    <a:pt x="1346" y="524"/>
                  </a:cubicBezTo>
                  <a:cubicBezTo>
                    <a:pt x="1298" y="465"/>
                    <a:pt x="965" y="215"/>
                    <a:pt x="858" y="215"/>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1" name="Google Shape;641;p42"/>
          <p:cNvGrpSpPr/>
          <p:nvPr/>
        </p:nvGrpSpPr>
        <p:grpSpPr>
          <a:xfrm>
            <a:off x="730904" y="1199490"/>
            <a:ext cx="867545" cy="2329697"/>
            <a:chOff x="5882112" y="539508"/>
            <a:chExt cx="1017052" cy="2731181"/>
          </a:xfrm>
        </p:grpSpPr>
        <p:sp>
          <p:nvSpPr>
            <p:cNvPr id="642" name="Google Shape;642;p42"/>
            <p:cNvSpPr/>
            <p:nvPr/>
          </p:nvSpPr>
          <p:spPr>
            <a:xfrm>
              <a:off x="6362092" y="2604103"/>
              <a:ext cx="167574" cy="389270"/>
            </a:xfrm>
            <a:custGeom>
              <a:rect b="b" l="l" r="r" t="t"/>
              <a:pathLst>
                <a:path extrusionOk="0" h="6335" w="2727">
                  <a:moveTo>
                    <a:pt x="1215" y="1"/>
                  </a:moveTo>
                  <a:cubicBezTo>
                    <a:pt x="1072" y="144"/>
                    <a:pt x="691" y="608"/>
                    <a:pt x="667" y="941"/>
                  </a:cubicBezTo>
                  <a:cubicBezTo>
                    <a:pt x="631" y="1394"/>
                    <a:pt x="786" y="2287"/>
                    <a:pt x="715" y="2763"/>
                  </a:cubicBezTo>
                  <a:cubicBezTo>
                    <a:pt x="655" y="3180"/>
                    <a:pt x="322" y="3477"/>
                    <a:pt x="179" y="3846"/>
                  </a:cubicBezTo>
                  <a:cubicBezTo>
                    <a:pt x="72" y="4120"/>
                    <a:pt x="0" y="4989"/>
                    <a:pt x="298" y="5608"/>
                  </a:cubicBezTo>
                  <a:cubicBezTo>
                    <a:pt x="441" y="5918"/>
                    <a:pt x="762" y="6251"/>
                    <a:pt x="1072" y="6275"/>
                  </a:cubicBezTo>
                  <a:cubicBezTo>
                    <a:pt x="1643" y="6335"/>
                    <a:pt x="2167" y="5823"/>
                    <a:pt x="2429" y="5311"/>
                  </a:cubicBezTo>
                  <a:cubicBezTo>
                    <a:pt x="2596" y="5001"/>
                    <a:pt x="2727" y="3775"/>
                    <a:pt x="2429" y="2810"/>
                  </a:cubicBezTo>
                  <a:cubicBezTo>
                    <a:pt x="2251" y="2239"/>
                    <a:pt x="1596" y="775"/>
                    <a:pt x="1620" y="548"/>
                  </a:cubicBezTo>
                  <a:cubicBezTo>
                    <a:pt x="1655" y="310"/>
                    <a:pt x="1215" y="1"/>
                    <a:pt x="1215" y="1"/>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42"/>
            <p:cNvSpPr/>
            <p:nvPr/>
          </p:nvSpPr>
          <p:spPr>
            <a:xfrm>
              <a:off x="6343780" y="1467190"/>
              <a:ext cx="454423" cy="1175736"/>
            </a:xfrm>
            <a:custGeom>
              <a:rect b="b" l="l" r="r" t="t"/>
              <a:pathLst>
                <a:path extrusionOk="0" h="19134" w="7395">
                  <a:moveTo>
                    <a:pt x="3215" y="0"/>
                  </a:moveTo>
                  <a:cubicBezTo>
                    <a:pt x="3299" y="1596"/>
                    <a:pt x="7394" y="4191"/>
                    <a:pt x="3811" y="12061"/>
                  </a:cubicBezTo>
                  <a:cubicBezTo>
                    <a:pt x="3227" y="13347"/>
                    <a:pt x="5966" y="14407"/>
                    <a:pt x="1918" y="19050"/>
                  </a:cubicBezTo>
                  <a:cubicBezTo>
                    <a:pt x="1918" y="19050"/>
                    <a:pt x="1548" y="19134"/>
                    <a:pt x="1513" y="18503"/>
                  </a:cubicBezTo>
                  <a:cubicBezTo>
                    <a:pt x="1572" y="16276"/>
                    <a:pt x="703" y="15157"/>
                    <a:pt x="2049" y="12931"/>
                  </a:cubicBezTo>
                  <a:cubicBezTo>
                    <a:pt x="2846" y="11311"/>
                    <a:pt x="1" y="10109"/>
                    <a:pt x="703" y="1215"/>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42"/>
            <p:cNvSpPr/>
            <p:nvPr/>
          </p:nvSpPr>
          <p:spPr>
            <a:xfrm>
              <a:off x="6356255" y="1467190"/>
              <a:ext cx="357823" cy="600711"/>
            </a:xfrm>
            <a:custGeom>
              <a:rect b="b" l="l" r="r" t="t"/>
              <a:pathLst>
                <a:path extrusionOk="0" h="9776" w="5823">
                  <a:moveTo>
                    <a:pt x="3012" y="0"/>
                  </a:moveTo>
                  <a:cubicBezTo>
                    <a:pt x="3120" y="1381"/>
                    <a:pt x="5822" y="3251"/>
                    <a:pt x="5072" y="7989"/>
                  </a:cubicBezTo>
                  <a:cubicBezTo>
                    <a:pt x="4882" y="9204"/>
                    <a:pt x="2131" y="9775"/>
                    <a:pt x="691" y="7739"/>
                  </a:cubicBezTo>
                  <a:cubicBezTo>
                    <a:pt x="0" y="5025"/>
                    <a:pt x="500" y="1072"/>
                    <a:pt x="500" y="1072"/>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42"/>
            <p:cNvSpPr/>
            <p:nvPr/>
          </p:nvSpPr>
          <p:spPr>
            <a:xfrm>
              <a:off x="6060622" y="1987348"/>
              <a:ext cx="192339" cy="80373"/>
            </a:xfrm>
            <a:custGeom>
              <a:rect b="b" l="l" r="r" t="t"/>
              <a:pathLst>
                <a:path extrusionOk="0" h="1308" w="3130">
                  <a:moveTo>
                    <a:pt x="2065" y="1"/>
                  </a:moveTo>
                  <a:cubicBezTo>
                    <a:pt x="2060" y="1"/>
                    <a:pt x="2054" y="1"/>
                    <a:pt x="2049" y="1"/>
                  </a:cubicBezTo>
                  <a:cubicBezTo>
                    <a:pt x="1061" y="1"/>
                    <a:pt x="1" y="667"/>
                    <a:pt x="72" y="1060"/>
                  </a:cubicBezTo>
                  <a:cubicBezTo>
                    <a:pt x="104" y="1241"/>
                    <a:pt x="698" y="1308"/>
                    <a:pt x="1321" y="1308"/>
                  </a:cubicBezTo>
                  <a:cubicBezTo>
                    <a:pt x="1887" y="1308"/>
                    <a:pt x="2476" y="1253"/>
                    <a:pt x="2692" y="1179"/>
                  </a:cubicBezTo>
                  <a:cubicBezTo>
                    <a:pt x="3130" y="1037"/>
                    <a:pt x="3026" y="1"/>
                    <a:pt x="2065" y="1"/>
                  </a:cubicBezTo>
                  <a:close/>
                </a:path>
              </a:pathLst>
            </a:custGeom>
            <a:solidFill>
              <a:srgbClr val="1E31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42"/>
            <p:cNvSpPr/>
            <p:nvPr/>
          </p:nvSpPr>
          <p:spPr>
            <a:xfrm>
              <a:off x="5941410" y="1511801"/>
              <a:ext cx="499035" cy="1418638"/>
            </a:xfrm>
            <a:custGeom>
              <a:rect b="b" l="l" r="r" t="t"/>
              <a:pathLst>
                <a:path extrusionOk="0" h="23087" w="8121">
                  <a:moveTo>
                    <a:pt x="4334" y="1"/>
                  </a:moveTo>
                  <a:cubicBezTo>
                    <a:pt x="4084" y="1477"/>
                    <a:pt x="72" y="4513"/>
                    <a:pt x="3667" y="12526"/>
                  </a:cubicBezTo>
                  <a:cubicBezTo>
                    <a:pt x="4751" y="14967"/>
                    <a:pt x="0" y="16646"/>
                    <a:pt x="5203" y="23087"/>
                  </a:cubicBezTo>
                  <a:cubicBezTo>
                    <a:pt x="5203" y="23087"/>
                    <a:pt x="5418" y="22861"/>
                    <a:pt x="5763" y="23087"/>
                  </a:cubicBezTo>
                  <a:cubicBezTo>
                    <a:pt x="5870" y="21182"/>
                    <a:pt x="8120" y="18562"/>
                    <a:pt x="6025" y="13729"/>
                  </a:cubicBezTo>
                  <a:cubicBezTo>
                    <a:pt x="5644" y="12038"/>
                    <a:pt x="7513" y="9014"/>
                    <a:pt x="7739" y="3132"/>
                  </a:cubicBezTo>
                  <a:lnTo>
                    <a:pt x="7739" y="405"/>
                  </a:ln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42"/>
            <p:cNvSpPr/>
            <p:nvPr/>
          </p:nvSpPr>
          <p:spPr>
            <a:xfrm>
              <a:off x="6027746" y="1511801"/>
              <a:ext cx="398073" cy="540738"/>
            </a:xfrm>
            <a:custGeom>
              <a:rect b="b" l="l" r="r" t="t"/>
              <a:pathLst>
                <a:path extrusionOk="0" h="8800" w="6478">
                  <a:moveTo>
                    <a:pt x="6477" y="405"/>
                  </a:moveTo>
                  <a:lnTo>
                    <a:pt x="6477" y="3132"/>
                  </a:lnTo>
                  <a:cubicBezTo>
                    <a:pt x="6394" y="5192"/>
                    <a:pt x="5977" y="6894"/>
                    <a:pt x="5668" y="8323"/>
                  </a:cubicBezTo>
                  <a:cubicBezTo>
                    <a:pt x="5572" y="7954"/>
                    <a:pt x="2977" y="8002"/>
                    <a:pt x="1619" y="8323"/>
                  </a:cubicBezTo>
                  <a:cubicBezTo>
                    <a:pt x="595" y="8561"/>
                    <a:pt x="607" y="8799"/>
                    <a:pt x="607" y="8799"/>
                  </a:cubicBezTo>
                  <a:cubicBezTo>
                    <a:pt x="0" y="4049"/>
                    <a:pt x="2596" y="1287"/>
                    <a:pt x="2929" y="1"/>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42"/>
            <p:cNvSpPr/>
            <p:nvPr/>
          </p:nvSpPr>
          <p:spPr>
            <a:xfrm>
              <a:off x="6543552" y="821186"/>
              <a:ext cx="355611" cy="708244"/>
            </a:xfrm>
            <a:custGeom>
              <a:rect b="b" l="l" r="r" t="t"/>
              <a:pathLst>
                <a:path extrusionOk="0" h="11526" w="5787">
                  <a:moveTo>
                    <a:pt x="714" y="0"/>
                  </a:moveTo>
                  <a:cubicBezTo>
                    <a:pt x="4655" y="857"/>
                    <a:pt x="5787" y="6203"/>
                    <a:pt x="5322" y="8465"/>
                  </a:cubicBezTo>
                  <a:cubicBezTo>
                    <a:pt x="4846" y="10716"/>
                    <a:pt x="1643" y="11525"/>
                    <a:pt x="1643" y="11525"/>
                  </a:cubicBezTo>
                  <a:cubicBezTo>
                    <a:pt x="1643" y="11525"/>
                    <a:pt x="0" y="11502"/>
                    <a:pt x="1203" y="10513"/>
                  </a:cubicBezTo>
                  <a:cubicBezTo>
                    <a:pt x="1953" y="9906"/>
                    <a:pt x="1774" y="9525"/>
                    <a:pt x="2667" y="8323"/>
                  </a:cubicBezTo>
                  <a:cubicBezTo>
                    <a:pt x="3131" y="7692"/>
                    <a:pt x="1203" y="5048"/>
                    <a:pt x="1203" y="5048"/>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42"/>
            <p:cNvSpPr/>
            <p:nvPr/>
          </p:nvSpPr>
          <p:spPr>
            <a:xfrm>
              <a:off x="5882112" y="895784"/>
              <a:ext cx="256124" cy="691407"/>
            </a:xfrm>
            <a:custGeom>
              <a:rect b="b" l="l" r="r" t="t"/>
              <a:pathLst>
                <a:path extrusionOk="0" h="11252" w="4168">
                  <a:moveTo>
                    <a:pt x="3418" y="1"/>
                  </a:moveTo>
                  <a:cubicBezTo>
                    <a:pt x="179" y="2560"/>
                    <a:pt x="1096" y="5727"/>
                    <a:pt x="941" y="7001"/>
                  </a:cubicBezTo>
                  <a:cubicBezTo>
                    <a:pt x="775" y="8275"/>
                    <a:pt x="1" y="8835"/>
                    <a:pt x="489" y="11097"/>
                  </a:cubicBezTo>
                  <a:cubicBezTo>
                    <a:pt x="489" y="11097"/>
                    <a:pt x="1203" y="11252"/>
                    <a:pt x="1763" y="10026"/>
                  </a:cubicBezTo>
                  <a:cubicBezTo>
                    <a:pt x="2096" y="9299"/>
                    <a:pt x="3025" y="9002"/>
                    <a:pt x="2977" y="7668"/>
                  </a:cubicBezTo>
                  <a:cubicBezTo>
                    <a:pt x="2930" y="6370"/>
                    <a:pt x="4168" y="4501"/>
                    <a:pt x="4168" y="4501"/>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42"/>
            <p:cNvSpPr/>
            <p:nvPr/>
          </p:nvSpPr>
          <p:spPr>
            <a:xfrm>
              <a:off x="6064309" y="785300"/>
              <a:ext cx="645348" cy="822413"/>
            </a:xfrm>
            <a:custGeom>
              <a:rect b="b" l="l" r="r" t="t"/>
              <a:pathLst>
                <a:path extrusionOk="0" h="13384" w="10502">
                  <a:moveTo>
                    <a:pt x="4263" y="370"/>
                  </a:moveTo>
                  <a:cubicBezTo>
                    <a:pt x="2036" y="703"/>
                    <a:pt x="893" y="1382"/>
                    <a:pt x="441" y="1799"/>
                  </a:cubicBezTo>
                  <a:cubicBezTo>
                    <a:pt x="0" y="2203"/>
                    <a:pt x="453" y="5192"/>
                    <a:pt x="1477" y="7168"/>
                  </a:cubicBezTo>
                  <a:cubicBezTo>
                    <a:pt x="2679" y="9502"/>
                    <a:pt x="2334" y="11824"/>
                    <a:pt x="2334" y="11824"/>
                  </a:cubicBezTo>
                  <a:cubicBezTo>
                    <a:pt x="2334" y="11824"/>
                    <a:pt x="5430" y="13383"/>
                    <a:pt x="7763" y="11097"/>
                  </a:cubicBezTo>
                  <a:cubicBezTo>
                    <a:pt x="7763" y="11097"/>
                    <a:pt x="7799" y="9573"/>
                    <a:pt x="8513" y="7740"/>
                  </a:cubicBezTo>
                  <a:cubicBezTo>
                    <a:pt x="9228" y="5894"/>
                    <a:pt x="10502" y="3061"/>
                    <a:pt x="8513" y="584"/>
                  </a:cubicBezTo>
                  <a:cubicBezTo>
                    <a:pt x="8513" y="584"/>
                    <a:pt x="6811" y="1"/>
                    <a:pt x="4263" y="37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42"/>
            <p:cNvSpPr/>
            <p:nvPr/>
          </p:nvSpPr>
          <p:spPr>
            <a:xfrm>
              <a:off x="6231881" y="712914"/>
              <a:ext cx="176361" cy="223915"/>
            </a:xfrm>
            <a:custGeom>
              <a:rect b="b" l="l" r="r" t="t"/>
              <a:pathLst>
                <a:path extrusionOk="0" h="3644" w="2870">
                  <a:moveTo>
                    <a:pt x="214" y="298"/>
                  </a:moveTo>
                  <a:cubicBezTo>
                    <a:pt x="405" y="1976"/>
                    <a:pt x="0" y="2846"/>
                    <a:pt x="0" y="2846"/>
                  </a:cubicBezTo>
                  <a:cubicBezTo>
                    <a:pt x="0" y="2846"/>
                    <a:pt x="202" y="3643"/>
                    <a:pt x="1238" y="3500"/>
                  </a:cubicBezTo>
                  <a:cubicBezTo>
                    <a:pt x="2274" y="3358"/>
                    <a:pt x="2869" y="2512"/>
                    <a:pt x="2869" y="2512"/>
                  </a:cubicBezTo>
                  <a:cubicBezTo>
                    <a:pt x="2869" y="2512"/>
                    <a:pt x="2465" y="1929"/>
                    <a:pt x="2465" y="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2"/>
            <p:cNvSpPr/>
            <p:nvPr/>
          </p:nvSpPr>
          <p:spPr>
            <a:xfrm>
              <a:off x="6208469" y="539508"/>
              <a:ext cx="197562" cy="173466"/>
            </a:xfrm>
            <a:custGeom>
              <a:rect b="b" l="l" r="r" t="t"/>
              <a:pathLst>
                <a:path extrusionOk="0" h="2823" w="3215">
                  <a:moveTo>
                    <a:pt x="250" y="2167"/>
                  </a:moveTo>
                  <a:cubicBezTo>
                    <a:pt x="0" y="1274"/>
                    <a:pt x="95" y="643"/>
                    <a:pt x="738" y="310"/>
                  </a:cubicBezTo>
                  <a:cubicBezTo>
                    <a:pt x="1369" y="0"/>
                    <a:pt x="2203" y="24"/>
                    <a:pt x="2369" y="715"/>
                  </a:cubicBezTo>
                  <a:cubicBezTo>
                    <a:pt x="2572" y="655"/>
                    <a:pt x="3215" y="810"/>
                    <a:pt x="3048" y="2024"/>
                  </a:cubicBezTo>
                  <a:cubicBezTo>
                    <a:pt x="3048" y="2024"/>
                    <a:pt x="2762" y="2620"/>
                    <a:pt x="1607" y="2727"/>
                  </a:cubicBezTo>
                  <a:cubicBezTo>
                    <a:pt x="679" y="2822"/>
                    <a:pt x="250" y="2167"/>
                    <a:pt x="250" y="2167"/>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42"/>
            <p:cNvSpPr/>
            <p:nvPr/>
          </p:nvSpPr>
          <p:spPr>
            <a:xfrm>
              <a:off x="6206994" y="668979"/>
              <a:ext cx="49775" cy="66671"/>
            </a:xfrm>
            <a:custGeom>
              <a:rect b="b" l="l" r="r" t="t"/>
              <a:pathLst>
                <a:path extrusionOk="0" h="1085" w="810">
                  <a:moveTo>
                    <a:pt x="691" y="405"/>
                  </a:moveTo>
                  <a:cubicBezTo>
                    <a:pt x="810" y="667"/>
                    <a:pt x="774" y="941"/>
                    <a:pt x="619" y="1013"/>
                  </a:cubicBezTo>
                  <a:cubicBezTo>
                    <a:pt x="465" y="1084"/>
                    <a:pt x="238" y="929"/>
                    <a:pt x="119" y="679"/>
                  </a:cubicBezTo>
                  <a:cubicBezTo>
                    <a:pt x="0" y="417"/>
                    <a:pt x="24" y="144"/>
                    <a:pt x="179" y="72"/>
                  </a:cubicBezTo>
                  <a:cubicBezTo>
                    <a:pt x="345" y="1"/>
                    <a:pt x="560" y="155"/>
                    <a:pt x="691" y="405"/>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42"/>
            <p:cNvSpPr/>
            <p:nvPr/>
          </p:nvSpPr>
          <p:spPr>
            <a:xfrm>
              <a:off x="6367193" y="661667"/>
              <a:ext cx="44674" cy="66671"/>
            </a:xfrm>
            <a:custGeom>
              <a:rect b="b" l="l" r="r" t="t"/>
              <a:pathLst>
                <a:path extrusionOk="0" h="1085" w="727">
                  <a:moveTo>
                    <a:pt x="679" y="608"/>
                  </a:moveTo>
                  <a:cubicBezTo>
                    <a:pt x="620" y="882"/>
                    <a:pt x="441" y="1084"/>
                    <a:pt x="263" y="1048"/>
                  </a:cubicBezTo>
                  <a:cubicBezTo>
                    <a:pt x="96" y="1013"/>
                    <a:pt x="1" y="763"/>
                    <a:pt x="60" y="477"/>
                  </a:cubicBezTo>
                  <a:cubicBezTo>
                    <a:pt x="120" y="203"/>
                    <a:pt x="298" y="1"/>
                    <a:pt x="465" y="36"/>
                  </a:cubicBezTo>
                  <a:cubicBezTo>
                    <a:pt x="644" y="72"/>
                    <a:pt x="727" y="322"/>
                    <a:pt x="679" y="608"/>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42"/>
            <p:cNvSpPr/>
            <p:nvPr/>
          </p:nvSpPr>
          <p:spPr>
            <a:xfrm>
              <a:off x="6218670" y="560707"/>
              <a:ext cx="171261" cy="240751"/>
            </a:xfrm>
            <a:custGeom>
              <a:rect b="b" l="l" r="r" t="t"/>
              <a:pathLst>
                <a:path extrusionOk="0" h="3918" w="2787">
                  <a:moveTo>
                    <a:pt x="1465" y="786"/>
                  </a:moveTo>
                  <a:cubicBezTo>
                    <a:pt x="1072" y="786"/>
                    <a:pt x="882" y="346"/>
                    <a:pt x="441" y="655"/>
                  </a:cubicBezTo>
                  <a:cubicBezTo>
                    <a:pt x="1" y="965"/>
                    <a:pt x="215" y="2822"/>
                    <a:pt x="894" y="3406"/>
                  </a:cubicBezTo>
                  <a:cubicBezTo>
                    <a:pt x="1501" y="3918"/>
                    <a:pt x="2120" y="3549"/>
                    <a:pt x="2346" y="3179"/>
                  </a:cubicBezTo>
                  <a:cubicBezTo>
                    <a:pt x="2549" y="2858"/>
                    <a:pt x="2787" y="2144"/>
                    <a:pt x="2632" y="1275"/>
                  </a:cubicBezTo>
                  <a:cubicBezTo>
                    <a:pt x="2418" y="1"/>
                    <a:pt x="1894" y="786"/>
                    <a:pt x="1465" y="786"/>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42"/>
            <p:cNvSpPr/>
            <p:nvPr/>
          </p:nvSpPr>
          <p:spPr>
            <a:xfrm>
              <a:off x="5897474" y="1492814"/>
              <a:ext cx="123699" cy="160992"/>
            </a:xfrm>
            <a:custGeom>
              <a:rect b="b" l="l" r="r" t="t"/>
              <a:pathLst>
                <a:path extrusionOk="0" h="2620" w="2013">
                  <a:moveTo>
                    <a:pt x="132" y="703"/>
                  </a:moveTo>
                  <a:cubicBezTo>
                    <a:pt x="144" y="131"/>
                    <a:pt x="560" y="72"/>
                    <a:pt x="846" y="36"/>
                  </a:cubicBezTo>
                  <a:cubicBezTo>
                    <a:pt x="1132" y="0"/>
                    <a:pt x="1287" y="250"/>
                    <a:pt x="1584" y="310"/>
                  </a:cubicBezTo>
                  <a:cubicBezTo>
                    <a:pt x="1882" y="369"/>
                    <a:pt x="1989" y="643"/>
                    <a:pt x="1858" y="1262"/>
                  </a:cubicBezTo>
                  <a:cubicBezTo>
                    <a:pt x="1751" y="1774"/>
                    <a:pt x="2013" y="1917"/>
                    <a:pt x="1787" y="2262"/>
                  </a:cubicBezTo>
                  <a:cubicBezTo>
                    <a:pt x="1561" y="2608"/>
                    <a:pt x="560" y="2619"/>
                    <a:pt x="203" y="2036"/>
                  </a:cubicBezTo>
                  <a:cubicBezTo>
                    <a:pt x="1" y="1703"/>
                    <a:pt x="108" y="1310"/>
                    <a:pt x="132" y="703"/>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42"/>
            <p:cNvSpPr/>
            <p:nvPr/>
          </p:nvSpPr>
          <p:spPr>
            <a:xfrm>
              <a:off x="6040159" y="797774"/>
              <a:ext cx="671710" cy="812152"/>
            </a:xfrm>
            <a:custGeom>
              <a:rect b="b" l="l" r="r" t="t"/>
              <a:pathLst>
                <a:path extrusionOk="0" h="13217" w="10931">
                  <a:moveTo>
                    <a:pt x="6156" y="48"/>
                  </a:moveTo>
                  <a:cubicBezTo>
                    <a:pt x="6323" y="167"/>
                    <a:pt x="6299" y="726"/>
                    <a:pt x="5989" y="1131"/>
                  </a:cubicBezTo>
                  <a:cubicBezTo>
                    <a:pt x="5989" y="1131"/>
                    <a:pt x="5394" y="1977"/>
                    <a:pt x="4358" y="2119"/>
                  </a:cubicBezTo>
                  <a:cubicBezTo>
                    <a:pt x="3322" y="2262"/>
                    <a:pt x="3120" y="1477"/>
                    <a:pt x="3120" y="1477"/>
                  </a:cubicBezTo>
                  <a:cubicBezTo>
                    <a:pt x="2953" y="1012"/>
                    <a:pt x="3120" y="560"/>
                    <a:pt x="3215" y="464"/>
                  </a:cubicBezTo>
                  <a:cubicBezTo>
                    <a:pt x="3215" y="464"/>
                    <a:pt x="1822" y="667"/>
                    <a:pt x="846" y="1596"/>
                  </a:cubicBezTo>
                  <a:cubicBezTo>
                    <a:pt x="846" y="1596"/>
                    <a:pt x="1" y="2405"/>
                    <a:pt x="1596" y="6489"/>
                  </a:cubicBezTo>
                  <a:cubicBezTo>
                    <a:pt x="1596" y="6489"/>
                    <a:pt x="2906" y="9108"/>
                    <a:pt x="2727" y="11621"/>
                  </a:cubicBezTo>
                  <a:cubicBezTo>
                    <a:pt x="2727" y="11621"/>
                    <a:pt x="5823" y="13216"/>
                    <a:pt x="8156" y="10894"/>
                  </a:cubicBezTo>
                  <a:cubicBezTo>
                    <a:pt x="8156" y="10894"/>
                    <a:pt x="8180" y="10073"/>
                    <a:pt x="9037" y="7537"/>
                  </a:cubicBezTo>
                  <a:cubicBezTo>
                    <a:pt x="9907" y="5001"/>
                    <a:pt x="10931" y="3155"/>
                    <a:pt x="8906" y="381"/>
                  </a:cubicBezTo>
                  <a:cubicBezTo>
                    <a:pt x="8906" y="381"/>
                    <a:pt x="7775" y="0"/>
                    <a:pt x="6156" y="48"/>
                  </a:cubicBezTo>
                  <a:close/>
                </a:path>
              </a:pathLst>
            </a:custGeom>
            <a:solidFill>
              <a:srgbClr val="CA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42"/>
            <p:cNvSpPr/>
            <p:nvPr/>
          </p:nvSpPr>
          <p:spPr>
            <a:xfrm>
              <a:off x="6460104" y="1440091"/>
              <a:ext cx="205673" cy="177153"/>
            </a:xfrm>
            <a:custGeom>
              <a:rect b="b" l="l" r="r" t="t"/>
              <a:pathLst>
                <a:path extrusionOk="0" h="2883" w="3347">
                  <a:moveTo>
                    <a:pt x="2632" y="2215"/>
                  </a:moveTo>
                  <a:cubicBezTo>
                    <a:pt x="3108" y="1787"/>
                    <a:pt x="3346" y="1596"/>
                    <a:pt x="3311" y="1465"/>
                  </a:cubicBezTo>
                  <a:cubicBezTo>
                    <a:pt x="3275" y="1334"/>
                    <a:pt x="2882" y="394"/>
                    <a:pt x="2430" y="310"/>
                  </a:cubicBezTo>
                  <a:cubicBezTo>
                    <a:pt x="1977" y="227"/>
                    <a:pt x="1191" y="168"/>
                    <a:pt x="882" y="84"/>
                  </a:cubicBezTo>
                  <a:cubicBezTo>
                    <a:pt x="584" y="1"/>
                    <a:pt x="441" y="215"/>
                    <a:pt x="227" y="298"/>
                  </a:cubicBezTo>
                  <a:cubicBezTo>
                    <a:pt x="1" y="370"/>
                    <a:pt x="310" y="679"/>
                    <a:pt x="656" y="691"/>
                  </a:cubicBezTo>
                  <a:cubicBezTo>
                    <a:pt x="656" y="691"/>
                    <a:pt x="334" y="1001"/>
                    <a:pt x="370" y="1227"/>
                  </a:cubicBezTo>
                  <a:cubicBezTo>
                    <a:pt x="429" y="1608"/>
                    <a:pt x="953" y="1596"/>
                    <a:pt x="1060" y="1775"/>
                  </a:cubicBezTo>
                  <a:cubicBezTo>
                    <a:pt x="1251" y="2096"/>
                    <a:pt x="1906" y="2882"/>
                    <a:pt x="2632" y="2215"/>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42"/>
            <p:cNvSpPr/>
            <p:nvPr/>
          </p:nvSpPr>
          <p:spPr>
            <a:xfrm>
              <a:off x="6131596" y="2909931"/>
              <a:ext cx="253973" cy="360758"/>
            </a:xfrm>
            <a:custGeom>
              <a:rect b="b" l="l" r="r" t="t"/>
              <a:pathLst>
                <a:path extrusionOk="0" h="5871" w="4133">
                  <a:moveTo>
                    <a:pt x="2108" y="334"/>
                  </a:moveTo>
                  <a:cubicBezTo>
                    <a:pt x="2049" y="1203"/>
                    <a:pt x="227" y="3858"/>
                    <a:pt x="72" y="4489"/>
                  </a:cubicBezTo>
                  <a:cubicBezTo>
                    <a:pt x="72" y="4489"/>
                    <a:pt x="1" y="5037"/>
                    <a:pt x="370" y="5346"/>
                  </a:cubicBezTo>
                  <a:cubicBezTo>
                    <a:pt x="989" y="5870"/>
                    <a:pt x="3549" y="5715"/>
                    <a:pt x="3906" y="5227"/>
                  </a:cubicBezTo>
                  <a:cubicBezTo>
                    <a:pt x="3906" y="5227"/>
                    <a:pt x="4132" y="4882"/>
                    <a:pt x="4049" y="4358"/>
                  </a:cubicBezTo>
                  <a:cubicBezTo>
                    <a:pt x="4025" y="4144"/>
                    <a:pt x="3632" y="3275"/>
                    <a:pt x="3656" y="3191"/>
                  </a:cubicBezTo>
                  <a:cubicBezTo>
                    <a:pt x="3680" y="3096"/>
                    <a:pt x="3954" y="2870"/>
                    <a:pt x="3906" y="2536"/>
                  </a:cubicBezTo>
                  <a:cubicBezTo>
                    <a:pt x="3847" y="2203"/>
                    <a:pt x="3775" y="1822"/>
                    <a:pt x="3656" y="1643"/>
                  </a:cubicBezTo>
                  <a:cubicBezTo>
                    <a:pt x="3597" y="1548"/>
                    <a:pt x="2918" y="584"/>
                    <a:pt x="2668" y="334"/>
                  </a:cubicBezTo>
                  <a:cubicBezTo>
                    <a:pt x="2334" y="0"/>
                    <a:pt x="2108" y="334"/>
                    <a:pt x="2108" y="334"/>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43"/>
          <p:cNvSpPr txBox="1"/>
          <p:nvPr>
            <p:ph type="title"/>
          </p:nvPr>
        </p:nvSpPr>
        <p:spPr>
          <a:xfrm>
            <a:off x="713225" y="615700"/>
            <a:ext cx="7717800" cy="37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t>POVs</a:t>
            </a:r>
            <a:endParaRPr sz="4000"/>
          </a:p>
        </p:txBody>
      </p:sp>
      <p:sp>
        <p:nvSpPr>
          <p:cNvPr id="665" name="Google Shape;665;p43"/>
          <p:cNvSpPr txBox="1"/>
          <p:nvPr>
            <p:ph idx="2" type="subTitle"/>
          </p:nvPr>
        </p:nvSpPr>
        <p:spPr>
          <a:xfrm>
            <a:off x="1901425" y="2560274"/>
            <a:ext cx="2976900" cy="41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Yusuf</a:t>
            </a:r>
            <a:endParaRPr/>
          </a:p>
        </p:txBody>
      </p:sp>
      <p:sp>
        <p:nvSpPr>
          <p:cNvPr id="666" name="Google Shape;666;p43"/>
          <p:cNvSpPr txBox="1"/>
          <p:nvPr>
            <p:ph idx="4" type="subTitle"/>
          </p:nvPr>
        </p:nvSpPr>
        <p:spPr>
          <a:xfrm>
            <a:off x="4619779" y="2569874"/>
            <a:ext cx="2976900" cy="41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Jill</a:t>
            </a:r>
            <a:endParaRPr/>
          </a:p>
        </p:txBody>
      </p:sp>
      <p:sp>
        <p:nvSpPr>
          <p:cNvPr id="667" name="Google Shape;667;p43"/>
          <p:cNvSpPr txBox="1"/>
          <p:nvPr>
            <p:ph idx="6" type="subTitle"/>
          </p:nvPr>
        </p:nvSpPr>
        <p:spPr>
          <a:xfrm>
            <a:off x="3206047" y="3843899"/>
            <a:ext cx="2976900" cy="41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Anissa</a:t>
            </a:r>
            <a:endParaRPr/>
          </a:p>
        </p:txBody>
      </p:sp>
      <p:sp>
        <p:nvSpPr>
          <p:cNvPr id="668" name="Google Shape;668;p43"/>
          <p:cNvSpPr/>
          <p:nvPr/>
        </p:nvSpPr>
        <p:spPr>
          <a:xfrm rot="4967716">
            <a:off x="7968170" y="967303"/>
            <a:ext cx="486981" cy="656982"/>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9" name="Google Shape;669;p43"/>
          <p:cNvGrpSpPr/>
          <p:nvPr/>
        </p:nvGrpSpPr>
        <p:grpSpPr>
          <a:xfrm>
            <a:off x="322909" y="1029509"/>
            <a:ext cx="767570" cy="749900"/>
            <a:chOff x="13459709" y="-2969191"/>
            <a:chExt cx="767570" cy="749900"/>
          </a:xfrm>
        </p:grpSpPr>
        <p:sp>
          <p:nvSpPr>
            <p:cNvPr id="670" name="Google Shape;670;p43"/>
            <p:cNvSpPr/>
            <p:nvPr/>
          </p:nvSpPr>
          <p:spPr>
            <a:xfrm flipH="1" rot="-9070193">
              <a:off x="13572478" y="-2889891"/>
              <a:ext cx="480894" cy="591301"/>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43"/>
            <p:cNvSpPr/>
            <p:nvPr/>
          </p:nvSpPr>
          <p:spPr>
            <a:xfrm flipH="1" rot="-9070193">
              <a:off x="14063340" y="-2794822"/>
              <a:ext cx="136143" cy="150279"/>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72" name="Google Shape;672;p43"/>
          <p:cNvPicPr preferRelativeResize="0"/>
          <p:nvPr/>
        </p:nvPicPr>
        <p:blipFill rotWithShape="1">
          <a:blip r:embed="rId3">
            <a:alphaModFix/>
          </a:blip>
          <a:srcRect b="3349" l="0" r="0" t="3340"/>
          <a:stretch/>
        </p:blipFill>
        <p:spPr>
          <a:xfrm>
            <a:off x="4183899" y="2700663"/>
            <a:ext cx="1021200" cy="1077000"/>
          </a:xfrm>
          <a:prstGeom prst="ellipse">
            <a:avLst/>
          </a:prstGeom>
          <a:noFill/>
          <a:ln>
            <a:noFill/>
          </a:ln>
        </p:spPr>
      </p:pic>
      <p:pic>
        <p:nvPicPr>
          <p:cNvPr id="673" name="Google Shape;673;p43"/>
          <p:cNvPicPr preferRelativeResize="0"/>
          <p:nvPr/>
        </p:nvPicPr>
        <p:blipFill rotWithShape="1">
          <a:blip r:embed="rId4">
            <a:alphaModFix/>
          </a:blip>
          <a:srcRect b="26339" l="0" r="0" t="26339"/>
          <a:stretch/>
        </p:blipFill>
        <p:spPr>
          <a:xfrm>
            <a:off x="5597623" y="1440176"/>
            <a:ext cx="1021200" cy="1077000"/>
          </a:xfrm>
          <a:prstGeom prst="ellipse">
            <a:avLst/>
          </a:prstGeom>
          <a:noFill/>
          <a:ln>
            <a:noFill/>
          </a:ln>
        </p:spPr>
      </p:pic>
      <p:pic>
        <p:nvPicPr>
          <p:cNvPr id="674" name="Google Shape;674;p43"/>
          <p:cNvPicPr preferRelativeResize="0"/>
          <p:nvPr/>
        </p:nvPicPr>
        <p:blipFill rotWithShape="1">
          <a:blip r:embed="rId5">
            <a:alphaModFix/>
          </a:blip>
          <a:srcRect b="46781" l="0" r="0" t="7829"/>
          <a:stretch/>
        </p:blipFill>
        <p:spPr>
          <a:xfrm>
            <a:off x="2879289" y="1440186"/>
            <a:ext cx="1021200" cy="1057800"/>
          </a:xfrm>
          <a:prstGeom prst="flowChartConnector">
            <a:avLst/>
          </a:prstGeom>
          <a:noFill/>
          <a:ln>
            <a:noFill/>
          </a:ln>
        </p:spPr>
      </p:pic>
      <p:sp>
        <p:nvSpPr>
          <p:cNvPr id="675" name="Google Shape;675;p43"/>
          <p:cNvSpPr txBox="1"/>
          <p:nvPr>
            <p:ph idx="2" type="subTitle"/>
          </p:nvPr>
        </p:nvSpPr>
        <p:spPr>
          <a:xfrm>
            <a:off x="890122" y="3908403"/>
            <a:ext cx="2152200" cy="28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Jessica</a:t>
            </a:r>
            <a:endParaRPr/>
          </a:p>
        </p:txBody>
      </p:sp>
      <p:pic>
        <p:nvPicPr>
          <p:cNvPr id="676" name="Google Shape;676;p43"/>
          <p:cNvPicPr preferRelativeResize="0"/>
          <p:nvPr/>
        </p:nvPicPr>
        <p:blipFill rotWithShape="1">
          <a:blip r:embed="rId6">
            <a:alphaModFix/>
          </a:blip>
          <a:srcRect b="9912" l="0" r="0" t="16390"/>
          <a:stretch/>
        </p:blipFill>
        <p:spPr>
          <a:xfrm>
            <a:off x="1419265" y="2700675"/>
            <a:ext cx="1093800" cy="1074900"/>
          </a:xfrm>
          <a:prstGeom prst="flowChartConnector">
            <a:avLst/>
          </a:prstGeom>
          <a:noFill/>
          <a:ln>
            <a:noFill/>
          </a:ln>
        </p:spPr>
      </p:pic>
      <p:sp>
        <p:nvSpPr>
          <p:cNvPr id="677" name="Google Shape;677;p43"/>
          <p:cNvSpPr txBox="1"/>
          <p:nvPr>
            <p:ph idx="4" type="subTitle"/>
          </p:nvPr>
        </p:nvSpPr>
        <p:spPr>
          <a:xfrm>
            <a:off x="6346678" y="3913361"/>
            <a:ext cx="2077500" cy="27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Madeleine</a:t>
            </a:r>
            <a:endParaRPr/>
          </a:p>
        </p:txBody>
      </p:sp>
      <p:pic>
        <p:nvPicPr>
          <p:cNvPr id="678" name="Google Shape;678;p43"/>
          <p:cNvPicPr preferRelativeResize="0"/>
          <p:nvPr/>
        </p:nvPicPr>
        <p:blipFill rotWithShape="1">
          <a:blip r:embed="rId7">
            <a:alphaModFix/>
          </a:blip>
          <a:srcRect b="3913" l="0" r="0" t="22389"/>
          <a:stretch/>
        </p:blipFill>
        <p:spPr>
          <a:xfrm>
            <a:off x="6857474" y="2700675"/>
            <a:ext cx="1056000" cy="1037700"/>
          </a:xfrm>
          <a:prstGeom prst="flowChartConnector">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44"/>
          <p:cNvSpPr txBox="1"/>
          <p:nvPr>
            <p:ph type="title"/>
          </p:nvPr>
        </p:nvSpPr>
        <p:spPr>
          <a:xfrm>
            <a:off x="713225" y="615700"/>
            <a:ext cx="7717800" cy="37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t>POVs</a:t>
            </a:r>
            <a:endParaRPr sz="4000"/>
          </a:p>
        </p:txBody>
      </p:sp>
      <p:sp>
        <p:nvSpPr>
          <p:cNvPr id="684" name="Google Shape;684;p44"/>
          <p:cNvSpPr txBox="1"/>
          <p:nvPr>
            <p:ph idx="2" type="subTitle"/>
          </p:nvPr>
        </p:nvSpPr>
        <p:spPr>
          <a:xfrm>
            <a:off x="1901425" y="2560274"/>
            <a:ext cx="2976900" cy="41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Yusuf</a:t>
            </a:r>
            <a:endParaRPr/>
          </a:p>
        </p:txBody>
      </p:sp>
      <p:sp>
        <p:nvSpPr>
          <p:cNvPr id="685" name="Google Shape;685;p44"/>
          <p:cNvSpPr txBox="1"/>
          <p:nvPr>
            <p:ph idx="4" type="subTitle"/>
          </p:nvPr>
        </p:nvSpPr>
        <p:spPr>
          <a:xfrm>
            <a:off x="4619779" y="2569874"/>
            <a:ext cx="2976900" cy="41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9E9E9E"/>
                </a:solidFill>
              </a:rPr>
              <a:t>Jill</a:t>
            </a:r>
            <a:endParaRPr>
              <a:solidFill>
                <a:srgbClr val="9E9E9E"/>
              </a:solidFill>
            </a:endParaRPr>
          </a:p>
        </p:txBody>
      </p:sp>
      <p:sp>
        <p:nvSpPr>
          <p:cNvPr id="686" name="Google Shape;686;p44"/>
          <p:cNvSpPr txBox="1"/>
          <p:nvPr>
            <p:ph idx="6" type="subTitle"/>
          </p:nvPr>
        </p:nvSpPr>
        <p:spPr>
          <a:xfrm>
            <a:off x="3206047" y="3843899"/>
            <a:ext cx="2976900" cy="41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Anissa</a:t>
            </a:r>
            <a:endParaRPr/>
          </a:p>
        </p:txBody>
      </p:sp>
      <p:sp>
        <p:nvSpPr>
          <p:cNvPr id="687" name="Google Shape;687;p44"/>
          <p:cNvSpPr/>
          <p:nvPr/>
        </p:nvSpPr>
        <p:spPr>
          <a:xfrm rot="4967716">
            <a:off x="7968170" y="967303"/>
            <a:ext cx="486981" cy="656982"/>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8" name="Google Shape;688;p44"/>
          <p:cNvGrpSpPr/>
          <p:nvPr/>
        </p:nvGrpSpPr>
        <p:grpSpPr>
          <a:xfrm>
            <a:off x="322909" y="1029509"/>
            <a:ext cx="767570" cy="749900"/>
            <a:chOff x="13459709" y="-2969191"/>
            <a:chExt cx="767570" cy="749900"/>
          </a:xfrm>
        </p:grpSpPr>
        <p:sp>
          <p:nvSpPr>
            <p:cNvPr id="689" name="Google Shape;689;p44"/>
            <p:cNvSpPr/>
            <p:nvPr/>
          </p:nvSpPr>
          <p:spPr>
            <a:xfrm flipH="1" rot="-9070193">
              <a:off x="13572478" y="-2889891"/>
              <a:ext cx="480894" cy="591301"/>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44"/>
            <p:cNvSpPr/>
            <p:nvPr/>
          </p:nvSpPr>
          <p:spPr>
            <a:xfrm flipH="1" rot="-9070193">
              <a:off x="14063340" y="-2794822"/>
              <a:ext cx="136143" cy="150279"/>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91" name="Google Shape;691;p44"/>
          <p:cNvPicPr preferRelativeResize="0"/>
          <p:nvPr/>
        </p:nvPicPr>
        <p:blipFill rotWithShape="1">
          <a:blip r:embed="rId3">
            <a:alphaModFix/>
          </a:blip>
          <a:srcRect b="3349" l="0" r="0" t="3340"/>
          <a:stretch/>
        </p:blipFill>
        <p:spPr>
          <a:xfrm>
            <a:off x="4183899" y="2700663"/>
            <a:ext cx="1021200" cy="1077000"/>
          </a:xfrm>
          <a:prstGeom prst="ellipse">
            <a:avLst/>
          </a:prstGeom>
          <a:noFill/>
          <a:ln>
            <a:noFill/>
          </a:ln>
        </p:spPr>
      </p:pic>
      <p:pic>
        <p:nvPicPr>
          <p:cNvPr id="692" name="Google Shape;692;p44"/>
          <p:cNvPicPr preferRelativeResize="0"/>
          <p:nvPr/>
        </p:nvPicPr>
        <p:blipFill rotWithShape="1">
          <a:blip r:embed="rId4">
            <a:alphaModFix amt="30000"/>
          </a:blip>
          <a:srcRect b="26339" l="0" r="0" t="26339"/>
          <a:stretch/>
        </p:blipFill>
        <p:spPr>
          <a:xfrm>
            <a:off x="5597623" y="1440176"/>
            <a:ext cx="1021200" cy="1077000"/>
          </a:xfrm>
          <a:prstGeom prst="ellipse">
            <a:avLst/>
          </a:prstGeom>
          <a:noFill/>
          <a:ln>
            <a:noFill/>
          </a:ln>
        </p:spPr>
      </p:pic>
      <p:pic>
        <p:nvPicPr>
          <p:cNvPr id="693" name="Google Shape;693;p44"/>
          <p:cNvPicPr preferRelativeResize="0"/>
          <p:nvPr/>
        </p:nvPicPr>
        <p:blipFill rotWithShape="1">
          <a:blip r:embed="rId5">
            <a:alphaModFix/>
          </a:blip>
          <a:srcRect b="46781" l="0" r="0" t="7829"/>
          <a:stretch/>
        </p:blipFill>
        <p:spPr>
          <a:xfrm>
            <a:off x="2879289" y="1440186"/>
            <a:ext cx="1021200" cy="1057800"/>
          </a:xfrm>
          <a:prstGeom prst="flowChartConnector">
            <a:avLst/>
          </a:prstGeom>
          <a:noFill/>
          <a:ln>
            <a:noFill/>
          </a:ln>
        </p:spPr>
      </p:pic>
      <p:sp>
        <p:nvSpPr>
          <p:cNvPr id="694" name="Google Shape;694;p44"/>
          <p:cNvSpPr txBox="1"/>
          <p:nvPr>
            <p:ph idx="2" type="subTitle"/>
          </p:nvPr>
        </p:nvSpPr>
        <p:spPr>
          <a:xfrm>
            <a:off x="890122" y="3908403"/>
            <a:ext cx="2152200" cy="28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9E9E9E"/>
                </a:solidFill>
              </a:rPr>
              <a:t>Jessica</a:t>
            </a:r>
            <a:endParaRPr>
              <a:solidFill>
                <a:srgbClr val="9E9E9E"/>
              </a:solidFill>
            </a:endParaRPr>
          </a:p>
        </p:txBody>
      </p:sp>
      <p:pic>
        <p:nvPicPr>
          <p:cNvPr id="695" name="Google Shape;695;p44"/>
          <p:cNvPicPr preferRelativeResize="0"/>
          <p:nvPr/>
        </p:nvPicPr>
        <p:blipFill rotWithShape="1">
          <a:blip r:embed="rId6">
            <a:alphaModFix amt="31000"/>
          </a:blip>
          <a:srcRect b="9912" l="0" r="0" t="16390"/>
          <a:stretch/>
        </p:blipFill>
        <p:spPr>
          <a:xfrm>
            <a:off x="1419265" y="2700675"/>
            <a:ext cx="1093800" cy="1074900"/>
          </a:xfrm>
          <a:prstGeom prst="flowChartConnector">
            <a:avLst/>
          </a:prstGeom>
          <a:noFill/>
          <a:ln>
            <a:noFill/>
          </a:ln>
        </p:spPr>
      </p:pic>
      <p:sp>
        <p:nvSpPr>
          <p:cNvPr id="696" name="Google Shape;696;p44"/>
          <p:cNvSpPr txBox="1"/>
          <p:nvPr>
            <p:ph idx="4" type="subTitle"/>
          </p:nvPr>
        </p:nvSpPr>
        <p:spPr>
          <a:xfrm>
            <a:off x="6346678" y="3913361"/>
            <a:ext cx="2077500" cy="27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Madeleine</a:t>
            </a:r>
            <a:endParaRPr/>
          </a:p>
        </p:txBody>
      </p:sp>
      <p:pic>
        <p:nvPicPr>
          <p:cNvPr id="697" name="Google Shape;697;p44"/>
          <p:cNvPicPr preferRelativeResize="0"/>
          <p:nvPr/>
        </p:nvPicPr>
        <p:blipFill rotWithShape="1">
          <a:blip r:embed="rId7">
            <a:alphaModFix/>
          </a:blip>
          <a:srcRect b="3913" l="0" r="0" t="22389"/>
          <a:stretch/>
        </p:blipFill>
        <p:spPr>
          <a:xfrm>
            <a:off x="6875924" y="2719275"/>
            <a:ext cx="1056000" cy="1037700"/>
          </a:xfrm>
          <a:prstGeom prst="flowChartConnector">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45"/>
          <p:cNvSpPr txBox="1"/>
          <p:nvPr>
            <p:ph idx="1" type="subTitle"/>
          </p:nvPr>
        </p:nvSpPr>
        <p:spPr>
          <a:xfrm>
            <a:off x="1070925" y="1886400"/>
            <a:ext cx="6935700" cy="12021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chemeClr val="dk1"/>
                </a:solidFill>
              </a:rPr>
              <a:t>We met Anissa, a recent college grad working as a physical scientist in San Francisco who does not consider herself to be an active person. We were surprised to notice that she wanted guidance to get started working out, but she had a fear of being judged by strangers. We wonder if this means that she lacks a supportive presence that will help her work towards these goals. It would be game-changing to provide her with a way to meet others that she can exercise with, learn from, and can ease her into working out.</a:t>
            </a:r>
            <a:endParaRPr>
              <a:solidFill>
                <a:schemeClr val="dk1"/>
              </a:solidFill>
            </a:endParaRPr>
          </a:p>
        </p:txBody>
      </p:sp>
      <p:sp>
        <p:nvSpPr>
          <p:cNvPr id="703" name="Google Shape;703;p45"/>
          <p:cNvSpPr txBox="1"/>
          <p:nvPr>
            <p:ph type="title"/>
          </p:nvPr>
        </p:nvSpPr>
        <p:spPr>
          <a:xfrm>
            <a:off x="2552900" y="1369202"/>
            <a:ext cx="40380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POV #1: Anissa</a:t>
            </a:r>
            <a:endParaRPr/>
          </a:p>
        </p:txBody>
      </p:sp>
      <p:sp>
        <p:nvSpPr>
          <p:cNvPr id="704" name="Google Shape;704;p45"/>
          <p:cNvSpPr/>
          <p:nvPr/>
        </p:nvSpPr>
        <p:spPr>
          <a:xfrm rot="-7779127">
            <a:off x="608568" y="2132687"/>
            <a:ext cx="424269" cy="52164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5" name="Google Shape;705;p45"/>
          <p:cNvPicPr preferRelativeResize="0"/>
          <p:nvPr/>
        </p:nvPicPr>
        <p:blipFill rotWithShape="1">
          <a:blip r:embed="rId3">
            <a:alphaModFix/>
          </a:blip>
          <a:srcRect b="864" l="0" r="0" t="864"/>
          <a:stretch/>
        </p:blipFill>
        <p:spPr>
          <a:xfrm>
            <a:off x="2296250" y="1120350"/>
            <a:ext cx="815400" cy="801300"/>
          </a:xfrm>
          <a:prstGeom prst="flowChartConnector">
            <a:avLst/>
          </a:prstGeom>
          <a:noFill/>
          <a:ln>
            <a:noFill/>
          </a:ln>
        </p:spPr>
      </p:pic>
      <p:pic>
        <p:nvPicPr>
          <p:cNvPr id="706" name="Google Shape;706;p45"/>
          <p:cNvPicPr preferRelativeResize="0"/>
          <p:nvPr/>
        </p:nvPicPr>
        <p:blipFill rotWithShape="1">
          <a:blip r:embed="rId4">
            <a:alphaModFix/>
          </a:blip>
          <a:srcRect b="3349" l="0" r="0" t="3340"/>
          <a:stretch/>
        </p:blipFill>
        <p:spPr>
          <a:xfrm>
            <a:off x="2296251" y="1113300"/>
            <a:ext cx="815400" cy="815400"/>
          </a:xfrm>
          <a:prstGeom prst="ellipse">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46"/>
          <p:cNvSpPr txBox="1"/>
          <p:nvPr>
            <p:ph idx="1" type="subTitle"/>
          </p:nvPr>
        </p:nvSpPr>
        <p:spPr>
          <a:xfrm>
            <a:off x="1070925" y="1886400"/>
            <a:ext cx="6935700" cy="20601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a:solidFill>
                  <a:schemeClr val="dk1"/>
                </a:solidFill>
              </a:rPr>
              <a:t>We met Anissa</a:t>
            </a:r>
            <a:r>
              <a:rPr lang="en">
                <a:solidFill>
                  <a:schemeClr val="dk1"/>
                </a:solidFill>
              </a:rPr>
              <a:t>, </a:t>
            </a:r>
            <a:r>
              <a:rPr lang="en">
                <a:solidFill>
                  <a:srgbClr val="9E9E9E"/>
                </a:solidFill>
              </a:rPr>
              <a:t>a recent college grad working as a physical scientist in San Francisco who</a:t>
            </a:r>
            <a:r>
              <a:rPr lang="en">
                <a:solidFill>
                  <a:schemeClr val="dk1"/>
                </a:solidFill>
              </a:rPr>
              <a:t> </a:t>
            </a:r>
            <a:r>
              <a:rPr lang="en">
                <a:solidFill>
                  <a:schemeClr val="dk1"/>
                </a:solidFill>
                <a:highlight>
                  <a:schemeClr val="accent6"/>
                </a:highlight>
              </a:rPr>
              <a:t>does not consider herself to be an active person</a:t>
            </a:r>
            <a:r>
              <a:rPr lang="en">
                <a:solidFill>
                  <a:schemeClr val="dk1"/>
                </a:solidFill>
              </a:rPr>
              <a:t>. </a:t>
            </a:r>
            <a:r>
              <a:rPr b="1" lang="en">
                <a:solidFill>
                  <a:schemeClr val="dk1"/>
                </a:solidFill>
              </a:rPr>
              <a:t>We were surprised</a:t>
            </a:r>
            <a:r>
              <a:rPr lang="en">
                <a:solidFill>
                  <a:schemeClr val="dk1"/>
                </a:solidFill>
              </a:rPr>
              <a:t> </a:t>
            </a:r>
            <a:r>
              <a:rPr lang="en">
                <a:solidFill>
                  <a:srgbClr val="9E9E9E"/>
                </a:solidFill>
              </a:rPr>
              <a:t>to notice that she </a:t>
            </a:r>
            <a:r>
              <a:rPr lang="en">
                <a:solidFill>
                  <a:schemeClr val="dk1"/>
                </a:solidFill>
                <a:highlight>
                  <a:schemeClr val="accent6"/>
                </a:highlight>
              </a:rPr>
              <a:t>wanted guidance</a:t>
            </a:r>
            <a:r>
              <a:rPr lang="en">
                <a:solidFill>
                  <a:srgbClr val="9E9E9E"/>
                </a:solidFill>
              </a:rPr>
              <a:t> to get started working out, but she had a</a:t>
            </a:r>
            <a:r>
              <a:rPr lang="en">
                <a:solidFill>
                  <a:schemeClr val="dk1"/>
                </a:solidFill>
              </a:rPr>
              <a:t> </a:t>
            </a:r>
            <a:r>
              <a:rPr lang="en">
                <a:solidFill>
                  <a:schemeClr val="dk1"/>
                </a:solidFill>
                <a:highlight>
                  <a:schemeClr val="accent6"/>
                </a:highlight>
              </a:rPr>
              <a:t>fear of being judged by others</a:t>
            </a:r>
            <a:r>
              <a:rPr lang="en">
                <a:solidFill>
                  <a:schemeClr val="dk1"/>
                </a:solidFill>
              </a:rPr>
              <a:t>. </a:t>
            </a:r>
            <a:r>
              <a:rPr b="1" lang="en">
                <a:solidFill>
                  <a:schemeClr val="dk1"/>
                </a:solidFill>
              </a:rPr>
              <a:t>We wonder if this means</a:t>
            </a:r>
            <a:r>
              <a:rPr lang="en">
                <a:solidFill>
                  <a:schemeClr val="dk1"/>
                </a:solidFill>
              </a:rPr>
              <a:t> </a:t>
            </a:r>
            <a:r>
              <a:rPr lang="en">
                <a:solidFill>
                  <a:srgbClr val="9E9E9E"/>
                </a:solidFill>
              </a:rPr>
              <a:t>that she</a:t>
            </a:r>
            <a:r>
              <a:rPr lang="en">
                <a:solidFill>
                  <a:schemeClr val="dk1"/>
                </a:solidFill>
              </a:rPr>
              <a:t> </a:t>
            </a:r>
            <a:r>
              <a:rPr lang="en">
                <a:solidFill>
                  <a:schemeClr val="dk1"/>
                </a:solidFill>
                <a:highlight>
                  <a:srgbClr val="ED8381"/>
                </a:highlight>
              </a:rPr>
              <a:t>lacks a supportive presence</a:t>
            </a:r>
            <a:r>
              <a:rPr lang="en">
                <a:solidFill>
                  <a:schemeClr val="dk1"/>
                </a:solidFill>
              </a:rPr>
              <a:t> </a:t>
            </a:r>
            <a:r>
              <a:rPr lang="en">
                <a:solidFill>
                  <a:srgbClr val="9E9E9E"/>
                </a:solidFill>
              </a:rPr>
              <a:t>that will help her work towards these goals.</a:t>
            </a:r>
            <a:r>
              <a:rPr lang="en">
                <a:solidFill>
                  <a:schemeClr val="dk1"/>
                </a:solidFill>
              </a:rPr>
              <a:t> </a:t>
            </a:r>
            <a:r>
              <a:rPr b="1" lang="en">
                <a:solidFill>
                  <a:schemeClr val="dk1"/>
                </a:solidFill>
              </a:rPr>
              <a:t>It would be game-changing</a:t>
            </a:r>
            <a:r>
              <a:rPr lang="en">
                <a:solidFill>
                  <a:schemeClr val="dk1"/>
                </a:solidFill>
              </a:rPr>
              <a:t> </a:t>
            </a:r>
            <a:r>
              <a:rPr lang="en">
                <a:solidFill>
                  <a:srgbClr val="9E9E9E"/>
                </a:solidFill>
              </a:rPr>
              <a:t>to provide her with a way to meet others that she can</a:t>
            </a:r>
            <a:r>
              <a:rPr lang="en">
                <a:solidFill>
                  <a:schemeClr val="dk1"/>
                </a:solidFill>
              </a:rPr>
              <a:t> </a:t>
            </a:r>
            <a:r>
              <a:rPr lang="en">
                <a:solidFill>
                  <a:schemeClr val="dk1"/>
                </a:solidFill>
                <a:highlight>
                  <a:schemeClr val="accent6"/>
                </a:highlight>
              </a:rPr>
              <a:t>exercise with, learn from, and can ease her into working out</a:t>
            </a:r>
            <a:r>
              <a:rPr lang="en">
                <a:solidFill>
                  <a:schemeClr val="dk1"/>
                </a:solidFill>
              </a:rPr>
              <a:t>.</a:t>
            </a:r>
            <a:endParaRPr>
              <a:solidFill>
                <a:schemeClr val="dk1"/>
              </a:solidFill>
            </a:endParaRPr>
          </a:p>
        </p:txBody>
      </p:sp>
      <p:sp>
        <p:nvSpPr>
          <p:cNvPr id="712" name="Google Shape;712;p46"/>
          <p:cNvSpPr txBox="1"/>
          <p:nvPr>
            <p:ph type="title"/>
          </p:nvPr>
        </p:nvSpPr>
        <p:spPr>
          <a:xfrm>
            <a:off x="2552900" y="1369202"/>
            <a:ext cx="40380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POV #1: Anissa</a:t>
            </a:r>
            <a:endParaRPr/>
          </a:p>
        </p:txBody>
      </p:sp>
      <p:sp>
        <p:nvSpPr>
          <p:cNvPr id="713" name="Google Shape;713;p46"/>
          <p:cNvSpPr/>
          <p:nvPr/>
        </p:nvSpPr>
        <p:spPr>
          <a:xfrm rot="-7779127">
            <a:off x="608568" y="2132687"/>
            <a:ext cx="424269" cy="52164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4" name="Google Shape;714;p46"/>
          <p:cNvPicPr preferRelativeResize="0"/>
          <p:nvPr/>
        </p:nvPicPr>
        <p:blipFill rotWithShape="1">
          <a:blip r:embed="rId3">
            <a:alphaModFix/>
          </a:blip>
          <a:srcRect b="864" l="0" r="0" t="864"/>
          <a:stretch/>
        </p:blipFill>
        <p:spPr>
          <a:xfrm>
            <a:off x="2296250" y="1120350"/>
            <a:ext cx="815400" cy="801300"/>
          </a:xfrm>
          <a:prstGeom prst="flowChartConnector">
            <a:avLst/>
          </a:prstGeom>
          <a:noFill/>
          <a:ln>
            <a:noFill/>
          </a:ln>
        </p:spPr>
      </p:pic>
      <p:pic>
        <p:nvPicPr>
          <p:cNvPr id="715" name="Google Shape;715;p46"/>
          <p:cNvPicPr preferRelativeResize="0"/>
          <p:nvPr/>
        </p:nvPicPr>
        <p:blipFill rotWithShape="1">
          <a:blip r:embed="rId4">
            <a:alphaModFix/>
          </a:blip>
          <a:srcRect b="3349" l="0" r="0" t="3340"/>
          <a:stretch/>
        </p:blipFill>
        <p:spPr>
          <a:xfrm>
            <a:off x="2296251" y="1113300"/>
            <a:ext cx="815400" cy="815400"/>
          </a:xfrm>
          <a:prstGeom prst="ellipse">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47"/>
          <p:cNvSpPr txBox="1"/>
          <p:nvPr>
            <p:ph idx="1" type="subTitle"/>
          </p:nvPr>
        </p:nvSpPr>
        <p:spPr>
          <a:xfrm>
            <a:off x="2413200" y="2267400"/>
            <a:ext cx="4317600" cy="12021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2400">
                <a:solidFill>
                  <a:schemeClr val="dk1"/>
                </a:solidFill>
              </a:rPr>
              <a:t>make fitness </a:t>
            </a:r>
            <a:r>
              <a:rPr b="1" lang="en" sz="2400">
                <a:solidFill>
                  <a:schemeClr val="dk1"/>
                </a:solidFill>
                <a:highlight>
                  <a:schemeClr val="accent1"/>
                </a:highlight>
              </a:rPr>
              <a:t>more accessible</a:t>
            </a:r>
            <a:r>
              <a:rPr lang="en" sz="2400">
                <a:solidFill>
                  <a:schemeClr val="dk1"/>
                </a:solidFill>
              </a:rPr>
              <a:t> and </a:t>
            </a:r>
            <a:r>
              <a:rPr b="1" lang="en" sz="2400">
                <a:solidFill>
                  <a:schemeClr val="dk1"/>
                </a:solidFill>
                <a:highlight>
                  <a:schemeClr val="accent1"/>
                </a:highlight>
              </a:rPr>
              <a:t>less intimidating</a:t>
            </a:r>
            <a:r>
              <a:rPr lang="en" sz="2400">
                <a:solidFill>
                  <a:schemeClr val="dk1"/>
                </a:solidFill>
              </a:rPr>
              <a:t>?</a:t>
            </a:r>
            <a:endParaRPr sz="2400">
              <a:solidFill>
                <a:schemeClr val="dk1"/>
              </a:solidFill>
            </a:endParaRPr>
          </a:p>
        </p:txBody>
      </p:sp>
      <p:sp>
        <p:nvSpPr>
          <p:cNvPr id="721" name="Google Shape;721;p47"/>
          <p:cNvSpPr txBox="1"/>
          <p:nvPr>
            <p:ph type="title"/>
          </p:nvPr>
        </p:nvSpPr>
        <p:spPr>
          <a:xfrm>
            <a:off x="2552900" y="1674002"/>
            <a:ext cx="40380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HOW MIGHT WE</a:t>
            </a:r>
            <a:endParaRPr/>
          </a:p>
        </p:txBody>
      </p:sp>
      <p:sp>
        <p:nvSpPr>
          <p:cNvPr id="722" name="Google Shape;722;p47"/>
          <p:cNvSpPr/>
          <p:nvPr/>
        </p:nvSpPr>
        <p:spPr>
          <a:xfrm rot="-7779127">
            <a:off x="608568" y="2132687"/>
            <a:ext cx="424269" cy="52164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3" name="Google Shape;723;p47"/>
          <p:cNvGrpSpPr/>
          <p:nvPr/>
        </p:nvGrpSpPr>
        <p:grpSpPr>
          <a:xfrm>
            <a:off x="1527764" y="2640457"/>
            <a:ext cx="455962" cy="455994"/>
            <a:chOff x="1081404" y="1212475"/>
            <a:chExt cx="348275" cy="348300"/>
          </a:xfrm>
        </p:grpSpPr>
        <p:sp>
          <p:nvSpPr>
            <p:cNvPr id="724" name="Google Shape;724;p47"/>
            <p:cNvSpPr/>
            <p:nvPr/>
          </p:nvSpPr>
          <p:spPr>
            <a:xfrm>
              <a:off x="1081404" y="1212475"/>
              <a:ext cx="348275" cy="348300"/>
            </a:xfrm>
            <a:custGeom>
              <a:rect b="b" l="l" r="r" t="t"/>
              <a:pathLst>
                <a:path extrusionOk="0" h="13932" w="13931">
                  <a:moveTo>
                    <a:pt x="10418" y="894"/>
                  </a:moveTo>
                  <a:cubicBezTo>
                    <a:pt x="10906" y="1060"/>
                    <a:pt x="11264" y="1537"/>
                    <a:pt x="11264" y="2084"/>
                  </a:cubicBezTo>
                  <a:lnTo>
                    <a:pt x="11264" y="6990"/>
                  </a:lnTo>
                  <a:lnTo>
                    <a:pt x="10418" y="6990"/>
                  </a:lnTo>
                  <a:lnTo>
                    <a:pt x="10418" y="894"/>
                  </a:lnTo>
                  <a:close/>
                  <a:moveTo>
                    <a:pt x="11264" y="7811"/>
                  </a:moveTo>
                  <a:lnTo>
                    <a:pt x="11264" y="9823"/>
                  </a:lnTo>
                  <a:lnTo>
                    <a:pt x="8025" y="9823"/>
                  </a:lnTo>
                  <a:lnTo>
                    <a:pt x="10180" y="7811"/>
                  </a:lnTo>
                  <a:close/>
                  <a:moveTo>
                    <a:pt x="11883" y="10645"/>
                  </a:moveTo>
                  <a:cubicBezTo>
                    <a:pt x="12561" y="10645"/>
                    <a:pt x="13109" y="11193"/>
                    <a:pt x="13109" y="11871"/>
                  </a:cubicBezTo>
                  <a:lnTo>
                    <a:pt x="13109" y="11883"/>
                  </a:lnTo>
                  <a:cubicBezTo>
                    <a:pt x="13109" y="12562"/>
                    <a:pt x="12561" y="13121"/>
                    <a:pt x="11883" y="13121"/>
                  </a:cubicBezTo>
                  <a:lnTo>
                    <a:pt x="2048" y="13121"/>
                  </a:lnTo>
                  <a:cubicBezTo>
                    <a:pt x="1370" y="13121"/>
                    <a:pt x="810" y="12562"/>
                    <a:pt x="810" y="11883"/>
                  </a:cubicBezTo>
                  <a:lnTo>
                    <a:pt x="810" y="11871"/>
                  </a:lnTo>
                  <a:cubicBezTo>
                    <a:pt x="810" y="11193"/>
                    <a:pt x="1370" y="10645"/>
                    <a:pt x="2048" y="10645"/>
                  </a:cubicBezTo>
                  <a:close/>
                  <a:moveTo>
                    <a:pt x="7835" y="1"/>
                  </a:moveTo>
                  <a:cubicBezTo>
                    <a:pt x="7680" y="1"/>
                    <a:pt x="7525" y="96"/>
                    <a:pt x="7466" y="251"/>
                  </a:cubicBezTo>
                  <a:lnTo>
                    <a:pt x="6954" y="1429"/>
                  </a:lnTo>
                  <a:cubicBezTo>
                    <a:pt x="6858" y="1632"/>
                    <a:pt x="6954" y="1870"/>
                    <a:pt x="7168" y="1965"/>
                  </a:cubicBezTo>
                  <a:cubicBezTo>
                    <a:pt x="7218" y="1986"/>
                    <a:pt x="7269" y="1995"/>
                    <a:pt x="7321" y="1995"/>
                  </a:cubicBezTo>
                  <a:cubicBezTo>
                    <a:pt x="7479" y="1995"/>
                    <a:pt x="7632" y="1904"/>
                    <a:pt x="7704" y="1751"/>
                  </a:cubicBezTo>
                  <a:lnTo>
                    <a:pt x="8108" y="822"/>
                  </a:lnTo>
                  <a:lnTo>
                    <a:pt x="9597" y="822"/>
                  </a:lnTo>
                  <a:lnTo>
                    <a:pt x="9597" y="7228"/>
                  </a:lnTo>
                  <a:lnTo>
                    <a:pt x="6811" y="9823"/>
                  </a:lnTo>
                  <a:lnTo>
                    <a:pt x="2048" y="9823"/>
                  </a:lnTo>
                  <a:cubicBezTo>
                    <a:pt x="917" y="9823"/>
                    <a:pt x="0" y="10740"/>
                    <a:pt x="0" y="11871"/>
                  </a:cubicBezTo>
                  <a:lnTo>
                    <a:pt x="0" y="11883"/>
                  </a:lnTo>
                  <a:cubicBezTo>
                    <a:pt x="0" y="13014"/>
                    <a:pt x="917" y="13931"/>
                    <a:pt x="2048" y="13931"/>
                  </a:cubicBezTo>
                  <a:lnTo>
                    <a:pt x="11883" y="13931"/>
                  </a:lnTo>
                  <a:cubicBezTo>
                    <a:pt x="13014" y="13931"/>
                    <a:pt x="13931" y="13014"/>
                    <a:pt x="13931" y="11883"/>
                  </a:cubicBezTo>
                  <a:lnTo>
                    <a:pt x="13931" y="11871"/>
                  </a:lnTo>
                  <a:cubicBezTo>
                    <a:pt x="13931" y="10812"/>
                    <a:pt x="13121" y="9931"/>
                    <a:pt x="12073" y="9835"/>
                  </a:cubicBezTo>
                  <a:lnTo>
                    <a:pt x="12073" y="2072"/>
                  </a:lnTo>
                  <a:cubicBezTo>
                    <a:pt x="12073" y="929"/>
                    <a:pt x="11156" y="1"/>
                    <a:pt x="100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7"/>
            <p:cNvSpPr/>
            <p:nvPr/>
          </p:nvSpPr>
          <p:spPr>
            <a:xfrm>
              <a:off x="1134079" y="1498825"/>
              <a:ext cx="243225" cy="20575"/>
            </a:xfrm>
            <a:custGeom>
              <a:rect b="b" l="l" r="r" t="t"/>
              <a:pathLst>
                <a:path extrusionOk="0" h="823" w="9729">
                  <a:moveTo>
                    <a:pt x="548" y="1"/>
                  </a:moveTo>
                  <a:cubicBezTo>
                    <a:pt x="1" y="24"/>
                    <a:pt x="1" y="798"/>
                    <a:pt x="548" y="822"/>
                  </a:cubicBezTo>
                  <a:lnTo>
                    <a:pt x="9192" y="822"/>
                  </a:lnTo>
                  <a:cubicBezTo>
                    <a:pt x="9728" y="798"/>
                    <a:pt x="9728" y="24"/>
                    <a:pt x="91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6" name="Google Shape;726;p47"/>
          <p:cNvGrpSpPr/>
          <p:nvPr/>
        </p:nvGrpSpPr>
        <p:grpSpPr>
          <a:xfrm>
            <a:off x="7165347" y="2640453"/>
            <a:ext cx="450888" cy="455994"/>
            <a:chOff x="5714772" y="4150675"/>
            <a:chExt cx="344400" cy="348300"/>
          </a:xfrm>
        </p:grpSpPr>
        <p:sp>
          <p:nvSpPr>
            <p:cNvPr id="727" name="Google Shape;727;p47"/>
            <p:cNvSpPr/>
            <p:nvPr/>
          </p:nvSpPr>
          <p:spPr>
            <a:xfrm>
              <a:off x="5714772" y="4150675"/>
              <a:ext cx="344400" cy="348300"/>
            </a:xfrm>
            <a:custGeom>
              <a:rect b="b" l="l" r="r" t="t"/>
              <a:pathLst>
                <a:path extrusionOk="0" h="13932" w="13776">
                  <a:moveTo>
                    <a:pt x="10609" y="928"/>
                  </a:moveTo>
                  <a:lnTo>
                    <a:pt x="12811" y="3142"/>
                  </a:lnTo>
                  <a:lnTo>
                    <a:pt x="12430" y="3833"/>
                  </a:lnTo>
                  <a:lnTo>
                    <a:pt x="9942" y="1345"/>
                  </a:lnTo>
                  <a:lnTo>
                    <a:pt x="10609" y="928"/>
                  </a:lnTo>
                  <a:close/>
                  <a:moveTo>
                    <a:pt x="9251" y="1785"/>
                  </a:moveTo>
                  <a:cubicBezTo>
                    <a:pt x="9251" y="1785"/>
                    <a:pt x="12002" y="4559"/>
                    <a:pt x="12014" y="4559"/>
                  </a:cubicBezTo>
                  <a:lnTo>
                    <a:pt x="11621" y="5250"/>
                  </a:lnTo>
                  <a:lnTo>
                    <a:pt x="8585" y="2214"/>
                  </a:lnTo>
                  <a:lnTo>
                    <a:pt x="9251" y="1785"/>
                  </a:lnTo>
                  <a:close/>
                  <a:moveTo>
                    <a:pt x="7079" y="2148"/>
                  </a:moveTo>
                  <a:cubicBezTo>
                    <a:pt x="7257" y="2148"/>
                    <a:pt x="7436" y="2214"/>
                    <a:pt x="7561" y="2345"/>
                  </a:cubicBezTo>
                  <a:lnTo>
                    <a:pt x="11502" y="6297"/>
                  </a:lnTo>
                  <a:cubicBezTo>
                    <a:pt x="11776" y="6548"/>
                    <a:pt x="11776" y="7000"/>
                    <a:pt x="11502" y="7262"/>
                  </a:cubicBezTo>
                  <a:lnTo>
                    <a:pt x="7180" y="11584"/>
                  </a:lnTo>
                  <a:cubicBezTo>
                    <a:pt x="7049" y="11721"/>
                    <a:pt x="6870" y="11789"/>
                    <a:pt x="6693" y="11789"/>
                  </a:cubicBezTo>
                  <a:cubicBezTo>
                    <a:pt x="6516" y="11789"/>
                    <a:pt x="6340" y="11721"/>
                    <a:pt x="6215" y="11584"/>
                  </a:cubicBezTo>
                  <a:lnTo>
                    <a:pt x="2262" y="7643"/>
                  </a:lnTo>
                  <a:cubicBezTo>
                    <a:pt x="2001" y="7393"/>
                    <a:pt x="2001" y="6929"/>
                    <a:pt x="2262" y="6678"/>
                  </a:cubicBezTo>
                  <a:lnTo>
                    <a:pt x="6596" y="2345"/>
                  </a:lnTo>
                  <a:cubicBezTo>
                    <a:pt x="6721" y="2214"/>
                    <a:pt x="6900" y="2148"/>
                    <a:pt x="7079" y="2148"/>
                  </a:cubicBezTo>
                  <a:close/>
                  <a:moveTo>
                    <a:pt x="2155" y="8679"/>
                  </a:moveTo>
                  <a:lnTo>
                    <a:pt x="5191" y="11727"/>
                  </a:lnTo>
                  <a:lnTo>
                    <a:pt x="4525" y="12143"/>
                  </a:lnTo>
                  <a:lnTo>
                    <a:pt x="1762" y="9369"/>
                  </a:lnTo>
                  <a:lnTo>
                    <a:pt x="2155" y="8679"/>
                  </a:lnTo>
                  <a:close/>
                  <a:moveTo>
                    <a:pt x="1346" y="10107"/>
                  </a:moveTo>
                  <a:lnTo>
                    <a:pt x="3822" y="12584"/>
                  </a:lnTo>
                  <a:lnTo>
                    <a:pt x="3167" y="13001"/>
                  </a:lnTo>
                  <a:lnTo>
                    <a:pt x="953" y="10798"/>
                  </a:lnTo>
                  <a:lnTo>
                    <a:pt x="1346" y="10107"/>
                  </a:lnTo>
                  <a:close/>
                  <a:moveTo>
                    <a:pt x="10658" y="1"/>
                  </a:moveTo>
                  <a:cubicBezTo>
                    <a:pt x="10584" y="1"/>
                    <a:pt x="10510" y="20"/>
                    <a:pt x="10442" y="59"/>
                  </a:cubicBezTo>
                  <a:lnTo>
                    <a:pt x="7977" y="1630"/>
                  </a:lnTo>
                  <a:cubicBezTo>
                    <a:pt x="7722" y="1433"/>
                    <a:pt x="7404" y="1336"/>
                    <a:pt x="7085" y="1336"/>
                  </a:cubicBezTo>
                  <a:cubicBezTo>
                    <a:pt x="6691" y="1336"/>
                    <a:pt x="6296" y="1484"/>
                    <a:pt x="6013" y="1773"/>
                  </a:cubicBezTo>
                  <a:lnTo>
                    <a:pt x="1691" y="6095"/>
                  </a:lnTo>
                  <a:cubicBezTo>
                    <a:pt x="1155" y="6607"/>
                    <a:pt x="1108" y="7500"/>
                    <a:pt x="1560" y="8072"/>
                  </a:cubicBezTo>
                  <a:lnTo>
                    <a:pt x="96" y="10655"/>
                  </a:lnTo>
                  <a:cubicBezTo>
                    <a:pt x="0" y="10822"/>
                    <a:pt x="24" y="11024"/>
                    <a:pt x="155" y="11155"/>
                  </a:cubicBezTo>
                  <a:lnTo>
                    <a:pt x="2822" y="13810"/>
                  </a:lnTo>
                  <a:cubicBezTo>
                    <a:pt x="2897" y="13893"/>
                    <a:pt x="3000" y="13931"/>
                    <a:pt x="3106" y="13931"/>
                  </a:cubicBezTo>
                  <a:cubicBezTo>
                    <a:pt x="3184" y="13931"/>
                    <a:pt x="3263" y="13910"/>
                    <a:pt x="3334" y="13870"/>
                  </a:cubicBezTo>
                  <a:lnTo>
                    <a:pt x="5799" y="12298"/>
                  </a:lnTo>
                  <a:cubicBezTo>
                    <a:pt x="6057" y="12502"/>
                    <a:pt x="6378" y="12602"/>
                    <a:pt x="6698" y="12602"/>
                  </a:cubicBezTo>
                  <a:cubicBezTo>
                    <a:pt x="7088" y="12602"/>
                    <a:pt x="7477" y="12455"/>
                    <a:pt x="7751" y="12167"/>
                  </a:cubicBezTo>
                  <a:lnTo>
                    <a:pt x="12085" y="7833"/>
                  </a:lnTo>
                  <a:cubicBezTo>
                    <a:pt x="12609" y="7321"/>
                    <a:pt x="12669" y="6428"/>
                    <a:pt x="12216" y="5857"/>
                  </a:cubicBezTo>
                  <a:lnTo>
                    <a:pt x="13681" y="3273"/>
                  </a:lnTo>
                  <a:cubicBezTo>
                    <a:pt x="13776" y="3119"/>
                    <a:pt x="13740" y="2916"/>
                    <a:pt x="13609" y="2785"/>
                  </a:cubicBezTo>
                  <a:lnTo>
                    <a:pt x="10954" y="118"/>
                  </a:lnTo>
                  <a:cubicBezTo>
                    <a:pt x="10870" y="41"/>
                    <a:pt x="10764" y="1"/>
                    <a:pt x="1065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47"/>
            <p:cNvSpPr/>
            <p:nvPr/>
          </p:nvSpPr>
          <p:spPr>
            <a:xfrm>
              <a:off x="5842472" y="4256925"/>
              <a:ext cx="114600" cy="112225"/>
            </a:xfrm>
            <a:custGeom>
              <a:rect b="b" l="l" r="r" t="t"/>
              <a:pathLst>
                <a:path extrusionOk="0" h="4489" w="4584">
                  <a:moveTo>
                    <a:pt x="1657" y="823"/>
                  </a:moveTo>
                  <a:cubicBezTo>
                    <a:pt x="1725" y="823"/>
                    <a:pt x="1797" y="834"/>
                    <a:pt x="1869" y="857"/>
                  </a:cubicBezTo>
                  <a:cubicBezTo>
                    <a:pt x="1977" y="893"/>
                    <a:pt x="2072" y="940"/>
                    <a:pt x="2143" y="1024"/>
                  </a:cubicBezTo>
                  <a:cubicBezTo>
                    <a:pt x="2322" y="1190"/>
                    <a:pt x="2381" y="1440"/>
                    <a:pt x="2334" y="1678"/>
                  </a:cubicBezTo>
                  <a:cubicBezTo>
                    <a:pt x="2298" y="1809"/>
                    <a:pt x="2346" y="1952"/>
                    <a:pt x="2441" y="2059"/>
                  </a:cubicBezTo>
                  <a:cubicBezTo>
                    <a:pt x="2515" y="2133"/>
                    <a:pt x="2624" y="2178"/>
                    <a:pt x="2731" y="2178"/>
                  </a:cubicBezTo>
                  <a:cubicBezTo>
                    <a:pt x="2762" y="2178"/>
                    <a:pt x="2792" y="2175"/>
                    <a:pt x="2822" y="2167"/>
                  </a:cubicBezTo>
                  <a:cubicBezTo>
                    <a:pt x="2878" y="2153"/>
                    <a:pt x="2934" y="2146"/>
                    <a:pt x="2989" y="2146"/>
                  </a:cubicBezTo>
                  <a:cubicBezTo>
                    <a:pt x="3169" y="2146"/>
                    <a:pt x="3340" y="2218"/>
                    <a:pt x="3477" y="2345"/>
                  </a:cubicBezTo>
                  <a:cubicBezTo>
                    <a:pt x="3751" y="2619"/>
                    <a:pt x="3739" y="3048"/>
                    <a:pt x="3465" y="3345"/>
                  </a:cubicBezTo>
                  <a:cubicBezTo>
                    <a:pt x="3293" y="3517"/>
                    <a:pt x="3001" y="3656"/>
                    <a:pt x="2756" y="3656"/>
                  </a:cubicBezTo>
                  <a:cubicBezTo>
                    <a:pt x="2746" y="3656"/>
                    <a:pt x="2736" y="3655"/>
                    <a:pt x="2727" y="3655"/>
                  </a:cubicBezTo>
                  <a:cubicBezTo>
                    <a:pt x="2703" y="3655"/>
                    <a:pt x="1381" y="3667"/>
                    <a:pt x="822" y="3679"/>
                  </a:cubicBezTo>
                  <a:cubicBezTo>
                    <a:pt x="822" y="3119"/>
                    <a:pt x="845" y="1786"/>
                    <a:pt x="834" y="1762"/>
                  </a:cubicBezTo>
                  <a:cubicBezTo>
                    <a:pt x="834" y="1306"/>
                    <a:pt x="1194" y="823"/>
                    <a:pt x="1657" y="823"/>
                  </a:cubicBezTo>
                  <a:close/>
                  <a:moveTo>
                    <a:pt x="1665" y="0"/>
                  </a:moveTo>
                  <a:cubicBezTo>
                    <a:pt x="1282" y="0"/>
                    <a:pt x="905" y="147"/>
                    <a:pt x="607" y="428"/>
                  </a:cubicBezTo>
                  <a:cubicBezTo>
                    <a:pt x="250" y="750"/>
                    <a:pt x="12" y="1297"/>
                    <a:pt x="24" y="1774"/>
                  </a:cubicBezTo>
                  <a:cubicBezTo>
                    <a:pt x="24" y="1881"/>
                    <a:pt x="0" y="3893"/>
                    <a:pt x="0" y="3905"/>
                  </a:cubicBezTo>
                  <a:cubicBezTo>
                    <a:pt x="0" y="4060"/>
                    <a:pt x="60" y="4203"/>
                    <a:pt x="167" y="4322"/>
                  </a:cubicBezTo>
                  <a:lnTo>
                    <a:pt x="179" y="4322"/>
                  </a:lnTo>
                  <a:cubicBezTo>
                    <a:pt x="286" y="4429"/>
                    <a:pt x="429" y="4488"/>
                    <a:pt x="583" y="4488"/>
                  </a:cubicBezTo>
                  <a:cubicBezTo>
                    <a:pt x="595" y="4488"/>
                    <a:pt x="2608" y="4464"/>
                    <a:pt x="2715" y="4464"/>
                  </a:cubicBezTo>
                  <a:cubicBezTo>
                    <a:pt x="2727" y="4465"/>
                    <a:pt x="2739" y="4465"/>
                    <a:pt x="2751" y="4465"/>
                  </a:cubicBezTo>
                  <a:cubicBezTo>
                    <a:pt x="3218" y="4465"/>
                    <a:pt x="3747" y="4241"/>
                    <a:pt x="4060" y="3893"/>
                  </a:cubicBezTo>
                  <a:cubicBezTo>
                    <a:pt x="4453" y="3464"/>
                    <a:pt x="4584" y="2893"/>
                    <a:pt x="4417" y="2381"/>
                  </a:cubicBezTo>
                  <a:cubicBezTo>
                    <a:pt x="4346" y="2155"/>
                    <a:pt x="4215" y="1940"/>
                    <a:pt x="4048" y="1774"/>
                  </a:cubicBezTo>
                  <a:cubicBezTo>
                    <a:pt x="3798" y="1524"/>
                    <a:pt x="3489" y="1381"/>
                    <a:pt x="3155" y="1333"/>
                  </a:cubicBezTo>
                  <a:cubicBezTo>
                    <a:pt x="3120" y="1000"/>
                    <a:pt x="2965" y="690"/>
                    <a:pt x="2727" y="440"/>
                  </a:cubicBezTo>
                  <a:cubicBezTo>
                    <a:pt x="2548" y="273"/>
                    <a:pt x="2346" y="142"/>
                    <a:pt x="2119" y="71"/>
                  </a:cubicBezTo>
                  <a:cubicBezTo>
                    <a:pt x="1970" y="24"/>
                    <a:pt x="1817" y="0"/>
                    <a:pt x="16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48"/>
          <p:cNvSpPr txBox="1"/>
          <p:nvPr>
            <p:ph idx="1" type="subTitle"/>
          </p:nvPr>
        </p:nvSpPr>
        <p:spPr>
          <a:xfrm>
            <a:off x="1983725" y="2130000"/>
            <a:ext cx="5055900" cy="12021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None/>
            </a:pPr>
            <a:r>
              <a:rPr lang="en" sz="2400">
                <a:solidFill>
                  <a:srgbClr val="000000"/>
                </a:solidFill>
                <a:highlight>
                  <a:srgbClr val="F9CB9C"/>
                </a:highlight>
              </a:rPr>
              <a:t>Match people</a:t>
            </a:r>
            <a:r>
              <a:rPr lang="en" sz="2400">
                <a:solidFill>
                  <a:srgbClr val="000000"/>
                </a:solidFill>
              </a:rPr>
              <a:t> with more experienced fitness buddies to </a:t>
            </a:r>
            <a:r>
              <a:rPr lang="en" sz="2400">
                <a:solidFill>
                  <a:srgbClr val="000000"/>
                </a:solidFill>
                <a:highlight>
                  <a:srgbClr val="F9CB9C"/>
                </a:highlight>
              </a:rPr>
              <a:t>provide guidance</a:t>
            </a:r>
            <a:endParaRPr sz="2400">
              <a:solidFill>
                <a:schemeClr val="dk1"/>
              </a:solidFill>
              <a:highlight>
                <a:srgbClr val="F9CB9C"/>
              </a:highlight>
            </a:endParaRPr>
          </a:p>
        </p:txBody>
      </p:sp>
      <p:sp>
        <p:nvSpPr>
          <p:cNvPr id="734" name="Google Shape;734;p48"/>
          <p:cNvSpPr txBox="1"/>
          <p:nvPr>
            <p:ph type="title"/>
          </p:nvPr>
        </p:nvSpPr>
        <p:spPr>
          <a:xfrm>
            <a:off x="2552900" y="1674002"/>
            <a:ext cx="40380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SOLUTION</a:t>
            </a:r>
            <a:endParaRPr/>
          </a:p>
        </p:txBody>
      </p:sp>
      <p:sp>
        <p:nvSpPr>
          <p:cNvPr id="735" name="Google Shape;735;p48"/>
          <p:cNvSpPr/>
          <p:nvPr/>
        </p:nvSpPr>
        <p:spPr>
          <a:xfrm rot="-7779127">
            <a:off x="608568" y="2132687"/>
            <a:ext cx="424269" cy="52164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6" name="Google Shape;736;p48"/>
          <p:cNvGrpSpPr/>
          <p:nvPr/>
        </p:nvGrpSpPr>
        <p:grpSpPr>
          <a:xfrm>
            <a:off x="1527764" y="2640457"/>
            <a:ext cx="455962" cy="455994"/>
            <a:chOff x="1081404" y="1212475"/>
            <a:chExt cx="348275" cy="348300"/>
          </a:xfrm>
        </p:grpSpPr>
        <p:sp>
          <p:nvSpPr>
            <p:cNvPr id="737" name="Google Shape;737;p48"/>
            <p:cNvSpPr/>
            <p:nvPr/>
          </p:nvSpPr>
          <p:spPr>
            <a:xfrm>
              <a:off x="1081404" y="1212475"/>
              <a:ext cx="348275" cy="348300"/>
            </a:xfrm>
            <a:custGeom>
              <a:rect b="b" l="l" r="r" t="t"/>
              <a:pathLst>
                <a:path extrusionOk="0" h="13932" w="13931">
                  <a:moveTo>
                    <a:pt x="10418" y="894"/>
                  </a:moveTo>
                  <a:cubicBezTo>
                    <a:pt x="10906" y="1060"/>
                    <a:pt x="11264" y="1537"/>
                    <a:pt x="11264" y="2084"/>
                  </a:cubicBezTo>
                  <a:lnTo>
                    <a:pt x="11264" y="6990"/>
                  </a:lnTo>
                  <a:lnTo>
                    <a:pt x="10418" y="6990"/>
                  </a:lnTo>
                  <a:lnTo>
                    <a:pt x="10418" y="894"/>
                  </a:lnTo>
                  <a:close/>
                  <a:moveTo>
                    <a:pt x="11264" y="7811"/>
                  </a:moveTo>
                  <a:lnTo>
                    <a:pt x="11264" y="9823"/>
                  </a:lnTo>
                  <a:lnTo>
                    <a:pt x="8025" y="9823"/>
                  </a:lnTo>
                  <a:lnTo>
                    <a:pt x="10180" y="7811"/>
                  </a:lnTo>
                  <a:close/>
                  <a:moveTo>
                    <a:pt x="11883" y="10645"/>
                  </a:moveTo>
                  <a:cubicBezTo>
                    <a:pt x="12561" y="10645"/>
                    <a:pt x="13109" y="11193"/>
                    <a:pt x="13109" y="11871"/>
                  </a:cubicBezTo>
                  <a:lnTo>
                    <a:pt x="13109" y="11883"/>
                  </a:lnTo>
                  <a:cubicBezTo>
                    <a:pt x="13109" y="12562"/>
                    <a:pt x="12561" y="13121"/>
                    <a:pt x="11883" y="13121"/>
                  </a:cubicBezTo>
                  <a:lnTo>
                    <a:pt x="2048" y="13121"/>
                  </a:lnTo>
                  <a:cubicBezTo>
                    <a:pt x="1370" y="13121"/>
                    <a:pt x="810" y="12562"/>
                    <a:pt x="810" y="11883"/>
                  </a:cubicBezTo>
                  <a:lnTo>
                    <a:pt x="810" y="11871"/>
                  </a:lnTo>
                  <a:cubicBezTo>
                    <a:pt x="810" y="11193"/>
                    <a:pt x="1370" y="10645"/>
                    <a:pt x="2048" y="10645"/>
                  </a:cubicBezTo>
                  <a:close/>
                  <a:moveTo>
                    <a:pt x="7835" y="1"/>
                  </a:moveTo>
                  <a:cubicBezTo>
                    <a:pt x="7680" y="1"/>
                    <a:pt x="7525" y="96"/>
                    <a:pt x="7466" y="251"/>
                  </a:cubicBezTo>
                  <a:lnTo>
                    <a:pt x="6954" y="1429"/>
                  </a:lnTo>
                  <a:cubicBezTo>
                    <a:pt x="6858" y="1632"/>
                    <a:pt x="6954" y="1870"/>
                    <a:pt x="7168" y="1965"/>
                  </a:cubicBezTo>
                  <a:cubicBezTo>
                    <a:pt x="7218" y="1986"/>
                    <a:pt x="7269" y="1995"/>
                    <a:pt x="7321" y="1995"/>
                  </a:cubicBezTo>
                  <a:cubicBezTo>
                    <a:pt x="7479" y="1995"/>
                    <a:pt x="7632" y="1904"/>
                    <a:pt x="7704" y="1751"/>
                  </a:cubicBezTo>
                  <a:lnTo>
                    <a:pt x="8108" y="822"/>
                  </a:lnTo>
                  <a:lnTo>
                    <a:pt x="9597" y="822"/>
                  </a:lnTo>
                  <a:lnTo>
                    <a:pt x="9597" y="7228"/>
                  </a:lnTo>
                  <a:lnTo>
                    <a:pt x="6811" y="9823"/>
                  </a:lnTo>
                  <a:lnTo>
                    <a:pt x="2048" y="9823"/>
                  </a:lnTo>
                  <a:cubicBezTo>
                    <a:pt x="917" y="9823"/>
                    <a:pt x="0" y="10740"/>
                    <a:pt x="0" y="11871"/>
                  </a:cubicBezTo>
                  <a:lnTo>
                    <a:pt x="0" y="11883"/>
                  </a:lnTo>
                  <a:cubicBezTo>
                    <a:pt x="0" y="13014"/>
                    <a:pt x="917" y="13931"/>
                    <a:pt x="2048" y="13931"/>
                  </a:cubicBezTo>
                  <a:lnTo>
                    <a:pt x="11883" y="13931"/>
                  </a:lnTo>
                  <a:cubicBezTo>
                    <a:pt x="13014" y="13931"/>
                    <a:pt x="13931" y="13014"/>
                    <a:pt x="13931" y="11883"/>
                  </a:cubicBezTo>
                  <a:lnTo>
                    <a:pt x="13931" y="11871"/>
                  </a:lnTo>
                  <a:cubicBezTo>
                    <a:pt x="13931" y="10812"/>
                    <a:pt x="13121" y="9931"/>
                    <a:pt x="12073" y="9835"/>
                  </a:cubicBezTo>
                  <a:lnTo>
                    <a:pt x="12073" y="2072"/>
                  </a:lnTo>
                  <a:cubicBezTo>
                    <a:pt x="12073" y="929"/>
                    <a:pt x="11156" y="1"/>
                    <a:pt x="100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8"/>
            <p:cNvSpPr/>
            <p:nvPr/>
          </p:nvSpPr>
          <p:spPr>
            <a:xfrm>
              <a:off x="1134079" y="1498825"/>
              <a:ext cx="243225" cy="20575"/>
            </a:xfrm>
            <a:custGeom>
              <a:rect b="b" l="l" r="r" t="t"/>
              <a:pathLst>
                <a:path extrusionOk="0" h="823" w="9729">
                  <a:moveTo>
                    <a:pt x="548" y="1"/>
                  </a:moveTo>
                  <a:cubicBezTo>
                    <a:pt x="1" y="24"/>
                    <a:pt x="1" y="798"/>
                    <a:pt x="548" y="822"/>
                  </a:cubicBezTo>
                  <a:lnTo>
                    <a:pt x="9192" y="822"/>
                  </a:lnTo>
                  <a:cubicBezTo>
                    <a:pt x="9728" y="798"/>
                    <a:pt x="9728" y="24"/>
                    <a:pt x="91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9" name="Google Shape;739;p48"/>
          <p:cNvGrpSpPr/>
          <p:nvPr/>
        </p:nvGrpSpPr>
        <p:grpSpPr>
          <a:xfrm>
            <a:off x="7165347" y="2640453"/>
            <a:ext cx="450888" cy="455994"/>
            <a:chOff x="5714772" y="4150675"/>
            <a:chExt cx="344400" cy="348300"/>
          </a:xfrm>
        </p:grpSpPr>
        <p:sp>
          <p:nvSpPr>
            <p:cNvPr id="740" name="Google Shape;740;p48"/>
            <p:cNvSpPr/>
            <p:nvPr/>
          </p:nvSpPr>
          <p:spPr>
            <a:xfrm>
              <a:off x="5714772" y="4150675"/>
              <a:ext cx="344400" cy="348300"/>
            </a:xfrm>
            <a:custGeom>
              <a:rect b="b" l="l" r="r" t="t"/>
              <a:pathLst>
                <a:path extrusionOk="0" h="13932" w="13776">
                  <a:moveTo>
                    <a:pt x="10609" y="928"/>
                  </a:moveTo>
                  <a:lnTo>
                    <a:pt x="12811" y="3142"/>
                  </a:lnTo>
                  <a:lnTo>
                    <a:pt x="12430" y="3833"/>
                  </a:lnTo>
                  <a:lnTo>
                    <a:pt x="9942" y="1345"/>
                  </a:lnTo>
                  <a:lnTo>
                    <a:pt x="10609" y="928"/>
                  </a:lnTo>
                  <a:close/>
                  <a:moveTo>
                    <a:pt x="9251" y="1785"/>
                  </a:moveTo>
                  <a:cubicBezTo>
                    <a:pt x="9251" y="1785"/>
                    <a:pt x="12002" y="4559"/>
                    <a:pt x="12014" y="4559"/>
                  </a:cubicBezTo>
                  <a:lnTo>
                    <a:pt x="11621" y="5250"/>
                  </a:lnTo>
                  <a:lnTo>
                    <a:pt x="8585" y="2214"/>
                  </a:lnTo>
                  <a:lnTo>
                    <a:pt x="9251" y="1785"/>
                  </a:lnTo>
                  <a:close/>
                  <a:moveTo>
                    <a:pt x="7079" y="2148"/>
                  </a:moveTo>
                  <a:cubicBezTo>
                    <a:pt x="7257" y="2148"/>
                    <a:pt x="7436" y="2214"/>
                    <a:pt x="7561" y="2345"/>
                  </a:cubicBezTo>
                  <a:lnTo>
                    <a:pt x="11502" y="6297"/>
                  </a:lnTo>
                  <a:cubicBezTo>
                    <a:pt x="11776" y="6548"/>
                    <a:pt x="11776" y="7000"/>
                    <a:pt x="11502" y="7262"/>
                  </a:cubicBezTo>
                  <a:lnTo>
                    <a:pt x="7180" y="11584"/>
                  </a:lnTo>
                  <a:cubicBezTo>
                    <a:pt x="7049" y="11721"/>
                    <a:pt x="6870" y="11789"/>
                    <a:pt x="6693" y="11789"/>
                  </a:cubicBezTo>
                  <a:cubicBezTo>
                    <a:pt x="6516" y="11789"/>
                    <a:pt x="6340" y="11721"/>
                    <a:pt x="6215" y="11584"/>
                  </a:cubicBezTo>
                  <a:lnTo>
                    <a:pt x="2262" y="7643"/>
                  </a:lnTo>
                  <a:cubicBezTo>
                    <a:pt x="2001" y="7393"/>
                    <a:pt x="2001" y="6929"/>
                    <a:pt x="2262" y="6678"/>
                  </a:cubicBezTo>
                  <a:lnTo>
                    <a:pt x="6596" y="2345"/>
                  </a:lnTo>
                  <a:cubicBezTo>
                    <a:pt x="6721" y="2214"/>
                    <a:pt x="6900" y="2148"/>
                    <a:pt x="7079" y="2148"/>
                  </a:cubicBezTo>
                  <a:close/>
                  <a:moveTo>
                    <a:pt x="2155" y="8679"/>
                  </a:moveTo>
                  <a:lnTo>
                    <a:pt x="5191" y="11727"/>
                  </a:lnTo>
                  <a:lnTo>
                    <a:pt x="4525" y="12143"/>
                  </a:lnTo>
                  <a:lnTo>
                    <a:pt x="1762" y="9369"/>
                  </a:lnTo>
                  <a:lnTo>
                    <a:pt x="2155" y="8679"/>
                  </a:lnTo>
                  <a:close/>
                  <a:moveTo>
                    <a:pt x="1346" y="10107"/>
                  </a:moveTo>
                  <a:lnTo>
                    <a:pt x="3822" y="12584"/>
                  </a:lnTo>
                  <a:lnTo>
                    <a:pt x="3167" y="13001"/>
                  </a:lnTo>
                  <a:lnTo>
                    <a:pt x="953" y="10798"/>
                  </a:lnTo>
                  <a:lnTo>
                    <a:pt x="1346" y="10107"/>
                  </a:lnTo>
                  <a:close/>
                  <a:moveTo>
                    <a:pt x="10658" y="1"/>
                  </a:moveTo>
                  <a:cubicBezTo>
                    <a:pt x="10584" y="1"/>
                    <a:pt x="10510" y="20"/>
                    <a:pt x="10442" y="59"/>
                  </a:cubicBezTo>
                  <a:lnTo>
                    <a:pt x="7977" y="1630"/>
                  </a:lnTo>
                  <a:cubicBezTo>
                    <a:pt x="7722" y="1433"/>
                    <a:pt x="7404" y="1336"/>
                    <a:pt x="7085" y="1336"/>
                  </a:cubicBezTo>
                  <a:cubicBezTo>
                    <a:pt x="6691" y="1336"/>
                    <a:pt x="6296" y="1484"/>
                    <a:pt x="6013" y="1773"/>
                  </a:cubicBezTo>
                  <a:lnTo>
                    <a:pt x="1691" y="6095"/>
                  </a:lnTo>
                  <a:cubicBezTo>
                    <a:pt x="1155" y="6607"/>
                    <a:pt x="1108" y="7500"/>
                    <a:pt x="1560" y="8072"/>
                  </a:cubicBezTo>
                  <a:lnTo>
                    <a:pt x="96" y="10655"/>
                  </a:lnTo>
                  <a:cubicBezTo>
                    <a:pt x="0" y="10822"/>
                    <a:pt x="24" y="11024"/>
                    <a:pt x="155" y="11155"/>
                  </a:cubicBezTo>
                  <a:lnTo>
                    <a:pt x="2822" y="13810"/>
                  </a:lnTo>
                  <a:cubicBezTo>
                    <a:pt x="2897" y="13893"/>
                    <a:pt x="3000" y="13931"/>
                    <a:pt x="3106" y="13931"/>
                  </a:cubicBezTo>
                  <a:cubicBezTo>
                    <a:pt x="3184" y="13931"/>
                    <a:pt x="3263" y="13910"/>
                    <a:pt x="3334" y="13870"/>
                  </a:cubicBezTo>
                  <a:lnTo>
                    <a:pt x="5799" y="12298"/>
                  </a:lnTo>
                  <a:cubicBezTo>
                    <a:pt x="6057" y="12502"/>
                    <a:pt x="6378" y="12602"/>
                    <a:pt x="6698" y="12602"/>
                  </a:cubicBezTo>
                  <a:cubicBezTo>
                    <a:pt x="7088" y="12602"/>
                    <a:pt x="7477" y="12455"/>
                    <a:pt x="7751" y="12167"/>
                  </a:cubicBezTo>
                  <a:lnTo>
                    <a:pt x="12085" y="7833"/>
                  </a:lnTo>
                  <a:cubicBezTo>
                    <a:pt x="12609" y="7321"/>
                    <a:pt x="12669" y="6428"/>
                    <a:pt x="12216" y="5857"/>
                  </a:cubicBezTo>
                  <a:lnTo>
                    <a:pt x="13681" y="3273"/>
                  </a:lnTo>
                  <a:cubicBezTo>
                    <a:pt x="13776" y="3119"/>
                    <a:pt x="13740" y="2916"/>
                    <a:pt x="13609" y="2785"/>
                  </a:cubicBezTo>
                  <a:lnTo>
                    <a:pt x="10954" y="118"/>
                  </a:lnTo>
                  <a:cubicBezTo>
                    <a:pt x="10870" y="41"/>
                    <a:pt x="10764" y="1"/>
                    <a:pt x="1065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48"/>
            <p:cNvSpPr/>
            <p:nvPr/>
          </p:nvSpPr>
          <p:spPr>
            <a:xfrm>
              <a:off x="5842472" y="4256925"/>
              <a:ext cx="114600" cy="112225"/>
            </a:xfrm>
            <a:custGeom>
              <a:rect b="b" l="l" r="r" t="t"/>
              <a:pathLst>
                <a:path extrusionOk="0" h="4489" w="4584">
                  <a:moveTo>
                    <a:pt x="1657" y="823"/>
                  </a:moveTo>
                  <a:cubicBezTo>
                    <a:pt x="1725" y="823"/>
                    <a:pt x="1797" y="834"/>
                    <a:pt x="1869" y="857"/>
                  </a:cubicBezTo>
                  <a:cubicBezTo>
                    <a:pt x="1977" y="893"/>
                    <a:pt x="2072" y="940"/>
                    <a:pt x="2143" y="1024"/>
                  </a:cubicBezTo>
                  <a:cubicBezTo>
                    <a:pt x="2322" y="1190"/>
                    <a:pt x="2381" y="1440"/>
                    <a:pt x="2334" y="1678"/>
                  </a:cubicBezTo>
                  <a:cubicBezTo>
                    <a:pt x="2298" y="1809"/>
                    <a:pt x="2346" y="1952"/>
                    <a:pt x="2441" y="2059"/>
                  </a:cubicBezTo>
                  <a:cubicBezTo>
                    <a:pt x="2515" y="2133"/>
                    <a:pt x="2624" y="2178"/>
                    <a:pt x="2731" y="2178"/>
                  </a:cubicBezTo>
                  <a:cubicBezTo>
                    <a:pt x="2762" y="2178"/>
                    <a:pt x="2792" y="2175"/>
                    <a:pt x="2822" y="2167"/>
                  </a:cubicBezTo>
                  <a:cubicBezTo>
                    <a:pt x="2878" y="2153"/>
                    <a:pt x="2934" y="2146"/>
                    <a:pt x="2989" y="2146"/>
                  </a:cubicBezTo>
                  <a:cubicBezTo>
                    <a:pt x="3169" y="2146"/>
                    <a:pt x="3340" y="2218"/>
                    <a:pt x="3477" y="2345"/>
                  </a:cubicBezTo>
                  <a:cubicBezTo>
                    <a:pt x="3751" y="2619"/>
                    <a:pt x="3739" y="3048"/>
                    <a:pt x="3465" y="3345"/>
                  </a:cubicBezTo>
                  <a:cubicBezTo>
                    <a:pt x="3293" y="3517"/>
                    <a:pt x="3001" y="3656"/>
                    <a:pt x="2756" y="3656"/>
                  </a:cubicBezTo>
                  <a:cubicBezTo>
                    <a:pt x="2746" y="3656"/>
                    <a:pt x="2736" y="3655"/>
                    <a:pt x="2727" y="3655"/>
                  </a:cubicBezTo>
                  <a:cubicBezTo>
                    <a:pt x="2703" y="3655"/>
                    <a:pt x="1381" y="3667"/>
                    <a:pt x="822" y="3679"/>
                  </a:cubicBezTo>
                  <a:cubicBezTo>
                    <a:pt x="822" y="3119"/>
                    <a:pt x="845" y="1786"/>
                    <a:pt x="834" y="1762"/>
                  </a:cubicBezTo>
                  <a:cubicBezTo>
                    <a:pt x="834" y="1306"/>
                    <a:pt x="1194" y="823"/>
                    <a:pt x="1657" y="823"/>
                  </a:cubicBezTo>
                  <a:close/>
                  <a:moveTo>
                    <a:pt x="1665" y="0"/>
                  </a:moveTo>
                  <a:cubicBezTo>
                    <a:pt x="1282" y="0"/>
                    <a:pt x="905" y="147"/>
                    <a:pt x="607" y="428"/>
                  </a:cubicBezTo>
                  <a:cubicBezTo>
                    <a:pt x="250" y="750"/>
                    <a:pt x="12" y="1297"/>
                    <a:pt x="24" y="1774"/>
                  </a:cubicBezTo>
                  <a:cubicBezTo>
                    <a:pt x="24" y="1881"/>
                    <a:pt x="0" y="3893"/>
                    <a:pt x="0" y="3905"/>
                  </a:cubicBezTo>
                  <a:cubicBezTo>
                    <a:pt x="0" y="4060"/>
                    <a:pt x="60" y="4203"/>
                    <a:pt x="167" y="4322"/>
                  </a:cubicBezTo>
                  <a:lnTo>
                    <a:pt x="179" y="4322"/>
                  </a:lnTo>
                  <a:cubicBezTo>
                    <a:pt x="286" y="4429"/>
                    <a:pt x="429" y="4488"/>
                    <a:pt x="583" y="4488"/>
                  </a:cubicBezTo>
                  <a:cubicBezTo>
                    <a:pt x="595" y="4488"/>
                    <a:pt x="2608" y="4464"/>
                    <a:pt x="2715" y="4464"/>
                  </a:cubicBezTo>
                  <a:cubicBezTo>
                    <a:pt x="2727" y="4465"/>
                    <a:pt x="2739" y="4465"/>
                    <a:pt x="2751" y="4465"/>
                  </a:cubicBezTo>
                  <a:cubicBezTo>
                    <a:pt x="3218" y="4465"/>
                    <a:pt x="3747" y="4241"/>
                    <a:pt x="4060" y="3893"/>
                  </a:cubicBezTo>
                  <a:cubicBezTo>
                    <a:pt x="4453" y="3464"/>
                    <a:pt x="4584" y="2893"/>
                    <a:pt x="4417" y="2381"/>
                  </a:cubicBezTo>
                  <a:cubicBezTo>
                    <a:pt x="4346" y="2155"/>
                    <a:pt x="4215" y="1940"/>
                    <a:pt x="4048" y="1774"/>
                  </a:cubicBezTo>
                  <a:cubicBezTo>
                    <a:pt x="3798" y="1524"/>
                    <a:pt x="3489" y="1381"/>
                    <a:pt x="3155" y="1333"/>
                  </a:cubicBezTo>
                  <a:cubicBezTo>
                    <a:pt x="3120" y="1000"/>
                    <a:pt x="2965" y="690"/>
                    <a:pt x="2727" y="440"/>
                  </a:cubicBezTo>
                  <a:cubicBezTo>
                    <a:pt x="2548" y="273"/>
                    <a:pt x="2346" y="142"/>
                    <a:pt x="2119" y="71"/>
                  </a:cubicBezTo>
                  <a:cubicBezTo>
                    <a:pt x="1970" y="24"/>
                    <a:pt x="1817" y="0"/>
                    <a:pt x="16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49"/>
          <p:cNvSpPr txBox="1"/>
          <p:nvPr>
            <p:ph idx="1" type="subTitle"/>
          </p:nvPr>
        </p:nvSpPr>
        <p:spPr>
          <a:xfrm>
            <a:off x="713225" y="1894625"/>
            <a:ext cx="5386200" cy="2682900"/>
          </a:xfrm>
          <a:prstGeom prst="rect">
            <a:avLst/>
          </a:prstGeom>
        </p:spPr>
        <p:txBody>
          <a:bodyPr anchorCtr="0" anchor="ctr" bIns="91425" lIns="91425" spcFirstLastPara="1" rIns="91425" wrap="square" tIns="91425">
            <a:noAutofit/>
          </a:bodyPr>
          <a:lstStyle/>
          <a:p>
            <a:pPr indent="-323850" lvl="0" marL="457200" rtl="0" algn="l">
              <a:spcBef>
                <a:spcPts val="0"/>
              </a:spcBef>
              <a:spcAft>
                <a:spcPts val="0"/>
              </a:spcAft>
              <a:buClr>
                <a:schemeClr val="dk1"/>
              </a:buClr>
              <a:buSzPts val="1500"/>
              <a:buFont typeface="Work Sans"/>
              <a:buChar char="●"/>
            </a:pPr>
            <a:r>
              <a:rPr lang="en" sz="1500"/>
              <a:t>Being at the gym alone is scary</a:t>
            </a:r>
            <a:endParaRPr sz="1500"/>
          </a:p>
          <a:p>
            <a:pPr indent="-323850" lvl="0" marL="457200" rtl="0" algn="l">
              <a:spcBef>
                <a:spcPts val="0"/>
              </a:spcBef>
              <a:spcAft>
                <a:spcPts val="0"/>
              </a:spcAft>
              <a:buClr>
                <a:schemeClr val="dk1"/>
              </a:buClr>
              <a:buSzPts val="1500"/>
              <a:buFont typeface="Work Sans"/>
              <a:buChar char="●"/>
            </a:pPr>
            <a:r>
              <a:rPr lang="en" sz="1500"/>
              <a:t>Not just showing what to do but why to do it will help demystify fitness</a:t>
            </a:r>
            <a:endParaRPr sz="1500"/>
          </a:p>
          <a:p>
            <a:pPr indent="-323850" lvl="0" marL="457200" rtl="0" algn="l">
              <a:spcBef>
                <a:spcPts val="0"/>
              </a:spcBef>
              <a:spcAft>
                <a:spcPts val="0"/>
              </a:spcAft>
              <a:buClr>
                <a:schemeClr val="dk1"/>
              </a:buClr>
              <a:buSzPts val="1500"/>
              <a:buFont typeface="Work Sans"/>
              <a:buChar char="●"/>
            </a:pPr>
            <a:r>
              <a:rPr lang="en" sz="1500"/>
              <a:t>Correcting one’s form and technique will help them stay safe and feel less self-conscious</a:t>
            </a:r>
            <a:endParaRPr sz="1500"/>
          </a:p>
        </p:txBody>
      </p:sp>
      <p:sp>
        <p:nvSpPr>
          <p:cNvPr id="747" name="Google Shape;747;p49"/>
          <p:cNvSpPr txBox="1"/>
          <p:nvPr>
            <p:ph idx="2" type="subTitle"/>
          </p:nvPr>
        </p:nvSpPr>
        <p:spPr>
          <a:xfrm>
            <a:off x="713225" y="1344775"/>
            <a:ext cx="3877500" cy="37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KEY ASSUMPTIONS</a:t>
            </a:r>
            <a:endParaRPr/>
          </a:p>
        </p:txBody>
      </p:sp>
      <p:grpSp>
        <p:nvGrpSpPr>
          <p:cNvPr id="748" name="Google Shape;748;p49"/>
          <p:cNvGrpSpPr/>
          <p:nvPr/>
        </p:nvGrpSpPr>
        <p:grpSpPr>
          <a:xfrm>
            <a:off x="5952238" y="3326814"/>
            <a:ext cx="916673" cy="1087445"/>
            <a:chOff x="17476738" y="-671886"/>
            <a:chExt cx="916673" cy="1087445"/>
          </a:xfrm>
        </p:grpSpPr>
        <p:sp>
          <p:nvSpPr>
            <p:cNvPr id="749" name="Google Shape;749;p49"/>
            <p:cNvSpPr/>
            <p:nvPr/>
          </p:nvSpPr>
          <p:spPr>
            <a:xfrm rot="1205075">
              <a:off x="17598411" y="-581446"/>
              <a:ext cx="673327" cy="82786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49"/>
            <p:cNvSpPr/>
            <p:nvPr/>
          </p:nvSpPr>
          <p:spPr>
            <a:xfrm rot="1205075">
              <a:off x="18000454" y="178825"/>
              <a:ext cx="190621" cy="210400"/>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1" name="Google Shape;751;p49"/>
          <p:cNvSpPr/>
          <p:nvPr/>
        </p:nvSpPr>
        <p:spPr>
          <a:xfrm rot="5399929">
            <a:off x="4284615" y="80091"/>
            <a:ext cx="574701" cy="775362"/>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50"/>
          <p:cNvSpPr txBox="1"/>
          <p:nvPr>
            <p:ph idx="1" type="subTitle"/>
          </p:nvPr>
        </p:nvSpPr>
        <p:spPr>
          <a:xfrm>
            <a:off x="1459475" y="3657225"/>
            <a:ext cx="6224700" cy="64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Match experienced fitness enthusiasts with beginners. Take them through a workout tailored to their goals</a:t>
            </a:r>
            <a:endParaRPr>
              <a:solidFill>
                <a:schemeClr val="dk1"/>
              </a:solidFill>
            </a:endParaRPr>
          </a:p>
          <a:p>
            <a:pPr indent="0" lvl="0" marL="0" rtl="0" algn="ctr">
              <a:spcBef>
                <a:spcPts val="1600"/>
              </a:spcBef>
              <a:spcAft>
                <a:spcPts val="0"/>
              </a:spcAft>
              <a:buNone/>
            </a:pPr>
            <a:r>
              <a:t/>
            </a:r>
            <a:endParaRPr>
              <a:solidFill>
                <a:schemeClr val="dk1"/>
              </a:solidFill>
            </a:endParaRPr>
          </a:p>
        </p:txBody>
      </p:sp>
      <p:sp>
        <p:nvSpPr>
          <p:cNvPr id="757" name="Google Shape;757;p50"/>
          <p:cNvSpPr txBox="1"/>
          <p:nvPr>
            <p:ph type="title"/>
          </p:nvPr>
        </p:nvSpPr>
        <p:spPr>
          <a:xfrm>
            <a:off x="1610975" y="2604550"/>
            <a:ext cx="60732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PROTOTYPE: ”PT” MATCHING</a:t>
            </a:r>
            <a:endParaRPr sz="3200"/>
          </a:p>
        </p:txBody>
      </p:sp>
      <p:grpSp>
        <p:nvGrpSpPr>
          <p:cNvPr id="758" name="Google Shape;758;p50"/>
          <p:cNvGrpSpPr/>
          <p:nvPr/>
        </p:nvGrpSpPr>
        <p:grpSpPr>
          <a:xfrm>
            <a:off x="5422042" y="-241657"/>
            <a:ext cx="880519" cy="840644"/>
            <a:chOff x="10629042" y="-4240357"/>
            <a:chExt cx="880519" cy="840644"/>
          </a:xfrm>
        </p:grpSpPr>
        <p:sp>
          <p:nvSpPr>
            <p:cNvPr id="759" name="Google Shape;759;p50"/>
            <p:cNvSpPr/>
            <p:nvPr/>
          </p:nvSpPr>
          <p:spPr>
            <a:xfrm rot="-2114628">
              <a:off x="10768919" y="-4146869"/>
              <a:ext cx="531648" cy="653667"/>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50"/>
            <p:cNvSpPr/>
            <p:nvPr/>
          </p:nvSpPr>
          <p:spPr>
            <a:xfrm rot="-2114628">
              <a:off x="11324911" y="-3804614"/>
              <a:ext cx="150511" cy="166129"/>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1" name="Google Shape;761;p50"/>
          <p:cNvSpPr/>
          <p:nvPr/>
        </p:nvSpPr>
        <p:spPr>
          <a:xfrm rot="5056479">
            <a:off x="1304341" y="1415070"/>
            <a:ext cx="668761" cy="902277"/>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3"/>
          <p:cNvSpPr/>
          <p:nvPr/>
        </p:nvSpPr>
        <p:spPr>
          <a:xfrm>
            <a:off x="4760462" y="2954844"/>
            <a:ext cx="1078186" cy="1030194"/>
          </a:xfrm>
          <a:custGeom>
            <a:rect b="b" l="l" r="r" t="t"/>
            <a:pathLst>
              <a:path extrusionOk="0" h="16967" w="34136">
                <a:moveTo>
                  <a:pt x="25348" y="1262"/>
                </a:moveTo>
                <a:cubicBezTo>
                  <a:pt x="27372" y="1608"/>
                  <a:pt x="29492" y="2036"/>
                  <a:pt x="31099" y="3322"/>
                </a:cubicBezTo>
                <a:cubicBezTo>
                  <a:pt x="33397" y="5144"/>
                  <a:pt x="34135" y="8823"/>
                  <a:pt x="32445" y="11252"/>
                </a:cubicBezTo>
                <a:cubicBezTo>
                  <a:pt x="30801" y="13633"/>
                  <a:pt x="27611" y="14300"/>
                  <a:pt x="24717" y="14597"/>
                </a:cubicBezTo>
                <a:cubicBezTo>
                  <a:pt x="19431" y="15145"/>
                  <a:pt x="4822" y="16967"/>
                  <a:pt x="2357" y="10394"/>
                </a:cubicBezTo>
                <a:cubicBezTo>
                  <a:pt x="0" y="4132"/>
                  <a:pt x="5810" y="1346"/>
                  <a:pt x="10835" y="667"/>
                </a:cubicBezTo>
                <a:cubicBezTo>
                  <a:pt x="15681" y="0"/>
                  <a:pt x="20562" y="465"/>
                  <a:pt x="25348" y="126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3"/>
          <p:cNvSpPr/>
          <p:nvPr/>
        </p:nvSpPr>
        <p:spPr>
          <a:xfrm>
            <a:off x="742600" y="2954844"/>
            <a:ext cx="1078186" cy="1030194"/>
          </a:xfrm>
          <a:custGeom>
            <a:rect b="b" l="l" r="r" t="t"/>
            <a:pathLst>
              <a:path extrusionOk="0" h="16967" w="34136">
                <a:moveTo>
                  <a:pt x="25348" y="1262"/>
                </a:moveTo>
                <a:cubicBezTo>
                  <a:pt x="27372" y="1608"/>
                  <a:pt x="29492" y="2036"/>
                  <a:pt x="31099" y="3322"/>
                </a:cubicBezTo>
                <a:cubicBezTo>
                  <a:pt x="33397" y="5144"/>
                  <a:pt x="34135" y="8823"/>
                  <a:pt x="32445" y="11252"/>
                </a:cubicBezTo>
                <a:cubicBezTo>
                  <a:pt x="30801" y="13633"/>
                  <a:pt x="27611" y="14300"/>
                  <a:pt x="24717" y="14597"/>
                </a:cubicBezTo>
                <a:cubicBezTo>
                  <a:pt x="19431" y="15145"/>
                  <a:pt x="4822" y="16967"/>
                  <a:pt x="2357" y="10394"/>
                </a:cubicBezTo>
                <a:cubicBezTo>
                  <a:pt x="0" y="4132"/>
                  <a:pt x="5810" y="1346"/>
                  <a:pt x="10835" y="667"/>
                </a:cubicBezTo>
                <a:cubicBezTo>
                  <a:pt x="15681" y="0"/>
                  <a:pt x="20562" y="465"/>
                  <a:pt x="25348" y="126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3"/>
          <p:cNvSpPr/>
          <p:nvPr/>
        </p:nvSpPr>
        <p:spPr>
          <a:xfrm>
            <a:off x="4760462" y="1583144"/>
            <a:ext cx="1078186" cy="1030194"/>
          </a:xfrm>
          <a:custGeom>
            <a:rect b="b" l="l" r="r" t="t"/>
            <a:pathLst>
              <a:path extrusionOk="0" h="16967" w="34136">
                <a:moveTo>
                  <a:pt x="25348" y="1262"/>
                </a:moveTo>
                <a:cubicBezTo>
                  <a:pt x="27372" y="1608"/>
                  <a:pt x="29492" y="2036"/>
                  <a:pt x="31099" y="3322"/>
                </a:cubicBezTo>
                <a:cubicBezTo>
                  <a:pt x="33397" y="5144"/>
                  <a:pt x="34135" y="8823"/>
                  <a:pt x="32445" y="11252"/>
                </a:cubicBezTo>
                <a:cubicBezTo>
                  <a:pt x="30801" y="13633"/>
                  <a:pt x="27611" y="14300"/>
                  <a:pt x="24717" y="14597"/>
                </a:cubicBezTo>
                <a:cubicBezTo>
                  <a:pt x="19431" y="15145"/>
                  <a:pt x="4822" y="16967"/>
                  <a:pt x="2357" y="10394"/>
                </a:cubicBezTo>
                <a:cubicBezTo>
                  <a:pt x="0" y="4132"/>
                  <a:pt x="5810" y="1346"/>
                  <a:pt x="10835" y="667"/>
                </a:cubicBezTo>
                <a:cubicBezTo>
                  <a:pt x="15681" y="0"/>
                  <a:pt x="20562" y="465"/>
                  <a:pt x="25348" y="126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3"/>
          <p:cNvSpPr/>
          <p:nvPr/>
        </p:nvSpPr>
        <p:spPr>
          <a:xfrm>
            <a:off x="742600" y="1583144"/>
            <a:ext cx="1078186" cy="1030194"/>
          </a:xfrm>
          <a:custGeom>
            <a:rect b="b" l="l" r="r" t="t"/>
            <a:pathLst>
              <a:path extrusionOk="0" h="16967" w="34136">
                <a:moveTo>
                  <a:pt x="25348" y="1262"/>
                </a:moveTo>
                <a:cubicBezTo>
                  <a:pt x="27372" y="1608"/>
                  <a:pt x="29492" y="2036"/>
                  <a:pt x="31099" y="3322"/>
                </a:cubicBezTo>
                <a:cubicBezTo>
                  <a:pt x="33397" y="5144"/>
                  <a:pt x="34135" y="8823"/>
                  <a:pt x="32445" y="11252"/>
                </a:cubicBezTo>
                <a:cubicBezTo>
                  <a:pt x="30801" y="13633"/>
                  <a:pt x="27611" y="14300"/>
                  <a:pt x="24717" y="14597"/>
                </a:cubicBezTo>
                <a:cubicBezTo>
                  <a:pt x="19431" y="15145"/>
                  <a:pt x="4822" y="16967"/>
                  <a:pt x="2357" y="10394"/>
                </a:cubicBezTo>
                <a:cubicBezTo>
                  <a:pt x="0" y="4132"/>
                  <a:pt x="5810" y="1346"/>
                  <a:pt x="10835" y="667"/>
                </a:cubicBezTo>
                <a:cubicBezTo>
                  <a:pt x="15681" y="0"/>
                  <a:pt x="20562" y="465"/>
                  <a:pt x="25348" y="126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3"/>
          <p:cNvSpPr txBox="1"/>
          <p:nvPr>
            <p:ph idx="1" type="subTitle"/>
          </p:nvPr>
        </p:nvSpPr>
        <p:spPr>
          <a:xfrm>
            <a:off x="1820762" y="2116098"/>
            <a:ext cx="2558100" cy="45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Recap from last time and our revised domain</a:t>
            </a:r>
            <a:endParaRPr/>
          </a:p>
        </p:txBody>
      </p:sp>
      <p:sp>
        <p:nvSpPr>
          <p:cNvPr id="370" name="Google Shape;370;p33"/>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TABLE OF CONTENTS</a:t>
            </a:r>
            <a:endParaRPr/>
          </a:p>
        </p:txBody>
      </p:sp>
      <p:sp>
        <p:nvSpPr>
          <p:cNvPr id="371" name="Google Shape;371;p33"/>
          <p:cNvSpPr txBox="1"/>
          <p:nvPr>
            <p:ph idx="2" type="title"/>
          </p:nvPr>
        </p:nvSpPr>
        <p:spPr>
          <a:xfrm>
            <a:off x="904988" y="1668950"/>
            <a:ext cx="753300" cy="82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Montserrat Black"/>
                <a:ea typeface="Montserrat Black"/>
                <a:cs typeface="Montserrat Black"/>
                <a:sym typeface="Montserrat Black"/>
              </a:rPr>
              <a:t>01</a:t>
            </a:r>
            <a:endParaRPr>
              <a:latin typeface="Montserrat Black"/>
              <a:ea typeface="Montserrat Black"/>
              <a:cs typeface="Montserrat Black"/>
              <a:sym typeface="Montserrat Black"/>
            </a:endParaRPr>
          </a:p>
        </p:txBody>
      </p:sp>
      <p:sp>
        <p:nvSpPr>
          <p:cNvPr id="372" name="Google Shape;372;p33"/>
          <p:cNvSpPr txBox="1"/>
          <p:nvPr>
            <p:ph idx="3" type="title"/>
          </p:nvPr>
        </p:nvSpPr>
        <p:spPr>
          <a:xfrm>
            <a:off x="904988" y="3056541"/>
            <a:ext cx="753300" cy="82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Montserrat Black"/>
                <a:ea typeface="Montserrat Black"/>
                <a:cs typeface="Montserrat Black"/>
                <a:sym typeface="Montserrat Black"/>
              </a:rPr>
              <a:t>03</a:t>
            </a:r>
            <a:endParaRPr>
              <a:latin typeface="Montserrat Black"/>
              <a:ea typeface="Montserrat Black"/>
              <a:cs typeface="Montserrat Black"/>
              <a:sym typeface="Montserrat Black"/>
            </a:endParaRPr>
          </a:p>
        </p:txBody>
      </p:sp>
      <p:sp>
        <p:nvSpPr>
          <p:cNvPr id="373" name="Google Shape;373;p33"/>
          <p:cNvSpPr txBox="1"/>
          <p:nvPr>
            <p:ph idx="4" type="subTitle"/>
          </p:nvPr>
        </p:nvSpPr>
        <p:spPr>
          <a:xfrm>
            <a:off x="1820762" y="3427363"/>
            <a:ext cx="2558100" cy="45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How we solved our problems</a:t>
            </a:r>
            <a:endParaRPr/>
          </a:p>
          <a:p>
            <a:pPr indent="0" lvl="0" marL="0" rtl="0" algn="l">
              <a:spcBef>
                <a:spcPts val="0"/>
              </a:spcBef>
              <a:spcAft>
                <a:spcPts val="0"/>
              </a:spcAft>
              <a:buNone/>
            </a:pPr>
            <a:r>
              <a:t/>
            </a:r>
            <a:endParaRPr/>
          </a:p>
        </p:txBody>
      </p:sp>
      <p:sp>
        <p:nvSpPr>
          <p:cNvPr id="374" name="Google Shape;374;p33"/>
          <p:cNvSpPr txBox="1"/>
          <p:nvPr>
            <p:ph idx="5" type="subTitle"/>
          </p:nvPr>
        </p:nvSpPr>
        <p:spPr>
          <a:xfrm>
            <a:off x="1820762" y="2980365"/>
            <a:ext cx="2558100" cy="37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t>POVs, HMWs, EXPERIENCE PROTOTYPES, RESULTS</a:t>
            </a:r>
            <a:endParaRPr sz="1400"/>
          </a:p>
          <a:p>
            <a:pPr indent="0" lvl="0" marL="0" rtl="0" algn="l">
              <a:spcBef>
                <a:spcPts val="0"/>
              </a:spcBef>
              <a:spcAft>
                <a:spcPts val="0"/>
              </a:spcAft>
              <a:buNone/>
            </a:pPr>
            <a:r>
              <a:t/>
            </a:r>
            <a:endParaRPr sz="1400"/>
          </a:p>
        </p:txBody>
      </p:sp>
      <p:sp>
        <p:nvSpPr>
          <p:cNvPr id="375" name="Google Shape;375;p33"/>
          <p:cNvSpPr txBox="1"/>
          <p:nvPr>
            <p:ph idx="6" type="subTitle"/>
          </p:nvPr>
        </p:nvSpPr>
        <p:spPr>
          <a:xfrm>
            <a:off x="1820762" y="1669100"/>
            <a:ext cx="2558100" cy="37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t>INTRODUCTION</a:t>
            </a:r>
            <a:endParaRPr sz="1400"/>
          </a:p>
        </p:txBody>
      </p:sp>
      <p:sp>
        <p:nvSpPr>
          <p:cNvPr id="376" name="Google Shape;376;p33"/>
          <p:cNvSpPr txBox="1"/>
          <p:nvPr>
            <p:ph idx="7" type="subTitle"/>
          </p:nvPr>
        </p:nvSpPr>
        <p:spPr>
          <a:xfrm>
            <a:off x="5838749" y="2131960"/>
            <a:ext cx="2562600" cy="45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Adding on to our needfinding interviews</a:t>
            </a:r>
            <a:endParaRPr/>
          </a:p>
          <a:p>
            <a:pPr indent="0" lvl="0" marL="0" rtl="0" algn="l">
              <a:spcBef>
                <a:spcPts val="0"/>
              </a:spcBef>
              <a:spcAft>
                <a:spcPts val="0"/>
              </a:spcAft>
              <a:buNone/>
            </a:pPr>
            <a:r>
              <a:t/>
            </a:r>
            <a:endParaRPr/>
          </a:p>
        </p:txBody>
      </p:sp>
      <p:sp>
        <p:nvSpPr>
          <p:cNvPr id="377" name="Google Shape;377;p33"/>
          <p:cNvSpPr txBox="1"/>
          <p:nvPr>
            <p:ph idx="8" type="title"/>
          </p:nvPr>
        </p:nvSpPr>
        <p:spPr>
          <a:xfrm>
            <a:off x="4922900" y="1684813"/>
            <a:ext cx="753300" cy="82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Montserrat Black"/>
                <a:ea typeface="Montserrat Black"/>
                <a:cs typeface="Montserrat Black"/>
                <a:sym typeface="Montserrat Black"/>
              </a:rPr>
              <a:t>02</a:t>
            </a:r>
            <a:endParaRPr>
              <a:latin typeface="Montserrat Black"/>
              <a:ea typeface="Montserrat Black"/>
              <a:cs typeface="Montserrat Black"/>
              <a:sym typeface="Montserrat Black"/>
            </a:endParaRPr>
          </a:p>
        </p:txBody>
      </p:sp>
      <p:sp>
        <p:nvSpPr>
          <p:cNvPr id="378" name="Google Shape;378;p33"/>
          <p:cNvSpPr txBox="1"/>
          <p:nvPr>
            <p:ph idx="9" type="title"/>
          </p:nvPr>
        </p:nvSpPr>
        <p:spPr>
          <a:xfrm>
            <a:off x="4922900" y="3056554"/>
            <a:ext cx="753300" cy="82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379" name="Google Shape;379;p33"/>
          <p:cNvSpPr txBox="1"/>
          <p:nvPr>
            <p:ph idx="13" type="subTitle"/>
          </p:nvPr>
        </p:nvSpPr>
        <p:spPr>
          <a:xfrm>
            <a:off x="5838749" y="3427375"/>
            <a:ext cx="2562600" cy="45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Summary of our findings and final solution</a:t>
            </a:r>
            <a:endParaRPr/>
          </a:p>
        </p:txBody>
      </p:sp>
      <p:sp>
        <p:nvSpPr>
          <p:cNvPr id="380" name="Google Shape;380;p33"/>
          <p:cNvSpPr txBox="1"/>
          <p:nvPr>
            <p:ph idx="14" type="subTitle"/>
          </p:nvPr>
        </p:nvSpPr>
        <p:spPr>
          <a:xfrm>
            <a:off x="5838749" y="3056577"/>
            <a:ext cx="2562600" cy="37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t>CONCLUSIONS</a:t>
            </a:r>
            <a:endParaRPr sz="1400"/>
          </a:p>
        </p:txBody>
      </p:sp>
      <p:sp>
        <p:nvSpPr>
          <p:cNvPr id="381" name="Google Shape;381;p33"/>
          <p:cNvSpPr txBox="1"/>
          <p:nvPr>
            <p:ph idx="15" type="subTitle"/>
          </p:nvPr>
        </p:nvSpPr>
        <p:spPr>
          <a:xfrm>
            <a:off x="5838749" y="1532563"/>
            <a:ext cx="2562600" cy="37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t>ADDITIONAL NEEDFINDING</a:t>
            </a:r>
            <a:endParaRPr sz="1400"/>
          </a:p>
        </p:txBody>
      </p:sp>
      <p:grpSp>
        <p:nvGrpSpPr>
          <p:cNvPr id="382" name="Google Shape;382;p33"/>
          <p:cNvGrpSpPr/>
          <p:nvPr/>
        </p:nvGrpSpPr>
        <p:grpSpPr>
          <a:xfrm>
            <a:off x="5750926" y="4326546"/>
            <a:ext cx="753300" cy="607890"/>
            <a:chOff x="10957926" y="327846"/>
            <a:chExt cx="753300" cy="607890"/>
          </a:xfrm>
        </p:grpSpPr>
        <p:sp>
          <p:nvSpPr>
            <p:cNvPr id="383" name="Google Shape;383;p33"/>
            <p:cNvSpPr/>
            <p:nvPr/>
          </p:nvSpPr>
          <p:spPr>
            <a:xfrm rot="6034212">
              <a:off x="11109623" y="322567"/>
              <a:ext cx="502982" cy="618449"/>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3"/>
            <p:cNvSpPr/>
            <p:nvPr/>
          </p:nvSpPr>
          <p:spPr>
            <a:xfrm rot="6034212">
              <a:off x="10977044" y="727364"/>
              <a:ext cx="142396" cy="157178"/>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5" name="Google Shape;385;p33"/>
          <p:cNvSpPr/>
          <p:nvPr/>
        </p:nvSpPr>
        <p:spPr>
          <a:xfrm rot="-9207401">
            <a:off x="1326127" y="528679"/>
            <a:ext cx="474849" cy="640646"/>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51"/>
          <p:cNvSpPr/>
          <p:nvPr/>
        </p:nvSpPr>
        <p:spPr>
          <a:xfrm rot="-5400000">
            <a:off x="3729579" y="1517413"/>
            <a:ext cx="1684800" cy="16848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51"/>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EXPERIENCE PROTOTYPE</a:t>
            </a:r>
            <a:endParaRPr/>
          </a:p>
        </p:txBody>
      </p:sp>
      <p:sp>
        <p:nvSpPr>
          <p:cNvPr id="768" name="Google Shape;768;p51"/>
          <p:cNvSpPr txBox="1"/>
          <p:nvPr/>
        </p:nvSpPr>
        <p:spPr>
          <a:xfrm>
            <a:off x="713225" y="2075775"/>
            <a:ext cx="2558100" cy="10080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Work Sans"/>
              <a:buChar char="●"/>
            </a:pPr>
            <a:r>
              <a:rPr lang="en" sz="1200">
                <a:solidFill>
                  <a:schemeClr val="dk1"/>
                </a:solidFill>
                <a:latin typeface="Work Sans"/>
                <a:ea typeface="Work Sans"/>
                <a:cs typeface="Work Sans"/>
                <a:sym typeface="Work Sans"/>
              </a:rPr>
              <a:t>Find lifters with little to moderate lifting experience</a:t>
            </a:r>
            <a:endParaRPr sz="1200">
              <a:solidFill>
                <a:schemeClr val="dk1"/>
              </a:solidFill>
              <a:latin typeface="Work Sans"/>
              <a:ea typeface="Work Sans"/>
              <a:cs typeface="Work Sans"/>
              <a:sym typeface="Work Sans"/>
            </a:endParaRPr>
          </a:p>
          <a:p>
            <a:pPr indent="-304800" lvl="0" marL="457200" rtl="0" algn="l">
              <a:spcBef>
                <a:spcPts val="0"/>
              </a:spcBef>
              <a:spcAft>
                <a:spcPts val="0"/>
              </a:spcAft>
              <a:buClr>
                <a:schemeClr val="dk1"/>
              </a:buClr>
              <a:buSzPts val="1200"/>
              <a:buFont typeface="Work Sans"/>
              <a:buChar char="●"/>
            </a:pPr>
            <a:r>
              <a:rPr lang="en" sz="1200">
                <a:solidFill>
                  <a:schemeClr val="dk1"/>
                </a:solidFill>
                <a:latin typeface="Work Sans"/>
                <a:ea typeface="Work Sans"/>
                <a:cs typeface="Work Sans"/>
                <a:sym typeface="Work Sans"/>
              </a:rPr>
              <a:t>Ask about and note their fitness goals and interests</a:t>
            </a:r>
            <a:endParaRPr sz="1200">
              <a:solidFill>
                <a:schemeClr val="dk1"/>
              </a:solidFill>
              <a:latin typeface="Work Sans"/>
              <a:ea typeface="Work Sans"/>
              <a:cs typeface="Work Sans"/>
              <a:sym typeface="Work Sans"/>
            </a:endParaRPr>
          </a:p>
        </p:txBody>
      </p:sp>
      <p:sp>
        <p:nvSpPr>
          <p:cNvPr id="769" name="Google Shape;769;p51"/>
          <p:cNvSpPr txBox="1"/>
          <p:nvPr/>
        </p:nvSpPr>
        <p:spPr>
          <a:xfrm>
            <a:off x="5919225" y="2075800"/>
            <a:ext cx="2558100" cy="9735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rgbClr val="1C3F4C"/>
              </a:buClr>
              <a:buSzPts val="1200"/>
              <a:buFont typeface="Work Sans"/>
              <a:buChar char="●"/>
            </a:pPr>
            <a:r>
              <a:rPr lang="en" sz="1200">
                <a:solidFill>
                  <a:schemeClr val="dk1"/>
                </a:solidFill>
                <a:latin typeface="Work Sans"/>
                <a:ea typeface="Work Sans"/>
                <a:cs typeface="Work Sans"/>
                <a:sym typeface="Work Sans"/>
              </a:rPr>
              <a:t>Take participants through a workout (~90 min) tailored to them</a:t>
            </a:r>
            <a:endParaRPr sz="1200">
              <a:solidFill>
                <a:schemeClr val="dk1"/>
              </a:solidFill>
              <a:latin typeface="Work Sans"/>
              <a:ea typeface="Work Sans"/>
              <a:cs typeface="Work Sans"/>
              <a:sym typeface="Work Sans"/>
            </a:endParaRPr>
          </a:p>
          <a:p>
            <a:pPr indent="-304800" lvl="0" marL="457200" rtl="0" algn="l">
              <a:spcBef>
                <a:spcPts val="0"/>
              </a:spcBef>
              <a:spcAft>
                <a:spcPts val="0"/>
              </a:spcAft>
              <a:buClr>
                <a:schemeClr val="dk1"/>
              </a:buClr>
              <a:buSzPts val="1200"/>
              <a:buFont typeface="Work Sans"/>
              <a:buChar char="●"/>
            </a:pPr>
            <a:r>
              <a:rPr lang="en" sz="1200">
                <a:solidFill>
                  <a:schemeClr val="dk1"/>
                </a:solidFill>
                <a:latin typeface="Work Sans"/>
                <a:ea typeface="Work Sans"/>
                <a:cs typeface="Work Sans"/>
                <a:sym typeface="Work Sans"/>
              </a:rPr>
              <a:t>Explain and show how and why things should be done</a:t>
            </a:r>
            <a:endParaRPr sz="1200">
              <a:solidFill>
                <a:schemeClr val="dk1"/>
              </a:solidFill>
              <a:latin typeface="Work Sans"/>
              <a:ea typeface="Work Sans"/>
              <a:cs typeface="Work Sans"/>
              <a:sym typeface="Work Sans"/>
            </a:endParaRPr>
          </a:p>
        </p:txBody>
      </p:sp>
      <p:sp>
        <p:nvSpPr>
          <p:cNvPr id="770" name="Google Shape;770;p51"/>
          <p:cNvSpPr txBox="1"/>
          <p:nvPr/>
        </p:nvSpPr>
        <p:spPr>
          <a:xfrm>
            <a:off x="5919237" y="1704965"/>
            <a:ext cx="2558100" cy="37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1C3F4C"/>
                </a:solidFill>
                <a:latin typeface="Montserrat ExtraBold"/>
                <a:ea typeface="Montserrat ExtraBold"/>
                <a:cs typeface="Montserrat ExtraBold"/>
                <a:sym typeface="Montserrat ExtraBold"/>
              </a:rPr>
              <a:t>WORKOUT</a:t>
            </a:r>
            <a:endParaRPr>
              <a:solidFill>
                <a:srgbClr val="1C3F4C"/>
              </a:solidFill>
              <a:latin typeface="Montserrat ExtraBold"/>
              <a:ea typeface="Montserrat ExtraBold"/>
              <a:cs typeface="Montserrat ExtraBold"/>
              <a:sym typeface="Montserrat ExtraBold"/>
            </a:endParaRPr>
          </a:p>
        </p:txBody>
      </p:sp>
      <p:sp>
        <p:nvSpPr>
          <p:cNvPr id="771" name="Google Shape;771;p51"/>
          <p:cNvSpPr txBox="1"/>
          <p:nvPr/>
        </p:nvSpPr>
        <p:spPr>
          <a:xfrm>
            <a:off x="713237" y="1704975"/>
            <a:ext cx="2558100" cy="370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rgbClr val="1C3F4C"/>
                </a:solidFill>
                <a:latin typeface="Montserrat ExtraBold"/>
                <a:ea typeface="Montserrat ExtraBold"/>
                <a:cs typeface="Montserrat ExtraBold"/>
                <a:sym typeface="Montserrat ExtraBold"/>
              </a:rPr>
              <a:t>PARTICIPANT FINDING</a:t>
            </a:r>
            <a:endParaRPr sz="1500">
              <a:solidFill>
                <a:srgbClr val="1C3F4C"/>
              </a:solidFill>
              <a:latin typeface="Montserrat ExtraBold"/>
              <a:ea typeface="Montserrat ExtraBold"/>
              <a:cs typeface="Montserrat ExtraBold"/>
              <a:sym typeface="Montserrat ExtraBold"/>
            </a:endParaRPr>
          </a:p>
        </p:txBody>
      </p:sp>
      <p:sp>
        <p:nvSpPr>
          <p:cNvPr id="772" name="Google Shape;772;p51"/>
          <p:cNvSpPr/>
          <p:nvPr/>
        </p:nvSpPr>
        <p:spPr>
          <a:xfrm rot="5400000">
            <a:off x="3729571" y="1517413"/>
            <a:ext cx="1684800" cy="1684800"/>
          </a:xfrm>
          <a:prstGeom prst="pie">
            <a:avLst>
              <a:gd fmla="val 2219957" name="adj1"/>
              <a:gd fmla="val 10832041"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73" name="Google Shape;773;p51"/>
          <p:cNvCxnSpPr>
            <a:stCxn id="772" idx="1"/>
            <a:endCxn id="771" idx="3"/>
          </p:cNvCxnSpPr>
          <p:nvPr/>
        </p:nvCxnSpPr>
        <p:spPr>
          <a:xfrm rot="10800000">
            <a:off x="3271471" y="1890313"/>
            <a:ext cx="458100" cy="469500"/>
          </a:xfrm>
          <a:prstGeom prst="bentConnector3">
            <a:avLst>
              <a:gd fmla="val 50021" name="adj1"/>
            </a:avLst>
          </a:prstGeom>
          <a:noFill/>
          <a:ln cap="flat" cmpd="sng" w="19050">
            <a:solidFill>
              <a:schemeClr val="lt2"/>
            </a:solidFill>
            <a:prstDash val="dash"/>
            <a:round/>
            <a:headEnd len="med" w="med" type="none"/>
            <a:tailEnd len="med" w="med" type="oval"/>
          </a:ln>
        </p:spPr>
      </p:cxnSp>
      <p:cxnSp>
        <p:nvCxnSpPr>
          <p:cNvPr id="774" name="Google Shape;774;p51"/>
          <p:cNvCxnSpPr>
            <a:stCxn id="766" idx="4"/>
            <a:endCxn id="770" idx="1"/>
          </p:cNvCxnSpPr>
          <p:nvPr/>
        </p:nvCxnSpPr>
        <p:spPr>
          <a:xfrm flipH="1" rot="10800000">
            <a:off x="5414379" y="1890313"/>
            <a:ext cx="504900" cy="469500"/>
          </a:xfrm>
          <a:prstGeom prst="bentConnector3">
            <a:avLst>
              <a:gd fmla="val 49996" name="adj1"/>
            </a:avLst>
          </a:prstGeom>
          <a:noFill/>
          <a:ln cap="flat" cmpd="sng" w="19050">
            <a:solidFill>
              <a:schemeClr val="accent1"/>
            </a:solidFill>
            <a:prstDash val="dash"/>
            <a:round/>
            <a:headEnd len="med" w="med" type="none"/>
            <a:tailEnd len="med" w="med" type="oval"/>
          </a:ln>
        </p:spPr>
      </p:cxnSp>
      <p:sp>
        <p:nvSpPr>
          <p:cNvPr id="775" name="Google Shape;775;p51"/>
          <p:cNvSpPr txBox="1"/>
          <p:nvPr/>
        </p:nvSpPr>
        <p:spPr>
          <a:xfrm>
            <a:off x="2876550" y="4064275"/>
            <a:ext cx="3606900" cy="94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Work Sans"/>
                <a:ea typeface="Work Sans"/>
                <a:cs typeface="Work Sans"/>
                <a:sym typeface="Work Sans"/>
              </a:rPr>
              <a:t>Have participants fill out a form before and after experience regarding their experience level, workout frequency, whether working out alone or with someone is preferred, level of motivation and comfort in gym</a:t>
            </a:r>
            <a:endParaRPr sz="1200">
              <a:solidFill>
                <a:srgbClr val="1C3F4C"/>
              </a:solidFill>
              <a:latin typeface="Work Sans"/>
              <a:ea typeface="Work Sans"/>
              <a:cs typeface="Work Sans"/>
              <a:sym typeface="Work Sans"/>
            </a:endParaRPr>
          </a:p>
        </p:txBody>
      </p:sp>
      <p:sp>
        <p:nvSpPr>
          <p:cNvPr id="776" name="Google Shape;776;p51"/>
          <p:cNvSpPr txBox="1"/>
          <p:nvPr/>
        </p:nvSpPr>
        <p:spPr>
          <a:xfrm>
            <a:off x="3293087" y="3693475"/>
            <a:ext cx="2558100" cy="37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1C3F4C"/>
                </a:solidFill>
                <a:latin typeface="Montserrat ExtraBold"/>
                <a:ea typeface="Montserrat ExtraBold"/>
                <a:cs typeface="Montserrat ExtraBold"/>
                <a:sym typeface="Montserrat ExtraBold"/>
              </a:rPr>
              <a:t>EVALUATION</a:t>
            </a:r>
            <a:endParaRPr>
              <a:solidFill>
                <a:srgbClr val="1C3F4C"/>
              </a:solidFill>
              <a:latin typeface="Montserrat ExtraBold"/>
              <a:ea typeface="Montserrat ExtraBold"/>
              <a:cs typeface="Montserrat ExtraBold"/>
              <a:sym typeface="Montserrat ExtraBold"/>
            </a:endParaRPr>
          </a:p>
        </p:txBody>
      </p:sp>
      <p:sp>
        <p:nvSpPr>
          <p:cNvPr id="777" name="Google Shape;777;p51"/>
          <p:cNvSpPr/>
          <p:nvPr/>
        </p:nvSpPr>
        <p:spPr>
          <a:xfrm rot="5400000">
            <a:off x="3729571" y="1517413"/>
            <a:ext cx="1684800" cy="1684800"/>
          </a:xfrm>
          <a:prstGeom prst="pie">
            <a:avLst>
              <a:gd fmla="val 18699160" name="adj1"/>
              <a:gd fmla="val 2262633"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78" name="Google Shape;778;p51"/>
          <p:cNvCxnSpPr>
            <a:stCxn id="777" idx="0"/>
            <a:endCxn id="776" idx="0"/>
          </p:cNvCxnSpPr>
          <p:nvPr/>
        </p:nvCxnSpPr>
        <p:spPr>
          <a:xfrm flipH="1" rot="-5400000">
            <a:off x="4326571" y="3447613"/>
            <a:ext cx="491400" cy="600"/>
          </a:xfrm>
          <a:prstGeom prst="bentConnector3">
            <a:avLst>
              <a:gd fmla="val 49988" name="adj1"/>
            </a:avLst>
          </a:prstGeom>
          <a:noFill/>
          <a:ln cap="flat" cmpd="sng" w="19050">
            <a:solidFill>
              <a:schemeClr val="accent2"/>
            </a:solidFill>
            <a:prstDash val="dash"/>
            <a:round/>
            <a:headEnd len="med" w="med" type="none"/>
            <a:tailEnd len="med" w="med" type="oval"/>
          </a:ln>
        </p:spPr>
      </p:cxnSp>
      <p:grpSp>
        <p:nvGrpSpPr>
          <p:cNvPr id="779" name="Google Shape;779;p51"/>
          <p:cNvGrpSpPr/>
          <p:nvPr/>
        </p:nvGrpSpPr>
        <p:grpSpPr>
          <a:xfrm>
            <a:off x="6450362" y="663673"/>
            <a:ext cx="645274" cy="651752"/>
            <a:chOff x="11657362" y="-3335027"/>
            <a:chExt cx="645274" cy="651752"/>
          </a:xfrm>
        </p:grpSpPr>
        <p:sp>
          <p:nvSpPr>
            <p:cNvPr id="780" name="Google Shape;780;p51"/>
            <p:cNvSpPr/>
            <p:nvPr/>
          </p:nvSpPr>
          <p:spPr>
            <a:xfrm rot="9584723">
              <a:off x="11789027" y="-3276324"/>
              <a:ext cx="434559" cy="534346"/>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51"/>
            <p:cNvSpPr/>
            <p:nvPr/>
          </p:nvSpPr>
          <p:spPr>
            <a:xfrm rot="9584723">
              <a:off x="11677063" y="-3232090"/>
              <a:ext cx="123025" cy="135804"/>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2" name="Google Shape;782;p51"/>
          <p:cNvSpPr/>
          <p:nvPr/>
        </p:nvSpPr>
        <p:spPr>
          <a:xfrm rot="4244282">
            <a:off x="1060800" y="3146740"/>
            <a:ext cx="778092" cy="1049767"/>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52"/>
          <p:cNvSpPr txBox="1"/>
          <p:nvPr>
            <p:ph type="title"/>
          </p:nvPr>
        </p:nvSpPr>
        <p:spPr>
          <a:xfrm>
            <a:off x="713225" y="824850"/>
            <a:ext cx="4038000" cy="74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PARTICIPANT: </a:t>
            </a:r>
            <a:r>
              <a:rPr lang="en" sz="3000"/>
              <a:t>Tobey</a:t>
            </a:r>
            <a:endParaRPr sz="3000"/>
          </a:p>
        </p:txBody>
      </p:sp>
      <p:grpSp>
        <p:nvGrpSpPr>
          <p:cNvPr id="788" name="Google Shape;788;p52"/>
          <p:cNvGrpSpPr/>
          <p:nvPr/>
        </p:nvGrpSpPr>
        <p:grpSpPr>
          <a:xfrm>
            <a:off x="4751224" y="87448"/>
            <a:ext cx="1078854" cy="904114"/>
            <a:chOff x="9958224" y="-3911252"/>
            <a:chExt cx="1078854" cy="904114"/>
          </a:xfrm>
        </p:grpSpPr>
        <p:sp>
          <p:nvSpPr>
            <p:cNvPr id="789" name="Google Shape;789;p52"/>
            <p:cNvSpPr/>
            <p:nvPr/>
          </p:nvSpPr>
          <p:spPr>
            <a:xfrm rot="-4276674">
              <a:off x="10121790" y="-3873466"/>
              <a:ext cx="673902" cy="828543"/>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52"/>
            <p:cNvSpPr/>
            <p:nvPr/>
          </p:nvSpPr>
          <p:spPr>
            <a:xfrm rot="-4276674">
              <a:off x="10811348" y="-3736018"/>
              <a:ext cx="190784" cy="210574"/>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91" name="Google Shape;791;p52"/>
          <p:cNvPicPr preferRelativeResize="0"/>
          <p:nvPr/>
        </p:nvPicPr>
        <p:blipFill rotWithShape="1">
          <a:blip r:embed="rId3">
            <a:alphaModFix/>
          </a:blip>
          <a:srcRect b="20288" l="0" r="0" t="6013"/>
          <a:stretch/>
        </p:blipFill>
        <p:spPr>
          <a:xfrm>
            <a:off x="5027100" y="899400"/>
            <a:ext cx="3403800" cy="3344700"/>
          </a:xfrm>
          <a:prstGeom prst="flowChartConnector">
            <a:avLst/>
          </a:prstGeom>
          <a:noFill/>
          <a:ln>
            <a:noFill/>
          </a:ln>
        </p:spPr>
      </p:pic>
      <p:sp>
        <p:nvSpPr>
          <p:cNvPr id="792" name="Google Shape;792;p52"/>
          <p:cNvSpPr/>
          <p:nvPr/>
        </p:nvSpPr>
        <p:spPr>
          <a:xfrm rot="3565995">
            <a:off x="5887355" y="4257108"/>
            <a:ext cx="474847" cy="640642"/>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52"/>
          <p:cNvSpPr txBox="1"/>
          <p:nvPr/>
        </p:nvSpPr>
        <p:spPr>
          <a:xfrm>
            <a:off x="875675" y="1742150"/>
            <a:ext cx="3604200" cy="2682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Work Sans"/>
              <a:buChar char="●"/>
            </a:pPr>
            <a:r>
              <a:rPr lang="en" sz="1800">
                <a:latin typeface="Work Sans"/>
                <a:ea typeface="Work Sans"/>
                <a:cs typeface="Work Sans"/>
                <a:sym typeface="Work Sans"/>
              </a:rPr>
              <a:t>Reached through </a:t>
            </a:r>
            <a:r>
              <a:rPr lang="en" sz="1800">
                <a:latin typeface="Work Sans"/>
                <a:ea typeface="Work Sans"/>
                <a:cs typeface="Work Sans"/>
                <a:sym typeface="Work Sans"/>
              </a:rPr>
              <a:t>network</a:t>
            </a:r>
            <a:r>
              <a:rPr lang="en" sz="1800">
                <a:latin typeface="Work Sans"/>
                <a:ea typeface="Work Sans"/>
                <a:cs typeface="Work Sans"/>
                <a:sym typeface="Work Sans"/>
              </a:rPr>
              <a:t> to find a gym-goer who may appreciate advice</a:t>
            </a:r>
            <a:endParaRPr sz="1800">
              <a:latin typeface="Work Sans"/>
              <a:ea typeface="Work Sans"/>
              <a:cs typeface="Work Sans"/>
              <a:sym typeface="Work Sans"/>
            </a:endParaRPr>
          </a:p>
          <a:p>
            <a:pPr indent="-342900" lvl="0" marL="457200" rtl="0" algn="l">
              <a:spcBef>
                <a:spcPts val="0"/>
              </a:spcBef>
              <a:spcAft>
                <a:spcPts val="0"/>
              </a:spcAft>
              <a:buSzPts val="1800"/>
              <a:buFont typeface="Work Sans"/>
              <a:buChar char="●"/>
            </a:pPr>
            <a:r>
              <a:rPr lang="en" sz="1800">
                <a:latin typeface="Work Sans"/>
                <a:ea typeface="Work Sans"/>
                <a:cs typeface="Work Sans"/>
                <a:sym typeface="Work Sans"/>
              </a:rPr>
              <a:t>21</a:t>
            </a:r>
            <a:r>
              <a:rPr lang="en" sz="1800">
                <a:latin typeface="Work Sans"/>
                <a:ea typeface="Work Sans"/>
                <a:cs typeface="Work Sans"/>
                <a:sym typeface="Work Sans"/>
              </a:rPr>
              <a:t> years old</a:t>
            </a:r>
            <a:endParaRPr sz="1800">
              <a:latin typeface="Work Sans"/>
              <a:ea typeface="Work Sans"/>
              <a:cs typeface="Work Sans"/>
              <a:sym typeface="Work Sans"/>
            </a:endParaRPr>
          </a:p>
          <a:p>
            <a:pPr indent="-342900" lvl="0" marL="457200" rtl="0" algn="l">
              <a:spcBef>
                <a:spcPts val="0"/>
              </a:spcBef>
              <a:spcAft>
                <a:spcPts val="0"/>
              </a:spcAft>
              <a:buSzPts val="1800"/>
              <a:buFont typeface="Work Sans"/>
              <a:buChar char="●"/>
            </a:pPr>
            <a:r>
              <a:rPr lang="en" sz="1800">
                <a:latin typeface="Work Sans"/>
                <a:ea typeface="Work Sans"/>
                <a:cs typeface="Work Sans"/>
                <a:sym typeface="Work Sans"/>
              </a:rPr>
              <a:t>Student/TA</a:t>
            </a:r>
            <a:endParaRPr sz="1800">
              <a:latin typeface="Work Sans"/>
              <a:ea typeface="Work Sans"/>
              <a:cs typeface="Work Sans"/>
              <a:sym typeface="Work Sans"/>
            </a:endParaRPr>
          </a:p>
          <a:p>
            <a:pPr indent="-342900" lvl="0" marL="457200" rtl="0" algn="l">
              <a:spcBef>
                <a:spcPts val="0"/>
              </a:spcBef>
              <a:spcAft>
                <a:spcPts val="0"/>
              </a:spcAft>
              <a:buSzPts val="1800"/>
              <a:buFont typeface="Work Sans"/>
              <a:buChar char="●"/>
            </a:pPr>
            <a:r>
              <a:rPr lang="en" sz="1800">
                <a:latin typeface="Work Sans"/>
                <a:ea typeface="Work Sans"/>
                <a:cs typeface="Work Sans"/>
                <a:sym typeface="Work Sans"/>
              </a:rPr>
              <a:t>San Diego, CA</a:t>
            </a:r>
            <a:endParaRPr sz="1800">
              <a:latin typeface="Work Sans"/>
              <a:ea typeface="Work Sans"/>
              <a:cs typeface="Work Sans"/>
              <a:sym typeface="Work Sans"/>
            </a:endParaRPr>
          </a:p>
          <a:p>
            <a:pPr indent="-342900" lvl="0" marL="457200" rtl="0" algn="l">
              <a:spcBef>
                <a:spcPts val="0"/>
              </a:spcBef>
              <a:spcAft>
                <a:spcPts val="0"/>
              </a:spcAft>
              <a:buSzPts val="1800"/>
              <a:buFont typeface="Work Sans"/>
              <a:buChar char="●"/>
            </a:pPr>
            <a:r>
              <a:rPr lang="en" sz="1800">
                <a:latin typeface="Work Sans"/>
                <a:ea typeface="Work Sans"/>
                <a:cs typeface="Work Sans"/>
                <a:sym typeface="Work Sans"/>
              </a:rPr>
              <a:t>Slightly active</a:t>
            </a:r>
            <a:endParaRPr sz="1800">
              <a:latin typeface="Work Sans"/>
              <a:ea typeface="Work Sans"/>
              <a:cs typeface="Work Sans"/>
              <a:sym typeface="Work Sans"/>
            </a:endParaRPr>
          </a:p>
          <a:p>
            <a:pPr indent="-342900" lvl="1" marL="914400" rtl="0" algn="l">
              <a:spcBef>
                <a:spcPts val="0"/>
              </a:spcBef>
              <a:spcAft>
                <a:spcPts val="0"/>
              </a:spcAft>
              <a:buSzPts val="1800"/>
              <a:buFont typeface="Work Sans"/>
              <a:buChar char="○"/>
            </a:pPr>
            <a:r>
              <a:rPr lang="en" sz="1800">
                <a:latin typeface="Work Sans"/>
                <a:ea typeface="Work Sans"/>
                <a:cs typeface="Work Sans"/>
                <a:sym typeface="Work Sans"/>
              </a:rPr>
              <a:t>Occasional gym-goer </a:t>
            </a:r>
            <a:endParaRPr sz="1800">
              <a:latin typeface="Work Sans"/>
              <a:ea typeface="Work Sans"/>
              <a:cs typeface="Work Sans"/>
              <a:sym typeface="Work Sans"/>
            </a:endParaRPr>
          </a:p>
          <a:p>
            <a:pPr indent="-342900" lvl="1" marL="914400" rtl="0" algn="l">
              <a:spcBef>
                <a:spcPts val="0"/>
              </a:spcBef>
              <a:spcAft>
                <a:spcPts val="0"/>
              </a:spcAft>
              <a:buSzPts val="1800"/>
              <a:buFont typeface="Work Sans"/>
              <a:buChar char="○"/>
            </a:pPr>
            <a:r>
              <a:rPr lang="en" sz="1800">
                <a:latin typeface="Work Sans"/>
                <a:ea typeface="Work Sans"/>
                <a:cs typeface="Work Sans"/>
                <a:sym typeface="Work Sans"/>
              </a:rPr>
              <a:t>Looking to get stronger and more active</a:t>
            </a:r>
            <a:endParaRPr sz="1800">
              <a:latin typeface="Work Sans"/>
              <a:ea typeface="Work Sans"/>
              <a:cs typeface="Work Sans"/>
              <a:sym typeface="Work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53"/>
          <p:cNvSpPr txBox="1"/>
          <p:nvPr>
            <p:ph idx="1" type="subTitle"/>
          </p:nvPr>
        </p:nvSpPr>
        <p:spPr>
          <a:xfrm>
            <a:off x="713225" y="1573050"/>
            <a:ext cx="4038000" cy="2745600"/>
          </a:xfrm>
          <a:prstGeom prst="rect">
            <a:avLst/>
          </a:prstGeom>
        </p:spPr>
        <p:txBody>
          <a:bodyPr anchorCtr="0" anchor="ctr" bIns="91425" lIns="91425" spcFirstLastPara="1" rIns="91425" wrap="square" tIns="91425">
            <a:noAutofit/>
          </a:bodyPr>
          <a:lstStyle/>
          <a:p>
            <a:pPr indent="0" lvl="0" marL="0" rtl="0" algn="l">
              <a:spcBef>
                <a:spcPts val="200"/>
              </a:spcBef>
              <a:spcAft>
                <a:spcPts val="0"/>
              </a:spcAft>
              <a:buClr>
                <a:srgbClr val="184480"/>
              </a:buClr>
              <a:buFont typeface="Arial"/>
              <a:buNone/>
            </a:pPr>
            <a:r>
              <a:rPr lang="en" sz="1600"/>
              <a:t>Aligned to his goals</a:t>
            </a:r>
            <a:endParaRPr sz="1600"/>
          </a:p>
          <a:p>
            <a:pPr indent="-330200" lvl="0" marL="457200" rtl="0" algn="l">
              <a:spcBef>
                <a:spcPts val="200"/>
              </a:spcBef>
              <a:spcAft>
                <a:spcPts val="0"/>
              </a:spcAft>
              <a:buSzPts val="1600"/>
              <a:buChar char="●"/>
            </a:pPr>
            <a:r>
              <a:rPr lang="en" sz="1600"/>
              <a:t>Context: </a:t>
            </a:r>
            <a:r>
              <a:rPr lang="en" sz="1600"/>
              <a:t>already running a PPL split</a:t>
            </a:r>
            <a:endParaRPr sz="1600"/>
          </a:p>
          <a:p>
            <a:pPr indent="-330200" lvl="0" marL="457200" rtl="0" algn="l">
              <a:spcBef>
                <a:spcPts val="0"/>
              </a:spcBef>
              <a:spcAft>
                <a:spcPts val="0"/>
              </a:spcAft>
              <a:buClr>
                <a:schemeClr val="dk1"/>
              </a:buClr>
              <a:buSzPts val="1600"/>
              <a:buFont typeface="Work Sans"/>
              <a:buChar char="●"/>
            </a:pPr>
            <a:r>
              <a:rPr lang="en" sz="1600"/>
              <a:t>Fine-tuned his technique on barbell and </a:t>
            </a:r>
            <a:r>
              <a:rPr lang="en" sz="1600"/>
              <a:t>dumbbell presses, explaining and demonstrating how to stay tight, recruit more muscles, and stay injury-free</a:t>
            </a:r>
            <a:endParaRPr sz="1600"/>
          </a:p>
          <a:p>
            <a:pPr indent="-330200" lvl="0" marL="457200" rtl="0" algn="l">
              <a:spcBef>
                <a:spcPts val="0"/>
              </a:spcBef>
              <a:spcAft>
                <a:spcPts val="0"/>
              </a:spcAft>
              <a:buClr>
                <a:schemeClr val="dk1"/>
              </a:buClr>
              <a:buSzPts val="1600"/>
              <a:buFont typeface="Work Sans"/>
              <a:buChar char="●"/>
            </a:pPr>
            <a:r>
              <a:rPr lang="en" sz="1600"/>
              <a:t>Taught him new isolation exercises and their benefits</a:t>
            </a:r>
            <a:endParaRPr sz="1600"/>
          </a:p>
          <a:p>
            <a:pPr indent="0" lvl="0" marL="0" rtl="0" algn="l">
              <a:spcBef>
                <a:spcPts val="0"/>
              </a:spcBef>
              <a:spcAft>
                <a:spcPts val="0"/>
              </a:spcAft>
              <a:buNone/>
            </a:pPr>
            <a:r>
              <a:t/>
            </a:r>
            <a:endParaRPr sz="1500"/>
          </a:p>
        </p:txBody>
      </p:sp>
      <p:sp>
        <p:nvSpPr>
          <p:cNvPr id="799" name="Google Shape;799;p53"/>
          <p:cNvSpPr txBox="1"/>
          <p:nvPr>
            <p:ph type="title"/>
          </p:nvPr>
        </p:nvSpPr>
        <p:spPr>
          <a:xfrm>
            <a:off x="713225" y="824850"/>
            <a:ext cx="4038000" cy="74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PROCESS</a:t>
            </a:r>
            <a:endParaRPr/>
          </a:p>
        </p:txBody>
      </p:sp>
      <p:grpSp>
        <p:nvGrpSpPr>
          <p:cNvPr id="800" name="Google Shape;800;p53"/>
          <p:cNvGrpSpPr/>
          <p:nvPr/>
        </p:nvGrpSpPr>
        <p:grpSpPr>
          <a:xfrm>
            <a:off x="4751224" y="87448"/>
            <a:ext cx="1078854" cy="904114"/>
            <a:chOff x="9958224" y="-3911252"/>
            <a:chExt cx="1078854" cy="904114"/>
          </a:xfrm>
        </p:grpSpPr>
        <p:sp>
          <p:nvSpPr>
            <p:cNvPr id="801" name="Google Shape;801;p53"/>
            <p:cNvSpPr/>
            <p:nvPr/>
          </p:nvSpPr>
          <p:spPr>
            <a:xfrm rot="-4276674">
              <a:off x="10121790" y="-3873466"/>
              <a:ext cx="673902" cy="828543"/>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53"/>
            <p:cNvSpPr/>
            <p:nvPr/>
          </p:nvSpPr>
          <p:spPr>
            <a:xfrm rot="-4276674">
              <a:off x="10811348" y="-3736018"/>
              <a:ext cx="190784" cy="210574"/>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03" name="Google Shape;803;p53"/>
          <p:cNvPicPr preferRelativeResize="0"/>
          <p:nvPr/>
        </p:nvPicPr>
        <p:blipFill rotWithShape="1">
          <a:blip r:embed="rId3">
            <a:alphaModFix/>
          </a:blip>
          <a:srcRect b="34408" l="0" r="0" t="9496"/>
          <a:stretch/>
        </p:blipFill>
        <p:spPr>
          <a:xfrm>
            <a:off x="6843200" y="150950"/>
            <a:ext cx="1998600" cy="1963500"/>
          </a:xfrm>
          <a:prstGeom prst="flowChartConnector">
            <a:avLst/>
          </a:prstGeom>
          <a:noFill/>
          <a:ln>
            <a:noFill/>
          </a:ln>
        </p:spPr>
      </p:pic>
      <p:sp>
        <p:nvSpPr>
          <p:cNvPr id="804" name="Google Shape;804;p53"/>
          <p:cNvSpPr/>
          <p:nvPr/>
        </p:nvSpPr>
        <p:spPr>
          <a:xfrm rot="3565995">
            <a:off x="5887355" y="4257108"/>
            <a:ext cx="474847" cy="640642"/>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5" name="Google Shape;805;p53"/>
          <p:cNvPicPr preferRelativeResize="0"/>
          <p:nvPr/>
        </p:nvPicPr>
        <p:blipFill rotWithShape="1">
          <a:blip r:embed="rId4">
            <a:alphaModFix/>
          </a:blip>
          <a:srcRect b="24449" l="0" r="0" t="8232"/>
          <a:stretch/>
        </p:blipFill>
        <p:spPr>
          <a:xfrm>
            <a:off x="4692825" y="1435275"/>
            <a:ext cx="2514300" cy="2470800"/>
          </a:xfrm>
          <a:prstGeom prst="flowChartConnector">
            <a:avLst/>
          </a:prstGeom>
          <a:noFill/>
          <a:ln>
            <a:noFill/>
          </a:ln>
        </p:spPr>
      </p:pic>
      <p:pic>
        <p:nvPicPr>
          <p:cNvPr id="806" name="Google Shape;806;p53"/>
          <p:cNvPicPr preferRelativeResize="0"/>
          <p:nvPr/>
        </p:nvPicPr>
        <p:blipFill rotWithShape="1">
          <a:blip r:embed="rId5">
            <a:alphaModFix/>
          </a:blip>
          <a:srcRect b="0" l="15618" r="8045" t="0"/>
          <a:stretch/>
        </p:blipFill>
        <p:spPr>
          <a:xfrm rot="-5400000">
            <a:off x="7140425" y="2886250"/>
            <a:ext cx="1832700" cy="1800900"/>
          </a:xfrm>
          <a:prstGeom prst="flowChartConnector">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54"/>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RESULTS + INSIGHTS</a:t>
            </a:r>
            <a:endParaRPr/>
          </a:p>
        </p:txBody>
      </p:sp>
      <p:sp>
        <p:nvSpPr>
          <p:cNvPr id="812" name="Google Shape;812;p54"/>
          <p:cNvSpPr txBox="1"/>
          <p:nvPr/>
        </p:nvSpPr>
        <p:spPr>
          <a:xfrm>
            <a:off x="715725" y="1363500"/>
            <a:ext cx="38562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Montserrat ExtraBold"/>
                <a:ea typeface="Montserrat ExtraBold"/>
                <a:cs typeface="Montserrat ExtraBold"/>
                <a:sym typeface="Montserrat ExtraBold"/>
              </a:rPr>
              <a:t>WHAT WORKED</a:t>
            </a:r>
            <a:endParaRPr sz="1500">
              <a:solidFill>
                <a:schemeClr val="dk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500">
              <a:solidFill>
                <a:schemeClr val="dk1"/>
              </a:solidFill>
              <a:latin typeface="Montserrat ExtraBold"/>
              <a:ea typeface="Montserrat ExtraBold"/>
              <a:cs typeface="Montserrat ExtraBold"/>
              <a:sym typeface="Montserrat ExtraBold"/>
            </a:endParaRPr>
          </a:p>
          <a:p>
            <a:pPr indent="-323850" lvl="0" marL="457200" rtl="0" algn="l">
              <a:spcBef>
                <a:spcPts val="0"/>
              </a:spcBef>
              <a:spcAft>
                <a:spcPts val="0"/>
              </a:spcAft>
              <a:buClr>
                <a:schemeClr val="dk1"/>
              </a:buClr>
              <a:buSzPts val="1500"/>
              <a:buFont typeface="Work Sans"/>
              <a:buChar char="●"/>
            </a:pPr>
            <a:r>
              <a:rPr b="1" lang="en" sz="1500">
                <a:solidFill>
                  <a:schemeClr val="dk1"/>
                </a:solidFill>
                <a:latin typeface="Work Sans"/>
                <a:ea typeface="Work Sans"/>
                <a:cs typeface="Work Sans"/>
                <a:sym typeface="Work Sans"/>
              </a:rPr>
              <a:t>Motivation</a:t>
            </a:r>
            <a:r>
              <a:rPr lang="en" sz="1500">
                <a:solidFill>
                  <a:schemeClr val="dk1"/>
                </a:solidFill>
                <a:latin typeface="Work Sans"/>
                <a:ea typeface="Work Sans"/>
                <a:cs typeface="Work Sans"/>
                <a:sym typeface="Work Sans"/>
              </a:rPr>
              <a:t> and </a:t>
            </a:r>
            <a:r>
              <a:rPr b="1" lang="en" sz="1500">
                <a:solidFill>
                  <a:schemeClr val="dk1"/>
                </a:solidFill>
                <a:latin typeface="Work Sans"/>
                <a:ea typeface="Work Sans"/>
                <a:cs typeface="Work Sans"/>
                <a:sym typeface="Work Sans"/>
              </a:rPr>
              <a:t>comfort</a:t>
            </a:r>
            <a:r>
              <a:rPr lang="en" sz="1500">
                <a:solidFill>
                  <a:schemeClr val="dk1"/>
                </a:solidFill>
                <a:latin typeface="Work Sans"/>
                <a:ea typeface="Work Sans"/>
                <a:cs typeface="Work Sans"/>
                <a:sym typeface="Work Sans"/>
              </a:rPr>
              <a:t> levels in the gym </a:t>
            </a:r>
            <a:r>
              <a:rPr b="1" lang="en" sz="1500">
                <a:solidFill>
                  <a:schemeClr val="dk1"/>
                </a:solidFill>
                <a:latin typeface="Work Sans"/>
                <a:ea typeface="Work Sans"/>
                <a:cs typeface="Work Sans"/>
                <a:sym typeface="Work Sans"/>
              </a:rPr>
              <a:t>went up</a:t>
            </a:r>
            <a:endParaRPr b="1"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Became more </a:t>
            </a:r>
            <a:r>
              <a:rPr b="1" lang="en" sz="1500">
                <a:solidFill>
                  <a:schemeClr val="dk1"/>
                </a:solidFill>
                <a:latin typeface="Work Sans"/>
                <a:ea typeface="Work Sans"/>
                <a:cs typeface="Work Sans"/>
                <a:sym typeface="Work Sans"/>
              </a:rPr>
              <a:t>inclined</a:t>
            </a:r>
            <a:r>
              <a:rPr lang="en" sz="1500">
                <a:solidFill>
                  <a:schemeClr val="dk1"/>
                </a:solidFill>
                <a:latin typeface="Work Sans"/>
                <a:ea typeface="Work Sans"/>
                <a:cs typeface="Work Sans"/>
                <a:sym typeface="Work Sans"/>
              </a:rPr>
              <a:t> to </a:t>
            </a:r>
            <a:r>
              <a:rPr b="1" lang="en" sz="1500">
                <a:solidFill>
                  <a:schemeClr val="dk1"/>
                </a:solidFill>
                <a:latin typeface="Work Sans"/>
                <a:ea typeface="Work Sans"/>
                <a:cs typeface="Work Sans"/>
                <a:sym typeface="Work Sans"/>
              </a:rPr>
              <a:t>work out</a:t>
            </a:r>
            <a:r>
              <a:rPr lang="en" sz="1500">
                <a:solidFill>
                  <a:schemeClr val="dk1"/>
                </a:solidFill>
                <a:latin typeface="Work Sans"/>
                <a:ea typeface="Work Sans"/>
                <a:cs typeface="Work Sans"/>
                <a:sym typeface="Work Sans"/>
              </a:rPr>
              <a:t> with </a:t>
            </a:r>
            <a:r>
              <a:rPr b="1" lang="en" sz="1500">
                <a:solidFill>
                  <a:schemeClr val="dk1"/>
                </a:solidFill>
                <a:latin typeface="Work Sans"/>
                <a:ea typeface="Work Sans"/>
                <a:cs typeface="Work Sans"/>
                <a:sym typeface="Work Sans"/>
              </a:rPr>
              <a:t>other people</a:t>
            </a:r>
            <a:endParaRPr b="1"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Having a </a:t>
            </a:r>
            <a:r>
              <a:rPr b="1" lang="en" sz="1500">
                <a:solidFill>
                  <a:schemeClr val="dk1"/>
                </a:solidFill>
                <a:latin typeface="Work Sans"/>
                <a:ea typeface="Work Sans"/>
                <a:cs typeface="Work Sans"/>
                <a:sym typeface="Work Sans"/>
              </a:rPr>
              <a:t>second pair of eyes</a:t>
            </a:r>
            <a:r>
              <a:rPr lang="en" sz="1500">
                <a:solidFill>
                  <a:schemeClr val="dk1"/>
                </a:solidFill>
                <a:latin typeface="Work Sans"/>
                <a:ea typeface="Work Sans"/>
                <a:cs typeface="Work Sans"/>
                <a:sym typeface="Work Sans"/>
              </a:rPr>
              <a:t> was helpful</a:t>
            </a:r>
            <a:endParaRPr sz="1500">
              <a:solidFill>
                <a:schemeClr val="dk1"/>
              </a:solidFill>
              <a:latin typeface="Work Sans"/>
              <a:ea typeface="Work Sans"/>
              <a:cs typeface="Work Sans"/>
              <a:sym typeface="Work Sans"/>
            </a:endParaRPr>
          </a:p>
          <a:p>
            <a:pPr indent="-323850" lvl="1" marL="914400" rtl="0" algn="l">
              <a:spcBef>
                <a:spcPts val="0"/>
              </a:spcBef>
              <a:spcAft>
                <a:spcPts val="0"/>
              </a:spcAft>
              <a:buClr>
                <a:schemeClr val="dk1"/>
              </a:buClr>
              <a:buSzPts val="1500"/>
              <a:buFont typeface="Work Sans"/>
              <a:buChar char="○"/>
            </a:pPr>
            <a:r>
              <a:rPr b="1" lang="en" sz="1500">
                <a:solidFill>
                  <a:schemeClr val="dk1"/>
                </a:solidFill>
                <a:latin typeface="Work Sans"/>
                <a:ea typeface="Work Sans"/>
                <a:cs typeface="Work Sans"/>
                <a:sym typeface="Work Sans"/>
              </a:rPr>
              <a:t>Enjoyed</a:t>
            </a:r>
            <a:r>
              <a:rPr lang="en" sz="1500">
                <a:solidFill>
                  <a:schemeClr val="dk1"/>
                </a:solidFill>
                <a:latin typeface="Work Sans"/>
                <a:ea typeface="Work Sans"/>
                <a:cs typeface="Work Sans"/>
                <a:sym typeface="Work Sans"/>
              </a:rPr>
              <a:t> and </a:t>
            </a:r>
            <a:r>
              <a:rPr b="1" lang="en" sz="1500">
                <a:solidFill>
                  <a:schemeClr val="dk1"/>
                </a:solidFill>
                <a:latin typeface="Work Sans"/>
                <a:ea typeface="Work Sans"/>
                <a:cs typeface="Work Sans"/>
                <a:sym typeface="Work Sans"/>
              </a:rPr>
              <a:t>appreciated</a:t>
            </a:r>
            <a:r>
              <a:rPr lang="en" sz="1500">
                <a:solidFill>
                  <a:schemeClr val="dk1"/>
                </a:solidFill>
                <a:latin typeface="Work Sans"/>
                <a:ea typeface="Work Sans"/>
                <a:cs typeface="Work Sans"/>
                <a:sym typeface="Work Sans"/>
              </a:rPr>
              <a:t> learning </a:t>
            </a:r>
            <a:r>
              <a:rPr b="1" lang="en" sz="1500">
                <a:solidFill>
                  <a:schemeClr val="dk1"/>
                </a:solidFill>
                <a:latin typeface="Work Sans"/>
                <a:ea typeface="Work Sans"/>
                <a:cs typeface="Work Sans"/>
                <a:sym typeface="Work Sans"/>
              </a:rPr>
              <a:t>new exercises</a:t>
            </a:r>
            <a:endParaRPr b="1" sz="1500">
              <a:solidFill>
                <a:schemeClr val="dk1"/>
              </a:solidFill>
              <a:latin typeface="Work Sans"/>
              <a:ea typeface="Work Sans"/>
              <a:cs typeface="Work Sans"/>
              <a:sym typeface="Work Sans"/>
            </a:endParaRPr>
          </a:p>
          <a:p>
            <a:pPr indent="0" lvl="0" marL="457200" rtl="0" algn="l">
              <a:spcBef>
                <a:spcPts val="0"/>
              </a:spcBef>
              <a:spcAft>
                <a:spcPts val="0"/>
              </a:spcAft>
              <a:buNone/>
            </a:pPr>
            <a:r>
              <a:t/>
            </a:r>
            <a:endParaRPr sz="1500">
              <a:solidFill>
                <a:schemeClr val="dk1"/>
              </a:solidFill>
              <a:latin typeface="Work Sans"/>
              <a:ea typeface="Work Sans"/>
              <a:cs typeface="Work Sans"/>
              <a:sym typeface="Work Sans"/>
            </a:endParaRPr>
          </a:p>
          <a:p>
            <a:pPr indent="0" lvl="0" marL="0" rtl="0" algn="l">
              <a:spcBef>
                <a:spcPts val="0"/>
              </a:spcBef>
              <a:spcAft>
                <a:spcPts val="0"/>
              </a:spcAft>
              <a:buNone/>
            </a:pPr>
            <a:r>
              <a:rPr lang="en" sz="1500">
                <a:solidFill>
                  <a:schemeClr val="dk1"/>
                </a:solidFill>
                <a:latin typeface="Montserrat ExtraBold"/>
                <a:ea typeface="Montserrat ExtraBold"/>
                <a:cs typeface="Montserrat ExtraBold"/>
                <a:sym typeface="Montserrat ExtraBold"/>
              </a:rPr>
              <a:t>WHAT DIDN’T WORK</a:t>
            </a:r>
            <a:endParaRPr sz="1500">
              <a:solidFill>
                <a:schemeClr val="dk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500">
              <a:solidFill>
                <a:schemeClr val="dk1"/>
              </a:solidFill>
              <a:latin typeface="Montserrat ExtraBold"/>
              <a:ea typeface="Montserrat ExtraBold"/>
              <a:cs typeface="Montserrat ExtraBold"/>
              <a:sym typeface="Montserrat ExtraBold"/>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“Ow”</a:t>
            </a:r>
            <a:endParaRPr sz="1500">
              <a:solidFill>
                <a:schemeClr val="dk1"/>
              </a:solidFill>
              <a:latin typeface="Work Sans"/>
              <a:ea typeface="Work Sans"/>
              <a:cs typeface="Work Sans"/>
              <a:sym typeface="Work Sans"/>
            </a:endParaRPr>
          </a:p>
        </p:txBody>
      </p:sp>
      <p:sp>
        <p:nvSpPr>
          <p:cNvPr id="813" name="Google Shape;813;p54"/>
          <p:cNvSpPr txBox="1"/>
          <p:nvPr/>
        </p:nvSpPr>
        <p:spPr>
          <a:xfrm>
            <a:off x="4571975" y="1363500"/>
            <a:ext cx="3856200" cy="321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Montserrat ExtraBold"/>
                <a:ea typeface="Montserrat ExtraBold"/>
                <a:cs typeface="Montserrat ExtraBold"/>
                <a:sym typeface="Montserrat ExtraBold"/>
              </a:rPr>
              <a:t>KEY TAKEAWAYS</a:t>
            </a:r>
            <a:endParaRPr sz="1500">
              <a:solidFill>
                <a:schemeClr val="dk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500">
              <a:solidFill>
                <a:schemeClr val="dk1"/>
              </a:solidFill>
              <a:latin typeface="Montserrat ExtraBold"/>
              <a:ea typeface="Montserrat ExtraBold"/>
              <a:cs typeface="Montserrat ExtraBold"/>
              <a:sym typeface="Montserrat ExtraBold"/>
            </a:endParaRPr>
          </a:p>
          <a:p>
            <a:pPr indent="-330200" lvl="0" marL="457200" rtl="0" algn="l">
              <a:spcBef>
                <a:spcPts val="0"/>
              </a:spcBef>
              <a:spcAft>
                <a:spcPts val="0"/>
              </a:spcAft>
              <a:buClr>
                <a:schemeClr val="dk1"/>
              </a:buClr>
              <a:buSzPts val="1600"/>
              <a:buFont typeface="Work Sans"/>
              <a:buChar char="●"/>
            </a:pPr>
            <a:r>
              <a:rPr lang="en" sz="1500">
                <a:solidFill>
                  <a:schemeClr val="dk1"/>
                </a:solidFill>
                <a:latin typeface="Work Sans"/>
                <a:ea typeface="Work Sans"/>
                <a:cs typeface="Work Sans"/>
                <a:sym typeface="Work Sans"/>
              </a:rPr>
              <a:t>Affirmed assumptions</a:t>
            </a:r>
            <a:endParaRPr sz="1500">
              <a:solidFill>
                <a:schemeClr val="dk1"/>
              </a:solidFill>
              <a:latin typeface="Work Sans"/>
              <a:ea typeface="Work Sans"/>
              <a:cs typeface="Work Sans"/>
              <a:sym typeface="Work Sans"/>
            </a:endParaRPr>
          </a:p>
          <a:p>
            <a:pPr indent="-330200" lvl="0" marL="457200" rtl="0" algn="l">
              <a:spcBef>
                <a:spcPts val="0"/>
              </a:spcBef>
              <a:spcAft>
                <a:spcPts val="0"/>
              </a:spcAft>
              <a:buClr>
                <a:schemeClr val="dk1"/>
              </a:buClr>
              <a:buSzPts val="1600"/>
              <a:buFont typeface="Work Sans"/>
              <a:buChar char="●"/>
            </a:pPr>
            <a:r>
              <a:rPr lang="en" sz="1500">
                <a:solidFill>
                  <a:schemeClr val="dk1"/>
                </a:solidFill>
                <a:latin typeface="Work Sans"/>
                <a:ea typeface="Work Sans"/>
                <a:cs typeface="Work Sans"/>
                <a:sym typeface="Work Sans"/>
              </a:rPr>
              <a:t>Easy to get </a:t>
            </a:r>
            <a:r>
              <a:rPr b="1" lang="en" sz="1500">
                <a:solidFill>
                  <a:schemeClr val="dk1"/>
                </a:solidFill>
                <a:latin typeface="Work Sans"/>
                <a:ea typeface="Work Sans"/>
                <a:cs typeface="Work Sans"/>
                <a:sym typeface="Work Sans"/>
              </a:rPr>
              <a:t>off track</a:t>
            </a:r>
            <a:r>
              <a:rPr lang="en" sz="1500">
                <a:solidFill>
                  <a:schemeClr val="dk1"/>
                </a:solidFill>
                <a:latin typeface="Work Sans"/>
                <a:ea typeface="Work Sans"/>
                <a:cs typeface="Work Sans"/>
                <a:sym typeface="Work Sans"/>
              </a:rPr>
              <a:t> or reinforce </a:t>
            </a:r>
            <a:r>
              <a:rPr b="1" lang="en" sz="1500">
                <a:solidFill>
                  <a:schemeClr val="dk1"/>
                </a:solidFill>
                <a:latin typeface="Work Sans"/>
                <a:ea typeface="Work Sans"/>
                <a:cs typeface="Work Sans"/>
                <a:sym typeface="Work Sans"/>
              </a:rPr>
              <a:t>bad habits</a:t>
            </a:r>
            <a:r>
              <a:rPr lang="en" sz="1500">
                <a:solidFill>
                  <a:schemeClr val="dk1"/>
                </a:solidFill>
                <a:latin typeface="Work Sans"/>
                <a:ea typeface="Work Sans"/>
                <a:cs typeface="Work Sans"/>
                <a:sym typeface="Work Sans"/>
              </a:rPr>
              <a:t> when working out alone</a:t>
            </a:r>
            <a:endParaRPr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Having a more </a:t>
            </a:r>
            <a:r>
              <a:rPr b="1" lang="en" sz="1500">
                <a:solidFill>
                  <a:schemeClr val="dk1"/>
                </a:solidFill>
                <a:latin typeface="Work Sans"/>
                <a:ea typeface="Work Sans"/>
                <a:cs typeface="Work Sans"/>
                <a:sym typeface="Work Sans"/>
              </a:rPr>
              <a:t>experienced </a:t>
            </a:r>
            <a:r>
              <a:rPr lang="en" sz="1500">
                <a:solidFill>
                  <a:schemeClr val="dk1"/>
                </a:solidFill>
                <a:latin typeface="Work Sans"/>
                <a:ea typeface="Work Sans"/>
                <a:cs typeface="Work Sans"/>
                <a:sym typeface="Work Sans"/>
              </a:rPr>
              <a:t>“trainer” </a:t>
            </a:r>
            <a:r>
              <a:rPr b="1" lang="en" sz="1500">
                <a:solidFill>
                  <a:schemeClr val="dk1"/>
                </a:solidFill>
                <a:latin typeface="Work Sans"/>
                <a:ea typeface="Work Sans"/>
                <a:cs typeface="Work Sans"/>
                <a:sym typeface="Work Sans"/>
              </a:rPr>
              <a:t>ensures improvement</a:t>
            </a:r>
            <a:endParaRPr b="1"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Working out alone can be </a:t>
            </a:r>
            <a:r>
              <a:rPr b="1" lang="en" sz="1500">
                <a:solidFill>
                  <a:schemeClr val="dk1"/>
                </a:solidFill>
                <a:latin typeface="Work Sans"/>
                <a:ea typeface="Work Sans"/>
                <a:cs typeface="Work Sans"/>
                <a:sym typeface="Work Sans"/>
              </a:rPr>
              <a:t>dangerous</a:t>
            </a:r>
            <a:endParaRPr b="1"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Professional/certified personal training is </a:t>
            </a:r>
            <a:r>
              <a:rPr b="1" lang="en" sz="1500">
                <a:solidFill>
                  <a:schemeClr val="dk1"/>
                </a:solidFill>
                <a:latin typeface="Work Sans"/>
                <a:ea typeface="Work Sans"/>
                <a:cs typeface="Work Sans"/>
                <a:sym typeface="Work Sans"/>
              </a:rPr>
              <a:t>expensive</a:t>
            </a:r>
            <a:r>
              <a:rPr lang="en" sz="1500">
                <a:solidFill>
                  <a:schemeClr val="dk1"/>
                </a:solidFill>
                <a:latin typeface="Work Sans"/>
                <a:ea typeface="Work Sans"/>
                <a:cs typeface="Work Sans"/>
                <a:sym typeface="Work Sans"/>
              </a:rPr>
              <a:t> and </a:t>
            </a:r>
            <a:r>
              <a:rPr b="1" lang="en" sz="1500">
                <a:solidFill>
                  <a:schemeClr val="dk1"/>
                </a:solidFill>
                <a:latin typeface="Work Sans"/>
                <a:ea typeface="Work Sans"/>
                <a:cs typeface="Work Sans"/>
                <a:sym typeface="Work Sans"/>
              </a:rPr>
              <a:t>not accessible!</a:t>
            </a:r>
            <a:endParaRPr sz="1500">
              <a:solidFill>
                <a:schemeClr val="dk1"/>
              </a:solidFill>
              <a:latin typeface="Work Sans"/>
              <a:ea typeface="Work Sans"/>
              <a:cs typeface="Work Sans"/>
              <a:sym typeface="Work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55"/>
          <p:cNvSpPr txBox="1"/>
          <p:nvPr>
            <p:ph idx="1" type="subTitle"/>
          </p:nvPr>
        </p:nvSpPr>
        <p:spPr>
          <a:xfrm>
            <a:off x="1070925" y="2038800"/>
            <a:ext cx="6935700" cy="120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We met Yusuf, a kinesiology student, avid bodybuilder, and aspiring physical therapist. We were surprised to notice that, though he has a relatively active social life, he never goes to the gym with anyone despite expressing a desire to do so. We wonder if this means he finds it difficult to find suitable workout buddies to make working out more fun. It would be game changing to help him find a lifting companion who could enhance his workouts.</a:t>
            </a:r>
            <a:endParaRPr>
              <a:solidFill>
                <a:schemeClr val="dk1"/>
              </a:solidFill>
            </a:endParaRPr>
          </a:p>
          <a:p>
            <a:pPr indent="0" lvl="0" marL="0" rtl="0" algn="ctr">
              <a:spcBef>
                <a:spcPts val="1600"/>
              </a:spcBef>
              <a:spcAft>
                <a:spcPts val="0"/>
              </a:spcAft>
              <a:buNone/>
            </a:pPr>
            <a:r>
              <a:t/>
            </a:r>
            <a:endParaRPr>
              <a:solidFill>
                <a:schemeClr val="dk1"/>
              </a:solidFill>
            </a:endParaRPr>
          </a:p>
          <a:p>
            <a:pPr indent="0" lvl="0" marL="0" rtl="0" algn="ctr">
              <a:spcBef>
                <a:spcPts val="1600"/>
              </a:spcBef>
              <a:spcAft>
                <a:spcPts val="1600"/>
              </a:spcAft>
              <a:buNone/>
            </a:pPr>
            <a:r>
              <a:t/>
            </a:r>
            <a:endParaRPr>
              <a:solidFill>
                <a:schemeClr val="dk1"/>
              </a:solidFill>
            </a:endParaRPr>
          </a:p>
        </p:txBody>
      </p:sp>
      <p:sp>
        <p:nvSpPr>
          <p:cNvPr id="819" name="Google Shape;819;p55"/>
          <p:cNvSpPr txBox="1"/>
          <p:nvPr>
            <p:ph type="title"/>
          </p:nvPr>
        </p:nvSpPr>
        <p:spPr>
          <a:xfrm>
            <a:off x="2552900" y="1521602"/>
            <a:ext cx="40380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POV #2: </a:t>
            </a:r>
            <a:r>
              <a:rPr lang="en"/>
              <a:t>Yusuf</a:t>
            </a:r>
            <a:endParaRPr/>
          </a:p>
        </p:txBody>
      </p:sp>
      <p:sp>
        <p:nvSpPr>
          <p:cNvPr id="820" name="Google Shape;820;p55"/>
          <p:cNvSpPr/>
          <p:nvPr/>
        </p:nvSpPr>
        <p:spPr>
          <a:xfrm rot="-7779127">
            <a:off x="608568" y="2132687"/>
            <a:ext cx="424269" cy="52164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1" name="Google Shape;821;p55"/>
          <p:cNvPicPr preferRelativeResize="0"/>
          <p:nvPr/>
        </p:nvPicPr>
        <p:blipFill rotWithShape="1">
          <a:blip r:embed="rId3">
            <a:alphaModFix/>
          </a:blip>
          <a:srcRect b="42420" l="0" r="0" t="12234"/>
          <a:stretch/>
        </p:blipFill>
        <p:spPr>
          <a:xfrm>
            <a:off x="2234850" y="1241625"/>
            <a:ext cx="815400" cy="801300"/>
          </a:xfrm>
          <a:prstGeom prst="flowChartConnector">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56"/>
          <p:cNvSpPr txBox="1"/>
          <p:nvPr>
            <p:ph idx="1" type="subTitle"/>
          </p:nvPr>
        </p:nvSpPr>
        <p:spPr>
          <a:xfrm>
            <a:off x="1070925" y="2038800"/>
            <a:ext cx="6935700" cy="166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rPr>
              <a:t>We met Yusuf</a:t>
            </a:r>
            <a:r>
              <a:rPr lang="en">
                <a:solidFill>
                  <a:schemeClr val="dk1"/>
                </a:solidFill>
              </a:rPr>
              <a:t>, </a:t>
            </a:r>
            <a:r>
              <a:rPr lang="en">
                <a:solidFill>
                  <a:srgbClr val="9E9E9E"/>
                </a:solidFill>
              </a:rPr>
              <a:t>a kinesiology student, avid bodybuilder, and aspiring physical therapist</a:t>
            </a:r>
            <a:r>
              <a:rPr lang="en">
                <a:solidFill>
                  <a:schemeClr val="dk1"/>
                </a:solidFill>
              </a:rPr>
              <a:t>. </a:t>
            </a:r>
            <a:r>
              <a:rPr b="1" lang="en">
                <a:solidFill>
                  <a:schemeClr val="dk1"/>
                </a:solidFill>
              </a:rPr>
              <a:t>We were surprised</a:t>
            </a:r>
            <a:r>
              <a:rPr lang="en">
                <a:solidFill>
                  <a:schemeClr val="dk1"/>
                </a:solidFill>
              </a:rPr>
              <a:t> </a:t>
            </a:r>
            <a:r>
              <a:rPr lang="en">
                <a:solidFill>
                  <a:srgbClr val="9E9E9E"/>
                </a:solidFill>
              </a:rPr>
              <a:t>to notice that, though he has a</a:t>
            </a:r>
            <a:r>
              <a:rPr lang="en">
                <a:solidFill>
                  <a:schemeClr val="dk1"/>
                </a:solidFill>
              </a:rPr>
              <a:t> </a:t>
            </a:r>
            <a:r>
              <a:rPr lang="en">
                <a:solidFill>
                  <a:schemeClr val="dk1"/>
                </a:solidFill>
                <a:highlight>
                  <a:srgbClr val="ED8381"/>
                </a:highlight>
              </a:rPr>
              <a:t>relatively active social life</a:t>
            </a:r>
            <a:r>
              <a:rPr lang="en">
                <a:solidFill>
                  <a:srgbClr val="9E9E9E"/>
                </a:solidFill>
              </a:rPr>
              <a:t>, he</a:t>
            </a:r>
            <a:r>
              <a:rPr lang="en">
                <a:solidFill>
                  <a:schemeClr val="dk1"/>
                </a:solidFill>
              </a:rPr>
              <a:t> </a:t>
            </a:r>
            <a:r>
              <a:rPr lang="en">
                <a:solidFill>
                  <a:schemeClr val="dk1"/>
                </a:solidFill>
                <a:highlight>
                  <a:schemeClr val="accent6"/>
                </a:highlight>
              </a:rPr>
              <a:t>never goes to the gym with anyone</a:t>
            </a:r>
            <a:r>
              <a:rPr lang="en">
                <a:solidFill>
                  <a:schemeClr val="dk1"/>
                </a:solidFill>
              </a:rPr>
              <a:t> </a:t>
            </a:r>
            <a:r>
              <a:rPr lang="en">
                <a:solidFill>
                  <a:srgbClr val="9E9E9E"/>
                </a:solidFill>
              </a:rPr>
              <a:t>despite expressing a</a:t>
            </a:r>
            <a:r>
              <a:rPr lang="en">
                <a:solidFill>
                  <a:schemeClr val="dk1"/>
                </a:solidFill>
              </a:rPr>
              <a:t> </a:t>
            </a:r>
            <a:r>
              <a:rPr lang="en">
                <a:solidFill>
                  <a:schemeClr val="dk1"/>
                </a:solidFill>
                <a:highlight>
                  <a:schemeClr val="lt2"/>
                </a:highlight>
              </a:rPr>
              <a:t>desire to do so</a:t>
            </a:r>
            <a:r>
              <a:rPr lang="en">
                <a:solidFill>
                  <a:schemeClr val="dk1"/>
                </a:solidFill>
              </a:rPr>
              <a:t>. </a:t>
            </a:r>
            <a:r>
              <a:rPr b="1" lang="en">
                <a:solidFill>
                  <a:schemeClr val="dk1"/>
                </a:solidFill>
              </a:rPr>
              <a:t>We wonder if this means</a:t>
            </a:r>
            <a:r>
              <a:rPr lang="en">
                <a:solidFill>
                  <a:schemeClr val="dk1"/>
                </a:solidFill>
              </a:rPr>
              <a:t> </a:t>
            </a:r>
            <a:r>
              <a:rPr lang="en">
                <a:solidFill>
                  <a:srgbClr val="9E9E9E"/>
                </a:solidFill>
              </a:rPr>
              <a:t>he finds it</a:t>
            </a:r>
            <a:r>
              <a:rPr lang="en">
                <a:solidFill>
                  <a:schemeClr val="dk1"/>
                </a:solidFill>
              </a:rPr>
              <a:t> </a:t>
            </a:r>
            <a:r>
              <a:rPr lang="en">
                <a:solidFill>
                  <a:schemeClr val="dk1"/>
                </a:solidFill>
                <a:highlight>
                  <a:schemeClr val="accent6"/>
                </a:highlight>
              </a:rPr>
              <a:t>difficult to find suitable workout buddies</a:t>
            </a:r>
            <a:r>
              <a:rPr lang="en">
                <a:solidFill>
                  <a:schemeClr val="dk1"/>
                </a:solidFill>
              </a:rPr>
              <a:t> </a:t>
            </a:r>
            <a:r>
              <a:rPr lang="en">
                <a:solidFill>
                  <a:srgbClr val="9E9E9E"/>
                </a:solidFill>
              </a:rPr>
              <a:t>to make working out more fun.</a:t>
            </a:r>
            <a:r>
              <a:rPr lang="en">
                <a:solidFill>
                  <a:schemeClr val="dk1"/>
                </a:solidFill>
              </a:rPr>
              <a:t> </a:t>
            </a:r>
            <a:r>
              <a:rPr b="1" lang="en">
                <a:solidFill>
                  <a:schemeClr val="dk1"/>
                </a:solidFill>
              </a:rPr>
              <a:t>It would be game changing</a:t>
            </a:r>
            <a:r>
              <a:rPr lang="en">
                <a:solidFill>
                  <a:schemeClr val="dk1"/>
                </a:solidFill>
              </a:rPr>
              <a:t> </a:t>
            </a:r>
            <a:r>
              <a:rPr lang="en">
                <a:solidFill>
                  <a:srgbClr val="9E9E9E"/>
                </a:solidFill>
              </a:rPr>
              <a:t>to </a:t>
            </a:r>
            <a:r>
              <a:rPr lang="en">
                <a:solidFill>
                  <a:schemeClr val="dk1"/>
                </a:solidFill>
                <a:highlight>
                  <a:schemeClr val="accent6"/>
                </a:highlight>
              </a:rPr>
              <a:t>help him find a lifting partner</a:t>
            </a:r>
            <a:r>
              <a:rPr lang="en">
                <a:solidFill>
                  <a:schemeClr val="dk1"/>
                </a:solidFill>
              </a:rPr>
              <a:t> </a:t>
            </a:r>
            <a:r>
              <a:rPr lang="en">
                <a:solidFill>
                  <a:srgbClr val="9E9E9E"/>
                </a:solidFill>
              </a:rPr>
              <a:t>who could enhance his workouts.</a:t>
            </a:r>
            <a:endParaRPr>
              <a:solidFill>
                <a:srgbClr val="9E9E9E"/>
              </a:solidFill>
            </a:endParaRPr>
          </a:p>
          <a:p>
            <a:pPr indent="0" lvl="0" marL="0" rtl="0" algn="ctr">
              <a:spcBef>
                <a:spcPts val="1600"/>
              </a:spcBef>
              <a:spcAft>
                <a:spcPts val="0"/>
              </a:spcAft>
              <a:buNone/>
            </a:pPr>
            <a:r>
              <a:t/>
            </a:r>
            <a:endParaRPr>
              <a:solidFill>
                <a:schemeClr val="dk1"/>
              </a:solidFill>
            </a:endParaRPr>
          </a:p>
          <a:p>
            <a:pPr indent="0" lvl="0" marL="0" rtl="0" algn="ctr">
              <a:spcBef>
                <a:spcPts val="1600"/>
              </a:spcBef>
              <a:spcAft>
                <a:spcPts val="1600"/>
              </a:spcAft>
              <a:buNone/>
            </a:pPr>
            <a:r>
              <a:t/>
            </a:r>
            <a:endParaRPr>
              <a:solidFill>
                <a:schemeClr val="dk1"/>
              </a:solidFill>
            </a:endParaRPr>
          </a:p>
        </p:txBody>
      </p:sp>
      <p:sp>
        <p:nvSpPr>
          <p:cNvPr id="827" name="Google Shape;827;p56"/>
          <p:cNvSpPr txBox="1"/>
          <p:nvPr>
            <p:ph type="title"/>
          </p:nvPr>
        </p:nvSpPr>
        <p:spPr>
          <a:xfrm>
            <a:off x="2552900" y="1521602"/>
            <a:ext cx="40380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POV #2: Yusuf</a:t>
            </a:r>
            <a:endParaRPr/>
          </a:p>
        </p:txBody>
      </p:sp>
      <p:sp>
        <p:nvSpPr>
          <p:cNvPr id="828" name="Google Shape;828;p56"/>
          <p:cNvSpPr/>
          <p:nvPr/>
        </p:nvSpPr>
        <p:spPr>
          <a:xfrm rot="-7779127">
            <a:off x="608568" y="2132687"/>
            <a:ext cx="424269" cy="52164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9" name="Google Shape;829;p56"/>
          <p:cNvPicPr preferRelativeResize="0"/>
          <p:nvPr/>
        </p:nvPicPr>
        <p:blipFill rotWithShape="1">
          <a:blip r:embed="rId3">
            <a:alphaModFix/>
          </a:blip>
          <a:srcRect b="864" l="0" r="0" t="864"/>
          <a:stretch/>
        </p:blipFill>
        <p:spPr>
          <a:xfrm>
            <a:off x="2234850" y="1241625"/>
            <a:ext cx="815400" cy="801300"/>
          </a:xfrm>
          <a:prstGeom prst="flowChartConnector">
            <a:avLst/>
          </a:prstGeom>
          <a:noFill/>
          <a:ln>
            <a:noFill/>
          </a:ln>
        </p:spPr>
      </p:pic>
      <p:pic>
        <p:nvPicPr>
          <p:cNvPr id="830" name="Google Shape;830;p56"/>
          <p:cNvPicPr preferRelativeResize="0"/>
          <p:nvPr/>
        </p:nvPicPr>
        <p:blipFill rotWithShape="1">
          <a:blip r:embed="rId4">
            <a:alphaModFix/>
          </a:blip>
          <a:srcRect b="42420" l="0" r="0" t="12234"/>
          <a:stretch/>
        </p:blipFill>
        <p:spPr>
          <a:xfrm>
            <a:off x="2234850" y="1241625"/>
            <a:ext cx="815400" cy="801300"/>
          </a:xfrm>
          <a:prstGeom prst="flowChartConnector">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57"/>
          <p:cNvSpPr txBox="1"/>
          <p:nvPr>
            <p:ph idx="1" type="subTitle"/>
          </p:nvPr>
        </p:nvSpPr>
        <p:spPr>
          <a:xfrm>
            <a:off x="2413200" y="2267400"/>
            <a:ext cx="4317600" cy="12021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2400">
                <a:solidFill>
                  <a:schemeClr val="dk1"/>
                </a:solidFill>
              </a:rPr>
              <a:t>find a suitable workout </a:t>
            </a:r>
            <a:r>
              <a:rPr b="1" lang="en" sz="2400">
                <a:solidFill>
                  <a:schemeClr val="dk1"/>
                </a:solidFill>
                <a:highlight>
                  <a:schemeClr val="accent1"/>
                </a:highlight>
              </a:rPr>
              <a:t>community</a:t>
            </a:r>
            <a:r>
              <a:rPr lang="en" sz="2400">
                <a:solidFill>
                  <a:schemeClr val="dk1"/>
                </a:solidFill>
              </a:rPr>
              <a:t> for people of </a:t>
            </a:r>
            <a:r>
              <a:rPr b="1" lang="en" sz="2400">
                <a:solidFill>
                  <a:schemeClr val="dk1"/>
                </a:solidFill>
                <a:highlight>
                  <a:schemeClr val="accent1"/>
                </a:highlight>
              </a:rPr>
              <a:t>all fitness backgrounds</a:t>
            </a:r>
            <a:r>
              <a:rPr lang="en" sz="2400">
                <a:solidFill>
                  <a:schemeClr val="dk1"/>
                </a:solidFill>
              </a:rPr>
              <a:t>?</a:t>
            </a:r>
            <a:endParaRPr b="1" sz="2400">
              <a:solidFill>
                <a:schemeClr val="dk1"/>
              </a:solidFill>
            </a:endParaRPr>
          </a:p>
        </p:txBody>
      </p:sp>
      <p:sp>
        <p:nvSpPr>
          <p:cNvPr id="836" name="Google Shape;836;p57"/>
          <p:cNvSpPr txBox="1"/>
          <p:nvPr>
            <p:ph type="title"/>
          </p:nvPr>
        </p:nvSpPr>
        <p:spPr>
          <a:xfrm>
            <a:off x="2552900" y="1674002"/>
            <a:ext cx="40380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HOW MIGHT WE</a:t>
            </a:r>
            <a:endParaRPr/>
          </a:p>
        </p:txBody>
      </p:sp>
      <p:sp>
        <p:nvSpPr>
          <p:cNvPr id="837" name="Google Shape;837;p57"/>
          <p:cNvSpPr/>
          <p:nvPr/>
        </p:nvSpPr>
        <p:spPr>
          <a:xfrm rot="-7779127">
            <a:off x="608568" y="2132687"/>
            <a:ext cx="424269" cy="52164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8" name="Google Shape;838;p57"/>
          <p:cNvGrpSpPr/>
          <p:nvPr/>
        </p:nvGrpSpPr>
        <p:grpSpPr>
          <a:xfrm>
            <a:off x="1527764" y="2640457"/>
            <a:ext cx="455962" cy="455994"/>
            <a:chOff x="1081404" y="1212475"/>
            <a:chExt cx="348275" cy="348300"/>
          </a:xfrm>
        </p:grpSpPr>
        <p:sp>
          <p:nvSpPr>
            <p:cNvPr id="839" name="Google Shape;839;p57"/>
            <p:cNvSpPr/>
            <p:nvPr/>
          </p:nvSpPr>
          <p:spPr>
            <a:xfrm>
              <a:off x="1081404" y="1212475"/>
              <a:ext cx="348275" cy="348300"/>
            </a:xfrm>
            <a:custGeom>
              <a:rect b="b" l="l" r="r" t="t"/>
              <a:pathLst>
                <a:path extrusionOk="0" h="13932" w="13931">
                  <a:moveTo>
                    <a:pt x="10418" y="894"/>
                  </a:moveTo>
                  <a:cubicBezTo>
                    <a:pt x="10906" y="1060"/>
                    <a:pt x="11264" y="1537"/>
                    <a:pt x="11264" y="2084"/>
                  </a:cubicBezTo>
                  <a:lnTo>
                    <a:pt x="11264" y="6990"/>
                  </a:lnTo>
                  <a:lnTo>
                    <a:pt x="10418" y="6990"/>
                  </a:lnTo>
                  <a:lnTo>
                    <a:pt x="10418" y="894"/>
                  </a:lnTo>
                  <a:close/>
                  <a:moveTo>
                    <a:pt x="11264" y="7811"/>
                  </a:moveTo>
                  <a:lnTo>
                    <a:pt x="11264" y="9823"/>
                  </a:lnTo>
                  <a:lnTo>
                    <a:pt x="8025" y="9823"/>
                  </a:lnTo>
                  <a:lnTo>
                    <a:pt x="10180" y="7811"/>
                  </a:lnTo>
                  <a:close/>
                  <a:moveTo>
                    <a:pt x="11883" y="10645"/>
                  </a:moveTo>
                  <a:cubicBezTo>
                    <a:pt x="12561" y="10645"/>
                    <a:pt x="13109" y="11193"/>
                    <a:pt x="13109" y="11871"/>
                  </a:cubicBezTo>
                  <a:lnTo>
                    <a:pt x="13109" y="11883"/>
                  </a:lnTo>
                  <a:cubicBezTo>
                    <a:pt x="13109" y="12562"/>
                    <a:pt x="12561" y="13121"/>
                    <a:pt x="11883" y="13121"/>
                  </a:cubicBezTo>
                  <a:lnTo>
                    <a:pt x="2048" y="13121"/>
                  </a:lnTo>
                  <a:cubicBezTo>
                    <a:pt x="1370" y="13121"/>
                    <a:pt x="810" y="12562"/>
                    <a:pt x="810" y="11883"/>
                  </a:cubicBezTo>
                  <a:lnTo>
                    <a:pt x="810" y="11871"/>
                  </a:lnTo>
                  <a:cubicBezTo>
                    <a:pt x="810" y="11193"/>
                    <a:pt x="1370" y="10645"/>
                    <a:pt x="2048" y="10645"/>
                  </a:cubicBezTo>
                  <a:close/>
                  <a:moveTo>
                    <a:pt x="7835" y="1"/>
                  </a:moveTo>
                  <a:cubicBezTo>
                    <a:pt x="7680" y="1"/>
                    <a:pt x="7525" y="96"/>
                    <a:pt x="7466" y="251"/>
                  </a:cubicBezTo>
                  <a:lnTo>
                    <a:pt x="6954" y="1429"/>
                  </a:lnTo>
                  <a:cubicBezTo>
                    <a:pt x="6858" y="1632"/>
                    <a:pt x="6954" y="1870"/>
                    <a:pt x="7168" y="1965"/>
                  </a:cubicBezTo>
                  <a:cubicBezTo>
                    <a:pt x="7218" y="1986"/>
                    <a:pt x="7269" y="1995"/>
                    <a:pt x="7321" y="1995"/>
                  </a:cubicBezTo>
                  <a:cubicBezTo>
                    <a:pt x="7479" y="1995"/>
                    <a:pt x="7632" y="1904"/>
                    <a:pt x="7704" y="1751"/>
                  </a:cubicBezTo>
                  <a:lnTo>
                    <a:pt x="8108" y="822"/>
                  </a:lnTo>
                  <a:lnTo>
                    <a:pt x="9597" y="822"/>
                  </a:lnTo>
                  <a:lnTo>
                    <a:pt x="9597" y="7228"/>
                  </a:lnTo>
                  <a:lnTo>
                    <a:pt x="6811" y="9823"/>
                  </a:lnTo>
                  <a:lnTo>
                    <a:pt x="2048" y="9823"/>
                  </a:lnTo>
                  <a:cubicBezTo>
                    <a:pt x="917" y="9823"/>
                    <a:pt x="0" y="10740"/>
                    <a:pt x="0" y="11871"/>
                  </a:cubicBezTo>
                  <a:lnTo>
                    <a:pt x="0" y="11883"/>
                  </a:lnTo>
                  <a:cubicBezTo>
                    <a:pt x="0" y="13014"/>
                    <a:pt x="917" y="13931"/>
                    <a:pt x="2048" y="13931"/>
                  </a:cubicBezTo>
                  <a:lnTo>
                    <a:pt x="11883" y="13931"/>
                  </a:lnTo>
                  <a:cubicBezTo>
                    <a:pt x="13014" y="13931"/>
                    <a:pt x="13931" y="13014"/>
                    <a:pt x="13931" y="11883"/>
                  </a:cubicBezTo>
                  <a:lnTo>
                    <a:pt x="13931" y="11871"/>
                  </a:lnTo>
                  <a:cubicBezTo>
                    <a:pt x="13931" y="10812"/>
                    <a:pt x="13121" y="9931"/>
                    <a:pt x="12073" y="9835"/>
                  </a:cubicBezTo>
                  <a:lnTo>
                    <a:pt x="12073" y="2072"/>
                  </a:lnTo>
                  <a:cubicBezTo>
                    <a:pt x="12073" y="929"/>
                    <a:pt x="11156" y="1"/>
                    <a:pt x="100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57"/>
            <p:cNvSpPr/>
            <p:nvPr/>
          </p:nvSpPr>
          <p:spPr>
            <a:xfrm>
              <a:off x="1134079" y="1498825"/>
              <a:ext cx="243225" cy="20575"/>
            </a:xfrm>
            <a:custGeom>
              <a:rect b="b" l="l" r="r" t="t"/>
              <a:pathLst>
                <a:path extrusionOk="0" h="823" w="9729">
                  <a:moveTo>
                    <a:pt x="548" y="1"/>
                  </a:moveTo>
                  <a:cubicBezTo>
                    <a:pt x="1" y="24"/>
                    <a:pt x="1" y="798"/>
                    <a:pt x="548" y="822"/>
                  </a:cubicBezTo>
                  <a:lnTo>
                    <a:pt x="9192" y="822"/>
                  </a:lnTo>
                  <a:cubicBezTo>
                    <a:pt x="9728" y="798"/>
                    <a:pt x="9728" y="24"/>
                    <a:pt x="91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1" name="Google Shape;841;p57"/>
          <p:cNvGrpSpPr/>
          <p:nvPr/>
        </p:nvGrpSpPr>
        <p:grpSpPr>
          <a:xfrm>
            <a:off x="7165347" y="2640453"/>
            <a:ext cx="450888" cy="455994"/>
            <a:chOff x="5714772" y="4150675"/>
            <a:chExt cx="344400" cy="348300"/>
          </a:xfrm>
        </p:grpSpPr>
        <p:sp>
          <p:nvSpPr>
            <p:cNvPr id="842" name="Google Shape;842;p57"/>
            <p:cNvSpPr/>
            <p:nvPr/>
          </p:nvSpPr>
          <p:spPr>
            <a:xfrm>
              <a:off x="5714772" y="4150675"/>
              <a:ext cx="344400" cy="348300"/>
            </a:xfrm>
            <a:custGeom>
              <a:rect b="b" l="l" r="r" t="t"/>
              <a:pathLst>
                <a:path extrusionOk="0" h="13932" w="13776">
                  <a:moveTo>
                    <a:pt x="10609" y="928"/>
                  </a:moveTo>
                  <a:lnTo>
                    <a:pt x="12811" y="3142"/>
                  </a:lnTo>
                  <a:lnTo>
                    <a:pt x="12430" y="3833"/>
                  </a:lnTo>
                  <a:lnTo>
                    <a:pt x="9942" y="1345"/>
                  </a:lnTo>
                  <a:lnTo>
                    <a:pt x="10609" y="928"/>
                  </a:lnTo>
                  <a:close/>
                  <a:moveTo>
                    <a:pt x="9251" y="1785"/>
                  </a:moveTo>
                  <a:cubicBezTo>
                    <a:pt x="9251" y="1785"/>
                    <a:pt x="12002" y="4559"/>
                    <a:pt x="12014" y="4559"/>
                  </a:cubicBezTo>
                  <a:lnTo>
                    <a:pt x="11621" y="5250"/>
                  </a:lnTo>
                  <a:lnTo>
                    <a:pt x="8585" y="2214"/>
                  </a:lnTo>
                  <a:lnTo>
                    <a:pt x="9251" y="1785"/>
                  </a:lnTo>
                  <a:close/>
                  <a:moveTo>
                    <a:pt x="7079" y="2148"/>
                  </a:moveTo>
                  <a:cubicBezTo>
                    <a:pt x="7257" y="2148"/>
                    <a:pt x="7436" y="2214"/>
                    <a:pt x="7561" y="2345"/>
                  </a:cubicBezTo>
                  <a:lnTo>
                    <a:pt x="11502" y="6297"/>
                  </a:lnTo>
                  <a:cubicBezTo>
                    <a:pt x="11776" y="6548"/>
                    <a:pt x="11776" y="7000"/>
                    <a:pt x="11502" y="7262"/>
                  </a:cubicBezTo>
                  <a:lnTo>
                    <a:pt x="7180" y="11584"/>
                  </a:lnTo>
                  <a:cubicBezTo>
                    <a:pt x="7049" y="11721"/>
                    <a:pt x="6870" y="11789"/>
                    <a:pt x="6693" y="11789"/>
                  </a:cubicBezTo>
                  <a:cubicBezTo>
                    <a:pt x="6516" y="11789"/>
                    <a:pt x="6340" y="11721"/>
                    <a:pt x="6215" y="11584"/>
                  </a:cubicBezTo>
                  <a:lnTo>
                    <a:pt x="2262" y="7643"/>
                  </a:lnTo>
                  <a:cubicBezTo>
                    <a:pt x="2001" y="7393"/>
                    <a:pt x="2001" y="6929"/>
                    <a:pt x="2262" y="6678"/>
                  </a:cubicBezTo>
                  <a:lnTo>
                    <a:pt x="6596" y="2345"/>
                  </a:lnTo>
                  <a:cubicBezTo>
                    <a:pt x="6721" y="2214"/>
                    <a:pt x="6900" y="2148"/>
                    <a:pt x="7079" y="2148"/>
                  </a:cubicBezTo>
                  <a:close/>
                  <a:moveTo>
                    <a:pt x="2155" y="8679"/>
                  </a:moveTo>
                  <a:lnTo>
                    <a:pt x="5191" y="11727"/>
                  </a:lnTo>
                  <a:lnTo>
                    <a:pt x="4525" y="12143"/>
                  </a:lnTo>
                  <a:lnTo>
                    <a:pt x="1762" y="9369"/>
                  </a:lnTo>
                  <a:lnTo>
                    <a:pt x="2155" y="8679"/>
                  </a:lnTo>
                  <a:close/>
                  <a:moveTo>
                    <a:pt x="1346" y="10107"/>
                  </a:moveTo>
                  <a:lnTo>
                    <a:pt x="3822" y="12584"/>
                  </a:lnTo>
                  <a:lnTo>
                    <a:pt x="3167" y="13001"/>
                  </a:lnTo>
                  <a:lnTo>
                    <a:pt x="953" y="10798"/>
                  </a:lnTo>
                  <a:lnTo>
                    <a:pt x="1346" y="10107"/>
                  </a:lnTo>
                  <a:close/>
                  <a:moveTo>
                    <a:pt x="10658" y="1"/>
                  </a:moveTo>
                  <a:cubicBezTo>
                    <a:pt x="10584" y="1"/>
                    <a:pt x="10510" y="20"/>
                    <a:pt x="10442" y="59"/>
                  </a:cubicBezTo>
                  <a:lnTo>
                    <a:pt x="7977" y="1630"/>
                  </a:lnTo>
                  <a:cubicBezTo>
                    <a:pt x="7722" y="1433"/>
                    <a:pt x="7404" y="1336"/>
                    <a:pt x="7085" y="1336"/>
                  </a:cubicBezTo>
                  <a:cubicBezTo>
                    <a:pt x="6691" y="1336"/>
                    <a:pt x="6296" y="1484"/>
                    <a:pt x="6013" y="1773"/>
                  </a:cubicBezTo>
                  <a:lnTo>
                    <a:pt x="1691" y="6095"/>
                  </a:lnTo>
                  <a:cubicBezTo>
                    <a:pt x="1155" y="6607"/>
                    <a:pt x="1108" y="7500"/>
                    <a:pt x="1560" y="8072"/>
                  </a:cubicBezTo>
                  <a:lnTo>
                    <a:pt x="96" y="10655"/>
                  </a:lnTo>
                  <a:cubicBezTo>
                    <a:pt x="0" y="10822"/>
                    <a:pt x="24" y="11024"/>
                    <a:pt x="155" y="11155"/>
                  </a:cubicBezTo>
                  <a:lnTo>
                    <a:pt x="2822" y="13810"/>
                  </a:lnTo>
                  <a:cubicBezTo>
                    <a:pt x="2897" y="13893"/>
                    <a:pt x="3000" y="13931"/>
                    <a:pt x="3106" y="13931"/>
                  </a:cubicBezTo>
                  <a:cubicBezTo>
                    <a:pt x="3184" y="13931"/>
                    <a:pt x="3263" y="13910"/>
                    <a:pt x="3334" y="13870"/>
                  </a:cubicBezTo>
                  <a:lnTo>
                    <a:pt x="5799" y="12298"/>
                  </a:lnTo>
                  <a:cubicBezTo>
                    <a:pt x="6057" y="12502"/>
                    <a:pt x="6378" y="12602"/>
                    <a:pt x="6698" y="12602"/>
                  </a:cubicBezTo>
                  <a:cubicBezTo>
                    <a:pt x="7088" y="12602"/>
                    <a:pt x="7477" y="12455"/>
                    <a:pt x="7751" y="12167"/>
                  </a:cubicBezTo>
                  <a:lnTo>
                    <a:pt x="12085" y="7833"/>
                  </a:lnTo>
                  <a:cubicBezTo>
                    <a:pt x="12609" y="7321"/>
                    <a:pt x="12669" y="6428"/>
                    <a:pt x="12216" y="5857"/>
                  </a:cubicBezTo>
                  <a:lnTo>
                    <a:pt x="13681" y="3273"/>
                  </a:lnTo>
                  <a:cubicBezTo>
                    <a:pt x="13776" y="3119"/>
                    <a:pt x="13740" y="2916"/>
                    <a:pt x="13609" y="2785"/>
                  </a:cubicBezTo>
                  <a:lnTo>
                    <a:pt x="10954" y="118"/>
                  </a:lnTo>
                  <a:cubicBezTo>
                    <a:pt x="10870" y="41"/>
                    <a:pt x="10764" y="1"/>
                    <a:pt x="1065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57"/>
            <p:cNvSpPr/>
            <p:nvPr/>
          </p:nvSpPr>
          <p:spPr>
            <a:xfrm>
              <a:off x="5842472" y="4256925"/>
              <a:ext cx="114600" cy="112225"/>
            </a:xfrm>
            <a:custGeom>
              <a:rect b="b" l="l" r="r" t="t"/>
              <a:pathLst>
                <a:path extrusionOk="0" h="4489" w="4584">
                  <a:moveTo>
                    <a:pt x="1657" y="823"/>
                  </a:moveTo>
                  <a:cubicBezTo>
                    <a:pt x="1725" y="823"/>
                    <a:pt x="1797" y="834"/>
                    <a:pt x="1869" y="857"/>
                  </a:cubicBezTo>
                  <a:cubicBezTo>
                    <a:pt x="1977" y="893"/>
                    <a:pt x="2072" y="940"/>
                    <a:pt x="2143" y="1024"/>
                  </a:cubicBezTo>
                  <a:cubicBezTo>
                    <a:pt x="2322" y="1190"/>
                    <a:pt x="2381" y="1440"/>
                    <a:pt x="2334" y="1678"/>
                  </a:cubicBezTo>
                  <a:cubicBezTo>
                    <a:pt x="2298" y="1809"/>
                    <a:pt x="2346" y="1952"/>
                    <a:pt x="2441" y="2059"/>
                  </a:cubicBezTo>
                  <a:cubicBezTo>
                    <a:pt x="2515" y="2133"/>
                    <a:pt x="2624" y="2178"/>
                    <a:pt x="2731" y="2178"/>
                  </a:cubicBezTo>
                  <a:cubicBezTo>
                    <a:pt x="2762" y="2178"/>
                    <a:pt x="2792" y="2175"/>
                    <a:pt x="2822" y="2167"/>
                  </a:cubicBezTo>
                  <a:cubicBezTo>
                    <a:pt x="2878" y="2153"/>
                    <a:pt x="2934" y="2146"/>
                    <a:pt x="2989" y="2146"/>
                  </a:cubicBezTo>
                  <a:cubicBezTo>
                    <a:pt x="3169" y="2146"/>
                    <a:pt x="3340" y="2218"/>
                    <a:pt x="3477" y="2345"/>
                  </a:cubicBezTo>
                  <a:cubicBezTo>
                    <a:pt x="3751" y="2619"/>
                    <a:pt x="3739" y="3048"/>
                    <a:pt x="3465" y="3345"/>
                  </a:cubicBezTo>
                  <a:cubicBezTo>
                    <a:pt x="3293" y="3517"/>
                    <a:pt x="3001" y="3656"/>
                    <a:pt x="2756" y="3656"/>
                  </a:cubicBezTo>
                  <a:cubicBezTo>
                    <a:pt x="2746" y="3656"/>
                    <a:pt x="2736" y="3655"/>
                    <a:pt x="2727" y="3655"/>
                  </a:cubicBezTo>
                  <a:cubicBezTo>
                    <a:pt x="2703" y="3655"/>
                    <a:pt x="1381" y="3667"/>
                    <a:pt x="822" y="3679"/>
                  </a:cubicBezTo>
                  <a:cubicBezTo>
                    <a:pt x="822" y="3119"/>
                    <a:pt x="845" y="1786"/>
                    <a:pt x="834" y="1762"/>
                  </a:cubicBezTo>
                  <a:cubicBezTo>
                    <a:pt x="834" y="1306"/>
                    <a:pt x="1194" y="823"/>
                    <a:pt x="1657" y="823"/>
                  </a:cubicBezTo>
                  <a:close/>
                  <a:moveTo>
                    <a:pt x="1665" y="0"/>
                  </a:moveTo>
                  <a:cubicBezTo>
                    <a:pt x="1282" y="0"/>
                    <a:pt x="905" y="147"/>
                    <a:pt x="607" y="428"/>
                  </a:cubicBezTo>
                  <a:cubicBezTo>
                    <a:pt x="250" y="750"/>
                    <a:pt x="12" y="1297"/>
                    <a:pt x="24" y="1774"/>
                  </a:cubicBezTo>
                  <a:cubicBezTo>
                    <a:pt x="24" y="1881"/>
                    <a:pt x="0" y="3893"/>
                    <a:pt x="0" y="3905"/>
                  </a:cubicBezTo>
                  <a:cubicBezTo>
                    <a:pt x="0" y="4060"/>
                    <a:pt x="60" y="4203"/>
                    <a:pt x="167" y="4322"/>
                  </a:cubicBezTo>
                  <a:lnTo>
                    <a:pt x="179" y="4322"/>
                  </a:lnTo>
                  <a:cubicBezTo>
                    <a:pt x="286" y="4429"/>
                    <a:pt x="429" y="4488"/>
                    <a:pt x="583" y="4488"/>
                  </a:cubicBezTo>
                  <a:cubicBezTo>
                    <a:pt x="595" y="4488"/>
                    <a:pt x="2608" y="4464"/>
                    <a:pt x="2715" y="4464"/>
                  </a:cubicBezTo>
                  <a:cubicBezTo>
                    <a:pt x="2727" y="4465"/>
                    <a:pt x="2739" y="4465"/>
                    <a:pt x="2751" y="4465"/>
                  </a:cubicBezTo>
                  <a:cubicBezTo>
                    <a:pt x="3218" y="4465"/>
                    <a:pt x="3747" y="4241"/>
                    <a:pt x="4060" y="3893"/>
                  </a:cubicBezTo>
                  <a:cubicBezTo>
                    <a:pt x="4453" y="3464"/>
                    <a:pt x="4584" y="2893"/>
                    <a:pt x="4417" y="2381"/>
                  </a:cubicBezTo>
                  <a:cubicBezTo>
                    <a:pt x="4346" y="2155"/>
                    <a:pt x="4215" y="1940"/>
                    <a:pt x="4048" y="1774"/>
                  </a:cubicBezTo>
                  <a:cubicBezTo>
                    <a:pt x="3798" y="1524"/>
                    <a:pt x="3489" y="1381"/>
                    <a:pt x="3155" y="1333"/>
                  </a:cubicBezTo>
                  <a:cubicBezTo>
                    <a:pt x="3120" y="1000"/>
                    <a:pt x="2965" y="690"/>
                    <a:pt x="2727" y="440"/>
                  </a:cubicBezTo>
                  <a:cubicBezTo>
                    <a:pt x="2548" y="273"/>
                    <a:pt x="2346" y="142"/>
                    <a:pt x="2119" y="71"/>
                  </a:cubicBezTo>
                  <a:cubicBezTo>
                    <a:pt x="1970" y="24"/>
                    <a:pt x="1817" y="0"/>
                    <a:pt x="16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58"/>
          <p:cNvSpPr txBox="1"/>
          <p:nvPr>
            <p:ph idx="1" type="subTitle"/>
          </p:nvPr>
        </p:nvSpPr>
        <p:spPr>
          <a:xfrm>
            <a:off x="1697975" y="1835050"/>
            <a:ext cx="5055900" cy="12021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None/>
            </a:pPr>
            <a:r>
              <a:rPr lang="en" sz="2400">
                <a:solidFill>
                  <a:srgbClr val="000000"/>
                </a:solidFill>
              </a:rPr>
              <a:t>Have people create a custom profile with their exercising habits and </a:t>
            </a:r>
            <a:r>
              <a:rPr lang="en" sz="2400">
                <a:solidFill>
                  <a:srgbClr val="000000"/>
                </a:solidFill>
                <a:highlight>
                  <a:srgbClr val="F9CB9C"/>
                </a:highlight>
              </a:rPr>
              <a:t>find people</a:t>
            </a:r>
            <a:r>
              <a:rPr lang="en" sz="2400">
                <a:solidFill>
                  <a:srgbClr val="000000"/>
                </a:solidFill>
              </a:rPr>
              <a:t> that have a certain percentage of </a:t>
            </a:r>
            <a:r>
              <a:rPr lang="en" sz="2400">
                <a:solidFill>
                  <a:srgbClr val="000000"/>
                </a:solidFill>
                <a:highlight>
                  <a:srgbClr val="F9CB9C"/>
                </a:highlight>
              </a:rPr>
              <a:t>similarity</a:t>
            </a:r>
            <a:endParaRPr sz="2400">
              <a:solidFill>
                <a:schemeClr val="dk1"/>
              </a:solidFill>
              <a:highlight>
                <a:srgbClr val="F9CB9C"/>
              </a:highlight>
            </a:endParaRPr>
          </a:p>
        </p:txBody>
      </p:sp>
      <p:sp>
        <p:nvSpPr>
          <p:cNvPr id="849" name="Google Shape;849;p58"/>
          <p:cNvSpPr txBox="1"/>
          <p:nvPr>
            <p:ph type="title"/>
          </p:nvPr>
        </p:nvSpPr>
        <p:spPr>
          <a:xfrm>
            <a:off x="2267150" y="1379052"/>
            <a:ext cx="40380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SOLUTION</a:t>
            </a:r>
            <a:endParaRPr/>
          </a:p>
        </p:txBody>
      </p:sp>
      <p:sp>
        <p:nvSpPr>
          <p:cNvPr id="850" name="Google Shape;850;p58"/>
          <p:cNvSpPr/>
          <p:nvPr/>
        </p:nvSpPr>
        <p:spPr>
          <a:xfrm rot="-7779127">
            <a:off x="608568" y="2132687"/>
            <a:ext cx="424269" cy="52164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1" name="Google Shape;851;p58"/>
          <p:cNvGrpSpPr/>
          <p:nvPr/>
        </p:nvGrpSpPr>
        <p:grpSpPr>
          <a:xfrm>
            <a:off x="1334189" y="2520632"/>
            <a:ext cx="455962" cy="455994"/>
            <a:chOff x="1081404" y="1212475"/>
            <a:chExt cx="348275" cy="348300"/>
          </a:xfrm>
        </p:grpSpPr>
        <p:sp>
          <p:nvSpPr>
            <p:cNvPr id="852" name="Google Shape;852;p58"/>
            <p:cNvSpPr/>
            <p:nvPr/>
          </p:nvSpPr>
          <p:spPr>
            <a:xfrm>
              <a:off x="1081404" y="1212475"/>
              <a:ext cx="348275" cy="348300"/>
            </a:xfrm>
            <a:custGeom>
              <a:rect b="b" l="l" r="r" t="t"/>
              <a:pathLst>
                <a:path extrusionOk="0" h="13932" w="13931">
                  <a:moveTo>
                    <a:pt x="10418" y="894"/>
                  </a:moveTo>
                  <a:cubicBezTo>
                    <a:pt x="10906" y="1060"/>
                    <a:pt x="11264" y="1537"/>
                    <a:pt x="11264" y="2084"/>
                  </a:cubicBezTo>
                  <a:lnTo>
                    <a:pt x="11264" y="6990"/>
                  </a:lnTo>
                  <a:lnTo>
                    <a:pt x="10418" y="6990"/>
                  </a:lnTo>
                  <a:lnTo>
                    <a:pt x="10418" y="894"/>
                  </a:lnTo>
                  <a:close/>
                  <a:moveTo>
                    <a:pt x="11264" y="7811"/>
                  </a:moveTo>
                  <a:lnTo>
                    <a:pt x="11264" y="9823"/>
                  </a:lnTo>
                  <a:lnTo>
                    <a:pt x="8025" y="9823"/>
                  </a:lnTo>
                  <a:lnTo>
                    <a:pt x="10180" y="7811"/>
                  </a:lnTo>
                  <a:close/>
                  <a:moveTo>
                    <a:pt x="11883" y="10645"/>
                  </a:moveTo>
                  <a:cubicBezTo>
                    <a:pt x="12561" y="10645"/>
                    <a:pt x="13109" y="11193"/>
                    <a:pt x="13109" y="11871"/>
                  </a:cubicBezTo>
                  <a:lnTo>
                    <a:pt x="13109" y="11883"/>
                  </a:lnTo>
                  <a:cubicBezTo>
                    <a:pt x="13109" y="12562"/>
                    <a:pt x="12561" y="13121"/>
                    <a:pt x="11883" y="13121"/>
                  </a:cubicBezTo>
                  <a:lnTo>
                    <a:pt x="2048" y="13121"/>
                  </a:lnTo>
                  <a:cubicBezTo>
                    <a:pt x="1370" y="13121"/>
                    <a:pt x="810" y="12562"/>
                    <a:pt x="810" y="11883"/>
                  </a:cubicBezTo>
                  <a:lnTo>
                    <a:pt x="810" y="11871"/>
                  </a:lnTo>
                  <a:cubicBezTo>
                    <a:pt x="810" y="11193"/>
                    <a:pt x="1370" y="10645"/>
                    <a:pt x="2048" y="10645"/>
                  </a:cubicBezTo>
                  <a:close/>
                  <a:moveTo>
                    <a:pt x="7835" y="1"/>
                  </a:moveTo>
                  <a:cubicBezTo>
                    <a:pt x="7680" y="1"/>
                    <a:pt x="7525" y="96"/>
                    <a:pt x="7466" y="251"/>
                  </a:cubicBezTo>
                  <a:lnTo>
                    <a:pt x="6954" y="1429"/>
                  </a:lnTo>
                  <a:cubicBezTo>
                    <a:pt x="6858" y="1632"/>
                    <a:pt x="6954" y="1870"/>
                    <a:pt x="7168" y="1965"/>
                  </a:cubicBezTo>
                  <a:cubicBezTo>
                    <a:pt x="7218" y="1986"/>
                    <a:pt x="7269" y="1995"/>
                    <a:pt x="7321" y="1995"/>
                  </a:cubicBezTo>
                  <a:cubicBezTo>
                    <a:pt x="7479" y="1995"/>
                    <a:pt x="7632" y="1904"/>
                    <a:pt x="7704" y="1751"/>
                  </a:cubicBezTo>
                  <a:lnTo>
                    <a:pt x="8108" y="822"/>
                  </a:lnTo>
                  <a:lnTo>
                    <a:pt x="9597" y="822"/>
                  </a:lnTo>
                  <a:lnTo>
                    <a:pt x="9597" y="7228"/>
                  </a:lnTo>
                  <a:lnTo>
                    <a:pt x="6811" y="9823"/>
                  </a:lnTo>
                  <a:lnTo>
                    <a:pt x="2048" y="9823"/>
                  </a:lnTo>
                  <a:cubicBezTo>
                    <a:pt x="917" y="9823"/>
                    <a:pt x="0" y="10740"/>
                    <a:pt x="0" y="11871"/>
                  </a:cubicBezTo>
                  <a:lnTo>
                    <a:pt x="0" y="11883"/>
                  </a:lnTo>
                  <a:cubicBezTo>
                    <a:pt x="0" y="13014"/>
                    <a:pt x="917" y="13931"/>
                    <a:pt x="2048" y="13931"/>
                  </a:cubicBezTo>
                  <a:lnTo>
                    <a:pt x="11883" y="13931"/>
                  </a:lnTo>
                  <a:cubicBezTo>
                    <a:pt x="13014" y="13931"/>
                    <a:pt x="13931" y="13014"/>
                    <a:pt x="13931" y="11883"/>
                  </a:cubicBezTo>
                  <a:lnTo>
                    <a:pt x="13931" y="11871"/>
                  </a:lnTo>
                  <a:cubicBezTo>
                    <a:pt x="13931" y="10812"/>
                    <a:pt x="13121" y="9931"/>
                    <a:pt x="12073" y="9835"/>
                  </a:cubicBezTo>
                  <a:lnTo>
                    <a:pt x="12073" y="2072"/>
                  </a:lnTo>
                  <a:cubicBezTo>
                    <a:pt x="12073" y="929"/>
                    <a:pt x="11156" y="1"/>
                    <a:pt x="100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58"/>
            <p:cNvSpPr/>
            <p:nvPr/>
          </p:nvSpPr>
          <p:spPr>
            <a:xfrm>
              <a:off x="1134079" y="1498825"/>
              <a:ext cx="243225" cy="20575"/>
            </a:xfrm>
            <a:custGeom>
              <a:rect b="b" l="l" r="r" t="t"/>
              <a:pathLst>
                <a:path extrusionOk="0" h="823" w="9729">
                  <a:moveTo>
                    <a:pt x="548" y="1"/>
                  </a:moveTo>
                  <a:cubicBezTo>
                    <a:pt x="1" y="24"/>
                    <a:pt x="1" y="798"/>
                    <a:pt x="548" y="822"/>
                  </a:cubicBezTo>
                  <a:lnTo>
                    <a:pt x="9192" y="822"/>
                  </a:lnTo>
                  <a:cubicBezTo>
                    <a:pt x="9728" y="798"/>
                    <a:pt x="9728" y="24"/>
                    <a:pt x="91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4" name="Google Shape;854;p58"/>
          <p:cNvGrpSpPr/>
          <p:nvPr/>
        </p:nvGrpSpPr>
        <p:grpSpPr>
          <a:xfrm>
            <a:off x="7165347" y="2640453"/>
            <a:ext cx="450888" cy="455994"/>
            <a:chOff x="5714772" y="4150675"/>
            <a:chExt cx="344400" cy="348300"/>
          </a:xfrm>
        </p:grpSpPr>
        <p:sp>
          <p:nvSpPr>
            <p:cNvPr id="855" name="Google Shape;855;p58"/>
            <p:cNvSpPr/>
            <p:nvPr/>
          </p:nvSpPr>
          <p:spPr>
            <a:xfrm>
              <a:off x="5714772" y="4150675"/>
              <a:ext cx="344400" cy="348300"/>
            </a:xfrm>
            <a:custGeom>
              <a:rect b="b" l="l" r="r" t="t"/>
              <a:pathLst>
                <a:path extrusionOk="0" h="13932" w="13776">
                  <a:moveTo>
                    <a:pt x="10609" y="928"/>
                  </a:moveTo>
                  <a:lnTo>
                    <a:pt x="12811" y="3142"/>
                  </a:lnTo>
                  <a:lnTo>
                    <a:pt x="12430" y="3833"/>
                  </a:lnTo>
                  <a:lnTo>
                    <a:pt x="9942" y="1345"/>
                  </a:lnTo>
                  <a:lnTo>
                    <a:pt x="10609" y="928"/>
                  </a:lnTo>
                  <a:close/>
                  <a:moveTo>
                    <a:pt x="9251" y="1785"/>
                  </a:moveTo>
                  <a:cubicBezTo>
                    <a:pt x="9251" y="1785"/>
                    <a:pt x="12002" y="4559"/>
                    <a:pt x="12014" y="4559"/>
                  </a:cubicBezTo>
                  <a:lnTo>
                    <a:pt x="11621" y="5250"/>
                  </a:lnTo>
                  <a:lnTo>
                    <a:pt x="8585" y="2214"/>
                  </a:lnTo>
                  <a:lnTo>
                    <a:pt x="9251" y="1785"/>
                  </a:lnTo>
                  <a:close/>
                  <a:moveTo>
                    <a:pt x="7079" y="2148"/>
                  </a:moveTo>
                  <a:cubicBezTo>
                    <a:pt x="7257" y="2148"/>
                    <a:pt x="7436" y="2214"/>
                    <a:pt x="7561" y="2345"/>
                  </a:cubicBezTo>
                  <a:lnTo>
                    <a:pt x="11502" y="6297"/>
                  </a:lnTo>
                  <a:cubicBezTo>
                    <a:pt x="11776" y="6548"/>
                    <a:pt x="11776" y="7000"/>
                    <a:pt x="11502" y="7262"/>
                  </a:cubicBezTo>
                  <a:lnTo>
                    <a:pt x="7180" y="11584"/>
                  </a:lnTo>
                  <a:cubicBezTo>
                    <a:pt x="7049" y="11721"/>
                    <a:pt x="6870" y="11789"/>
                    <a:pt x="6693" y="11789"/>
                  </a:cubicBezTo>
                  <a:cubicBezTo>
                    <a:pt x="6516" y="11789"/>
                    <a:pt x="6340" y="11721"/>
                    <a:pt x="6215" y="11584"/>
                  </a:cubicBezTo>
                  <a:lnTo>
                    <a:pt x="2262" y="7643"/>
                  </a:lnTo>
                  <a:cubicBezTo>
                    <a:pt x="2001" y="7393"/>
                    <a:pt x="2001" y="6929"/>
                    <a:pt x="2262" y="6678"/>
                  </a:cubicBezTo>
                  <a:lnTo>
                    <a:pt x="6596" y="2345"/>
                  </a:lnTo>
                  <a:cubicBezTo>
                    <a:pt x="6721" y="2214"/>
                    <a:pt x="6900" y="2148"/>
                    <a:pt x="7079" y="2148"/>
                  </a:cubicBezTo>
                  <a:close/>
                  <a:moveTo>
                    <a:pt x="2155" y="8679"/>
                  </a:moveTo>
                  <a:lnTo>
                    <a:pt x="5191" y="11727"/>
                  </a:lnTo>
                  <a:lnTo>
                    <a:pt x="4525" y="12143"/>
                  </a:lnTo>
                  <a:lnTo>
                    <a:pt x="1762" y="9369"/>
                  </a:lnTo>
                  <a:lnTo>
                    <a:pt x="2155" y="8679"/>
                  </a:lnTo>
                  <a:close/>
                  <a:moveTo>
                    <a:pt x="1346" y="10107"/>
                  </a:moveTo>
                  <a:lnTo>
                    <a:pt x="3822" y="12584"/>
                  </a:lnTo>
                  <a:lnTo>
                    <a:pt x="3167" y="13001"/>
                  </a:lnTo>
                  <a:lnTo>
                    <a:pt x="953" y="10798"/>
                  </a:lnTo>
                  <a:lnTo>
                    <a:pt x="1346" y="10107"/>
                  </a:lnTo>
                  <a:close/>
                  <a:moveTo>
                    <a:pt x="10658" y="1"/>
                  </a:moveTo>
                  <a:cubicBezTo>
                    <a:pt x="10584" y="1"/>
                    <a:pt x="10510" y="20"/>
                    <a:pt x="10442" y="59"/>
                  </a:cubicBezTo>
                  <a:lnTo>
                    <a:pt x="7977" y="1630"/>
                  </a:lnTo>
                  <a:cubicBezTo>
                    <a:pt x="7722" y="1433"/>
                    <a:pt x="7404" y="1336"/>
                    <a:pt x="7085" y="1336"/>
                  </a:cubicBezTo>
                  <a:cubicBezTo>
                    <a:pt x="6691" y="1336"/>
                    <a:pt x="6296" y="1484"/>
                    <a:pt x="6013" y="1773"/>
                  </a:cubicBezTo>
                  <a:lnTo>
                    <a:pt x="1691" y="6095"/>
                  </a:lnTo>
                  <a:cubicBezTo>
                    <a:pt x="1155" y="6607"/>
                    <a:pt x="1108" y="7500"/>
                    <a:pt x="1560" y="8072"/>
                  </a:cubicBezTo>
                  <a:lnTo>
                    <a:pt x="96" y="10655"/>
                  </a:lnTo>
                  <a:cubicBezTo>
                    <a:pt x="0" y="10822"/>
                    <a:pt x="24" y="11024"/>
                    <a:pt x="155" y="11155"/>
                  </a:cubicBezTo>
                  <a:lnTo>
                    <a:pt x="2822" y="13810"/>
                  </a:lnTo>
                  <a:cubicBezTo>
                    <a:pt x="2897" y="13893"/>
                    <a:pt x="3000" y="13931"/>
                    <a:pt x="3106" y="13931"/>
                  </a:cubicBezTo>
                  <a:cubicBezTo>
                    <a:pt x="3184" y="13931"/>
                    <a:pt x="3263" y="13910"/>
                    <a:pt x="3334" y="13870"/>
                  </a:cubicBezTo>
                  <a:lnTo>
                    <a:pt x="5799" y="12298"/>
                  </a:lnTo>
                  <a:cubicBezTo>
                    <a:pt x="6057" y="12502"/>
                    <a:pt x="6378" y="12602"/>
                    <a:pt x="6698" y="12602"/>
                  </a:cubicBezTo>
                  <a:cubicBezTo>
                    <a:pt x="7088" y="12602"/>
                    <a:pt x="7477" y="12455"/>
                    <a:pt x="7751" y="12167"/>
                  </a:cubicBezTo>
                  <a:lnTo>
                    <a:pt x="12085" y="7833"/>
                  </a:lnTo>
                  <a:cubicBezTo>
                    <a:pt x="12609" y="7321"/>
                    <a:pt x="12669" y="6428"/>
                    <a:pt x="12216" y="5857"/>
                  </a:cubicBezTo>
                  <a:lnTo>
                    <a:pt x="13681" y="3273"/>
                  </a:lnTo>
                  <a:cubicBezTo>
                    <a:pt x="13776" y="3119"/>
                    <a:pt x="13740" y="2916"/>
                    <a:pt x="13609" y="2785"/>
                  </a:cubicBezTo>
                  <a:lnTo>
                    <a:pt x="10954" y="118"/>
                  </a:lnTo>
                  <a:cubicBezTo>
                    <a:pt x="10870" y="41"/>
                    <a:pt x="10764" y="1"/>
                    <a:pt x="1065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58"/>
            <p:cNvSpPr/>
            <p:nvPr/>
          </p:nvSpPr>
          <p:spPr>
            <a:xfrm>
              <a:off x="5842472" y="4256925"/>
              <a:ext cx="114600" cy="112225"/>
            </a:xfrm>
            <a:custGeom>
              <a:rect b="b" l="l" r="r" t="t"/>
              <a:pathLst>
                <a:path extrusionOk="0" h="4489" w="4584">
                  <a:moveTo>
                    <a:pt x="1657" y="823"/>
                  </a:moveTo>
                  <a:cubicBezTo>
                    <a:pt x="1725" y="823"/>
                    <a:pt x="1797" y="834"/>
                    <a:pt x="1869" y="857"/>
                  </a:cubicBezTo>
                  <a:cubicBezTo>
                    <a:pt x="1977" y="893"/>
                    <a:pt x="2072" y="940"/>
                    <a:pt x="2143" y="1024"/>
                  </a:cubicBezTo>
                  <a:cubicBezTo>
                    <a:pt x="2322" y="1190"/>
                    <a:pt x="2381" y="1440"/>
                    <a:pt x="2334" y="1678"/>
                  </a:cubicBezTo>
                  <a:cubicBezTo>
                    <a:pt x="2298" y="1809"/>
                    <a:pt x="2346" y="1952"/>
                    <a:pt x="2441" y="2059"/>
                  </a:cubicBezTo>
                  <a:cubicBezTo>
                    <a:pt x="2515" y="2133"/>
                    <a:pt x="2624" y="2178"/>
                    <a:pt x="2731" y="2178"/>
                  </a:cubicBezTo>
                  <a:cubicBezTo>
                    <a:pt x="2762" y="2178"/>
                    <a:pt x="2792" y="2175"/>
                    <a:pt x="2822" y="2167"/>
                  </a:cubicBezTo>
                  <a:cubicBezTo>
                    <a:pt x="2878" y="2153"/>
                    <a:pt x="2934" y="2146"/>
                    <a:pt x="2989" y="2146"/>
                  </a:cubicBezTo>
                  <a:cubicBezTo>
                    <a:pt x="3169" y="2146"/>
                    <a:pt x="3340" y="2218"/>
                    <a:pt x="3477" y="2345"/>
                  </a:cubicBezTo>
                  <a:cubicBezTo>
                    <a:pt x="3751" y="2619"/>
                    <a:pt x="3739" y="3048"/>
                    <a:pt x="3465" y="3345"/>
                  </a:cubicBezTo>
                  <a:cubicBezTo>
                    <a:pt x="3293" y="3517"/>
                    <a:pt x="3001" y="3656"/>
                    <a:pt x="2756" y="3656"/>
                  </a:cubicBezTo>
                  <a:cubicBezTo>
                    <a:pt x="2746" y="3656"/>
                    <a:pt x="2736" y="3655"/>
                    <a:pt x="2727" y="3655"/>
                  </a:cubicBezTo>
                  <a:cubicBezTo>
                    <a:pt x="2703" y="3655"/>
                    <a:pt x="1381" y="3667"/>
                    <a:pt x="822" y="3679"/>
                  </a:cubicBezTo>
                  <a:cubicBezTo>
                    <a:pt x="822" y="3119"/>
                    <a:pt x="845" y="1786"/>
                    <a:pt x="834" y="1762"/>
                  </a:cubicBezTo>
                  <a:cubicBezTo>
                    <a:pt x="834" y="1306"/>
                    <a:pt x="1194" y="823"/>
                    <a:pt x="1657" y="823"/>
                  </a:cubicBezTo>
                  <a:close/>
                  <a:moveTo>
                    <a:pt x="1665" y="0"/>
                  </a:moveTo>
                  <a:cubicBezTo>
                    <a:pt x="1282" y="0"/>
                    <a:pt x="905" y="147"/>
                    <a:pt x="607" y="428"/>
                  </a:cubicBezTo>
                  <a:cubicBezTo>
                    <a:pt x="250" y="750"/>
                    <a:pt x="12" y="1297"/>
                    <a:pt x="24" y="1774"/>
                  </a:cubicBezTo>
                  <a:cubicBezTo>
                    <a:pt x="24" y="1881"/>
                    <a:pt x="0" y="3893"/>
                    <a:pt x="0" y="3905"/>
                  </a:cubicBezTo>
                  <a:cubicBezTo>
                    <a:pt x="0" y="4060"/>
                    <a:pt x="60" y="4203"/>
                    <a:pt x="167" y="4322"/>
                  </a:cubicBezTo>
                  <a:lnTo>
                    <a:pt x="179" y="4322"/>
                  </a:lnTo>
                  <a:cubicBezTo>
                    <a:pt x="286" y="4429"/>
                    <a:pt x="429" y="4488"/>
                    <a:pt x="583" y="4488"/>
                  </a:cubicBezTo>
                  <a:cubicBezTo>
                    <a:pt x="595" y="4488"/>
                    <a:pt x="2608" y="4464"/>
                    <a:pt x="2715" y="4464"/>
                  </a:cubicBezTo>
                  <a:cubicBezTo>
                    <a:pt x="2727" y="4465"/>
                    <a:pt x="2739" y="4465"/>
                    <a:pt x="2751" y="4465"/>
                  </a:cubicBezTo>
                  <a:cubicBezTo>
                    <a:pt x="3218" y="4465"/>
                    <a:pt x="3747" y="4241"/>
                    <a:pt x="4060" y="3893"/>
                  </a:cubicBezTo>
                  <a:cubicBezTo>
                    <a:pt x="4453" y="3464"/>
                    <a:pt x="4584" y="2893"/>
                    <a:pt x="4417" y="2381"/>
                  </a:cubicBezTo>
                  <a:cubicBezTo>
                    <a:pt x="4346" y="2155"/>
                    <a:pt x="4215" y="1940"/>
                    <a:pt x="4048" y="1774"/>
                  </a:cubicBezTo>
                  <a:cubicBezTo>
                    <a:pt x="3798" y="1524"/>
                    <a:pt x="3489" y="1381"/>
                    <a:pt x="3155" y="1333"/>
                  </a:cubicBezTo>
                  <a:cubicBezTo>
                    <a:pt x="3120" y="1000"/>
                    <a:pt x="2965" y="690"/>
                    <a:pt x="2727" y="440"/>
                  </a:cubicBezTo>
                  <a:cubicBezTo>
                    <a:pt x="2548" y="273"/>
                    <a:pt x="2346" y="142"/>
                    <a:pt x="2119" y="71"/>
                  </a:cubicBezTo>
                  <a:cubicBezTo>
                    <a:pt x="1970" y="24"/>
                    <a:pt x="1817" y="0"/>
                    <a:pt x="16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59"/>
          <p:cNvSpPr txBox="1"/>
          <p:nvPr>
            <p:ph idx="1" type="subTitle"/>
          </p:nvPr>
        </p:nvSpPr>
        <p:spPr>
          <a:xfrm>
            <a:off x="1459475" y="3657225"/>
            <a:ext cx="6224700" cy="64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Take two strangers and ask rapid-fire questions for 5-7 minutes to learn about their fitness habits and whether or not they are compatible as workout partners</a:t>
            </a:r>
            <a:endParaRPr b="1">
              <a:solidFill>
                <a:schemeClr val="dk1"/>
              </a:solidFill>
            </a:endParaRPr>
          </a:p>
        </p:txBody>
      </p:sp>
      <p:sp>
        <p:nvSpPr>
          <p:cNvPr id="862" name="Google Shape;862;p59"/>
          <p:cNvSpPr txBox="1"/>
          <p:nvPr>
            <p:ph type="title"/>
          </p:nvPr>
        </p:nvSpPr>
        <p:spPr>
          <a:xfrm>
            <a:off x="2552900" y="2604552"/>
            <a:ext cx="40380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400"/>
              <a:t>PROTOTYPE:</a:t>
            </a:r>
            <a:endParaRPr sz="3400"/>
          </a:p>
          <a:p>
            <a:pPr indent="0" lvl="0" marL="0" rtl="0" algn="ctr">
              <a:spcBef>
                <a:spcPts val="0"/>
              </a:spcBef>
              <a:spcAft>
                <a:spcPts val="0"/>
              </a:spcAft>
              <a:buNone/>
            </a:pPr>
            <a:r>
              <a:rPr lang="en" sz="3400"/>
              <a:t>SPEED</a:t>
            </a:r>
            <a:r>
              <a:rPr lang="en" sz="3400"/>
              <a:t> DATING</a:t>
            </a:r>
            <a:endParaRPr sz="3400"/>
          </a:p>
        </p:txBody>
      </p:sp>
      <p:grpSp>
        <p:nvGrpSpPr>
          <p:cNvPr id="863" name="Google Shape;863;p59"/>
          <p:cNvGrpSpPr/>
          <p:nvPr/>
        </p:nvGrpSpPr>
        <p:grpSpPr>
          <a:xfrm>
            <a:off x="5422042" y="-241657"/>
            <a:ext cx="880519" cy="840644"/>
            <a:chOff x="10629042" y="-4240357"/>
            <a:chExt cx="880519" cy="840644"/>
          </a:xfrm>
        </p:grpSpPr>
        <p:sp>
          <p:nvSpPr>
            <p:cNvPr id="864" name="Google Shape;864;p59"/>
            <p:cNvSpPr/>
            <p:nvPr/>
          </p:nvSpPr>
          <p:spPr>
            <a:xfrm rot="-2114628">
              <a:off x="10768919" y="-4146869"/>
              <a:ext cx="531648" cy="653667"/>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59"/>
            <p:cNvSpPr/>
            <p:nvPr/>
          </p:nvSpPr>
          <p:spPr>
            <a:xfrm rot="-2114628">
              <a:off x="11324911" y="-3804614"/>
              <a:ext cx="150511" cy="166129"/>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6" name="Google Shape;866;p59"/>
          <p:cNvSpPr/>
          <p:nvPr/>
        </p:nvSpPr>
        <p:spPr>
          <a:xfrm rot="5056479">
            <a:off x="1304341" y="1415070"/>
            <a:ext cx="668761" cy="902277"/>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60"/>
          <p:cNvSpPr txBox="1"/>
          <p:nvPr>
            <p:ph idx="1" type="subTitle"/>
          </p:nvPr>
        </p:nvSpPr>
        <p:spPr>
          <a:xfrm>
            <a:off x="713225" y="1894625"/>
            <a:ext cx="4461600" cy="2682900"/>
          </a:xfrm>
          <a:prstGeom prst="rect">
            <a:avLst/>
          </a:prstGeom>
        </p:spPr>
        <p:txBody>
          <a:bodyPr anchorCtr="0" anchor="ctr" bIns="91425" lIns="91425" spcFirstLastPara="1" rIns="91425" wrap="square" tIns="91425">
            <a:noAutofit/>
          </a:bodyPr>
          <a:lstStyle/>
          <a:p>
            <a:pPr indent="-330200" lvl="0" marL="457200" rtl="0" algn="l">
              <a:spcBef>
                <a:spcPts val="0"/>
              </a:spcBef>
              <a:spcAft>
                <a:spcPts val="0"/>
              </a:spcAft>
              <a:buClr>
                <a:schemeClr val="dk1"/>
              </a:buClr>
              <a:buSzPts val="1600"/>
              <a:buFont typeface="Work Sans"/>
              <a:buChar char="●"/>
            </a:pPr>
            <a:r>
              <a:rPr lang="en" sz="1600"/>
              <a:t>There are people who </a:t>
            </a:r>
            <a:r>
              <a:rPr b="1" lang="en" sz="1600"/>
              <a:t>want</a:t>
            </a:r>
            <a:r>
              <a:rPr lang="en" sz="1600"/>
              <a:t> workout buddies with similar goals and aims but </a:t>
            </a:r>
            <a:r>
              <a:rPr b="1" lang="en" sz="1600"/>
              <a:t>cannot find</a:t>
            </a:r>
            <a:r>
              <a:rPr lang="en" sz="1600"/>
              <a:t> them</a:t>
            </a:r>
            <a:endParaRPr sz="1600"/>
          </a:p>
          <a:p>
            <a:pPr indent="-330200" lvl="0" marL="457200" rtl="0" algn="l">
              <a:spcBef>
                <a:spcPts val="0"/>
              </a:spcBef>
              <a:spcAft>
                <a:spcPts val="0"/>
              </a:spcAft>
              <a:buSzPts val="1600"/>
              <a:buChar char="●"/>
            </a:pPr>
            <a:r>
              <a:rPr b="1" lang="en" sz="1600"/>
              <a:t>Willing</a:t>
            </a:r>
            <a:r>
              <a:rPr lang="en" sz="1600"/>
              <a:t> to meet a stranger with similar goals and invest the </a:t>
            </a:r>
            <a:r>
              <a:rPr b="1" lang="en" sz="1600"/>
              <a:t>time</a:t>
            </a:r>
            <a:r>
              <a:rPr lang="en" sz="1600"/>
              <a:t> in this process</a:t>
            </a:r>
            <a:endParaRPr sz="1600"/>
          </a:p>
        </p:txBody>
      </p:sp>
      <p:sp>
        <p:nvSpPr>
          <p:cNvPr id="872" name="Google Shape;872;p60"/>
          <p:cNvSpPr txBox="1"/>
          <p:nvPr>
            <p:ph idx="2" type="subTitle"/>
          </p:nvPr>
        </p:nvSpPr>
        <p:spPr>
          <a:xfrm>
            <a:off x="713225" y="1344775"/>
            <a:ext cx="3877500" cy="37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KEY ASSUMPTIONS</a:t>
            </a:r>
            <a:endParaRPr/>
          </a:p>
        </p:txBody>
      </p:sp>
      <p:grpSp>
        <p:nvGrpSpPr>
          <p:cNvPr id="873" name="Google Shape;873;p60"/>
          <p:cNvGrpSpPr/>
          <p:nvPr/>
        </p:nvGrpSpPr>
        <p:grpSpPr>
          <a:xfrm>
            <a:off x="5952238" y="3326814"/>
            <a:ext cx="916673" cy="1087445"/>
            <a:chOff x="17476738" y="-671886"/>
            <a:chExt cx="916673" cy="1087445"/>
          </a:xfrm>
        </p:grpSpPr>
        <p:sp>
          <p:nvSpPr>
            <p:cNvPr id="874" name="Google Shape;874;p60"/>
            <p:cNvSpPr/>
            <p:nvPr/>
          </p:nvSpPr>
          <p:spPr>
            <a:xfrm rot="1205075">
              <a:off x="17598411" y="-581446"/>
              <a:ext cx="673327" cy="82786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60"/>
            <p:cNvSpPr/>
            <p:nvPr/>
          </p:nvSpPr>
          <p:spPr>
            <a:xfrm rot="1205075">
              <a:off x="18000454" y="178825"/>
              <a:ext cx="190621" cy="210400"/>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6" name="Google Shape;876;p60"/>
          <p:cNvSpPr/>
          <p:nvPr/>
        </p:nvSpPr>
        <p:spPr>
          <a:xfrm rot="5399929">
            <a:off x="4284615" y="80091"/>
            <a:ext cx="574701" cy="775362"/>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4"/>
          <p:cNvSpPr txBox="1"/>
          <p:nvPr>
            <p:ph type="title"/>
          </p:nvPr>
        </p:nvSpPr>
        <p:spPr>
          <a:xfrm>
            <a:off x="713100" y="2288088"/>
            <a:ext cx="4181400" cy="7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INTRODUCTION</a:t>
            </a:r>
            <a:endParaRPr/>
          </a:p>
        </p:txBody>
      </p:sp>
      <p:sp>
        <p:nvSpPr>
          <p:cNvPr id="391" name="Google Shape;391;p34"/>
          <p:cNvSpPr txBox="1"/>
          <p:nvPr>
            <p:ph idx="1" type="subTitle"/>
          </p:nvPr>
        </p:nvSpPr>
        <p:spPr>
          <a:xfrm>
            <a:off x="713100" y="3016513"/>
            <a:ext cx="4181400" cy="39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Who we are + </a:t>
            </a:r>
            <a:r>
              <a:rPr lang="en"/>
              <a:t>our</a:t>
            </a:r>
            <a:r>
              <a:rPr lang="en"/>
              <a:t> domain</a:t>
            </a:r>
            <a:endParaRPr/>
          </a:p>
        </p:txBody>
      </p:sp>
      <p:sp>
        <p:nvSpPr>
          <p:cNvPr id="392" name="Google Shape;392;p34"/>
          <p:cNvSpPr txBox="1"/>
          <p:nvPr>
            <p:ph idx="2" type="title"/>
          </p:nvPr>
        </p:nvSpPr>
        <p:spPr>
          <a:xfrm>
            <a:off x="713100" y="1547088"/>
            <a:ext cx="3598500" cy="7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01</a:t>
            </a:r>
            <a:endParaRPr/>
          </a:p>
        </p:txBody>
      </p:sp>
      <p:grpSp>
        <p:nvGrpSpPr>
          <p:cNvPr id="393" name="Google Shape;393;p34"/>
          <p:cNvGrpSpPr/>
          <p:nvPr/>
        </p:nvGrpSpPr>
        <p:grpSpPr>
          <a:xfrm>
            <a:off x="7887914" y="430733"/>
            <a:ext cx="789145" cy="768741"/>
            <a:chOff x="13094914" y="-3567967"/>
            <a:chExt cx="789145" cy="768741"/>
          </a:xfrm>
        </p:grpSpPr>
        <p:sp>
          <p:nvSpPr>
            <p:cNvPr id="394" name="Google Shape;394;p34"/>
            <p:cNvSpPr/>
            <p:nvPr/>
          </p:nvSpPr>
          <p:spPr>
            <a:xfrm rot="-1776322">
              <a:off x="13212180" y="-3485952"/>
              <a:ext cx="491831" cy="604711"/>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4"/>
            <p:cNvSpPr/>
            <p:nvPr/>
          </p:nvSpPr>
          <p:spPr>
            <a:xfrm rot="-1776322">
              <a:off x="13715946" y="-3136550"/>
              <a:ext cx="139239" cy="153687"/>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6" name="Google Shape;396;p34"/>
          <p:cNvSpPr/>
          <p:nvPr/>
        </p:nvSpPr>
        <p:spPr>
          <a:xfrm rot="-2700000">
            <a:off x="3830104" y="3974799"/>
            <a:ext cx="701745" cy="86280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7" name="Google Shape;397;p34"/>
          <p:cNvGrpSpPr/>
          <p:nvPr/>
        </p:nvGrpSpPr>
        <p:grpSpPr>
          <a:xfrm>
            <a:off x="5323201" y="839225"/>
            <a:ext cx="1302299" cy="3666200"/>
            <a:chOff x="5323201" y="839225"/>
            <a:chExt cx="1302299" cy="3666200"/>
          </a:xfrm>
        </p:grpSpPr>
        <p:sp>
          <p:nvSpPr>
            <p:cNvPr id="398" name="Google Shape;398;p34"/>
            <p:cNvSpPr/>
            <p:nvPr/>
          </p:nvSpPr>
          <p:spPr>
            <a:xfrm>
              <a:off x="6160470" y="1014260"/>
              <a:ext cx="465029" cy="892981"/>
            </a:xfrm>
            <a:custGeom>
              <a:rect b="b" l="l" r="r" t="t"/>
              <a:pathLst>
                <a:path extrusionOk="0" h="8622" w="4490">
                  <a:moveTo>
                    <a:pt x="2120" y="1"/>
                  </a:moveTo>
                  <a:cubicBezTo>
                    <a:pt x="2263" y="418"/>
                    <a:pt x="2608" y="692"/>
                    <a:pt x="3144" y="1323"/>
                  </a:cubicBezTo>
                  <a:cubicBezTo>
                    <a:pt x="3680" y="1942"/>
                    <a:pt x="4489" y="3799"/>
                    <a:pt x="4489" y="4442"/>
                  </a:cubicBezTo>
                  <a:cubicBezTo>
                    <a:pt x="4489" y="5073"/>
                    <a:pt x="1727" y="6847"/>
                    <a:pt x="1406" y="7347"/>
                  </a:cubicBezTo>
                  <a:cubicBezTo>
                    <a:pt x="1072" y="7847"/>
                    <a:pt x="894" y="8621"/>
                    <a:pt x="894" y="8621"/>
                  </a:cubicBezTo>
                  <a:lnTo>
                    <a:pt x="1" y="6145"/>
                  </a:lnTo>
                  <a:cubicBezTo>
                    <a:pt x="215" y="6121"/>
                    <a:pt x="394" y="6145"/>
                    <a:pt x="453" y="6109"/>
                  </a:cubicBezTo>
                  <a:cubicBezTo>
                    <a:pt x="525" y="6085"/>
                    <a:pt x="1215" y="5847"/>
                    <a:pt x="2180" y="5156"/>
                  </a:cubicBezTo>
                  <a:cubicBezTo>
                    <a:pt x="3156" y="4478"/>
                    <a:pt x="3477" y="4228"/>
                    <a:pt x="3358" y="4073"/>
                  </a:cubicBezTo>
                  <a:cubicBezTo>
                    <a:pt x="2894" y="3466"/>
                    <a:pt x="2858" y="1715"/>
                    <a:pt x="1751" y="62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4"/>
            <p:cNvSpPr/>
            <p:nvPr/>
          </p:nvSpPr>
          <p:spPr>
            <a:xfrm>
              <a:off x="6167927" y="867604"/>
              <a:ext cx="212111" cy="218326"/>
            </a:xfrm>
            <a:custGeom>
              <a:rect b="b" l="l" r="r" t="t"/>
              <a:pathLst>
                <a:path extrusionOk="0" h="2108" w="2048">
                  <a:moveTo>
                    <a:pt x="2048" y="1417"/>
                  </a:moveTo>
                  <a:cubicBezTo>
                    <a:pt x="1917" y="1000"/>
                    <a:pt x="1465" y="715"/>
                    <a:pt x="1298" y="607"/>
                  </a:cubicBezTo>
                  <a:cubicBezTo>
                    <a:pt x="1131" y="500"/>
                    <a:pt x="1024" y="322"/>
                    <a:pt x="845" y="167"/>
                  </a:cubicBezTo>
                  <a:cubicBezTo>
                    <a:pt x="679" y="0"/>
                    <a:pt x="274" y="36"/>
                    <a:pt x="131" y="167"/>
                  </a:cubicBezTo>
                  <a:cubicBezTo>
                    <a:pt x="0" y="286"/>
                    <a:pt x="250" y="488"/>
                    <a:pt x="250" y="488"/>
                  </a:cubicBezTo>
                  <a:cubicBezTo>
                    <a:pt x="250" y="488"/>
                    <a:pt x="95" y="488"/>
                    <a:pt x="83" y="584"/>
                  </a:cubicBezTo>
                  <a:cubicBezTo>
                    <a:pt x="60" y="679"/>
                    <a:pt x="226" y="762"/>
                    <a:pt x="453" y="976"/>
                  </a:cubicBezTo>
                  <a:cubicBezTo>
                    <a:pt x="679" y="1191"/>
                    <a:pt x="691" y="1429"/>
                    <a:pt x="929" y="1774"/>
                  </a:cubicBezTo>
                  <a:cubicBezTo>
                    <a:pt x="1167" y="2108"/>
                    <a:pt x="1679" y="2036"/>
                    <a:pt x="1679" y="2036"/>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4"/>
            <p:cNvSpPr/>
            <p:nvPr/>
          </p:nvSpPr>
          <p:spPr>
            <a:xfrm>
              <a:off x="5323201" y="1125288"/>
              <a:ext cx="624009" cy="774496"/>
            </a:xfrm>
            <a:custGeom>
              <a:rect b="b" l="l" r="r" t="t"/>
              <a:pathLst>
                <a:path extrusionOk="0" h="7478" w="6025">
                  <a:moveTo>
                    <a:pt x="3298" y="1"/>
                  </a:moveTo>
                  <a:cubicBezTo>
                    <a:pt x="2810" y="620"/>
                    <a:pt x="0" y="3203"/>
                    <a:pt x="167" y="4692"/>
                  </a:cubicBezTo>
                  <a:cubicBezTo>
                    <a:pt x="322" y="6180"/>
                    <a:pt x="3275" y="7478"/>
                    <a:pt x="4656" y="7478"/>
                  </a:cubicBezTo>
                  <a:cubicBezTo>
                    <a:pt x="6025" y="7478"/>
                    <a:pt x="4739" y="5977"/>
                    <a:pt x="4739" y="5977"/>
                  </a:cubicBezTo>
                  <a:cubicBezTo>
                    <a:pt x="2227" y="6073"/>
                    <a:pt x="1560" y="4704"/>
                    <a:pt x="1489" y="4549"/>
                  </a:cubicBezTo>
                  <a:cubicBezTo>
                    <a:pt x="1489" y="4549"/>
                    <a:pt x="1489" y="4537"/>
                    <a:pt x="1489" y="4525"/>
                  </a:cubicBezTo>
                  <a:cubicBezTo>
                    <a:pt x="1846" y="4072"/>
                    <a:pt x="2120" y="1870"/>
                    <a:pt x="3739" y="167"/>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4"/>
            <p:cNvSpPr/>
            <p:nvPr/>
          </p:nvSpPr>
          <p:spPr>
            <a:xfrm>
              <a:off x="5604293" y="839225"/>
              <a:ext cx="172755" cy="303460"/>
            </a:xfrm>
            <a:custGeom>
              <a:rect b="b" l="l" r="r" t="t"/>
              <a:pathLst>
                <a:path extrusionOk="0" h="2930" w="1668">
                  <a:moveTo>
                    <a:pt x="537" y="2632"/>
                  </a:moveTo>
                  <a:cubicBezTo>
                    <a:pt x="572" y="2215"/>
                    <a:pt x="227" y="1572"/>
                    <a:pt x="120" y="1334"/>
                  </a:cubicBezTo>
                  <a:cubicBezTo>
                    <a:pt x="1" y="1084"/>
                    <a:pt x="251" y="667"/>
                    <a:pt x="156" y="334"/>
                  </a:cubicBezTo>
                  <a:cubicBezTo>
                    <a:pt x="49" y="0"/>
                    <a:pt x="394" y="12"/>
                    <a:pt x="549" y="179"/>
                  </a:cubicBezTo>
                  <a:cubicBezTo>
                    <a:pt x="703" y="357"/>
                    <a:pt x="930" y="905"/>
                    <a:pt x="965" y="1036"/>
                  </a:cubicBezTo>
                  <a:cubicBezTo>
                    <a:pt x="989" y="1155"/>
                    <a:pt x="953" y="1584"/>
                    <a:pt x="965" y="1631"/>
                  </a:cubicBezTo>
                  <a:cubicBezTo>
                    <a:pt x="965" y="1679"/>
                    <a:pt x="1073" y="1774"/>
                    <a:pt x="1108" y="1727"/>
                  </a:cubicBezTo>
                  <a:cubicBezTo>
                    <a:pt x="1144" y="1679"/>
                    <a:pt x="1430" y="1274"/>
                    <a:pt x="1549" y="1393"/>
                  </a:cubicBezTo>
                  <a:cubicBezTo>
                    <a:pt x="1668" y="1524"/>
                    <a:pt x="1311" y="1929"/>
                    <a:pt x="1311" y="2024"/>
                  </a:cubicBezTo>
                  <a:cubicBezTo>
                    <a:pt x="1311" y="2108"/>
                    <a:pt x="1549" y="2596"/>
                    <a:pt x="1037" y="2929"/>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4"/>
            <p:cNvSpPr/>
            <p:nvPr/>
          </p:nvSpPr>
          <p:spPr>
            <a:xfrm>
              <a:off x="5643753" y="1110478"/>
              <a:ext cx="74156" cy="59346"/>
            </a:xfrm>
            <a:custGeom>
              <a:rect b="b" l="l" r="r" t="t"/>
              <a:pathLst>
                <a:path extrusionOk="0" h="573" w="716">
                  <a:moveTo>
                    <a:pt x="156" y="13"/>
                  </a:moveTo>
                  <a:cubicBezTo>
                    <a:pt x="144" y="1"/>
                    <a:pt x="1" y="155"/>
                    <a:pt x="72" y="227"/>
                  </a:cubicBezTo>
                  <a:cubicBezTo>
                    <a:pt x="144" y="310"/>
                    <a:pt x="441" y="358"/>
                    <a:pt x="513" y="525"/>
                  </a:cubicBezTo>
                  <a:cubicBezTo>
                    <a:pt x="525" y="572"/>
                    <a:pt x="596" y="453"/>
                    <a:pt x="692" y="382"/>
                  </a:cubicBezTo>
                  <a:cubicBezTo>
                    <a:pt x="715" y="358"/>
                    <a:pt x="465" y="36"/>
                    <a:pt x="156" y="13"/>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4"/>
            <p:cNvSpPr/>
            <p:nvPr/>
          </p:nvSpPr>
          <p:spPr>
            <a:xfrm>
              <a:off x="6065495" y="2570518"/>
              <a:ext cx="300974" cy="410759"/>
            </a:xfrm>
            <a:custGeom>
              <a:rect b="b" l="l" r="r" t="t"/>
              <a:pathLst>
                <a:path extrusionOk="0" h="3966" w="2906">
                  <a:moveTo>
                    <a:pt x="2906" y="3644"/>
                  </a:moveTo>
                  <a:cubicBezTo>
                    <a:pt x="2906" y="2322"/>
                    <a:pt x="2835" y="1334"/>
                    <a:pt x="2489" y="1"/>
                  </a:cubicBezTo>
                  <a:lnTo>
                    <a:pt x="108" y="834"/>
                  </a:lnTo>
                  <a:cubicBezTo>
                    <a:pt x="13" y="1632"/>
                    <a:pt x="1" y="2382"/>
                    <a:pt x="49" y="3072"/>
                  </a:cubicBezTo>
                  <a:cubicBezTo>
                    <a:pt x="977" y="3799"/>
                    <a:pt x="2454" y="3965"/>
                    <a:pt x="2906" y="3644"/>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4"/>
            <p:cNvSpPr/>
            <p:nvPr/>
          </p:nvSpPr>
          <p:spPr>
            <a:xfrm>
              <a:off x="6024792" y="2503922"/>
              <a:ext cx="367674" cy="363945"/>
            </a:xfrm>
            <a:custGeom>
              <a:rect b="b" l="l" r="r" t="t"/>
              <a:pathLst>
                <a:path extrusionOk="0" h="3514" w="3550">
                  <a:moveTo>
                    <a:pt x="180" y="2906"/>
                  </a:moveTo>
                  <a:cubicBezTo>
                    <a:pt x="846" y="2977"/>
                    <a:pt x="953" y="3215"/>
                    <a:pt x="1966" y="3370"/>
                  </a:cubicBezTo>
                  <a:cubicBezTo>
                    <a:pt x="2906" y="3513"/>
                    <a:pt x="3537" y="3382"/>
                    <a:pt x="3537" y="2882"/>
                  </a:cubicBezTo>
                  <a:cubicBezTo>
                    <a:pt x="3549" y="2096"/>
                    <a:pt x="3073" y="1287"/>
                    <a:pt x="2882" y="644"/>
                  </a:cubicBezTo>
                  <a:cubicBezTo>
                    <a:pt x="2692" y="1"/>
                    <a:pt x="1" y="358"/>
                    <a:pt x="1" y="358"/>
                  </a:cubicBezTo>
                  <a:close/>
                </a:path>
              </a:pathLst>
            </a:custGeom>
            <a:solidFill>
              <a:srgbClr val="54C6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4"/>
            <p:cNvSpPr/>
            <p:nvPr/>
          </p:nvSpPr>
          <p:spPr>
            <a:xfrm>
              <a:off x="6154359" y="3460814"/>
              <a:ext cx="204758" cy="497136"/>
            </a:xfrm>
            <a:custGeom>
              <a:rect b="b" l="l" r="r" t="t"/>
              <a:pathLst>
                <a:path extrusionOk="0" h="4800" w="1977">
                  <a:moveTo>
                    <a:pt x="322" y="418"/>
                  </a:moveTo>
                  <a:cubicBezTo>
                    <a:pt x="24" y="632"/>
                    <a:pt x="0" y="1144"/>
                    <a:pt x="322" y="1668"/>
                  </a:cubicBezTo>
                  <a:cubicBezTo>
                    <a:pt x="643" y="2192"/>
                    <a:pt x="619" y="2239"/>
                    <a:pt x="417" y="2668"/>
                  </a:cubicBezTo>
                  <a:cubicBezTo>
                    <a:pt x="214" y="3108"/>
                    <a:pt x="143" y="4025"/>
                    <a:pt x="572" y="4406"/>
                  </a:cubicBezTo>
                  <a:cubicBezTo>
                    <a:pt x="988" y="4799"/>
                    <a:pt x="1596" y="4347"/>
                    <a:pt x="1786" y="3728"/>
                  </a:cubicBezTo>
                  <a:cubicBezTo>
                    <a:pt x="1977" y="3108"/>
                    <a:pt x="1905" y="1192"/>
                    <a:pt x="1381" y="596"/>
                  </a:cubicBezTo>
                  <a:cubicBezTo>
                    <a:pt x="845" y="1"/>
                    <a:pt x="322" y="418"/>
                    <a:pt x="322" y="418"/>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4"/>
            <p:cNvSpPr/>
            <p:nvPr/>
          </p:nvSpPr>
          <p:spPr>
            <a:xfrm>
              <a:off x="6070467" y="2888688"/>
              <a:ext cx="299732" cy="712872"/>
            </a:xfrm>
            <a:custGeom>
              <a:rect b="b" l="l" r="r" t="t"/>
              <a:pathLst>
                <a:path extrusionOk="0" h="6883" w="2894">
                  <a:moveTo>
                    <a:pt x="1" y="0"/>
                  </a:moveTo>
                  <a:cubicBezTo>
                    <a:pt x="310" y="3144"/>
                    <a:pt x="1108" y="4251"/>
                    <a:pt x="917" y="4680"/>
                  </a:cubicBezTo>
                  <a:cubicBezTo>
                    <a:pt x="917" y="4680"/>
                    <a:pt x="536" y="5108"/>
                    <a:pt x="774" y="5584"/>
                  </a:cubicBezTo>
                  <a:cubicBezTo>
                    <a:pt x="1001" y="6049"/>
                    <a:pt x="1370" y="6192"/>
                    <a:pt x="1536" y="6668"/>
                  </a:cubicBezTo>
                  <a:cubicBezTo>
                    <a:pt x="1560" y="6751"/>
                    <a:pt x="1632" y="6823"/>
                    <a:pt x="1727" y="6858"/>
                  </a:cubicBezTo>
                  <a:cubicBezTo>
                    <a:pt x="1798" y="6882"/>
                    <a:pt x="1882" y="6882"/>
                    <a:pt x="1977" y="6811"/>
                  </a:cubicBezTo>
                  <a:cubicBezTo>
                    <a:pt x="2179" y="6656"/>
                    <a:pt x="2894" y="4870"/>
                    <a:pt x="2132" y="4299"/>
                  </a:cubicBezTo>
                  <a:cubicBezTo>
                    <a:pt x="2132" y="4299"/>
                    <a:pt x="2798" y="2858"/>
                    <a:pt x="2858" y="572"/>
                  </a:cubicBezTo>
                  <a:cubicBezTo>
                    <a:pt x="2406" y="893"/>
                    <a:pt x="929" y="727"/>
                    <a:pt x="1" y="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4"/>
            <p:cNvSpPr/>
            <p:nvPr/>
          </p:nvSpPr>
          <p:spPr>
            <a:xfrm>
              <a:off x="5754782" y="2555707"/>
              <a:ext cx="319513" cy="429298"/>
            </a:xfrm>
            <a:custGeom>
              <a:rect b="b" l="l" r="r" t="t"/>
              <a:pathLst>
                <a:path extrusionOk="0" h="4145" w="3085">
                  <a:moveTo>
                    <a:pt x="3049" y="3370"/>
                  </a:moveTo>
                  <a:cubicBezTo>
                    <a:pt x="3072" y="2954"/>
                    <a:pt x="3084" y="2537"/>
                    <a:pt x="3084" y="2144"/>
                  </a:cubicBezTo>
                  <a:cubicBezTo>
                    <a:pt x="3084" y="1"/>
                    <a:pt x="1" y="3430"/>
                    <a:pt x="1" y="3430"/>
                  </a:cubicBezTo>
                  <a:cubicBezTo>
                    <a:pt x="1" y="3430"/>
                    <a:pt x="84" y="3727"/>
                    <a:pt x="203" y="4144"/>
                  </a:cubicBezTo>
                  <a:cubicBezTo>
                    <a:pt x="596" y="3882"/>
                    <a:pt x="1798" y="3180"/>
                    <a:pt x="3049" y="3370"/>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4"/>
            <p:cNvSpPr/>
            <p:nvPr/>
          </p:nvSpPr>
          <p:spPr>
            <a:xfrm>
              <a:off x="5712835" y="2589057"/>
              <a:ext cx="388595" cy="365084"/>
            </a:xfrm>
            <a:custGeom>
              <a:rect b="b" l="l" r="r" t="t"/>
              <a:pathLst>
                <a:path extrusionOk="0" h="3525" w="3752">
                  <a:moveTo>
                    <a:pt x="477" y="0"/>
                  </a:moveTo>
                  <a:cubicBezTo>
                    <a:pt x="1" y="1453"/>
                    <a:pt x="155" y="2381"/>
                    <a:pt x="251" y="2953"/>
                  </a:cubicBezTo>
                  <a:cubicBezTo>
                    <a:pt x="346" y="3524"/>
                    <a:pt x="3084" y="2751"/>
                    <a:pt x="3477" y="2477"/>
                  </a:cubicBezTo>
                  <a:cubicBezTo>
                    <a:pt x="3751" y="2286"/>
                    <a:pt x="3644" y="2131"/>
                    <a:pt x="3596" y="1858"/>
                  </a:cubicBezTo>
                  <a:cubicBezTo>
                    <a:pt x="3430" y="798"/>
                    <a:pt x="3477" y="0"/>
                    <a:pt x="3477" y="0"/>
                  </a:cubicBezTo>
                  <a:lnTo>
                    <a:pt x="477" y="0"/>
                  </a:lnTo>
                  <a:close/>
                </a:path>
              </a:pathLst>
            </a:custGeom>
            <a:solidFill>
              <a:srgbClr val="54C6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4"/>
            <p:cNvSpPr/>
            <p:nvPr/>
          </p:nvSpPr>
          <p:spPr>
            <a:xfrm>
              <a:off x="5907653" y="3944284"/>
              <a:ext cx="224540" cy="561142"/>
            </a:xfrm>
            <a:custGeom>
              <a:rect b="b" l="l" r="r" t="t"/>
              <a:pathLst>
                <a:path extrusionOk="0" h="5418" w="2168">
                  <a:moveTo>
                    <a:pt x="418" y="750"/>
                  </a:moveTo>
                  <a:cubicBezTo>
                    <a:pt x="572" y="1215"/>
                    <a:pt x="668" y="2381"/>
                    <a:pt x="537" y="2870"/>
                  </a:cubicBezTo>
                  <a:cubicBezTo>
                    <a:pt x="418" y="3346"/>
                    <a:pt x="477" y="3417"/>
                    <a:pt x="287" y="3751"/>
                  </a:cubicBezTo>
                  <a:cubicBezTo>
                    <a:pt x="108" y="4072"/>
                    <a:pt x="1" y="4656"/>
                    <a:pt x="120" y="4953"/>
                  </a:cubicBezTo>
                  <a:cubicBezTo>
                    <a:pt x="251" y="5251"/>
                    <a:pt x="906" y="5418"/>
                    <a:pt x="1489" y="5310"/>
                  </a:cubicBezTo>
                  <a:cubicBezTo>
                    <a:pt x="2061" y="5203"/>
                    <a:pt x="2168" y="5001"/>
                    <a:pt x="2108" y="4739"/>
                  </a:cubicBezTo>
                  <a:cubicBezTo>
                    <a:pt x="2037" y="4477"/>
                    <a:pt x="1811" y="3822"/>
                    <a:pt x="1930" y="3596"/>
                  </a:cubicBezTo>
                  <a:cubicBezTo>
                    <a:pt x="2037" y="3393"/>
                    <a:pt x="2120" y="3370"/>
                    <a:pt x="2084" y="2953"/>
                  </a:cubicBezTo>
                  <a:cubicBezTo>
                    <a:pt x="2061" y="2560"/>
                    <a:pt x="1763" y="1965"/>
                    <a:pt x="1549" y="1810"/>
                  </a:cubicBezTo>
                  <a:cubicBezTo>
                    <a:pt x="1334" y="1655"/>
                    <a:pt x="1096" y="965"/>
                    <a:pt x="1120" y="476"/>
                  </a:cubicBezTo>
                  <a:cubicBezTo>
                    <a:pt x="1156" y="0"/>
                    <a:pt x="418" y="750"/>
                    <a:pt x="418" y="750"/>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4"/>
            <p:cNvSpPr/>
            <p:nvPr/>
          </p:nvSpPr>
          <p:spPr>
            <a:xfrm>
              <a:off x="5775703" y="2884959"/>
              <a:ext cx="319513" cy="1169098"/>
            </a:xfrm>
            <a:custGeom>
              <a:rect b="b" l="l" r="r" t="t"/>
              <a:pathLst>
                <a:path extrusionOk="0" h="11288" w="3085">
                  <a:moveTo>
                    <a:pt x="2847" y="191"/>
                  </a:moveTo>
                  <a:cubicBezTo>
                    <a:pt x="1596" y="1"/>
                    <a:pt x="394" y="703"/>
                    <a:pt x="1" y="965"/>
                  </a:cubicBezTo>
                  <a:cubicBezTo>
                    <a:pt x="227" y="1751"/>
                    <a:pt x="608" y="3001"/>
                    <a:pt x="953" y="3692"/>
                  </a:cubicBezTo>
                  <a:cubicBezTo>
                    <a:pt x="1489" y="4751"/>
                    <a:pt x="1311" y="5263"/>
                    <a:pt x="953" y="6561"/>
                  </a:cubicBezTo>
                  <a:cubicBezTo>
                    <a:pt x="620" y="7776"/>
                    <a:pt x="858" y="8276"/>
                    <a:pt x="1692" y="10978"/>
                  </a:cubicBezTo>
                  <a:cubicBezTo>
                    <a:pt x="1692" y="10978"/>
                    <a:pt x="2168" y="11288"/>
                    <a:pt x="2346" y="10871"/>
                  </a:cubicBezTo>
                  <a:cubicBezTo>
                    <a:pt x="2513" y="10454"/>
                    <a:pt x="2739" y="8871"/>
                    <a:pt x="2906" y="7990"/>
                  </a:cubicBezTo>
                  <a:cubicBezTo>
                    <a:pt x="3085" y="7109"/>
                    <a:pt x="2573" y="6252"/>
                    <a:pt x="2513" y="5025"/>
                  </a:cubicBezTo>
                  <a:cubicBezTo>
                    <a:pt x="2477" y="4025"/>
                    <a:pt x="2739" y="2049"/>
                    <a:pt x="2847" y="191"/>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4"/>
            <p:cNvSpPr/>
            <p:nvPr/>
          </p:nvSpPr>
          <p:spPr>
            <a:xfrm>
              <a:off x="5759753" y="1649358"/>
              <a:ext cx="579681" cy="1021200"/>
            </a:xfrm>
            <a:custGeom>
              <a:rect b="b" l="l" r="r" t="t"/>
              <a:pathLst>
                <a:path extrusionOk="0" h="9860" w="5597">
                  <a:moveTo>
                    <a:pt x="1191" y="691"/>
                  </a:moveTo>
                  <a:cubicBezTo>
                    <a:pt x="774" y="775"/>
                    <a:pt x="572" y="870"/>
                    <a:pt x="524" y="929"/>
                  </a:cubicBezTo>
                  <a:cubicBezTo>
                    <a:pt x="488" y="977"/>
                    <a:pt x="0" y="2382"/>
                    <a:pt x="203" y="2858"/>
                  </a:cubicBezTo>
                  <a:cubicBezTo>
                    <a:pt x="417" y="3334"/>
                    <a:pt x="798" y="4763"/>
                    <a:pt x="750" y="6240"/>
                  </a:cubicBezTo>
                  <a:cubicBezTo>
                    <a:pt x="703" y="7728"/>
                    <a:pt x="322" y="8228"/>
                    <a:pt x="24" y="9073"/>
                  </a:cubicBezTo>
                  <a:cubicBezTo>
                    <a:pt x="24" y="9073"/>
                    <a:pt x="679" y="9859"/>
                    <a:pt x="2286" y="9478"/>
                  </a:cubicBezTo>
                  <a:cubicBezTo>
                    <a:pt x="4620" y="8918"/>
                    <a:pt x="5596" y="9442"/>
                    <a:pt x="5441" y="8895"/>
                  </a:cubicBezTo>
                  <a:cubicBezTo>
                    <a:pt x="5120" y="7775"/>
                    <a:pt x="4346" y="5204"/>
                    <a:pt x="4572" y="3835"/>
                  </a:cubicBezTo>
                  <a:cubicBezTo>
                    <a:pt x="4798" y="2465"/>
                    <a:pt x="5072" y="2168"/>
                    <a:pt x="3870" y="13"/>
                  </a:cubicBezTo>
                  <a:cubicBezTo>
                    <a:pt x="3870" y="13"/>
                    <a:pt x="3703" y="1"/>
                    <a:pt x="3429" y="167"/>
                  </a:cubicBezTo>
                  <a:cubicBezTo>
                    <a:pt x="3143" y="334"/>
                    <a:pt x="2750" y="1144"/>
                    <a:pt x="2203" y="1013"/>
                  </a:cubicBezTo>
                  <a:cubicBezTo>
                    <a:pt x="1643" y="894"/>
                    <a:pt x="1191" y="691"/>
                    <a:pt x="1191" y="691"/>
                  </a:cubicBezTo>
                  <a:close/>
                </a:path>
              </a:pathLst>
            </a:custGeom>
            <a:solidFill>
              <a:srgbClr val="ED83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4"/>
            <p:cNvSpPr/>
            <p:nvPr/>
          </p:nvSpPr>
          <p:spPr>
            <a:xfrm>
              <a:off x="5814024" y="1508812"/>
              <a:ext cx="342817" cy="346649"/>
            </a:xfrm>
            <a:custGeom>
              <a:rect b="b" l="l" r="r" t="t"/>
              <a:pathLst>
                <a:path extrusionOk="0" h="3347" w="3310">
                  <a:moveTo>
                    <a:pt x="1000" y="119"/>
                  </a:moveTo>
                  <a:cubicBezTo>
                    <a:pt x="1131" y="965"/>
                    <a:pt x="1179" y="1441"/>
                    <a:pt x="1119" y="1989"/>
                  </a:cubicBezTo>
                  <a:cubicBezTo>
                    <a:pt x="1119" y="1989"/>
                    <a:pt x="691" y="2036"/>
                    <a:pt x="667" y="2048"/>
                  </a:cubicBezTo>
                  <a:cubicBezTo>
                    <a:pt x="655" y="2060"/>
                    <a:pt x="0" y="2941"/>
                    <a:pt x="1334" y="3144"/>
                  </a:cubicBezTo>
                  <a:cubicBezTo>
                    <a:pt x="2667" y="3346"/>
                    <a:pt x="3310" y="2144"/>
                    <a:pt x="2905" y="1524"/>
                  </a:cubicBezTo>
                  <a:cubicBezTo>
                    <a:pt x="2905" y="1524"/>
                    <a:pt x="2679" y="1679"/>
                    <a:pt x="2536" y="1905"/>
                  </a:cubicBezTo>
                  <a:cubicBezTo>
                    <a:pt x="2536" y="1905"/>
                    <a:pt x="2465" y="2286"/>
                    <a:pt x="2488" y="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4"/>
            <p:cNvSpPr/>
            <p:nvPr/>
          </p:nvSpPr>
          <p:spPr>
            <a:xfrm>
              <a:off x="5742457" y="1133885"/>
              <a:ext cx="273839" cy="335567"/>
            </a:xfrm>
            <a:custGeom>
              <a:rect b="b" l="l" r="r" t="t"/>
              <a:pathLst>
                <a:path extrusionOk="0" h="3240" w="2644">
                  <a:moveTo>
                    <a:pt x="2417" y="358"/>
                  </a:moveTo>
                  <a:cubicBezTo>
                    <a:pt x="2203" y="84"/>
                    <a:pt x="1774" y="1"/>
                    <a:pt x="1465" y="179"/>
                  </a:cubicBezTo>
                  <a:cubicBezTo>
                    <a:pt x="1155" y="358"/>
                    <a:pt x="1012" y="775"/>
                    <a:pt x="1143" y="1108"/>
                  </a:cubicBezTo>
                  <a:cubicBezTo>
                    <a:pt x="1191" y="1215"/>
                    <a:pt x="1251" y="1322"/>
                    <a:pt x="1227" y="1430"/>
                  </a:cubicBezTo>
                  <a:cubicBezTo>
                    <a:pt x="1203" y="1525"/>
                    <a:pt x="1108" y="1596"/>
                    <a:pt x="1012" y="1632"/>
                  </a:cubicBezTo>
                  <a:cubicBezTo>
                    <a:pt x="917" y="1656"/>
                    <a:pt x="810" y="1656"/>
                    <a:pt x="715" y="1680"/>
                  </a:cubicBezTo>
                  <a:cubicBezTo>
                    <a:pt x="465" y="1727"/>
                    <a:pt x="239" y="1894"/>
                    <a:pt x="131" y="2120"/>
                  </a:cubicBezTo>
                  <a:cubicBezTo>
                    <a:pt x="0" y="2442"/>
                    <a:pt x="131" y="2835"/>
                    <a:pt x="417" y="3037"/>
                  </a:cubicBezTo>
                  <a:cubicBezTo>
                    <a:pt x="691" y="3239"/>
                    <a:pt x="1084" y="3239"/>
                    <a:pt x="1393" y="3085"/>
                  </a:cubicBezTo>
                  <a:cubicBezTo>
                    <a:pt x="1703" y="2930"/>
                    <a:pt x="1917" y="2620"/>
                    <a:pt x="2013" y="2287"/>
                  </a:cubicBezTo>
                  <a:cubicBezTo>
                    <a:pt x="2060" y="2084"/>
                    <a:pt x="2072" y="1870"/>
                    <a:pt x="2155" y="1668"/>
                  </a:cubicBezTo>
                  <a:cubicBezTo>
                    <a:pt x="2227" y="1537"/>
                    <a:pt x="2322" y="1442"/>
                    <a:pt x="2417" y="1322"/>
                  </a:cubicBezTo>
                  <a:cubicBezTo>
                    <a:pt x="2632" y="1049"/>
                    <a:pt x="2644" y="632"/>
                    <a:pt x="2417" y="358"/>
                  </a:cubicBezTo>
                  <a:close/>
                </a:path>
              </a:pathLst>
            </a:custGeom>
            <a:solidFill>
              <a:srgbClr val="FCD2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4"/>
            <p:cNvSpPr/>
            <p:nvPr/>
          </p:nvSpPr>
          <p:spPr>
            <a:xfrm>
              <a:off x="5828732" y="1277020"/>
              <a:ext cx="133295" cy="209729"/>
            </a:xfrm>
            <a:custGeom>
              <a:rect b="b" l="l" r="r" t="t"/>
              <a:pathLst>
                <a:path extrusionOk="0" h="2025" w="1287">
                  <a:moveTo>
                    <a:pt x="1061" y="24"/>
                  </a:moveTo>
                  <a:cubicBezTo>
                    <a:pt x="525" y="0"/>
                    <a:pt x="1" y="750"/>
                    <a:pt x="441" y="1679"/>
                  </a:cubicBezTo>
                  <a:cubicBezTo>
                    <a:pt x="441" y="1679"/>
                    <a:pt x="977" y="2024"/>
                    <a:pt x="989" y="2024"/>
                  </a:cubicBezTo>
                  <a:cubicBezTo>
                    <a:pt x="1001" y="2012"/>
                    <a:pt x="1287" y="702"/>
                    <a:pt x="1287" y="702"/>
                  </a:cubicBezTo>
                  <a:close/>
                </a:path>
              </a:pathLst>
            </a:custGeom>
            <a:solidFill>
              <a:srgbClr val="FCD2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4"/>
            <p:cNvSpPr/>
            <p:nvPr/>
          </p:nvSpPr>
          <p:spPr>
            <a:xfrm>
              <a:off x="5849756" y="1439730"/>
              <a:ext cx="62971" cy="92592"/>
            </a:xfrm>
            <a:custGeom>
              <a:rect b="b" l="l" r="r" t="t"/>
              <a:pathLst>
                <a:path extrusionOk="0" h="894" w="608">
                  <a:moveTo>
                    <a:pt x="512" y="346"/>
                  </a:moveTo>
                  <a:cubicBezTo>
                    <a:pt x="608" y="560"/>
                    <a:pt x="608" y="786"/>
                    <a:pt x="488" y="834"/>
                  </a:cubicBezTo>
                  <a:cubicBezTo>
                    <a:pt x="381" y="894"/>
                    <a:pt x="215" y="763"/>
                    <a:pt x="107" y="536"/>
                  </a:cubicBezTo>
                  <a:cubicBezTo>
                    <a:pt x="0" y="322"/>
                    <a:pt x="12" y="108"/>
                    <a:pt x="119" y="60"/>
                  </a:cubicBezTo>
                  <a:cubicBezTo>
                    <a:pt x="227" y="1"/>
                    <a:pt x="405" y="132"/>
                    <a:pt x="512" y="346"/>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4"/>
            <p:cNvSpPr/>
            <p:nvPr/>
          </p:nvSpPr>
          <p:spPr>
            <a:xfrm>
              <a:off x="6064252" y="1427405"/>
              <a:ext cx="54374" cy="92592"/>
            </a:xfrm>
            <a:custGeom>
              <a:rect b="b" l="l" r="r" t="t"/>
              <a:pathLst>
                <a:path extrusionOk="0" h="894" w="525">
                  <a:moveTo>
                    <a:pt x="477" y="489"/>
                  </a:moveTo>
                  <a:cubicBezTo>
                    <a:pt x="430" y="727"/>
                    <a:pt x="299" y="894"/>
                    <a:pt x="180" y="870"/>
                  </a:cubicBezTo>
                  <a:cubicBezTo>
                    <a:pt x="61" y="846"/>
                    <a:pt x="1" y="644"/>
                    <a:pt x="49" y="405"/>
                  </a:cubicBezTo>
                  <a:cubicBezTo>
                    <a:pt x="96" y="167"/>
                    <a:pt x="227" y="1"/>
                    <a:pt x="346" y="24"/>
                  </a:cubicBezTo>
                  <a:cubicBezTo>
                    <a:pt x="465" y="48"/>
                    <a:pt x="525" y="263"/>
                    <a:pt x="477" y="489"/>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4"/>
            <p:cNvSpPr/>
            <p:nvPr/>
          </p:nvSpPr>
          <p:spPr>
            <a:xfrm>
              <a:off x="5866949" y="1254752"/>
              <a:ext cx="238107" cy="341677"/>
            </a:xfrm>
            <a:custGeom>
              <a:rect b="b" l="l" r="r" t="t"/>
              <a:pathLst>
                <a:path extrusionOk="0" h="3299" w="2299">
                  <a:moveTo>
                    <a:pt x="596" y="596"/>
                  </a:moveTo>
                  <a:cubicBezTo>
                    <a:pt x="263" y="846"/>
                    <a:pt x="1" y="1358"/>
                    <a:pt x="275" y="2263"/>
                  </a:cubicBezTo>
                  <a:cubicBezTo>
                    <a:pt x="549" y="3180"/>
                    <a:pt x="1049" y="3299"/>
                    <a:pt x="1311" y="3287"/>
                  </a:cubicBezTo>
                  <a:cubicBezTo>
                    <a:pt x="1585" y="3275"/>
                    <a:pt x="2299" y="2870"/>
                    <a:pt x="2144" y="1668"/>
                  </a:cubicBezTo>
                  <a:cubicBezTo>
                    <a:pt x="1930" y="1"/>
                    <a:pt x="596" y="596"/>
                    <a:pt x="596" y="596"/>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4"/>
            <p:cNvSpPr/>
            <p:nvPr/>
          </p:nvSpPr>
          <p:spPr>
            <a:xfrm>
              <a:off x="5901542" y="1219020"/>
              <a:ext cx="241732" cy="249189"/>
            </a:xfrm>
            <a:custGeom>
              <a:rect b="b" l="l" r="r" t="t"/>
              <a:pathLst>
                <a:path extrusionOk="0" h="2406" w="2334">
                  <a:moveTo>
                    <a:pt x="250" y="774"/>
                  </a:moveTo>
                  <a:cubicBezTo>
                    <a:pt x="0" y="1274"/>
                    <a:pt x="1215" y="2405"/>
                    <a:pt x="2179" y="2013"/>
                  </a:cubicBezTo>
                  <a:cubicBezTo>
                    <a:pt x="2179" y="2013"/>
                    <a:pt x="2334" y="1846"/>
                    <a:pt x="2227" y="1572"/>
                  </a:cubicBezTo>
                  <a:cubicBezTo>
                    <a:pt x="2132" y="1286"/>
                    <a:pt x="2108" y="1084"/>
                    <a:pt x="1893" y="774"/>
                  </a:cubicBezTo>
                  <a:cubicBezTo>
                    <a:pt x="1560" y="286"/>
                    <a:pt x="619" y="0"/>
                    <a:pt x="250" y="774"/>
                  </a:cubicBezTo>
                  <a:close/>
                </a:path>
              </a:pathLst>
            </a:custGeom>
            <a:solidFill>
              <a:srgbClr val="FCD2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9" name="Google Shape;419;p34"/>
          <p:cNvGrpSpPr/>
          <p:nvPr/>
        </p:nvGrpSpPr>
        <p:grpSpPr>
          <a:xfrm>
            <a:off x="6964550" y="921354"/>
            <a:ext cx="923380" cy="2719876"/>
            <a:chOff x="6964550" y="921354"/>
            <a:chExt cx="923380" cy="2719876"/>
          </a:xfrm>
        </p:grpSpPr>
        <p:sp>
          <p:nvSpPr>
            <p:cNvPr id="420" name="Google Shape;420;p34"/>
            <p:cNvSpPr/>
            <p:nvPr/>
          </p:nvSpPr>
          <p:spPr>
            <a:xfrm>
              <a:off x="7623011" y="1565520"/>
              <a:ext cx="264919" cy="316608"/>
            </a:xfrm>
            <a:custGeom>
              <a:rect b="b" l="l" r="r" t="t"/>
              <a:pathLst>
                <a:path extrusionOk="0" h="4740" w="3966">
                  <a:moveTo>
                    <a:pt x="2156" y="1"/>
                  </a:moveTo>
                  <a:cubicBezTo>
                    <a:pt x="2656" y="1144"/>
                    <a:pt x="3966" y="3108"/>
                    <a:pt x="2811" y="3930"/>
                  </a:cubicBezTo>
                  <a:cubicBezTo>
                    <a:pt x="1656" y="4739"/>
                    <a:pt x="1" y="298"/>
                    <a:pt x="1" y="298"/>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4"/>
            <p:cNvSpPr/>
            <p:nvPr/>
          </p:nvSpPr>
          <p:spPr>
            <a:xfrm>
              <a:off x="7580062" y="1349240"/>
              <a:ext cx="186966" cy="291093"/>
            </a:xfrm>
            <a:custGeom>
              <a:rect b="b" l="l" r="r" t="t"/>
              <a:pathLst>
                <a:path extrusionOk="0" h="4358" w="2799">
                  <a:moveTo>
                    <a:pt x="1346" y="0"/>
                  </a:moveTo>
                  <a:cubicBezTo>
                    <a:pt x="1954" y="1298"/>
                    <a:pt x="2799" y="3239"/>
                    <a:pt x="2799" y="3239"/>
                  </a:cubicBezTo>
                  <a:cubicBezTo>
                    <a:pt x="2799" y="3239"/>
                    <a:pt x="1537" y="3417"/>
                    <a:pt x="977" y="4358"/>
                  </a:cubicBezTo>
                  <a:cubicBezTo>
                    <a:pt x="977" y="4358"/>
                    <a:pt x="1" y="3215"/>
                    <a:pt x="72" y="1846"/>
                  </a:cubicBezTo>
                  <a:cubicBezTo>
                    <a:pt x="156" y="476"/>
                    <a:pt x="1346" y="0"/>
                    <a:pt x="1346" y="0"/>
                  </a:cubicBezTo>
                  <a:close/>
                </a:path>
              </a:pathLst>
            </a:custGeom>
            <a:solidFill>
              <a:srgbClr val="54C6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4"/>
            <p:cNvSpPr/>
            <p:nvPr/>
          </p:nvSpPr>
          <p:spPr>
            <a:xfrm>
              <a:off x="7019388" y="1370681"/>
              <a:ext cx="156774" cy="344462"/>
            </a:xfrm>
            <a:custGeom>
              <a:rect b="b" l="l" r="r" t="t"/>
              <a:pathLst>
                <a:path extrusionOk="0" h="5157" w="2347">
                  <a:moveTo>
                    <a:pt x="1239" y="1"/>
                  </a:moveTo>
                  <a:cubicBezTo>
                    <a:pt x="406" y="798"/>
                    <a:pt x="1" y="1620"/>
                    <a:pt x="311" y="3954"/>
                  </a:cubicBezTo>
                  <a:cubicBezTo>
                    <a:pt x="311" y="3954"/>
                    <a:pt x="680" y="5156"/>
                    <a:pt x="1954" y="4406"/>
                  </a:cubicBezTo>
                  <a:cubicBezTo>
                    <a:pt x="1954" y="4406"/>
                    <a:pt x="2085" y="4180"/>
                    <a:pt x="2216" y="3454"/>
                  </a:cubicBezTo>
                  <a:cubicBezTo>
                    <a:pt x="2347" y="2727"/>
                    <a:pt x="1239" y="1"/>
                    <a:pt x="1239" y="1"/>
                  </a:cubicBezTo>
                  <a:close/>
                </a:path>
              </a:pathLst>
            </a:custGeom>
            <a:solidFill>
              <a:srgbClr val="54C6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4"/>
            <p:cNvSpPr/>
            <p:nvPr/>
          </p:nvSpPr>
          <p:spPr>
            <a:xfrm>
              <a:off x="7296987" y="2856258"/>
              <a:ext cx="163119" cy="350006"/>
            </a:xfrm>
            <a:custGeom>
              <a:rect b="b" l="l" r="r" t="t"/>
              <a:pathLst>
                <a:path extrusionOk="0" h="5240" w="2442">
                  <a:moveTo>
                    <a:pt x="1215" y="882"/>
                  </a:moveTo>
                  <a:cubicBezTo>
                    <a:pt x="1703" y="2108"/>
                    <a:pt x="2441" y="4382"/>
                    <a:pt x="1453" y="4846"/>
                  </a:cubicBezTo>
                  <a:cubicBezTo>
                    <a:pt x="1453" y="4846"/>
                    <a:pt x="750" y="5239"/>
                    <a:pt x="393" y="3799"/>
                  </a:cubicBezTo>
                  <a:cubicBezTo>
                    <a:pt x="24" y="2358"/>
                    <a:pt x="0" y="989"/>
                    <a:pt x="393" y="501"/>
                  </a:cubicBezTo>
                  <a:cubicBezTo>
                    <a:pt x="774" y="1"/>
                    <a:pt x="1215" y="882"/>
                    <a:pt x="1215" y="882"/>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4"/>
            <p:cNvSpPr/>
            <p:nvPr/>
          </p:nvSpPr>
          <p:spPr>
            <a:xfrm>
              <a:off x="7303332" y="2133341"/>
              <a:ext cx="366718" cy="807284"/>
            </a:xfrm>
            <a:custGeom>
              <a:rect b="b" l="l" r="r" t="t"/>
              <a:pathLst>
                <a:path extrusionOk="0" h="12086" w="5490">
                  <a:moveTo>
                    <a:pt x="5489" y="263"/>
                  </a:moveTo>
                  <a:cubicBezTo>
                    <a:pt x="5204" y="7776"/>
                    <a:pt x="3168" y="8157"/>
                    <a:pt x="2798" y="9252"/>
                  </a:cubicBezTo>
                  <a:cubicBezTo>
                    <a:pt x="2441" y="10335"/>
                    <a:pt x="1953" y="10645"/>
                    <a:pt x="1024" y="12050"/>
                  </a:cubicBezTo>
                  <a:cubicBezTo>
                    <a:pt x="1024" y="12050"/>
                    <a:pt x="262" y="12086"/>
                    <a:pt x="120" y="11002"/>
                  </a:cubicBezTo>
                  <a:cubicBezTo>
                    <a:pt x="1" y="10062"/>
                    <a:pt x="1358" y="4335"/>
                    <a:pt x="1608" y="2168"/>
                  </a:cubicBezTo>
                  <a:cubicBezTo>
                    <a:pt x="1846" y="1"/>
                    <a:pt x="5489" y="263"/>
                    <a:pt x="5489" y="263"/>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4"/>
            <p:cNvSpPr/>
            <p:nvPr/>
          </p:nvSpPr>
          <p:spPr>
            <a:xfrm>
              <a:off x="7410671" y="2002156"/>
              <a:ext cx="293575" cy="549589"/>
            </a:xfrm>
            <a:custGeom>
              <a:rect b="b" l="l" r="r" t="t"/>
              <a:pathLst>
                <a:path extrusionOk="0" h="8228" w="4395">
                  <a:moveTo>
                    <a:pt x="477" y="7394"/>
                  </a:moveTo>
                  <a:cubicBezTo>
                    <a:pt x="846" y="8227"/>
                    <a:pt x="2573" y="7442"/>
                    <a:pt x="3739" y="6513"/>
                  </a:cubicBezTo>
                  <a:cubicBezTo>
                    <a:pt x="3739" y="6513"/>
                    <a:pt x="4394" y="4453"/>
                    <a:pt x="3882" y="2227"/>
                  </a:cubicBezTo>
                  <a:cubicBezTo>
                    <a:pt x="3370" y="0"/>
                    <a:pt x="1" y="2429"/>
                    <a:pt x="1" y="2429"/>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4"/>
            <p:cNvSpPr/>
            <p:nvPr/>
          </p:nvSpPr>
          <p:spPr>
            <a:xfrm>
              <a:off x="7024999" y="2313085"/>
              <a:ext cx="386557" cy="164716"/>
            </a:xfrm>
            <a:custGeom>
              <a:rect b="b" l="l" r="r" t="t"/>
              <a:pathLst>
                <a:path extrusionOk="0" h="2466" w="5787">
                  <a:moveTo>
                    <a:pt x="322" y="1179"/>
                  </a:moveTo>
                  <a:cubicBezTo>
                    <a:pt x="500" y="1596"/>
                    <a:pt x="2501" y="2465"/>
                    <a:pt x="3858" y="2287"/>
                  </a:cubicBezTo>
                  <a:cubicBezTo>
                    <a:pt x="5787" y="2025"/>
                    <a:pt x="0" y="1"/>
                    <a:pt x="322" y="1179"/>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4"/>
            <p:cNvSpPr/>
            <p:nvPr/>
          </p:nvSpPr>
          <p:spPr>
            <a:xfrm>
              <a:off x="7269935" y="3384336"/>
              <a:ext cx="211614" cy="256894"/>
            </a:xfrm>
            <a:custGeom>
              <a:rect b="b" l="l" r="r" t="t"/>
              <a:pathLst>
                <a:path extrusionOk="0" h="3846" w="3168">
                  <a:moveTo>
                    <a:pt x="405" y="357"/>
                  </a:moveTo>
                  <a:cubicBezTo>
                    <a:pt x="143" y="393"/>
                    <a:pt x="108" y="1489"/>
                    <a:pt x="131" y="1798"/>
                  </a:cubicBezTo>
                  <a:cubicBezTo>
                    <a:pt x="191" y="2370"/>
                    <a:pt x="24" y="2429"/>
                    <a:pt x="12" y="3048"/>
                  </a:cubicBezTo>
                  <a:cubicBezTo>
                    <a:pt x="0" y="3489"/>
                    <a:pt x="286" y="3846"/>
                    <a:pt x="727" y="3846"/>
                  </a:cubicBezTo>
                  <a:lnTo>
                    <a:pt x="2370" y="3846"/>
                  </a:lnTo>
                  <a:cubicBezTo>
                    <a:pt x="2703" y="3846"/>
                    <a:pt x="3084" y="3644"/>
                    <a:pt x="3132" y="3322"/>
                  </a:cubicBezTo>
                  <a:cubicBezTo>
                    <a:pt x="3168" y="3001"/>
                    <a:pt x="3037" y="2608"/>
                    <a:pt x="2775" y="2441"/>
                  </a:cubicBezTo>
                  <a:cubicBezTo>
                    <a:pt x="2513" y="2274"/>
                    <a:pt x="2334" y="2108"/>
                    <a:pt x="2334" y="2108"/>
                  </a:cubicBezTo>
                  <a:cubicBezTo>
                    <a:pt x="2334" y="2108"/>
                    <a:pt x="1953" y="750"/>
                    <a:pt x="1560" y="369"/>
                  </a:cubicBezTo>
                  <a:cubicBezTo>
                    <a:pt x="1167" y="0"/>
                    <a:pt x="405" y="357"/>
                    <a:pt x="405" y="357"/>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4"/>
            <p:cNvSpPr/>
            <p:nvPr/>
          </p:nvSpPr>
          <p:spPr>
            <a:xfrm>
              <a:off x="7099742" y="2057796"/>
              <a:ext cx="378608" cy="1371903"/>
            </a:xfrm>
            <a:custGeom>
              <a:rect b="b" l="l" r="r" t="t"/>
              <a:pathLst>
                <a:path extrusionOk="0" h="20539" w="5668">
                  <a:moveTo>
                    <a:pt x="393" y="1144"/>
                  </a:moveTo>
                  <a:cubicBezTo>
                    <a:pt x="1" y="4442"/>
                    <a:pt x="655" y="7728"/>
                    <a:pt x="1953" y="10085"/>
                  </a:cubicBezTo>
                  <a:cubicBezTo>
                    <a:pt x="3025" y="12038"/>
                    <a:pt x="1727" y="12264"/>
                    <a:pt x="1501" y="14336"/>
                  </a:cubicBezTo>
                  <a:cubicBezTo>
                    <a:pt x="1298" y="16157"/>
                    <a:pt x="2941" y="18170"/>
                    <a:pt x="3025" y="19801"/>
                  </a:cubicBezTo>
                  <a:cubicBezTo>
                    <a:pt x="3037" y="20075"/>
                    <a:pt x="2894" y="20277"/>
                    <a:pt x="2906" y="20408"/>
                  </a:cubicBezTo>
                  <a:cubicBezTo>
                    <a:pt x="2929" y="20539"/>
                    <a:pt x="3168" y="20396"/>
                    <a:pt x="3370" y="20265"/>
                  </a:cubicBezTo>
                  <a:cubicBezTo>
                    <a:pt x="3775" y="19991"/>
                    <a:pt x="4108" y="20229"/>
                    <a:pt x="4108" y="20229"/>
                  </a:cubicBezTo>
                  <a:cubicBezTo>
                    <a:pt x="4108" y="20229"/>
                    <a:pt x="3430" y="19491"/>
                    <a:pt x="3763" y="18479"/>
                  </a:cubicBezTo>
                  <a:cubicBezTo>
                    <a:pt x="4096" y="17455"/>
                    <a:pt x="5108" y="15931"/>
                    <a:pt x="4168" y="12955"/>
                  </a:cubicBezTo>
                  <a:cubicBezTo>
                    <a:pt x="3227" y="9966"/>
                    <a:pt x="4680" y="10990"/>
                    <a:pt x="5168" y="6192"/>
                  </a:cubicBezTo>
                  <a:cubicBezTo>
                    <a:pt x="5668" y="1394"/>
                    <a:pt x="524" y="1"/>
                    <a:pt x="393" y="1144"/>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4"/>
            <p:cNvSpPr/>
            <p:nvPr/>
          </p:nvSpPr>
          <p:spPr>
            <a:xfrm>
              <a:off x="7038492" y="2068951"/>
              <a:ext cx="420023" cy="410388"/>
            </a:xfrm>
            <a:custGeom>
              <a:rect b="b" l="l" r="r" t="t"/>
              <a:pathLst>
                <a:path extrusionOk="0" h="6144" w="6288">
                  <a:moveTo>
                    <a:pt x="5990" y="1786"/>
                  </a:moveTo>
                  <a:cubicBezTo>
                    <a:pt x="6287" y="4560"/>
                    <a:pt x="6085" y="6025"/>
                    <a:pt x="6085" y="6025"/>
                  </a:cubicBezTo>
                  <a:cubicBezTo>
                    <a:pt x="6085" y="6025"/>
                    <a:pt x="6287" y="5632"/>
                    <a:pt x="3656" y="5942"/>
                  </a:cubicBezTo>
                  <a:cubicBezTo>
                    <a:pt x="1918" y="6144"/>
                    <a:pt x="1715" y="5215"/>
                    <a:pt x="513" y="4656"/>
                  </a:cubicBezTo>
                  <a:cubicBezTo>
                    <a:pt x="298" y="4549"/>
                    <a:pt x="60" y="4632"/>
                    <a:pt x="120" y="4834"/>
                  </a:cubicBezTo>
                  <a:cubicBezTo>
                    <a:pt x="120" y="4834"/>
                    <a:pt x="1" y="4596"/>
                    <a:pt x="453" y="4191"/>
                  </a:cubicBezTo>
                  <a:cubicBezTo>
                    <a:pt x="1203" y="3525"/>
                    <a:pt x="1001" y="1953"/>
                    <a:pt x="1310" y="977"/>
                  </a:cubicBezTo>
                  <a:cubicBezTo>
                    <a:pt x="1620" y="0"/>
                    <a:pt x="5990" y="1786"/>
                    <a:pt x="5990" y="1786"/>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4"/>
            <p:cNvSpPr/>
            <p:nvPr/>
          </p:nvSpPr>
          <p:spPr>
            <a:xfrm>
              <a:off x="7095000" y="1229143"/>
              <a:ext cx="575060" cy="987030"/>
            </a:xfrm>
            <a:custGeom>
              <a:rect b="b" l="l" r="r" t="t"/>
              <a:pathLst>
                <a:path extrusionOk="0" h="14777" w="8609">
                  <a:moveTo>
                    <a:pt x="2369" y="643"/>
                  </a:moveTo>
                  <a:cubicBezTo>
                    <a:pt x="869" y="1560"/>
                    <a:pt x="214" y="1965"/>
                    <a:pt x="107" y="2120"/>
                  </a:cubicBezTo>
                  <a:cubicBezTo>
                    <a:pt x="0" y="2274"/>
                    <a:pt x="60" y="3346"/>
                    <a:pt x="107" y="4287"/>
                  </a:cubicBezTo>
                  <a:cubicBezTo>
                    <a:pt x="155" y="5227"/>
                    <a:pt x="1036" y="6120"/>
                    <a:pt x="1215" y="7323"/>
                  </a:cubicBezTo>
                  <a:cubicBezTo>
                    <a:pt x="1381" y="8525"/>
                    <a:pt x="1524" y="10335"/>
                    <a:pt x="1215" y="11228"/>
                  </a:cubicBezTo>
                  <a:cubicBezTo>
                    <a:pt x="893" y="12121"/>
                    <a:pt x="464" y="13550"/>
                    <a:pt x="464" y="13550"/>
                  </a:cubicBezTo>
                  <a:cubicBezTo>
                    <a:pt x="464" y="13550"/>
                    <a:pt x="822" y="13288"/>
                    <a:pt x="3250" y="14026"/>
                  </a:cubicBezTo>
                  <a:cubicBezTo>
                    <a:pt x="5667" y="14776"/>
                    <a:pt x="7692" y="14062"/>
                    <a:pt x="8608" y="13800"/>
                  </a:cubicBezTo>
                  <a:cubicBezTo>
                    <a:pt x="8608" y="13800"/>
                    <a:pt x="8323" y="12157"/>
                    <a:pt x="7763" y="10490"/>
                  </a:cubicBezTo>
                  <a:cubicBezTo>
                    <a:pt x="7203" y="8823"/>
                    <a:pt x="7692" y="5942"/>
                    <a:pt x="7763" y="4584"/>
                  </a:cubicBezTo>
                  <a:cubicBezTo>
                    <a:pt x="7763" y="4584"/>
                    <a:pt x="7787" y="2775"/>
                    <a:pt x="8608" y="1798"/>
                  </a:cubicBezTo>
                  <a:cubicBezTo>
                    <a:pt x="8608" y="1798"/>
                    <a:pt x="8192" y="846"/>
                    <a:pt x="5108" y="0"/>
                  </a:cubicBezTo>
                  <a:close/>
                </a:path>
              </a:pathLst>
            </a:custGeom>
            <a:solidFill>
              <a:srgbClr val="54C6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4"/>
            <p:cNvSpPr/>
            <p:nvPr/>
          </p:nvSpPr>
          <p:spPr>
            <a:xfrm>
              <a:off x="7207883" y="1089943"/>
              <a:ext cx="249823" cy="260968"/>
            </a:xfrm>
            <a:custGeom>
              <a:rect b="b" l="l" r="r" t="t"/>
              <a:pathLst>
                <a:path extrusionOk="0" h="3907" w="3740">
                  <a:moveTo>
                    <a:pt x="977" y="906"/>
                  </a:moveTo>
                  <a:cubicBezTo>
                    <a:pt x="1120" y="1513"/>
                    <a:pt x="1084" y="2430"/>
                    <a:pt x="1084" y="2430"/>
                  </a:cubicBezTo>
                  <a:lnTo>
                    <a:pt x="679" y="2727"/>
                  </a:lnTo>
                  <a:cubicBezTo>
                    <a:pt x="679" y="2727"/>
                    <a:pt x="1" y="3847"/>
                    <a:pt x="1465" y="3882"/>
                  </a:cubicBezTo>
                  <a:cubicBezTo>
                    <a:pt x="2918" y="3906"/>
                    <a:pt x="3716" y="3049"/>
                    <a:pt x="3727" y="2573"/>
                  </a:cubicBezTo>
                  <a:cubicBezTo>
                    <a:pt x="3739" y="2096"/>
                    <a:pt x="3156" y="1977"/>
                    <a:pt x="3156" y="1977"/>
                  </a:cubicBezTo>
                  <a:cubicBezTo>
                    <a:pt x="3156" y="1977"/>
                    <a:pt x="3227" y="775"/>
                    <a:pt x="3049" y="382"/>
                  </a:cubicBezTo>
                  <a:cubicBezTo>
                    <a:pt x="2870" y="1"/>
                    <a:pt x="977" y="906"/>
                    <a:pt x="977" y="906"/>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4"/>
            <p:cNvSpPr/>
            <p:nvPr/>
          </p:nvSpPr>
          <p:spPr>
            <a:xfrm>
              <a:off x="7222244" y="921354"/>
              <a:ext cx="202062" cy="165518"/>
            </a:xfrm>
            <a:custGeom>
              <a:rect b="b" l="l" r="r" t="t"/>
              <a:pathLst>
                <a:path extrusionOk="0" h="2478" w="3025">
                  <a:moveTo>
                    <a:pt x="2810" y="1501"/>
                  </a:moveTo>
                  <a:cubicBezTo>
                    <a:pt x="2893" y="1513"/>
                    <a:pt x="2965" y="1465"/>
                    <a:pt x="3000" y="1394"/>
                  </a:cubicBezTo>
                  <a:cubicBezTo>
                    <a:pt x="3024" y="1310"/>
                    <a:pt x="3000" y="1227"/>
                    <a:pt x="2941" y="1179"/>
                  </a:cubicBezTo>
                  <a:cubicBezTo>
                    <a:pt x="2893" y="1144"/>
                    <a:pt x="2822" y="1120"/>
                    <a:pt x="2822" y="1060"/>
                  </a:cubicBezTo>
                  <a:cubicBezTo>
                    <a:pt x="2810" y="977"/>
                    <a:pt x="2929" y="929"/>
                    <a:pt x="2905" y="858"/>
                  </a:cubicBezTo>
                  <a:cubicBezTo>
                    <a:pt x="2893" y="810"/>
                    <a:pt x="2846" y="798"/>
                    <a:pt x="2798" y="798"/>
                  </a:cubicBezTo>
                  <a:cubicBezTo>
                    <a:pt x="2762" y="798"/>
                    <a:pt x="2715" y="822"/>
                    <a:pt x="2679" y="822"/>
                  </a:cubicBezTo>
                  <a:cubicBezTo>
                    <a:pt x="2631" y="822"/>
                    <a:pt x="2584" y="786"/>
                    <a:pt x="2584" y="751"/>
                  </a:cubicBezTo>
                  <a:cubicBezTo>
                    <a:pt x="2584" y="703"/>
                    <a:pt x="2643" y="667"/>
                    <a:pt x="2643" y="620"/>
                  </a:cubicBezTo>
                  <a:cubicBezTo>
                    <a:pt x="2643" y="560"/>
                    <a:pt x="2572" y="548"/>
                    <a:pt x="2512" y="560"/>
                  </a:cubicBezTo>
                  <a:cubicBezTo>
                    <a:pt x="2465" y="572"/>
                    <a:pt x="2405" y="596"/>
                    <a:pt x="2358" y="572"/>
                  </a:cubicBezTo>
                  <a:cubicBezTo>
                    <a:pt x="2286" y="548"/>
                    <a:pt x="2286" y="441"/>
                    <a:pt x="2322" y="358"/>
                  </a:cubicBezTo>
                  <a:cubicBezTo>
                    <a:pt x="2346" y="286"/>
                    <a:pt x="2405" y="203"/>
                    <a:pt x="2381" y="132"/>
                  </a:cubicBezTo>
                  <a:cubicBezTo>
                    <a:pt x="2358" y="48"/>
                    <a:pt x="2286" y="13"/>
                    <a:pt x="2203" y="1"/>
                  </a:cubicBezTo>
                  <a:cubicBezTo>
                    <a:pt x="2119" y="1"/>
                    <a:pt x="2048" y="36"/>
                    <a:pt x="1977" y="72"/>
                  </a:cubicBezTo>
                  <a:cubicBezTo>
                    <a:pt x="1786" y="167"/>
                    <a:pt x="1607" y="298"/>
                    <a:pt x="1441" y="453"/>
                  </a:cubicBezTo>
                  <a:cubicBezTo>
                    <a:pt x="1393" y="489"/>
                    <a:pt x="1357" y="525"/>
                    <a:pt x="1298" y="548"/>
                  </a:cubicBezTo>
                  <a:cubicBezTo>
                    <a:pt x="1238" y="572"/>
                    <a:pt x="1167" y="560"/>
                    <a:pt x="1143" y="513"/>
                  </a:cubicBezTo>
                  <a:cubicBezTo>
                    <a:pt x="1107" y="477"/>
                    <a:pt x="1107" y="417"/>
                    <a:pt x="1095" y="382"/>
                  </a:cubicBezTo>
                  <a:cubicBezTo>
                    <a:pt x="1048" y="298"/>
                    <a:pt x="941" y="275"/>
                    <a:pt x="857" y="310"/>
                  </a:cubicBezTo>
                  <a:cubicBezTo>
                    <a:pt x="703" y="358"/>
                    <a:pt x="595" y="525"/>
                    <a:pt x="631" y="679"/>
                  </a:cubicBezTo>
                  <a:cubicBezTo>
                    <a:pt x="643" y="751"/>
                    <a:pt x="679" y="810"/>
                    <a:pt x="691" y="870"/>
                  </a:cubicBezTo>
                  <a:cubicBezTo>
                    <a:pt x="714" y="941"/>
                    <a:pt x="714" y="1013"/>
                    <a:pt x="667" y="1060"/>
                  </a:cubicBezTo>
                  <a:cubicBezTo>
                    <a:pt x="595" y="1144"/>
                    <a:pt x="476" y="1108"/>
                    <a:pt x="381" y="1072"/>
                  </a:cubicBezTo>
                  <a:cubicBezTo>
                    <a:pt x="286" y="1025"/>
                    <a:pt x="167" y="977"/>
                    <a:pt x="83" y="1037"/>
                  </a:cubicBezTo>
                  <a:cubicBezTo>
                    <a:pt x="0" y="1096"/>
                    <a:pt x="0" y="1239"/>
                    <a:pt x="60" y="1322"/>
                  </a:cubicBezTo>
                  <a:cubicBezTo>
                    <a:pt x="119" y="1406"/>
                    <a:pt x="202" y="1465"/>
                    <a:pt x="286" y="1537"/>
                  </a:cubicBezTo>
                  <a:cubicBezTo>
                    <a:pt x="357" y="1608"/>
                    <a:pt x="345" y="2215"/>
                    <a:pt x="333" y="2477"/>
                  </a:cubicBezTo>
                  <a:cubicBezTo>
                    <a:pt x="881" y="2096"/>
                    <a:pt x="1596" y="1382"/>
                    <a:pt x="2227" y="1382"/>
                  </a:cubicBezTo>
                  <a:cubicBezTo>
                    <a:pt x="2429" y="1382"/>
                    <a:pt x="2619" y="1489"/>
                    <a:pt x="2810" y="1501"/>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4"/>
            <p:cNvSpPr/>
            <p:nvPr/>
          </p:nvSpPr>
          <p:spPr>
            <a:xfrm>
              <a:off x="7227787" y="1078054"/>
              <a:ext cx="48562" cy="74810"/>
            </a:xfrm>
            <a:custGeom>
              <a:rect b="b" l="l" r="r" t="t"/>
              <a:pathLst>
                <a:path extrusionOk="0" h="1120" w="727">
                  <a:moveTo>
                    <a:pt x="631" y="465"/>
                  </a:moveTo>
                  <a:cubicBezTo>
                    <a:pt x="727" y="750"/>
                    <a:pt x="679" y="1012"/>
                    <a:pt x="536" y="1060"/>
                  </a:cubicBezTo>
                  <a:cubicBezTo>
                    <a:pt x="393" y="1119"/>
                    <a:pt x="203" y="929"/>
                    <a:pt x="96" y="655"/>
                  </a:cubicBezTo>
                  <a:cubicBezTo>
                    <a:pt x="0" y="369"/>
                    <a:pt x="48" y="107"/>
                    <a:pt x="191" y="60"/>
                  </a:cubicBezTo>
                  <a:cubicBezTo>
                    <a:pt x="334" y="0"/>
                    <a:pt x="524" y="191"/>
                    <a:pt x="631" y="465"/>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4"/>
            <p:cNvSpPr/>
            <p:nvPr/>
          </p:nvSpPr>
          <p:spPr>
            <a:xfrm>
              <a:off x="7401119" y="1071641"/>
              <a:ext cx="47827" cy="74076"/>
            </a:xfrm>
            <a:custGeom>
              <a:rect b="b" l="l" r="r" t="t"/>
              <a:pathLst>
                <a:path extrusionOk="0" h="1109" w="716">
                  <a:moveTo>
                    <a:pt x="632" y="644"/>
                  </a:moveTo>
                  <a:cubicBezTo>
                    <a:pt x="537" y="930"/>
                    <a:pt x="334" y="1108"/>
                    <a:pt x="191" y="1061"/>
                  </a:cubicBezTo>
                  <a:cubicBezTo>
                    <a:pt x="49" y="1013"/>
                    <a:pt x="1" y="751"/>
                    <a:pt x="96" y="465"/>
                  </a:cubicBezTo>
                  <a:cubicBezTo>
                    <a:pt x="191" y="191"/>
                    <a:pt x="382" y="1"/>
                    <a:pt x="537" y="49"/>
                  </a:cubicBezTo>
                  <a:cubicBezTo>
                    <a:pt x="680" y="96"/>
                    <a:pt x="715" y="370"/>
                    <a:pt x="632" y="644"/>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4"/>
            <p:cNvSpPr/>
            <p:nvPr/>
          </p:nvSpPr>
          <p:spPr>
            <a:xfrm>
              <a:off x="7253236" y="1000906"/>
              <a:ext cx="174208" cy="199650"/>
            </a:xfrm>
            <a:custGeom>
              <a:rect b="b" l="l" r="r" t="t"/>
              <a:pathLst>
                <a:path extrusionOk="0" h="2989" w="2608">
                  <a:moveTo>
                    <a:pt x="2548" y="1060"/>
                  </a:moveTo>
                  <a:cubicBezTo>
                    <a:pt x="2608" y="2048"/>
                    <a:pt x="2417" y="2810"/>
                    <a:pt x="1393" y="2894"/>
                  </a:cubicBezTo>
                  <a:cubicBezTo>
                    <a:pt x="346" y="2989"/>
                    <a:pt x="60" y="2096"/>
                    <a:pt x="0" y="1298"/>
                  </a:cubicBezTo>
                  <a:cubicBezTo>
                    <a:pt x="0" y="1298"/>
                    <a:pt x="36" y="1072"/>
                    <a:pt x="393" y="798"/>
                  </a:cubicBezTo>
                  <a:cubicBezTo>
                    <a:pt x="762" y="524"/>
                    <a:pt x="1572" y="0"/>
                    <a:pt x="2048" y="310"/>
                  </a:cubicBezTo>
                  <a:cubicBezTo>
                    <a:pt x="2525" y="619"/>
                    <a:pt x="2548" y="1060"/>
                    <a:pt x="2548" y="106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4"/>
            <p:cNvSpPr/>
            <p:nvPr/>
          </p:nvSpPr>
          <p:spPr>
            <a:xfrm>
              <a:off x="7246089" y="1041450"/>
              <a:ext cx="189304" cy="65259"/>
            </a:xfrm>
            <a:custGeom>
              <a:rect b="b" l="l" r="r" t="t"/>
              <a:pathLst>
                <a:path extrusionOk="0" h="977" w="2834">
                  <a:moveTo>
                    <a:pt x="2632" y="12"/>
                  </a:moveTo>
                  <a:cubicBezTo>
                    <a:pt x="2417" y="12"/>
                    <a:pt x="869" y="12"/>
                    <a:pt x="619" y="84"/>
                  </a:cubicBezTo>
                  <a:cubicBezTo>
                    <a:pt x="405" y="143"/>
                    <a:pt x="72" y="524"/>
                    <a:pt x="0" y="608"/>
                  </a:cubicBezTo>
                  <a:cubicBezTo>
                    <a:pt x="48" y="608"/>
                    <a:pt x="96" y="632"/>
                    <a:pt x="131" y="679"/>
                  </a:cubicBezTo>
                  <a:cubicBezTo>
                    <a:pt x="203" y="620"/>
                    <a:pt x="393" y="417"/>
                    <a:pt x="429" y="417"/>
                  </a:cubicBezTo>
                  <a:cubicBezTo>
                    <a:pt x="488" y="405"/>
                    <a:pt x="453" y="977"/>
                    <a:pt x="929" y="977"/>
                  </a:cubicBezTo>
                  <a:cubicBezTo>
                    <a:pt x="1441" y="977"/>
                    <a:pt x="1369" y="489"/>
                    <a:pt x="1548" y="489"/>
                  </a:cubicBezTo>
                  <a:cubicBezTo>
                    <a:pt x="1762" y="489"/>
                    <a:pt x="1667" y="977"/>
                    <a:pt x="2251" y="941"/>
                  </a:cubicBezTo>
                  <a:cubicBezTo>
                    <a:pt x="2834" y="905"/>
                    <a:pt x="2739" y="1"/>
                    <a:pt x="2632" y="12"/>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4"/>
            <p:cNvSpPr/>
            <p:nvPr/>
          </p:nvSpPr>
          <p:spPr>
            <a:xfrm>
              <a:off x="7242883" y="980200"/>
              <a:ext cx="192510" cy="101061"/>
            </a:xfrm>
            <a:custGeom>
              <a:rect b="b" l="l" r="r" t="t"/>
              <a:pathLst>
                <a:path extrusionOk="0" h="1513" w="2882">
                  <a:moveTo>
                    <a:pt x="2787" y="918"/>
                  </a:moveTo>
                  <a:lnTo>
                    <a:pt x="2691" y="810"/>
                  </a:lnTo>
                  <a:cubicBezTo>
                    <a:pt x="2691" y="810"/>
                    <a:pt x="2668" y="584"/>
                    <a:pt x="2596" y="477"/>
                  </a:cubicBezTo>
                  <a:cubicBezTo>
                    <a:pt x="2525" y="370"/>
                    <a:pt x="2144" y="1"/>
                    <a:pt x="1477" y="13"/>
                  </a:cubicBezTo>
                  <a:cubicBezTo>
                    <a:pt x="798" y="13"/>
                    <a:pt x="1" y="584"/>
                    <a:pt x="13" y="965"/>
                  </a:cubicBezTo>
                  <a:cubicBezTo>
                    <a:pt x="13" y="1310"/>
                    <a:pt x="13" y="1453"/>
                    <a:pt x="36" y="1513"/>
                  </a:cubicBezTo>
                  <a:cubicBezTo>
                    <a:pt x="36" y="1513"/>
                    <a:pt x="36" y="1513"/>
                    <a:pt x="36" y="1513"/>
                  </a:cubicBezTo>
                  <a:cubicBezTo>
                    <a:pt x="36" y="1465"/>
                    <a:pt x="36" y="1263"/>
                    <a:pt x="370" y="1096"/>
                  </a:cubicBezTo>
                  <a:cubicBezTo>
                    <a:pt x="346" y="1370"/>
                    <a:pt x="715" y="1191"/>
                    <a:pt x="941" y="1037"/>
                  </a:cubicBezTo>
                  <a:cubicBezTo>
                    <a:pt x="1167" y="894"/>
                    <a:pt x="1525" y="667"/>
                    <a:pt x="1953" y="751"/>
                  </a:cubicBezTo>
                  <a:cubicBezTo>
                    <a:pt x="2358" y="822"/>
                    <a:pt x="2763" y="1191"/>
                    <a:pt x="2811" y="1120"/>
                  </a:cubicBezTo>
                  <a:cubicBezTo>
                    <a:pt x="2811" y="1132"/>
                    <a:pt x="2882" y="1025"/>
                    <a:pt x="2787" y="918"/>
                  </a:cubicBezTo>
                  <a:close/>
                </a:path>
              </a:pathLst>
            </a:custGeom>
            <a:solidFill>
              <a:srgbClr val="CA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4"/>
            <p:cNvSpPr/>
            <p:nvPr/>
          </p:nvSpPr>
          <p:spPr>
            <a:xfrm>
              <a:off x="6964550" y="1634720"/>
              <a:ext cx="190907" cy="265711"/>
            </a:xfrm>
            <a:custGeom>
              <a:rect b="b" l="l" r="r" t="t"/>
              <a:pathLst>
                <a:path extrusionOk="0" h="3978" w="2858">
                  <a:moveTo>
                    <a:pt x="1132" y="1"/>
                  </a:moveTo>
                  <a:cubicBezTo>
                    <a:pt x="1036" y="977"/>
                    <a:pt x="1012" y="905"/>
                    <a:pt x="751" y="1453"/>
                  </a:cubicBezTo>
                  <a:cubicBezTo>
                    <a:pt x="489" y="1989"/>
                    <a:pt x="0" y="2334"/>
                    <a:pt x="834" y="3977"/>
                  </a:cubicBezTo>
                  <a:cubicBezTo>
                    <a:pt x="834" y="3977"/>
                    <a:pt x="1477" y="3882"/>
                    <a:pt x="1524" y="3703"/>
                  </a:cubicBezTo>
                  <a:cubicBezTo>
                    <a:pt x="1572" y="3525"/>
                    <a:pt x="1524" y="3370"/>
                    <a:pt x="1858" y="2822"/>
                  </a:cubicBezTo>
                  <a:cubicBezTo>
                    <a:pt x="2203" y="2263"/>
                    <a:pt x="2334" y="1941"/>
                    <a:pt x="2298" y="1691"/>
                  </a:cubicBezTo>
                  <a:cubicBezTo>
                    <a:pt x="2275" y="1453"/>
                    <a:pt x="2858" y="251"/>
                    <a:pt x="2858" y="251"/>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4"/>
            <p:cNvSpPr/>
            <p:nvPr/>
          </p:nvSpPr>
          <p:spPr>
            <a:xfrm>
              <a:off x="7012241" y="1863758"/>
              <a:ext cx="156774" cy="161510"/>
            </a:xfrm>
            <a:custGeom>
              <a:rect b="b" l="l" r="r" t="t"/>
              <a:pathLst>
                <a:path extrusionOk="0" h="2418" w="2347">
                  <a:moveTo>
                    <a:pt x="120" y="548"/>
                  </a:moveTo>
                  <a:cubicBezTo>
                    <a:pt x="501" y="84"/>
                    <a:pt x="799" y="1"/>
                    <a:pt x="1013" y="12"/>
                  </a:cubicBezTo>
                  <a:cubicBezTo>
                    <a:pt x="1227" y="24"/>
                    <a:pt x="1656" y="251"/>
                    <a:pt x="1692" y="405"/>
                  </a:cubicBezTo>
                  <a:cubicBezTo>
                    <a:pt x="1727" y="560"/>
                    <a:pt x="1692" y="608"/>
                    <a:pt x="1811" y="774"/>
                  </a:cubicBezTo>
                  <a:cubicBezTo>
                    <a:pt x="1953" y="953"/>
                    <a:pt x="1858" y="1132"/>
                    <a:pt x="1727" y="1191"/>
                  </a:cubicBezTo>
                  <a:cubicBezTo>
                    <a:pt x="1608" y="1263"/>
                    <a:pt x="1430" y="1322"/>
                    <a:pt x="1441" y="1048"/>
                  </a:cubicBezTo>
                  <a:cubicBezTo>
                    <a:pt x="1441" y="774"/>
                    <a:pt x="1168" y="691"/>
                    <a:pt x="1168" y="691"/>
                  </a:cubicBezTo>
                  <a:cubicBezTo>
                    <a:pt x="1168" y="691"/>
                    <a:pt x="1168" y="977"/>
                    <a:pt x="1215" y="1084"/>
                  </a:cubicBezTo>
                  <a:cubicBezTo>
                    <a:pt x="1263" y="1179"/>
                    <a:pt x="1537" y="1441"/>
                    <a:pt x="1596" y="1465"/>
                  </a:cubicBezTo>
                  <a:cubicBezTo>
                    <a:pt x="1644" y="1477"/>
                    <a:pt x="1751" y="1441"/>
                    <a:pt x="1751" y="1441"/>
                  </a:cubicBezTo>
                  <a:cubicBezTo>
                    <a:pt x="1751" y="1441"/>
                    <a:pt x="1989" y="1167"/>
                    <a:pt x="2132" y="1179"/>
                  </a:cubicBezTo>
                  <a:cubicBezTo>
                    <a:pt x="2275" y="1203"/>
                    <a:pt x="2346" y="1275"/>
                    <a:pt x="2299" y="1370"/>
                  </a:cubicBezTo>
                  <a:cubicBezTo>
                    <a:pt x="2251" y="1465"/>
                    <a:pt x="2073" y="1810"/>
                    <a:pt x="1906" y="1846"/>
                  </a:cubicBezTo>
                  <a:cubicBezTo>
                    <a:pt x="1751" y="1870"/>
                    <a:pt x="1751" y="2132"/>
                    <a:pt x="1537" y="2215"/>
                  </a:cubicBezTo>
                  <a:cubicBezTo>
                    <a:pt x="1322" y="2298"/>
                    <a:pt x="918" y="2418"/>
                    <a:pt x="751" y="2298"/>
                  </a:cubicBezTo>
                  <a:cubicBezTo>
                    <a:pt x="584" y="2179"/>
                    <a:pt x="120" y="1763"/>
                    <a:pt x="72" y="1620"/>
                  </a:cubicBezTo>
                  <a:cubicBezTo>
                    <a:pt x="25" y="1465"/>
                    <a:pt x="1" y="691"/>
                    <a:pt x="120" y="548"/>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4"/>
            <p:cNvSpPr/>
            <p:nvPr/>
          </p:nvSpPr>
          <p:spPr>
            <a:xfrm>
              <a:off x="7584871" y="1585425"/>
              <a:ext cx="246616" cy="266445"/>
            </a:xfrm>
            <a:custGeom>
              <a:rect b="b" l="l" r="r" t="t"/>
              <a:pathLst>
                <a:path extrusionOk="0" h="3989" w="3692">
                  <a:moveTo>
                    <a:pt x="107" y="0"/>
                  </a:moveTo>
                  <a:cubicBezTo>
                    <a:pt x="715" y="572"/>
                    <a:pt x="1203" y="834"/>
                    <a:pt x="2263" y="1191"/>
                  </a:cubicBezTo>
                  <a:cubicBezTo>
                    <a:pt x="3334" y="1560"/>
                    <a:pt x="3691" y="2346"/>
                    <a:pt x="3620" y="3167"/>
                  </a:cubicBezTo>
                  <a:cubicBezTo>
                    <a:pt x="3548" y="3989"/>
                    <a:pt x="2620" y="3703"/>
                    <a:pt x="2286" y="3489"/>
                  </a:cubicBezTo>
                  <a:cubicBezTo>
                    <a:pt x="1096" y="2727"/>
                    <a:pt x="1024" y="1739"/>
                    <a:pt x="0" y="1036"/>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4"/>
            <p:cNvSpPr/>
            <p:nvPr/>
          </p:nvSpPr>
          <p:spPr>
            <a:xfrm>
              <a:off x="7427370" y="1506674"/>
              <a:ext cx="174275" cy="159907"/>
            </a:xfrm>
            <a:custGeom>
              <a:rect b="b" l="l" r="r" t="t"/>
              <a:pathLst>
                <a:path extrusionOk="0" h="2394" w="2609">
                  <a:moveTo>
                    <a:pt x="2358" y="2215"/>
                  </a:moveTo>
                  <a:cubicBezTo>
                    <a:pt x="2215" y="2394"/>
                    <a:pt x="1799" y="2299"/>
                    <a:pt x="1489" y="2287"/>
                  </a:cubicBezTo>
                  <a:cubicBezTo>
                    <a:pt x="1180" y="2263"/>
                    <a:pt x="1037" y="2120"/>
                    <a:pt x="1001" y="2120"/>
                  </a:cubicBezTo>
                  <a:cubicBezTo>
                    <a:pt x="977" y="2120"/>
                    <a:pt x="501" y="2394"/>
                    <a:pt x="251" y="2287"/>
                  </a:cubicBezTo>
                  <a:cubicBezTo>
                    <a:pt x="1" y="2180"/>
                    <a:pt x="84" y="1632"/>
                    <a:pt x="156" y="1358"/>
                  </a:cubicBezTo>
                  <a:cubicBezTo>
                    <a:pt x="239" y="1072"/>
                    <a:pt x="37" y="834"/>
                    <a:pt x="168" y="620"/>
                  </a:cubicBezTo>
                  <a:cubicBezTo>
                    <a:pt x="299" y="394"/>
                    <a:pt x="477" y="215"/>
                    <a:pt x="703" y="108"/>
                  </a:cubicBezTo>
                  <a:cubicBezTo>
                    <a:pt x="930" y="1"/>
                    <a:pt x="1168" y="191"/>
                    <a:pt x="1525" y="108"/>
                  </a:cubicBezTo>
                  <a:cubicBezTo>
                    <a:pt x="1870" y="24"/>
                    <a:pt x="2323" y="834"/>
                    <a:pt x="2465" y="1179"/>
                  </a:cubicBezTo>
                  <a:cubicBezTo>
                    <a:pt x="2608" y="1513"/>
                    <a:pt x="2358" y="2215"/>
                    <a:pt x="2358" y="2215"/>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2" name="Google Shape;442;p34"/>
          <p:cNvSpPr/>
          <p:nvPr/>
        </p:nvSpPr>
        <p:spPr>
          <a:xfrm rot="2906884">
            <a:off x="2483638" y="3812257"/>
            <a:ext cx="502632" cy="519560"/>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61"/>
          <p:cNvSpPr txBox="1"/>
          <p:nvPr>
            <p:ph type="title"/>
          </p:nvPr>
        </p:nvSpPr>
        <p:spPr>
          <a:xfrm>
            <a:off x="713225" y="824850"/>
            <a:ext cx="4038000" cy="74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PARTICIPANT: </a:t>
            </a:r>
            <a:r>
              <a:rPr lang="en" sz="3000"/>
              <a:t>Claire</a:t>
            </a:r>
            <a:endParaRPr sz="3000"/>
          </a:p>
        </p:txBody>
      </p:sp>
      <p:grpSp>
        <p:nvGrpSpPr>
          <p:cNvPr id="882" name="Google Shape;882;p61"/>
          <p:cNvGrpSpPr/>
          <p:nvPr/>
        </p:nvGrpSpPr>
        <p:grpSpPr>
          <a:xfrm>
            <a:off x="4751224" y="87448"/>
            <a:ext cx="1078854" cy="904114"/>
            <a:chOff x="9958224" y="-3911252"/>
            <a:chExt cx="1078854" cy="904114"/>
          </a:xfrm>
        </p:grpSpPr>
        <p:sp>
          <p:nvSpPr>
            <p:cNvPr id="883" name="Google Shape;883;p61"/>
            <p:cNvSpPr/>
            <p:nvPr/>
          </p:nvSpPr>
          <p:spPr>
            <a:xfrm rot="-4276674">
              <a:off x="10121790" y="-3873466"/>
              <a:ext cx="673902" cy="828543"/>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61"/>
            <p:cNvSpPr/>
            <p:nvPr/>
          </p:nvSpPr>
          <p:spPr>
            <a:xfrm rot="-4276674">
              <a:off x="10811348" y="-3736018"/>
              <a:ext cx="190784" cy="210574"/>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85" name="Google Shape;885;p61"/>
          <p:cNvPicPr preferRelativeResize="0"/>
          <p:nvPr/>
        </p:nvPicPr>
        <p:blipFill rotWithShape="1">
          <a:blip r:embed="rId3">
            <a:alphaModFix/>
          </a:blip>
          <a:srcRect b="0" l="16093" r="16086" t="0"/>
          <a:stretch/>
        </p:blipFill>
        <p:spPr>
          <a:xfrm>
            <a:off x="5027100" y="899400"/>
            <a:ext cx="3403800" cy="3344700"/>
          </a:xfrm>
          <a:prstGeom prst="flowChartConnector">
            <a:avLst/>
          </a:prstGeom>
          <a:noFill/>
          <a:ln>
            <a:noFill/>
          </a:ln>
        </p:spPr>
      </p:pic>
      <p:sp>
        <p:nvSpPr>
          <p:cNvPr id="886" name="Google Shape;886;p61"/>
          <p:cNvSpPr/>
          <p:nvPr/>
        </p:nvSpPr>
        <p:spPr>
          <a:xfrm rot="3565995">
            <a:off x="5887355" y="4257108"/>
            <a:ext cx="474847" cy="640642"/>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61"/>
          <p:cNvSpPr txBox="1"/>
          <p:nvPr/>
        </p:nvSpPr>
        <p:spPr>
          <a:xfrm>
            <a:off x="875675" y="1742150"/>
            <a:ext cx="3604200" cy="26823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SzPts val="1700"/>
              <a:buFont typeface="Work Sans"/>
              <a:buChar char="●"/>
            </a:pPr>
            <a:r>
              <a:rPr lang="en" sz="1700">
                <a:latin typeface="Work Sans"/>
                <a:ea typeface="Work Sans"/>
                <a:cs typeface="Work Sans"/>
                <a:sym typeface="Work Sans"/>
              </a:rPr>
              <a:t>Recruited at Tresidder</a:t>
            </a:r>
            <a:endParaRPr sz="1700">
              <a:latin typeface="Work Sans"/>
              <a:ea typeface="Work Sans"/>
              <a:cs typeface="Work Sans"/>
              <a:sym typeface="Work Sans"/>
            </a:endParaRPr>
          </a:p>
          <a:p>
            <a:pPr indent="-336550" lvl="0" marL="457200" rtl="0" algn="l">
              <a:spcBef>
                <a:spcPts val="0"/>
              </a:spcBef>
              <a:spcAft>
                <a:spcPts val="0"/>
              </a:spcAft>
              <a:buSzPts val="1700"/>
              <a:buFont typeface="Work Sans"/>
              <a:buChar char="●"/>
            </a:pPr>
            <a:r>
              <a:rPr lang="en" sz="1700">
                <a:latin typeface="Work Sans"/>
                <a:ea typeface="Work Sans"/>
                <a:cs typeface="Work Sans"/>
                <a:sym typeface="Work Sans"/>
              </a:rPr>
              <a:t>33 years old</a:t>
            </a:r>
            <a:endParaRPr sz="1700">
              <a:latin typeface="Work Sans"/>
              <a:ea typeface="Work Sans"/>
              <a:cs typeface="Work Sans"/>
              <a:sym typeface="Work Sans"/>
            </a:endParaRPr>
          </a:p>
          <a:p>
            <a:pPr indent="-336550" lvl="0" marL="457200" rtl="0" algn="l">
              <a:spcBef>
                <a:spcPts val="0"/>
              </a:spcBef>
              <a:spcAft>
                <a:spcPts val="0"/>
              </a:spcAft>
              <a:buSzPts val="1700"/>
              <a:buFont typeface="Work Sans"/>
              <a:buChar char="●"/>
            </a:pPr>
            <a:r>
              <a:rPr lang="en" sz="1700">
                <a:latin typeface="Work Sans"/>
                <a:ea typeface="Work Sans"/>
                <a:cs typeface="Work Sans"/>
                <a:sym typeface="Work Sans"/>
              </a:rPr>
              <a:t>Professor</a:t>
            </a:r>
            <a:endParaRPr sz="1700">
              <a:latin typeface="Work Sans"/>
              <a:ea typeface="Work Sans"/>
              <a:cs typeface="Work Sans"/>
              <a:sym typeface="Work Sans"/>
            </a:endParaRPr>
          </a:p>
          <a:p>
            <a:pPr indent="-336550" lvl="0" marL="457200" rtl="0" algn="l">
              <a:spcBef>
                <a:spcPts val="0"/>
              </a:spcBef>
              <a:spcAft>
                <a:spcPts val="0"/>
              </a:spcAft>
              <a:buSzPts val="1700"/>
              <a:buFont typeface="Work Sans"/>
              <a:buChar char="●"/>
            </a:pPr>
            <a:r>
              <a:rPr lang="en" sz="1700">
                <a:latin typeface="Work Sans"/>
                <a:ea typeface="Work Sans"/>
                <a:cs typeface="Work Sans"/>
                <a:sym typeface="Work Sans"/>
              </a:rPr>
              <a:t>St. Louis, MI</a:t>
            </a:r>
            <a:endParaRPr sz="1700">
              <a:latin typeface="Work Sans"/>
              <a:ea typeface="Work Sans"/>
              <a:cs typeface="Work Sans"/>
              <a:sym typeface="Work Sans"/>
            </a:endParaRPr>
          </a:p>
          <a:p>
            <a:pPr indent="-336550" lvl="0" marL="457200" rtl="0" algn="l">
              <a:spcBef>
                <a:spcPts val="0"/>
              </a:spcBef>
              <a:spcAft>
                <a:spcPts val="0"/>
              </a:spcAft>
              <a:buSzPts val="1700"/>
              <a:buFont typeface="Work Sans"/>
              <a:buChar char="●"/>
            </a:pPr>
            <a:r>
              <a:rPr lang="en" sz="1700">
                <a:latin typeface="Work Sans"/>
                <a:ea typeface="Work Sans"/>
                <a:cs typeface="Work Sans"/>
                <a:sym typeface="Work Sans"/>
              </a:rPr>
              <a:t>Very active individual</a:t>
            </a:r>
            <a:endParaRPr sz="1700">
              <a:latin typeface="Work Sans"/>
              <a:ea typeface="Work Sans"/>
              <a:cs typeface="Work Sans"/>
              <a:sym typeface="Work Sans"/>
            </a:endParaRPr>
          </a:p>
          <a:p>
            <a:pPr indent="-336550" lvl="1" marL="914400" rtl="0" algn="l">
              <a:spcBef>
                <a:spcPts val="0"/>
              </a:spcBef>
              <a:spcAft>
                <a:spcPts val="0"/>
              </a:spcAft>
              <a:buSzPts val="1700"/>
              <a:buFont typeface="Work Sans"/>
              <a:buChar char="○"/>
            </a:pPr>
            <a:r>
              <a:rPr lang="en" sz="1700">
                <a:latin typeface="Work Sans"/>
                <a:ea typeface="Work Sans"/>
                <a:cs typeface="Work Sans"/>
                <a:sym typeface="Work Sans"/>
              </a:rPr>
              <a:t>Bikes an </a:t>
            </a:r>
            <a:r>
              <a:rPr lang="en" sz="1700">
                <a:latin typeface="Work Sans"/>
                <a:ea typeface="Work Sans"/>
                <a:cs typeface="Work Sans"/>
                <a:sym typeface="Work Sans"/>
              </a:rPr>
              <a:t>average</a:t>
            </a:r>
            <a:r>
              <a:rPr lang="en" sz="1700">
                <a:latin typeface="Work Sans"/>
                <a:ea typeface="Work Sans"/>
                <a:cs typeface="Work Sans"/>
                <a:sym typeface="Work Sans"/>
              </a:rPr>
              <a:t> of 100 miles per week</a:t>
            </a:r>
            <a:endParaRPr sz="1700">
              <a:latin typeface="Work Sans"/>
              <a:ea typeface="Work Sans"/>
              <a:cs typeface="Work Sans"/>
              <a:sym typeface="Work Sans"/>
            </a:endParaRPr>
          </a:p>
          <a:p>
            <a:pPr indent="-336550" lvl="1" marL="914400" rtl="0" algn="l">
              <a:spcBef>
                <a:spcPts val="0"/>
              </a:spcBef>
              <a:spcAft>
                <a:spcPts val="0"/>
              </a:spcAft>
              <a:buSzPts val="1700"/>
              <a:buFont typeface="Work Sans"/>
              <a:buChar char="○"/>
            </a:pPr>
            <a:r>
              <a:rPr lang="en" sz="1700">
                <a:latin typeface="Work Sans"/>
                <a:ea typeface="Work Sans"/>
                <a:cs typeface="Work Sans"/>
                <a:sym typeface="Work Sans"/>
              </a:rPr>
              <a:t>Dislikes working out with anyone other than one friend</a:t>
            </a:r>
            <a:endParaRPr sz="1700">
              <a:latin typeface="Work Sans"/>
              <a:ea typeface="Work Sans"/>
              <a:cs typeface="Work Sans"/>
              <a:sym typeface="Work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62"/>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PROCESS</a:t>
            </a:r>
            <a:endParaRPr/>
          </a:p>
        </p:txBody>
      </p:sp>
      <p:sp>
        <p:nvSpPr>
          <p:cNvPr id="893" name="Google Shape;893;p62"/>
          <p:cNvSpPr txBox="1"/>
          <p:nvPr/>
        </p:nvSpPr>
        <p:spPr>
          <a:xfrm>
            <a:off x="3479700" y="3594925"/>
            <a:ext cx="2184600" cy="41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Work Sans"/>
                <a:ea typeface="Work Sans"/>
                <a:cs typeface="Work Sans"/>
                <a:sym typeface="Work Sans"/>
              </a:rPr>
              <a:t>Share answers to the questions (1-2 minutes max per question) </a:t>
            </a:r>
            <a:endParaRPr b="1">
              <a:latin typeface="Work Sans"/>
              <a:ea typeface="Work Sans"/>
              <a:cs typeface="Work Sans"/>
              <a:sym typeface="Work Sans"/>
            </a:endParaRPr>
          </a:p>
        </p:txBody>
      </p:sp>
      <p:sp>
        <p:nvSpPr>
          <p:cNvPr id="894" name="Google Shape;894;p62"/>
          <p:cNvSpPr txBox="1"/>
          <p:nvPr/>
        </p:nvSpPr>
        <p:spPr>
          <a:xfrm>
            <a:off x="6656800" y="3594925"/>
            <a:ext cx="2184600" cy="41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Work Sans"/>
                <a:ea typeface="Work Sans"/>
                <a:cs typeface="Work Sans"/>
                <a:sym typeface="Work Sans"/>
              </a:rPr>
              <a:t>Determine compatibility</a:t>
            </a:r>
            <a:endParaRPr b="1">
              <a:latin typeface="Work Sans"/>
              <a:ea typeface="Work Sans"/>
              <a:cs typeface="Work Sans"/>
              <a:sym typeface="Work Sans"/>
            </a:endParaRPr>
          </a:p>
        </p:txBody>
      </p:sp>
      <p:sp>
        <p:nvSpPr>
          <p:cNvPr id="895" name="Google Shape;895;p62"/>
          <p:cNvSpPr/>
          <p:nvPr/>
        </p:nvSpPr>
        <p:spPr>
          <a:xfrm>
            <a:off x="2586288" y="2422800"/>
            <a:ext cx="630900" cy="297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896" name="Google Shape;896;p62"/>
          <p:cNvSpPr/>
          <p:nvPr/>
        </p:nvSpPr>
        <p:spPr>
          <a:xfrm>
            <a:off x="6091838" y="2422800"/>
            <a:ext cx="630900" cy="297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897" name="Google Shape;897;p62"/>
          <p:cNvSpPr txBox="1"/>
          <p:nvPr/>
        </p:nvSpPr>
        <p:spPr>
          <a:xfrm>
            <a:off x="257475" y="1751125"/>
            <a:ext cx="2124600" cy="2770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Work Sans"/>
              <a:buAutoNum type="arabicPeriod"/>
            </a:pPr>
            <a:r>
              <a:rPr lang="en" sz="1200">
                <a:latin typeface="Work Sans"/>
                <a:ea typeface="Work Sans"/>
                <a:cs typeface="Work Sans"/>
                <a:sym typeface="Work Sans"/>
              </a:rPr>
              <a:t>How active are you?</a:t>
            </a:r>
            <a:endParaRPr sz="1200">
              <a:latin typeface="Work Sans"/>
              <a:ea typeface="Work Sans"/>
              <a:cs typeface="Work Sans"/>
              <a:sym typeface="Work Sans"/>
            </a:endParaRPr>
          </a:p>
          <a:p>
            <a:pPr indent="-304800" lvl="0" marL="457200" rtl="0" algn="l">
              <a:spcBef>
                <a:spcPts val="0"/>
              </a:spcBef>
              <a:spcAft>
                <a:spcPts val="0"/>
              </a:spcAft>
              <a:buSzPts val="1200"/>
              <a:buFont typeface="Work Sans"/>
              <a:buAutoNum type="arabicPeriod"/>
            </a:pPr>
            <a:r>
              <a:rPr lang="en" sz="1200">
                <a:latin typeface="Work Sans"/>
                <a:ea typeface="Work Sans"/>
                <a:cs typeface="Work Sans"/>
                <a:sym typeface="Work Sans"/>
              </a:rPr>
              <a:t>Whom do you usually work out with?</a:t>
            </a:r>
            <a:endParaRPr sz="1200">
              <a:latin typeface="Work Sans"/>
              <a:ea typeface="Work Sans"/>
              <a:cs typeface="Work Sans"/>
              <a:sym typeface="Work Sans"/>
            </a:endParaRPr>
          </a:p>
          <a:p>
            <a:pPr indent="-304800" lvl="0" marL="457200" rtl="0" algn="l">
              <a:spcBef>
                <a:spcPts val="0"/>
              </a:spcBef>
              <a:spcAft>
                <a:spcPts val="0"/>
              </a:spcAft>
              <a:buSzPts val="1200"/>
              <a:buFont typeface="Work Sans"/>
              <a:buAutoNum type="arabicPeriod"/>
            </a:pPr>
            <a:r>
              <a:rPr lang="en" sz="1200">
                <a:latin typeface="Work Sans"/>
                <a:ea typeface="Work Sans"/>
                <a:cs typeface="Work Sans"/>
                <a:sym typeface="Work Sans"/>
              </a:rPr>
              <a:t>What are your fitness goals?</a:t>
            </a:r>
            <a:endParaRPr sz="1200">
              <a:latin typeface="Work Sans"/>
              <a:ea typeface="Work Sans"/>
              <a:cs typeface="Work Sans"/>
              <a:sym typeface="Work Sans"/>
            </a:endParaRPr>
          </a:p>
          <a:p>
            <a:pPr indent="-304800" lvl="0" marL="457200" rtl="0" algn="l">
              <a:spcBef>
                <a:spcPts val="0"/>
              </a:spcBef>
              <a:spcAft>
                <a:spcPts val="0"/>
              </a:spcAft>
              <a:buSzPts val="1200"/>
              <a:buFont typeface="Work Sans"/>
              <a:buAutoNum type="arabicPeriod"/>
            </a:pPr>
            <a:r>
              <a:rPr lang="en" sz="1200">
                <a:latin typeface="Work Sans"/>
                <a:ea typeface="Work Sans"/>
                <a:cs typeface="Work Sans"/>
                <a:sym typeface="Work Sans"/>
              </a:rPr>
              <a:t>What’s something you find unfulfilling about your routine?</a:t>
            </a:r>
            <a:endParaRPr sz="1200">
              <a:latin typeface="Work Sans"/>
              <a:ea typeface="Work Sans"/>
              <a:cs typeface="Work Sans"/>
              <a:sym typeface="Work Sans"/>
            </a:endParaRPr>
          </a:p>
          <a:p>
            <a:pPr indent="-304800" lvl="0" marL="457200" rtl="0" algn="l">
              <a:spcBef>
                <a:spcPts val="0"/>
              </a:spcBef>
              <a:spcAft>
                <a:spcPts val="0"/>
              </a:spcAft>
              <a:buSzPts val="1200"/>
              <a:buFont typeface="Work Sans"/>
              <a:buAutoNum type="arabicPeriod"/>
            </a:pPr>
            <a:r>
              <a:rPr lang="en" sz="1200">
                <a:latin typeface="Work Sans"/>
                <a:ea typeface="Work Sans"/>
                <a:cs typeface="Work Sans"/>
                <a:sym typeface="Work Sans"/>
              </a:rPr>
              <a:t>Are there new activities you’ve been wanting to try?</a:t>
            </a:r>
            <a:endParaRPr sz="1200">
              <a:latin typeface="Work Sans"/>
              <a:ea typeface="Work Sans"/>
              <a:cs typeface="Work Sans"/>
              <a:sym typeface="Work Sans"/>
            </a:endParaRPr>
          </a:p>
        </p:txBody>
      </p:sp>
      <p:pic>
        <p:nvPicPr>
          <p:cNvPr id="898" name="Google Shape;898;p62"/>
          <p:cNvPicPr preferRelativeResize="0"/>
          <p:nvPr/>
        </p:nvPicPr>
        <p:blipFill>
          <a:blip r:embed="rId3">
            <a:alphaModFix/>
          </a:blip>
          <a:stretch>
            <a:fillRect/>
          </a:stretch>
        </p:blipFill>
        <p:spPr>
          <a:xfrm>
            <a:off x="3421436" y="1811699"/>
            <a:ext cx="2466175" cy="1380300"/>
          </a:xfrm>
          <a:prstGeom prst="rect">
            <a:avLst/>
          </a:prstGeom>
          <a:noFill/>
          <a:ln>
            <a:noFill/>
          </a:ln>
        </p:spPr>
      </p:pic>
      <p:sp>
        <p:nvSpPr>
          <p:cNvPr id="899" name="Google Shape;899;p62"/>
          <p:cNvSpPr txBox="1"/>
          <p:nvPr/>
        </p:nvSpPr>
        <p:spPr>
          <a:xfrm>
            <a:off x="6927000" y="1617438"/>
            <a:ext cx="1740000" cy="1908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Work Sans"/>
                <a:ea typeface="Work Sans"/>
                <a:cs typeface="Work Sans"/>
                <a:sym typeface="Work Sans"/>
              </a:rPr>
              <a:t>Not very compatible: both prefer working out alone but should try swimming together (</a:t>
            </a:r>
            <a:r>
              <a:rPr lang="en">
                <a:latin typeface="Work Sans"/>
                <a:ea typeface="Work Sans"/>
                <a:cs typeface="Work Sans"/>
                <a:sym typeface="Work Sans"/>
              </a:rPr>
              <a:t>recreationally)</a:t>
            </a:r>
            <a:endParaRPr>
              <a:latin typeface="Work Sans"/>
              <a:ea typeface="Work Sans"/>
              <a:cs typeface="Work Sans"/>
              <a:sym typeface="Work Sans"/>
            </a:endParaRPr>
          </a:p>
        </p:txBody>
      </p:sp>
      <p:sp>
        <p:nvSpPr>
          <p:cNvPr id="900" name="Google Shape;900;p62"/>
          <p:cNvSpPr txBox="1"/>
          <p:nvPr/>
        </p:nvSpPr>
        <p:spPr>
          <a:xfrm>
            <a:off x="227475" y="1396800"/>
            <a:ext cx="2184600" cy="41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Work Sans"/>
                <a:ea typeface="Work Sans"/>
                <a:cs typeface="Work Sans"/>
                <a:sym typeface="Work Sans"/>
              </a:rPr>
              <a:t>Questions</a:t>
            </a:r>
            <a:endParaRPr b="1">
              <a:latin typeface="Work Sans"/>
              <a:ea typeface="Work Sans"/>
              <a:cs typeface="Work Sans"/>
              <a:sym typeface="Work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63"/>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RESULTS + INSIGHTS</a:t>
            </a:r>
            <a:endParaRPr/>
          </a:p>
        </p:txBody>
      </p:sp>
      <p:sp>
        <p:nvSpPr>
          <p:cNvPr id="906" name="Google Shape;906;p63"/>
          <p:cNvSpPr txBox="1"/>
          <p:nvPr/>
        </p:nvSpPr>
        <p:spPr>
          <a:xfrm>
            <a:off x="713225" y="1363500"/>
            <a:ext cx="3856200" cy="318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Montserrat ExtraBold"/>
                <a:ea typeface="Montserrat ExtraBold"/>
                <a:cs typeface="Montserrat ExtraBold"/>
                <a:sym typeface="Montserrat ExtraBold"/>
              </a:rPr>
              <a:t>WHAT WORKED</a:t>
            </a:r>
            <a:endParaRPr sz="1500">
              <a:solidFill>
                <a:schemeClr val="dk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500">
              <a:solidFill>
                <a:schemeClr val="dk1"/>
              </a:solidFill>
              <a:latin typeface="Montserrat ExtraBold"/>
              <a:ea typeface="Montserrat ExtraBold"/>
              <a:cs typeface="Montserrat ExtraBold"/>
              <a:sym typeface="Montserrat ExtraBold"/>
            </a:endParaRPr>
          </a:p>
          <a:p>
            <a:pPr indent="-323850" lvl="0" marL="457200" rtl="0" algn="l">
              <a:spcBef>
                <a:spcPts val="0"/>
              </a:spcBef>
              <a:spcAft>
                <a:spcPts val="0"/>
              </a:spcAft>
              <a:buClr>
                <a:schemeClr val="dk1"/>
              </a:buClr>
              <a:buSzPts val="1500"/>
              <a:buFont typeface="Work Sans"/>
              <a:buChar char="●"/>
            </a:pPr>
            <a:r>
              <a:rPr b="1" lang="en" sz="1500">
                <a:solidFill>
                  <a:schemeClr val="dk1"/>
                </a:solidFill>
                <a:latin typeface="Work Sans"/>
                <a:ea typeface="Work Sans"/>
                <a:cs typeface="Work Sans"/>
                <a:sym typeface="Work Sans"/>
              </a:rPr>
              <a:t>Casual</a:t>
            </a:r>
            <a:r>
              <a:rPr lang="en" sz="1500">
                <a:solidFill>
                  <a:schemeClr val="dk1"/>
                </a:solidFill>
                <a:latin typeface="Work Sans"/>
                <a:ea typeface="Work Sans"/>
                <a:cs typeface="Work Sans"/>
                <a:sym typeface="Work Sans"/>
              </a:rPr>
              <a:t> conversation format</a:t>
            </a:r>
            <a:endParaRPr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Were able to see exactly how their </a:t>
            </a:r>
            <a:r>
              <a:rPr b="1" lang="en" sz="1500">
                <a:solidFill>
                  <a:schemeClr val="dk1"/>
                </a:solidFill>
                <a:latin typeface="Work Sans"/>
                <a:ea typeface="Work Sans"/>
                <a:cs typeface="Work Sans"/>
                <a:sym typeface="Work Sans"/>
              </a:rPr>
              <a:t>habits aligned</a:t>
            </a:r>
            <a:endParaRPr b="1"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Questions </a:t>
            </a:r>
            <a:r>
              <a:rPr b="1" lang="en" sz="1500">
                <a:solidFill>
                  <a:schemeClr val="dk1"/>
                </a:solidFill>
                <a:latin typeface="Work Sans"/>
                <a:ea typeface="Work Sans"/>
                <a:cs typeface="Work Sans"/>
                <a:sym typeface="Work Sans"/>
              </a:rPr>
              <a:t>facilitated</a:t>
            </a:r>
            <a:r>
              <a:rPr lang="en" sz="1500">
                <a:solidFill>
                  <a:schemeClr val="dk1"/>
                </a:solidFill>
                <a:latin typeface="Work Sans"/>
                <a:ea typeface="Work Sans"/>
                <a:cs typeface="Work Sans"/>
                <a:sym typeface="Work Sans"/>
              </a:rPr>
              <a:t> and </a:t>
            </a:r>
            <a:r>
              <a:rPr b="1" lang="en" sz="1500">
                <a:solidFill>
                  <a:schemeClr val="dk1"/>
                </a:solidFill>
                <a:latin typeface="Work Sans"/>
                <a:ea typeface="Work Sans"/>
                <a:cs typeface="Work Sans"/>
                <a:sym typeface="Work Sans"/>
              </a:rPr>
              <a:t>guided</a:t>
            </a:r>
            <a:r>
              <a:rPr lang="en" sz="1500">
                <a:solidFill>
                  <a:schemeClr val="dk1"/>
                </a:solidFill>
                <a:latin typeface="Work Sans"/>
                <a:ea typeface="Work Sans"/>
                <a:cs typeface="Work Sans"/>
                <a:sym typeface="Work Sans"/>
              </a:rPr>
              <a:t> the conversation efficiently</a:t>
            </a:r>
            <a:endParaRPr sz="1500">
              <a:solidFill>
                <a:schemeClr val="dk1"/>
              </a:solidFill>
              <a:latin typeface="Work Sans"/>
              <a:ea typeface="Work Sans"/>
              <a:cs typeface="Work Sans"/>
              <a:sym typeface="Work Sans"/>
            </a:endParaRPr>
          </a:p>
          <a:p>
            <a:pPr indent="0" lvl="0" marL="457200" rtl="0" algn="l">
              <a:spcBef>
                <a:spcPts val="0"/>
              </a:spcBef>
              <a:spcAft>
                <a:spcPts val="0"/>
              </a:spcAft>
              <a:buNone/>
            </a:pPr>
            <a:r>
              <a:t/>
            </a:r>
            <a:endParaRPr sz="1500">
              <a:solidFill>
                <a:schemeClr val="dk1"/>
              </a:solidFill>
              <a:latin typeface="Work Sans"/>
              <a:ea typeface="Work Sans"/>
              <a:cs typeface="Work Sans"/>
              <a:sym typeface="Work Sans"/>
            </a:endParaRPr>
          </a:p>
          <a:p>
            <a:pPr indent="0" lvl="0" marL="0" rtl="0" algn="l">
              <a:spcBef>
                <a:spcPts val="0"/>
              </a:spcBef>
              <a:spcAft>
                <a:spcPts val="0"/>
              </a:spcAft>
              <a:buNone/>
            </a:pPr>
            <a:r>
              <a:rPr lang="en" sz="1500">
                <a:solidFill>
                  <a:schemeClr val="dk1"/>
                </a:solidFill>
                <a:latin typeface="Montserrat ExtraBold"/>
                <a:ea typeface="Montserrat ExtraBold"/>
                <a:cs typeface="Montserrat ExtraBold"/>
                <a:sym typeface="Montserrat ExtraBold"/>
              </a:rPr>
              <a:t>WHAT DIDN’T WORK</a:t>
            </a:r>
            <a:endParaRPr sz="1500">
              <a:solidFill>
                <a:schemeClr val="dk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500">
              <a:solidFill>
                <a:schemeClr val="dk1"/>
              </a:solidFill>
              <a:latin typeface="Montserrat ExtraBold"/>
              <a:ea typeface="Montserrat ExtraBold"/>
              <a:cs typeface="Montserrat ExtraBold"/>
              <a:sym typeface="Montserrat ExtraBold"/>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Felt like some answers were </a:t>
            </a:r>
            <a:r>
              <a:rPr b="1" lang="en" sz="1500">
                <a:solidFill>
                  <a:schemeClr val="dk1"/>
                </a:solidFill>
                <a:latin typeface="Work Sans"/>
                <a:ea typeface="Work Sans"/>
                <a:cs typeface="Work Sans"/>
                <a:sym typeface="Work Sans"/>
              </a:rPr>
              <a:t>telegraphed</a:t>
            </a:r>
            <a:r>
              <a:rPr lang="en" sz="1500">
                <a:solidFill>
                  <a:schemeClr val="dk1"/>
                </a:solidFill>
                <a:latin typeface="Work Sans"/>
                <a:ea typeface="Work Sans"/>
                <a:cs typeface="Work Sans"/>
                <a:sym typeface="Work Sans"/>
              </a:rPr>
              <a:t> by the questions</a:t>
            </a:r>
            <a:endParaRPr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b="1" lang="en" sz="1500">
                <a:solidFill>
                  <a:schemeClr val="dk1"/>
                </a:solidFill>
                <a:latin typeface="Work Sans"/>
                <a:ea typeface="Work Sans"/>
                <a:cs typeface="Work Sans"/>
                <a:sym typeface="Work Sans"/>
              </a:rPr>
              <a:t>Qualitative</a:t>
            </a:r>
            <a:r>
              <a:rPr lang="en" sz="1500">
                <a:solidFill>
                  <a:schemeClr val="dk1"/>
                </a:solidFill>
                <a:latin typeface="Work Sans"/>
                <a:ea typeface="Work Sans"/>
                <a:cs typeface="Work Sans"/>
                <a:sym typeface="Work Sans"/>
              </a:rPr>
              <a:t> not quantitative data</a:t>
            </a:r>
            <a:endParaRPr sz="1500">
              <a:solidFill>
                <a:schemeClr val="dk1"/>
              </a:solidFill>
              <a:latin typeface="Work Sans"/>
              <a:ea typeface="Work Sans"/>
              <a:cs typeface="Work Sans"/>
              <a:sym typeface="Work Sans"/>
            </a:endParaRPr>
          </a:p>
        </p:txBody>
      </p:sp>
      <p:sp>
        <p:nvSpPr>
          <p:cNvPr id="907" name="Google Shape;907;p63"/>
          <p:cNvSpPr txBox="1"/>
          <p:nvPr/>
        </p:nvSpPr>
        <p:spPr>
          <a:xfrm>
            <a:off x="4571975" y="1363500"/>
            <a:ext cx="38562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Montserrat ExtraBold"/>
                <a:ea typeface="Montserrat ExtraBold"/>
                <a:cs typeface="Montserrat ExtraBold"/>
                <a:sym typeface="Montserrat ExtraBold"/>
              </a:rPr>
              <a:t>KEY TAKEAWAYS</a:t>
            </a:r>
            <a:endParaRPr sz="1500">
              <a:solidFill>
                <a:schemeClr val="dk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500">
              <a:solidFill>
                <a:schemeClr val="dk1"/>
              </a:solidFill>
              <a:latin typeface="Montserrat ExtraBold"/>
              <a:ea typeface="Montserrat ExtraBold"/>
              <a:cs typeface="Montserrat ExtraBold"/>
              <a:sym typeface="Montserrat ExtraBold"/>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Only works if the feature is used by people who</a:t>
            </a:r>
            <a:r>
              <a:rPr b="1" lang="en" sz="1500">
                <a:solidFill>
                  <a:schemeClr val="dk1"/>
                </a:solidFill>
                <a:latin typeface="Work Sans"/>
                <a:ea typeface="Work Sans"/>
                <a:cs typeface="Work Sans"/>
                <a:sym typeface="Work Sans"/>
              </a:rPr>
              <a:t> actually want</a:t>
            </a:r>
            <a:r>
              <a:rPr lang="en" sz="1500">
                <a:solidFill>
                  <a:schemeClr val="dk1"/>
                </a:solidFill>
                <a:latin typeface="Work Sans"/>
                <a:ea typeface="Work Sans"/>
                <a:cs typeface="Work Sans"/>
                <a:sym typeface="Work Sans"/>
              </a:rPr>
              <a:t> to find others to workout with</a:t>
            </a:r>
            <a:endParaRPr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Not like matchmaking for  </a:t>
            </a:r>
            <a:r>
              <a:rPr b="1" lang="en" sz="1500">
                <a:solidFill>
                  <a:schemeClr val="dk1"/>
                </a:solidFill>
                <a:latin typeface="Work Sans"/>
                <a:ea typeface="Work Sans"/>
                <a:cs typeface="Work Sans"/>
                <a:sym typeface="Work Sans"/>
              </a:rPr>
              <a:t>friends/romantic partners</a:t>
            </a:r>
            <a:r>
              <a:rPr lang="en" sz="1500">
                <a:solidFill>
                  <a:schemeClr val="dk1"/>
                </a:solidFill>
                <a:latin typeface="Work Sans"/>
                <a:ea typeface="Work Sans"/>
                <a:cs typeface="Work Sans"/>
                <a:sym typeface="Work Sans"/>
              </a:rPr>
              <a:t> </a:t>
            </a:r>
            <a:endParaRPr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Not sure about the first assumption but the second assumption was true</a:t>
            </a:r>
            <a:endParaRPr sz="1500">
              <a:solidFill>
                <a:schemeClr val="dk1"/>
              </a:solidFill>
              <a:latin typeface="Work Sans"/>
              <a:ea typeface="Work Sans"/>
              <a:cs typeface="Work Sans"/>
              <a:sym typeface="Work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64"/>
          <p:cNvSpPr txBox="1"/>
          <p:nvPr>
            <p:ph idx="1" type="subTitle"/>
          </p:nvPr>
        </p:nvSpPr>
        <p:spPr>
          <a:xfrm>
            <a:off x="1070925" y="1657800"/>
            <a:ext cx="6935700" cy="12021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chemeClr val="dk1"/>
                </a:solidFill>
              </a:rPr>
              <a:t>We met Madeleine, a newly grad Stanford student from Palo Alto looking to go to med school who has been working at SoulCycle for 5 years now because of how much she loves cycling. We were surprised to notice that she uses her studies in human biology to inform herself about health and fitness through research papers to avoid misinformation online. We wonder if this means that she does not have a trustworthy information source that could provide this information in an easily-accessible manner. It would be game-changing if we could provide her with information at the tips of her fingers that would be credible and educational in terms of fitness and health.</a:t>
            </a:r>
            <a:endParaRPr>
              <a:solidFill>
                <a:schemeClr val="dk1"/>
              </a:solidFill>
            </a:endParaRPr>
          </a:p>
        </p:txBody>
      </p:sp>
      <p:sp>
        <p:nvSpPr>
          <p:cNvPr id="913" name="Google Shape;913;p64"/>
          <p:cNvSpPr txBox="1"/>
          <p:nvPr>
            <p:ph type="title"/>
          </p:nvPr>
        </p:nvSpPr>
        <p:spPr>
          <a:xfrm>
            <a:off x="2552900" y="1140602"/>
            <a:ext cx="40380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POV #5: Madeleine</a:t>
            </a:r>
            <a:endParaRPr/>
          </a:p>
        </p:txBody>
      </p:sp>
      <p:sp>
        <p:nvSpPr>
          <p:cNvPr id="914" name="Google Shape;914;p64"/>
          <p:cNvSpPr/>
          <p:nvPr/>
        </p:nvSpPr>
        <p:spPr>
          <a:xfrm rot="-7779127">
            <a:off x="608568" y="2132687"/>
            <a:ext cx="424269" cy="52164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5" name="Google Shape;915;p64"/>
          <p:cNvPicPr preferRelativeResize="0"/>
          <p:nvPr/>
        </p:nvPicPr>
        <p:blipFill rotWithShape="1">
          <a:blip r:embed="rId3">
            <a:alphaModFix/>
          </a:blip>
          <a:srcRect b="864" l="0" r="0" t="864"/>
          <a:stretch/>
        </p:blipFill>
        <p:spPr>
          <a:xfrm>
            <a:off x="2304250" y="1038301"/>
            <a:ext cx="672300" cy="660600"/>
          </a:xfrm>
          <a:prstGeom prst="flowChartConnector">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65"/>
          <p:cNvSpPr txBox="1"/>
          <p:nvPr>
            <p:ph idx="1" type="subTitle"/>
          </p:nvPr>
        </p:nvSpPr>
        <p:spPr>
          <a:xfrm>
            <a:off x="1070925" y="1657800"/>
            <a:ext cx="6935700" cy="2460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a:solidFill>
                  <a:schemeClr val="dk1"/>
                </a:solidFill>
              </a:rPr>
              <a:t>We met Madeleine</a:t>
            </a:r>
            <a:r>
              <a:rPr lang="en">
                <a:solidFill>
                  <a:schemeClr val="dk1"/>
                </a:solidFill>
              </a:rPr>
              <a:t>, </a:t>
            </a:r>
            <a:r>
              <a:rPr lang="en">
                <a:solidFill>
                  <a:srgbClr val="9E9E9E"/>
                </a:solidFill>
              </a:rPr>
              <a:t>a newly grad and potential med school Stanford student from Palo Alto who has been working at SoulCycle for 5 years now because of </a:t>
            </a:r>
            <a:r>
              <a:rPr lang="en">
                <a:solidFill>
                  <a:schemeClr val="dk1"/>
                </a:solidFill>
                <a:highlight>
                  <a:schemeClr val="accent6"/>
                </a:highlight>
              </a:rPr>
              <a:t>her love for cycling</a:t>
            </a:r>
            <a:r>
              <a:rPr lang="en">
                <a:solidFill>
                  <a:srgbClr val="9E9E9E"/>
                </a:solidFill>
              </a:rPr>
              <a:t>. </a:t>
            </a:r>
            <a:r>
              <a:rPr b="1" lang="en">
                <a:solidFill>
                  <a:schemeClr val="dk1"/>
                </a:solidFill>
              </a:rPr>
              <a:t>We were surprised</a:t>
            </a:r>
            <a:r>
              <a:rPr lang="en">
                <a:solidFill>
                  <a:schemeClr val="dk1"/>
                </a:solidFill>
              </a:rPr>
              <a:t> </a:t>
            </a:r>
            <a:r>
              <a:rPr lang="en">
                <a:solidFill>
                  <a:srgbClr val="9E9E9E"/>
                </a:solidFill>
              </a:rPr>
              <a:t>to notice that she uses her studies in human biology to</a:t>
            </a:r>
            <a:r>
              <a:rPr lang="en">
                <a:solidFill>
                  <a:schemeClr val="dk1"/>
                </a:solidFill>
              </a:rPr>
              <a:t> </a:t>
            </a:r>
            <a:r>
              <a:rPr lang="en">
                <a:solidFill>
                  <a:schemeClr val="dk1"/>
                </a:solidFill>
                <a:highlight>
                  <a:schemeClr val="accent6"/>
                </a:highlight>
              </a:rPr>
              <a:t>inform herself about health and fitness</a:t>
            </a:r>
            <a:r>
              <a:rPr lang="en">
                <a:solidFill>
                  <a:schemeClr val="dk1"/>
                </a:solidFill>
              </a:rPr>
              <a:t> </a:t>
            </a:r>
            <a:r>
              <a:rPr lang="en">
                <a:solidFill>
                  <a:srgbClr val="9E9E9E"/>
                </a:solidFill>
              </a:rPr>
              <a:t>through research papers to </a:t>
            </a:r>
            <a:r>
              <a:rPr lang="en">
                <a:solidFill>
                  <a:schemeClr val="dk1"/>
                </a:solidFill>
                <a:highlight>
                  <a:schemeClr val="accent6"/>
                </a:highlight>
              </a:rPr>
              <a:t>avoid misinformation online</a:t>
            </a:r>
            <a:r>
              <a:rPr lang="en">
                <a:solidFill>
                  <a:schemeClr val="dk1"/>
                </a:solidFill>
              </a:rPr>
              <a:t>. </a:t>
            </a:r>
            <a:r>
              <a:rPr b="1" lang="en">
                <a:solidFill>
                  <a:schemeClr val="dk1"/>
                </a:solidFill>
              </a:rPr>
              <a:t>We wonder if this means</a:t>
            </a:r>
            <a:r>
              <a:rPr lang="en">
                <a:solidFill>
                  <a:schemeClr val="dk1"/>
                </a:solidFill>
              </a:rPr>
              <a:t> </a:t>
            </a:r>
            <a:r>
              <a:rPr lang="en">
                <a:solidFill>
                  <a:srgbClr val="9E9E9E"/>
                </a:solidFill>
              </a:rPr>
              <a:t>that she </a:t>
            </a:r>
            <a:r>
              <a:rPr lang="en">
                <a:solidFill>
                  <a:schemeClr val="dk1"/>
                </a:solidFill>
                <a:highlight>
                  <a:schemeClr val="accent6"/>
                </a:highlight>
              </a:rPr>
              <a:t>does not have a trustworthy information</a:t>
            </a:r>
            <a:r>
              <a:rPr lang="en">
                <a:solidFill>
                  <a:srgbClr val="9E9E9E"/>
                </a:solidFill>
              </a:rPr>
              <a:t> source that could provide this information in an easily-accessible manner. </a:t>
            </a:r>
            <a:r>
              <a:rPr b="1" lang="en">
                <a:solidFill>
                  <a:schemeClr val="dk1"/>
                </a:solidFill>
              </a:rPr>
              <a:t>It would be game-changing</a:t>
            </a:r>
            <a:r>
              <a:rPr lang="en">
                <a:solidFill>
                  <a:schemeClr val="dk1"/>
                </a:solidFill>
              </a:rPr>
              <a:t> </a:t>
            </a:r>
            <a:r>
              <a:rPr lang="en">
                <a:solidFill>
                  <a:srgbClr val="9E9E9E"/>
                </a:solidFill>
              </a:rPr>
              <a:t>if we could</a:t>
            </a:r>
            <a:r>
              <a:rPr lang="en">
                <a:solidFill>
                  <a:schemeClr val="dk1"/>
                </a:solidFill>
              </a:rPr>
              <a:t> </a:t>
            </a:r>
            <a:r>
              <a:rPr lang="en">
                <a:solidFill>
                  <a:schemeClr val="dk1"/>
                </a:solidFill>
                <a:highlight>
                  <a:schemeClr val="accent6"/>
                </a:highlight>
              </a:rPr>
              <a:t>provide her with information</a:t>
            </a:r>
            <a:r>
              <a:rPr lang="en">
                <a:solidFill>
                  <a:schemeClr val="dk1"/>
                </a:solidFill>
              </a:rPr>
              <a:t> </a:t>
            </a:r>
            <a:r>
              <a:rPr lang="en">
                <a:solidFill>
                  <a:srgbClr val="9E9E9E"/>
                </a:solidFill>
              </a:rPr>
              <a:t>at the tips of her fingers that would be</a:t>
            </a:r>
            <a:r>
              <a:rPr lang="en">
                <a:solidFill>
                  <a:schemeClr val="dk1"/>
                </a:solidFill>
              </a:rPr>
              <a:t> </a:t>
            </a:r>
            <a:r>
              <a:rPr lang="en">
                <a:solidFill>
                  <a:schemeClr val="dk1"/>
                </a:solidFill>
                <a:highlight>
                  <a:schemeClr val="accent6"/>
                </a:highlight>
              </a:rPr>
              <a:t>credible and educational</a:t>
            </a:r>
            <a:r>
              <a:rPr lang="en">
                <a:solidFill>
                  <a:schemeClr val="dk1"/>
                </a:solidFill>
              </a:rPr>
              <a:t> </a:t>
            </a:r>
            <a:r>
              <a:rPr lang="en">
                <a:solidFill>
                  <a:srgbClr val="9E9E9E"/>
                </a:solidFill>
              </a:rPr>
              <a:t>in terms of fitness and health.</a:t>
            </a:r>
            <a:endParaRPr>
              <a:solidFill>
                <a:srgbClr val="9E9E9E"/>
              </a:solidFill>
            </a:endParaRPr>
          </a:p>
        </p:txBody>
      </p:sp>
      <p:sp>
        <p:nvSpPr>
          <p:cNvPr id="921" name="Google Shape;921;p65"/>
          <p:cNvSpPr txBox="1"/>
          <p:nvPr>
            <p:ph type="title"/>
          </p:nvPr>
        </p:nvSpPr>
        <p:spPr>
          <a:xfrm>
            <a:off x="2552900" y="1140602"/>
            <a:ext cx="40380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POV #5: Madeleine</a:t>
            </a:r>
            <a:endParaRPr/>
          </a:p>
        </p:txBody>
      </p:sp>
      <p:sp>
        <p:nvSpPr>
          <p:cNvPr id="922" name="Google Shape;922;p65"/>
          <p:cNvSpPr/>
          <p:nvPr/>
        </p:nvSpPr>
        <p:spPr>
          <a:xfrm rot="-7779127">
            <a:off x="608568" y="2132687"/>
            <a:ext cx="424269" cy="52164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3" name="Google Shape;923;p65"/>
          <p:cNvPicPr preferRelativeResize="0"/>
          <p:nvPr/>
        </p:nvPicPr>
        <p:blipFill rotWithShape="1">
          <a:blip r:embed="rId3">
            <a:alphaModFix/>
          </a:blip>
          <a:srcRect b="864" l="0" r="0" t="864"/>
          <a:stretch/>
        </p:blipFill>
        <p:spPr>
          <a:xfrm>
            <a:off x="2255150" y="1038301"/>
            <a:ext cx="672300" cy="660600"/>
          </a:xfrm>
          <a:prstGeom prst="flowChartConnector">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66"/>
          <p:cNvSpPr txBox="1"/>
          <p:nvPr>
            <p:ph idx="1" type="subTitle"/>
          </p:nvPr>
        </p:nvSpPr>
        <p:spPr>
          <a:xfrm>
            <a:off x="2413200" y="2115000"/>
            <a:ext cx="4317600" cy="1826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2400">
                <a:solidFill>
                  <a:schemeClr val="dk1"/>
                </a:solidFill>
              </a:rPr>
              <a:t>provide people with </a:t>
            </a:r>
            <a:r>
              <a:rPr b="1" lang="en" sz="2400">
                <a:solidFill>
                  <a:schemeClr val="dk1"/>
                </a:solidFill>
                <a:highlight>
                  <a:schemeClr val="accent1"/>
                </a:highlight>
              </a:rPr>
              <a:t>trustworthy</a:t>
            </a:r>
            <a:r>
              <a:rPr b="1" lang="en" sz="2400">
                <a:solidFill>
                  <a:schemeClr val="dk1"/>
                </a:solidFill>
              </a:rPr>
              <a:t> </a:t>
            </a:r>
            <a:r>
              <a:rPr lang="en" sz="2400">
                <a:solidFill>
                  <a:schemeClr val="dk1"/>
                </a:solidFill>
              </a:rPr>
              <a:t>and </a:t>
            </a:r>
            <a:r>
              <a:rPr b="1" lang="en" sz="2400">
                <a:solidFill>
                  <a:schemeClr val="dk1"/>
                </a:solidFill>
                <a:highlight>
                  <a:schemeClr val="accent1"/>
                </a:highlight>
              </a:rPr>
              <a:t>helpful</a:t>
            </a:r>
            <a:r>
              <a:rPr b="1" lang="en" sz="2400">
                <a:solidFill>
                  <a:schemeClr val="dk1"/>
                </a:solidFill>
              </a:rPr>
              <a:t> </a:t>
            </a:r>
            <a:r>
              <a:rPr lang="en" sz="2400">
                <a:solidFill>
                  <a:schemeClr val="dk1"/>
                </a:solidFill>
              </a:rPr>
              <a:t>guiding </a:t>
            </a:r>
            <a:r>
              <a:rPr b="1" lang="en" sz="2400">
                <a:solidFill>
                  <a:schemeClr val="dk1"/>
                </a:solidFill>
                <a:highlight>
                  <a:schemeClr val="accent1"/>
                </a:highlight>
              </a:rPr>
              <a:t>information</a:t>
            </a:r>
            <a:r>
              <a:rPr b="1" lang="en" sz="2400">
                <a:solidFill>
                  <a:schemeClr val="dk1"/>
                </a:solidFill>
              </a:rPr>
              <a:t> </a:t>
            </a:r>
            <a:r>
              <a:rPr lang="en" sz="2400">
                <a:solidFill>
                  <a:schemeClr val="dk1"/>
                </a:solidFill>
              </a:rPr>
              <a:t>about exercising and fitness?</a:t>
            </a:r>
            <a:endParaRPr b="1" sz="2400">
              <a:solidFill>
                <a:schemeClr val="dk1"/>
              </a:solidFill>
            </a:endParaRPr>
          </a:p>
        </p:txBody>
      </p:sp>
      <p:sp>
        <p:nvSpPr>
          <p:cNvPr id="929" name="Google Shape;929;p66"/>
          <p:cNvSpPr txBox="1"/>
          <p:nvPr>
            <p:ph type="title"/>
          </p:nvPr>
        </p:nvSpPr>
        <p:spPr>
          <a:xfrm>
            <a:off x="2552900" y="1521602"/>
            <a:ext cx="40380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HOW MIGHT WE</a:t>
            </a:r>
            <a:endParaRPr/>
          </a:p>
        </p:txBody>
      </p:sp>
      <p:sp>
        <p:nvSpPr>
          <p:cNvPr id="930" name="Google Shape;930;p66"/>
          <p:cNvSpPr/>
          <p:nvPr/>
        </p:nvSpPr>
        <p:spPr>
          <a:xfrm rot="-7779127">
            <a:off x="608568" y="2132687"/>
            <a:ext cx="424269" cy="52164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1" name="Google Shape;931;p66"/>
          <p:cNvGrpSpPr/>
          <p:nvPr/>
        </p:nvGrpSpPr>
        <p:grpSpPr>
          <a:xfrm>
            <a:off x="1527764" y="2640457"/>
            <a:ext cx="455962" cy="455994"/>
            <a:chOff x="1081404" y="1212475"/>
            <a:chExt cx="348275" cy="348300"/>
          </a:xfrm>
        </p:grpSpPr>
        <p:sp>
          <p:nvSpPr>
            <p:cNvPr id="932" name="Google Shape;932;p66"/>
            <p:cNvSpPr/>
            <p:nvPr/>
          </p:nvSpPr>
          <p:spPr>
            <a:xfrm>
              <a:off x="1081404" y="1212475"/>
              <a:ext cx="348275" cy="348300"/>
            </a:xfrm>
            <a:custGeom>
              <a:rect b="b" l="l" r="r" t="t"/>
              <a:pathLst>
                <a:path extrusionOk="0" h="13932" w="13931">
                  <a:moveTo>
                    <a:pt x="10418" y="894"/>
                  </a:moveTo>
                  <a:cubicBezTo>
                    <a:pt x="10906" y="1060"/>
                    <a:pt x="11264" y="1537"/>
                    <a:pt x="11264" y="2084"/>
                  </a:cubicBezTo>
                  <a:lnTo>
                    <a:pt x="11264" y="6990"/>
                  </a:lnTo>
                  <a:lnTo>
                    <a:pt x="10418" y="6990"/>
                  </a:lnTo>
                  <a:lnTo>
                    <a:pt x="10418" y="894"/>
                  </a:lnTo>
                  <a:close/>
                  <a:moveTo>
                    <a:pt x="11264" y="7811"/>
                  </a:moveTo>
                  <a:lnTo>
                    <a:pt x="11264" y="9823"/>
                  </a:lnTo>
                  <a:lnTo>
                    <a:pt x="8025" y="9823"/>
                  </a:lnTo>
                  <a:lnTo>
                    <a:pt x="10180" y="7811"/>
                  </a:lnTo>
                  <a:close/>
                  <a:moveTo>
                    <a:pt x="11883" y="10645"/>
                  </a:moveTo>
                  <a:cubicBezTo>
                    <a:pt x="12561" y="10645"/>
                    <a:pt x="13109" y="11193"/>
                    <a:pt x="13109" y="11871"/>
                  </a:cubicBezTo>
                  <a:lnTo>
                    <a:pt x="13109" y="11883"/>
                  </a:lnTo>
                  <a:cubicBezTo>
                    <a:pt x="13109" y="12562"/>
                    <a:pt x="12561" y="13121"/>
                    <a:pt x="11883" y="13121"/>
                  </a:cubicBezTo>
                  <a:lnTo>
                    <a:pt x="2048" y="13121"/>
                  </a:lnTo>
                  <a:cubicBezTo>
                    <a:pt x="1370" y="13121"/>
                    <a:pt x="810" y="12562"/>
                    <a:pt x="810" y="11883"/>
                  </a:cubicBezTo>
                  <a:lnTo>
                    <a:pt x="810" y="11871"/>
                  </a:lnTo>
                  <a:cubicBezTo>
                    <a:pt x="810" y="11193"/>
                    <a:pt x="1370" y="10645"/>
                    <a:pt x="2048" y="10645"/>
                  </a:cubicBezTo>
                  <a:close/>
                  <a:moveTo>
                    <a:pt x="7835" y="1"/>
                  </a:moveTo>
                  <a:cubicBezTo>
                    <a:pt x="7680" y="1"/>
                    <a:pt x="7525" y="96"/>
                    <a:pt x="7466" y="251"/>
                  </a:cubicBezTo>
                  <a:lnTo>
                    <a:pt x="6954" y="1429"/>
                  </a:lnTo>
                  <a:cubicBezTo>
                    <a:pt x="6858" y="1632"/>
                    <a:pt x="6954" y="1870"/>
                    <a:pt x="7168" y="1965"/>
                  </a:cubicBezTo>
                  <a:cubicBezTo>
                    <a:pt x="7218" y="1986"/>
                    <a:pt x="7269" y="1995"/>
                    <a:pt x="7321" y="1995"/>
                  </a:cubicBezTo>
                  <a:cubicBezTo>
                    <a:pt x="7479" y="1995"/>
                    <a:pt x="7632" y="1904"/>
                    <a:pt x="7704" y="1751"/>
                  </a:cubicBezTo>
                  <a:lnTo>
                    <a:pt x="8108" y="822"/>
                  </a:lnTo>
                  <a:lnTo>
                    <a:pt x="9597" y="822"/>
                  </a:lnTo>
                  <a:lnTo>
                    <a:pt x="9597" y="7228"/>
                  </a:lnTo>
                  <a:lnTo>
                    <a:pt x="6811" y="9823"/>
                  </a:lnTo>
                  <a:lnTo>
                    <a:pt x="2048" y="9823"/>
                  </a:lnTo>
                  <a:cubicBezTo>
                    <a:pt x="917" y="9823"/>
                    <a:pt x="0" y="10740"/>
                    <a:pt x="0" y="11871"/>
                  </a:cubicBezTo>
                  <a:lnTo>
                    <a:pt x="0" y="11883"/>
                  </a:lnTo>
                  <a:cubicBezTo>
                    <a:pt x="0" y="13014"/>
                    <a:pt x="917" y="13931"/>
                    <a:pt x="2048" y="13931"/>
                  </a:cubicBezTo>
                  <a:lnTo>
                    <a:pt x="11883" y="13931"/>
                  </a:lnTo>
                  <a:cubicBezTo>
                    <a:pt x="13014" y="13931"/>
                    <a:pt x="13931" y="13014"/>
                    <a:pt x="13931" y="11883"/>
                  </a:cubicBezTo>
                  <a:lnTo>
                    <a:pt x="13931" y="11871"/>
                  </a:lnTo>
                  <a:cubicBezTo>
                    <a:pt x="13931" y="10812"/>
                    <a:pt x="13121" y="9931"/>
                    <a:pt x="12073" y="9835"/>
                  </a:cubicBezTo>
                  <a:lnTo>
                    <a:pt x="12073" y="2072"/>
                  </a:lnTo>
                  <a:cubicBezTo>
                    <a:pt x="12073" y="929"/>
                    <a:pt x="11156" y="1"/>
                    <a:pt x="100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66"/>
            <p:cNvSpPr/>
            <p:nvPr/>
          </p:nvSpPr>
          <p:spPr>
            <a:xfrm>
              <a:off x="1134079" y="1498825"/>
              <a:ext cx="243225" cy="20575"/>
            </a:xfrm>
            <a:custGeom>
              <a:rect b="b" l="l" r="r" t="t"/>
              <a:pathLst>
                <a:path extrusionOk="0" h="823" w="9729">
                  <a:moveTo>
                    <a:pt x="548" y="1"/>
                  </a:moveTo>
                  <a:cubicBezTo>
                    <a:pt x="1" y="24"/>
                    <a:pt x="1" y="798"/>
                    <a:pt x="548" y="822"/>
                  </a:cubicBezTo>
                  <a:lnTo>
                    <a:pt x="9192" y="822"/>
                  </a:lnTo>
                  <a:cubicBezTo>
                    <a:pt x="9728" y="798"/>
                    <a:pt x="9728" y="24"/>
                    <a:pt x="91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4" name="Google Shape;934;p66"/>
          <p:cNvGrpSpPr/>
          <p:nvPr/>
        </p:nvGrpSpPr>
        <p:grpSpPr>
          <a:xfrm>
            <a:off x="7165347" y="2640453"/>
            <a:ext cx="450888" cy="455994"/>
            <a:chOff x="5714772" y="4150675"/>
            <a:chExt cx="344400" cy="348300"/>
          </a:xfrm>
        </p:grpSpPr>
        <p:sp>
          <p:nvSpPr>
            <p:cNvPr id="935" name="Google Shape;935;p66"/>
            <p:cNvSpPr/>
            <p:nvPr/>
          </p:nvSpPr>
          <p:spPr>
            <a:xfrm>
              <a:off x="5714772" y="4150675"/>
              <a:ext cx="344400" cy="348300"/>
            </a:xfrm>
            <a:custGeom>
              <a:rect b="b" l="l" r="r" t="t"/>
              <a:pathLst>
                <a:path extrusionOk="0" h="13932" w="13776">
                  <a:moveTo>
                    <a:pt x="10609" y="928"/>
                  </a:moveTo>
                  <a:lnTo>
                    <a:pt x="12811" y="3142"/>
                  </a:lnTo>
                  <a:lnTo>
                    <a:pt x="12430" y="3833"/>
                  </a:lnTo>
                  <a:lnTo>
                    <a:pt x="9942" y="1345"/>
                  </a:lnTo>
                  <a:lnTo>
                    <a:pt x="10609" y="928"/>
                  </a:lnTo>
                  <a:close/>
                  <a:moveTo>
                    <a:pt x="9251" y="1785"/>
                  </a:moveTo>
                  <a:cubicBezTo>
                    <a:pt x="9251" y="1785"/>
                    <a:pt x="12002" y="4559"/>
                    <a:pt x="12014" y="4559"/>
                  </a:cubicBezTo>
                  <a:lnTo>
                    <a:pt x="11621" y="5250"/>
                  </a:lnTo>
                  <a:lnTo>
                    <a:pt x="8585" y="2214"/>
                  </a:lnTo>
                  <a:lnTo>
                    <a:pt x="9251" y="1785"/>
                  </a:lnTo>
                  <a:close/>
                  <a:moveTo>
                    <a:pt x="7079" y="2148"/>
                  </a:moveTo>
                  <a:cubicBezTo>
                    <a:pt x="7257" y="2148"/>
                    <a:pt x="7436" y="2214"/>
                    <a:pt x="7561" y="2345"/>
                  </a:cubicBezTo>
                  <a:lnTo>
                    <a:pt x="11502" y="6297"/>
                  </a:lnTo>
                  <a:cubicBezTo>
                    <a:pt x="11776" y="6548"/>
                    <a:pt x="11776" y="7000"/>
                    <a:pt x="11502" y="7262"/>
                  </a:cubicBezTo>
                  <a:lnTo>
                    <a:pt x="7180" y="11584"/>
                  </a:lnTo>
                  <a:cubicBezTo>
                    <a:pt x="7049" y="11721"/>
                    <a:pt x="6870" y="11789"/>
                    <a:pt x="6693" y="11789"/>
                  </a:cubicBezTo>
                  <a:cubicBezTo>
                    <a:pt x="6516" y="11789"/>
                    <a:pt x="6340" y="11721"/>
                    <a:pt x="6215" y="11584"/>
                  </a:cubicBezTo>
                  <a:lnTo>
                    <a:pt x="2262" y="7643"/>
                  </a:lnTo>
                  <a:cubicBezTo>
                    <a:pt x="2001" y="7393"/>
                    <a:pt x="2001" y="6929"/>
                    <a:pt x="2262" y="6678"/>
                  </a:cubicBezTo>
                  <a:lnTo>
                    <a:pt x="6596" y="2345"/>
                  </a:lnTo>
                  <a:cubicBezTo>
                    <a:pt x="6721" y="2214"/>
                    <a:pt x="6900" y="2148"/>
                    <a:pt x="7079" y="2148"/>
                  </a:cubicBezTo>
                  <a:close/>
                  <a:moveTo>
                    <a:pt x="2155" y="8679"/>
                  </a:moveTo>
                  <a:lnTo>
                    <a:pt x="5191" y="11727"/>
                  </a:lnTo>
                  <a:lnTo>
                    <a:pt x="4525" y="12143"/>
                  </a:lnTo>
                  <a:lnTo>
                    <a:pt x="1762" y="9369"/>
                  </a:lnTo>
                  <a:lnTo>
                    <a:pt x="2155" y="8679"/>
                  </a:lnTo>
                  <a:close/>
                  <a:moveTo>
                    <a:pt x="1346" y="10107"/>
                  </a:moveTo>
                  <a:lnTo>
                    <a:pt x="3822" y="12584"/>
                  </a:lnTo>
                  <a:lnTo>
                    <a:pt x="3167" y="13001"/>
                  </a:lnTo>
                  <a:lnTo>
                    <a:pt x="953" y="10798"/>
                  </a:lnTo>
                  <a:lnTo>
                    <a:pt x="1346" y="10107"/>
                  </a:lnTo>
                  <a:close/>
                  <a:moveTo>
                    <a:pt x="10658" y="1"/>
                  </a:moveTo>
                  <a:cubicBezTo>
                    <a:pt x="10584" y="1"/>
                    <a:pt x="10510" y="20"/>
                    <a:pt x="10442" y="59"/>
                  </a:cubicBezTo>
                  <a:lnTo>
                    <a:pt x="7977" y="1630"/>
                  </a:lnTo>
                  <a:cubicBezTo>
                    <a:pt x="7722" y="1433"/>
                    <a:pt x="7404" y="1336"/>
                    <a:pt x="7085" y="1336"/>
                  </a:cubicBezTo>
                  <a:cubicBezTo>
                    <a:pt x="6691" y="1336"/>
                    <a:pt x="6296" y="1484"/>
                    <a:pt x="6013" y="1773"/>
                  </a:cubicBezTo>
                  <a:lnTo>
                    <a:pt x="1691" y="6095"/>
                  </a:lnTo>
                  <a:cubicBezTo>
                    <a:pt x="1155" y="6607"/>
                    <a:pt x="1108" y="7500"/>
                    <a:pt x="1560" y="8072"/>
                  </a:cubicBezTo>
                  <a:lnTo>
                    <a:pt x="96" y="10655"/>
                  </a:lnTo>
                  <a:cubicBezTo>
                    <a:pt x="0" y="10822"/>
                    <a:pt x="24" y="11024"/>
                    <a:pt x="155" y="11155"/>
                  </a:cubicBezTo>
                  <a:lnTo>
                    <a:pt x="2822" y="13810"/>
                  </a:lnTo>
                  <a:cubicBezTo>
                    <a:pt x="2897" y="13893"/>
                    <a:pt x="3000" y="13931"/>
                    <a:pt x="3106" y="13931"/>
                  </a:cubicBezTo>
                  <a:cubicBezTo>
                    <a:pt x="3184" y="13931"/>
                    <a:pt x="3263" y="13910"/>
                    <a:pt x="3334" y="13870"/>
                  </a:cubicBezTo>
                  <a:lnTo>
                    <a:pt x="5799" y="12298"/>
                  </a:lnTo>
                  <a:cubicBezTo>
                    <a:pt x="6057" y="12502"/>
                    <a:pt x="6378" y="12602"/>
                    <a:pt x="6698" y="12602"/>
                  </a:cubicBezTo>
                  <a:cubicBezTo>
                    <a:pt x="7088" y="12602"/>
                    <a:pt x="7477" y="12455"/>
                    <a:pt x="7751" y="12167"/>
                  </a:cubicBezTo>
                  <a:lnTo>
                    <a:pt x="12085" y="7833"/>
                  </a:lnTo>
                  <a:cubicBezTo>
                    <a:pt x="12609" y="7321"/>
                    <a:pt x="12669" y="6428"/>
                    <a:pt x="12216" y="5857"/>
                  </a:cubicBezTo>
                  <a:lnTo>
                    <a:pt x="13681" y="3273"/>
                  </a:lnTo>
                  <a:cubicBezTo>
                    <a:pt x="13776" y="3119"/>
                    <a:pt x="13740" y="2916"/>
                    <a:pt x="13609" y="2785"/>
                  </a:cubicBezTo>
                  <a:lnTo>
                    <a:pt x="10954" y="118"/>
                  </a:lnTo>
                  <a:cubicBezTo>
                    <a:pt x="10870" y="41"/>
                    <a:pt x="10764" y="1"/>
                    <a:pt x="1065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66"/>
            <p:cNvSpPr/>
            <p:nvPr/>
          </p:nvSpPr>
          <p:spPr>
            <a:xfrm>
              <a:off x="5842472" y="4256925"/>
              <a:ext cx="114600" cy="112225"/>
            </a:xfrm>
            <a:custGeom>
              <a:rect b="b" l="l" r="r" t="t"/>
              <a:pathLst>
                <a:path extrusionOk="0" h="4489" w="4584">
                  <a:moveTo>
                    <a:pt x="1657" y="823"/>
                  </a:moveTo>
                  <a:cubicBezTo>
                    <a:pt x="1725" y="823"/>
                    <a:pt x="1797" y="834"/>
                    <a:pt x="1869" y="857"/>
                  </a:cubicBezTo>
                  <a:cubicBezTo>
                    <a:pt x="1977" y="893"/>
                    <a:pt x="2072" y="940"/>
                    <a:pt x="2143" y="1024"/>
                  </a:cubicBezTo>
                  <a:cubicBezTo>
                    <a:pt x="2322" y="1190"/>
                    <a:pt x="2381" y="1440"/>
                    <a:pt x="2334" y="1678"/>
                  </a:cubicBezTo>
                  <a:cubicBezTo>
                    <a:pt x="2298" y="1809"/>
                    <a:pt x="2346" y="1952"/>
                    <a:pt x="2441" y="2059"/>
                  </a:cubicBezTo>
                  <a:cubicBezTo>
                    <a:pt x="2515" y="2133"/>
                    <a:pt x="2624" y="2178"/>
                    <a:pt x="2731" y="2178"/>
                  </a:cubicBezTo>
                  <a:cubicBezTo>
                    <a:pt x="2762" y="2178"/>
                    <a:pt x="2792" y="2175"/>
                    <a:pt x="2822" y="2167"/>
                  </a:cubicBezTo>
                  <a:cubicBezTo>
                    <a:pt x="2878" y="2153"/>
                    <a:pt x="2934" y="2146"/>
                    <a:pt x="2989" y="2146"/>
                  </a:cubicBezTo>
                  <a:cubicBezTo>
                    <a:pt x="3169" y="2146"/>
                    <a:pt x="3340" y="2218"/>
                    <a:pt x="3477" y="2345"/>
                  </a:cubicBezTo>
                  <a:cubicBezTo>
                    <a:pt x="3751" y="2619"/>
                    <a:pt x="3739" y="3048"/>
                    <a:pt x="3465" y="3345"/>
                  </a:cubicBezTo>
                  <a:cubicBezTo>
                    <a:pt x="3293" y="3517"/>
                    <a:pt x="3001" y="3656"/>
                    <a:pt x="2756" y="3656"/>
                  </a:cubicBezTo>
                  <a:cubicBezTo>
                    <a:pt x="2746" y="3656"/>
                    <a:pt x="2736" y="3655"/>
                    <a:pt x="2727" y="3655"/>
                  </a:cubicBezTo>
                  <a:cubicBezTo>
                    <a:pt x="2703" y="3655"/>
                    <a:pt x="1381" y="3667"/>
                    <a:pt x="822" y="3679"/>
                  </a:cubicBezTo>
                  <a:cubicBezTo>
                    <a:pt x="822" y="3119"/>
                    <a:pt x="845" y="1786"/>
                    <a:pt x="834" y="1762"/>
                  </a:cubicBezTo>
                  <a:cubicBezTo>
                    <a:pt x="834" y="1306"/>
                    <a:pt x="1194" y="823"/>
                    <a:pt x="1657" y="823"/>
                  </a:cubicBezTo>
                  <a:close/>
                  <a:moveTo>
                    <a:pt x="1665" y="0"/>
                  </a:moveTo>
                  <a:cubicBezTo>
                    <a:pt x="1282" y="0"/>
                    <a:pt x="905" y="147"/>
                    <a:pt x="607" y="428"/>
                  </a:cubicBezTo>
                  <a:cubicBezTo>
                    <a:pt x="250" y="750"/>
                    <a:pt x="12" y="1297"/>
                    <a:pt x="24" y="1774"/>
                  </a:cubicBezTo>
                  <a:cubicBezTo>
                    <a:pt x="24" y="1881"/>
                    <a:pt x="0" y="3893"/>
                    <a:pt x="0" y="3905"/>
                  </a:cubicBezTo>
                  <a:cubicBezTo>
                    <a:pt x="0" y="4060"/>
                    <a:pt x="60" y="4203"/>
                    <a:pt x="167" y="4322"/>
                  </a:cubicBezTo>
                  <a:lnTo>
                    <a:pt x="179" y="4322"/>
                  </a:lnTo>
                  <a:cubicBezTo>
                    <a:pt x="286" y="4429"/>
                    <a:pt x="429" y="4488"/>
                    <a:pt x="583" y="4488"/>
                  </a:cubicBezTo>
                  <a:cubicBezTo>
                    <a:pt x="595" y="4488"/>
                    <a:pt x="2608" y="4464"/>
                    <a:pt x="2715" y="4464"/>
                  </a:cubicBezTo>
                  <a:cubicBezTo>
                    <a:pt x="2727" y="4465"/>
                    <a:pt x="2739" y="4465"/>
                    <a:pt x="2751" y="4465"/>
                  </a:cubicBezTo>
                  <a:cubicBezTo>
                    <a:pt x="3218" y="4465"/>
                    <a:pt x="3747" y="4241"/>
                    <a:pt x="4060" y="3893"/>
                  </a:cubicBezTo>
                  <a:cubicBezTo>
                    <a:pt x="4453" y="3464"/>
                    <a:pt x="4584" y="2893"/>
                    <a:pt x="4417" y="2381"/>
                  </a:cubicBezTo>
                  <a:cubicBezTo>
                    <a:pt x="4346" y="2155"/>
                    <a:pt x="4215" y="1940"/>
                    <a:pt x="4048" y="1774"/>
                  </a:cubicBezTo>
                  <a:cubicBezTo>
                    <a:pt x="3798" y="1524"/>
                    <a:pt x="3489" y="1381"/>
                    <a:pt x="3155" y="1333"/>
                  </a:cubicBezTo>
                  <a:cubicBezTo>
                    <a:pt x="3120" y="1000"/>
                    <a:pt x="2965" y="690"/>
                    <a:pt x="2727" y="440"/>
                  </a:cubicBezTo>
                  <a:cubicBezTo>
                    <a:pt x="2548" y="273"/>
                    <a:pt x="2346" y="142"/>
                    <a:pt x="2119" y="71"/>
                  </a:cubicBezTo>
                  <a:cubicBezTo>
                    <a:pt x="1970" y="24"/>
                    <a:pt x="1817" y="0"/>
                    <a:pt x="16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67"/>
          <p:cNvSpPr txBox="1"/>
          <p:nvPr>
            <p:ph idx="1" type="subTitle"/>
          </p:nvPr>
        </p:nvSpPr>
        <p:spPr>
          <a:xfrm>
            <a:off x="1850575" y="1843225"/>
            <a:ext cx="5055900" cy="12021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None/>
            </a:pPr>
            <a:r>
              <a:rPr lang="en" sz="2400">
                <a:solidFill>
                  <a:srgbClr val="000000"/>
                </a:solidFill>
              </a:rPr>
              <a:t>A platform that </a:t>
            </a:r>
            <a:r>
              <a:rPr lang="en" sz="2400">
                <a:solidFill>
                  <a:srgbClr val="000000"/>
                </a:solidFill>
                <a:highlight>
                  <a:srgbClr val="F9CB9C"/>
                </a:highlight>
              </a:rPr>
              <a:t>tracks/provides</a:t>
            </a:r>
            <a:r>
              <a:rPr lang="en" sz="2400">
                <a:solidFill>
                  <a:srgbClr val="000000"/>
                </a:solidFill>
              </a:rPr>
              <a:t> workout routines and nutrition habits and gives </a:t>
            </a:r>
            <a:r>
              <a:rPr lang="en" sz="2400">
                <a:solidFill>
                  <a:srgbClr val="000000"/>
                </a:solidFill>
                <a:highlight>
                  <a:srgbClr val="F9CB9C"/>
                </a:highlight>
              </a:rPr>
              <a:t>recommended changes</a:t>
            </a:r>
            <a:endParaRPr sz="2400">
              <a:solidFill>
                <a:schemeClr val="dk1"/>
              </a:solidFill>
              <a:highlight>
                <a:srgbClr val="F9CB9C"/>
              </a:highlight>
            </a:endParaRPr>
          </a:p>
        </p:txBody>
      </p:sp>
      <p:sp>
        <p:nvSpPr>
          <p:cNvPr id="942" name="Google Shape;942;p67"/>
          <p:cNvSpPr txBox="1"/>
          <p:nvPr>
            <p:ph type="title"/>
          </p:nvPr>
        </p:nvSpPr>
        <p:spPr>
          <a:xfrm>
            <a:off x="2419750" y="1387227"/>
            <a:ext cx="40380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SOLUTION</a:t>
            </a:r>
            <a:endParaRPr/>
          </a:p>
        </p:txBody>
      </p:sp>
      <p:sp>
        <p:nvSpPr>
          <p:cNvPr id="943" name="Google Shape;943;p67"/>
          <p:cNvSpPr/>
          <p:nvPr/>
        </p:nvSpPr>
        <p:spPr>
          <a:xfrm rot="-7779127">
            <a:off x="608568" y="2132687"/>
            <a:ext cx="424269" cy="52164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4" name="Google Shape;944;p67"/>
          <p:cNvGrpSpPr/>
          <p:nvPr/>
        </p:nvGrpSpPr>
        <p:grpSpPr>
          <a:xfrm>
            <a:off x="1527764" y="2640457"/>
            <a:ext cx="455962" cy="455994"/>
            <a:chOff x="1081404" y="1212475"/>
            <a:chExt cx="348275" cy="348300"/>
          </a:xfrm>
        </p:grpSpPr>
        <p:sp>
          <p:nvSpPr>
            <p:cNvPr id="945" name="Google Shape;945;p67"/>
            <p:cNvSpPr/>
            <p:nvPr/>
          </p:nvSpPr>
          <p:spPr>
            <a:xfrm>
              <a:off x="1081404" y="1212475"/>
              <a:ext cx="348275" cy="348300"/>
            </a:xfrm>
            <a:custGeom>
              <a:rect b="b" l="l" r="r" t="t"/>
              <a:pathLst>
                <a:path extrusionOk="0" h="13932" w="13931">
                  <a:moveTo>
                    <a:pt x="10418" y="894"/>
                  </a:moveTo>
                  <a:cubicBezTo>
                    <a:pt x="10906" y="1060"/>
                    <a:pt x="11264" y="1537"/>
                    <a:pt x="11264" y="2084"/>
                  </a:cubicBezTo>
                  <a:lnTo>
                    <a:pt x="11264" y="6990"/>
                  </a:lnTo>
                  <a:lnTo>
                    <a:pt x="10418" y="6990"/>
                  </a:lnTo>
                  <a:lnTo>
                    <a:pt x="10418" y="894"/>
                  </a:lnTo>
                  <a:close/>
                  <a:moveTo>
                    <a:pt x="11264" y="7811"/>
                  </a:moveTo>
                  <a:lnTo>
                    <a:pt x="11264" y="9823"/>
                  </a:lnTo>
                  <a:lnTo>
                    <a:pt x="8025" y="9823"/>
                  </a:lnTo>
                  <a:lnTo>
                    <a:pt x="10180" y="7811"/>
                  </a:lnTo>
                  <a:close/>
                  <a:moveTo>
                    <a:pt x="11883" y="10645"/>
                  </a:moveTo>
                  <a:cubicBezTo>
                    <a:pt x="12561" y="10645"/>
                    <a:pt x="13109" y="11193"/>
                    <a:pt x="13109" y="11871"/>
                  </a:cubicBezTo>
                  <a:lnTo>
                    <a:pt x="13109" y="11883"/>
                  </a:lnTo>
                  <a:cubicBezTo>
                    <a:pt x="13109" y="12562"/>
                    <a:pt x="12561" y="13121"/>
                    <a:pt x="11883" y="13121"/>
                  </a:cubicBezTo>
                  <a:lnTo>
                    <a:pt x="2048" y="13121"/>
                  </a:lnTo>
                  <a:cubicBezTo>
                    <a:pt x="1370" y="13121"/>
                    <a:pt x="810" y="12562"/>
                    <a:pt x="810" y="11883"/>
                  </a:cubicBezTo>
                  <a:lnTo>
                    <a:pt x="810" y="11871"/>
                  </a:lnTo>
                  <a:cubicBezTo>
                    <a:pt x="810" y="11193"/>
                    <a:pt x="1370" y="10645"/>
                    <a:pt x="2048" y="10645"/>
                  </a:cubicBezTo>
                  <a:close/>
                  <a:moveTo>
                    <a:pt x="7835" y="1"/>
                  </a:moveTo>
                  <a:cubicBezTo>
                    <a:pt x="7680" y="1"/>
                    <a:pt x="7525" y="96"/>
                    <a:pt x="7466" y="251"/>
                  </a:cubicBezTo>
                  <a:lnTo>
                    <a:pt x="6954" y="1429"/>
                  </a:lnTo>
                  <a:cubicBezTo>
                    <a:pt x="6858" y="1632"/>
                    <a:pt x="6954" y="1870"/>
                    <a:pt x="7168" y="1965"/>
                  </a:cubicBezTo>
                  <a:cubicBezTo>
                    <a:pt x="7218" y="1986"/>
                    <a:pt x="7269" y="1995"/>
                    <a:pt x="7321" y="1995"/>
                  </a:cubicBezTo>
                  <a:cubicBezTo>
                    <a:pt x="7479" y="1995"/>
                    <a:pt x="7632" y="1904"/>
                    <a:pt x="7704" y="1751"/>
                  </a:cubicBezTo>
                  <a:lnTo>
                    <a:pt x="8108" y="822"/>
                  </a:lnTo>
                  <a:lnTo>
                    <a:pt x="9597" y="822"/>
                  </a:lnTo>
                  <a:lnTo>
                    <a:pt x="9597" y="7228"/>
                  </a:lnTo>
                  <a:lnTo>
                    <a:pt x="6811" y="9823"/>
                  </a:lnTo>
                  <a:lnTo>
                    <a:pt x="2048" y="9823"/>
                  </a:lnTo>
                  <a:cubicBezTo>
                    <a:pt x="917" y="9823"/>
                    <a:pt x="0" y="10740"/>
                    <a:pt x="0" y="11871"/>
                  </a:cubicBezTo>
                  <a:lnTo>
                    <a:pt x="0" y="11883"/>
                  </a:lnTo>
                  <a:cubicBezTo>
                    <a:pt x="0" y="13014"/>
                    <a:pt x="917" y="13931"/>
                    <a:pt x="2048" y="13931"/>
                  </a:cubicBezTo>
                  <a:lnTo>
                    <a:pt x="11883" y="13931"/>
                  </a:lnTo>
                  <a:cubicBezTo>
                    <a:pt x="13014" y="13931"/>
                    <a:pt x="13931" y="13014"/>
                    <a:pt x="13931" y="11883"/>
                  </a:cubicBezTo>
                  <a:lnTo>
                    <a:pt x="13931" y="11871"/>
                  </a:lnTo>
                  <a:cubicBezTo>
                    <a:pt x="13931" y="10812"/>
                    <a:pt x="13121" y="9931"/>
                    <a:pt x="12073" y="9835"/>
                  </a:cubicBezTo>
                  <a:lnTo>
                    <a:pt x="12073" y="2072"/>
                  </a:lnTo>
                  <a:cubicBezTo>
                    <a:pt x="12073" y="929"/>
                    <a:pt x="11156" y="1"/>
                    <a:pt x="100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67"/>
            <p:cNvSpPr/>
            <p:nvPr/>
          </p:nvSpPr>
          <p:spPr>
            <a:xfrm>
              <a:off x="1134079" y="1498825"/>
              <a:ext cx="243225" cy="20575"/>
            </a:xfrm>
            <a:custGeom>
              <a:rect b="b" l="l" r="r" t="t"/>
              <a:pathLst>
                <a:path extrusionOk="0" h="823" w="9729">
                  <a:moveTo>
                    <a:pt x="548" y="1"/>
                  </a:moveTo>
                  <a:cubicBezTo>
                    <a:pt x="1" y="24"/>
                    <a:pt x="1" y="798"/>
                    <a:pt x="548" y="822"/>
                  </a:cubicBezTo>
                  <a:lnTo>
                    <a:pt x="9192" y="822"/>
                  </a:lnTo>
                  <a:cubicBezTo>
                    <a:pt x="9728" y="798"/>
                    <a:pt x="9728" y="24"/>
                    <a:pt x="91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7" name="Google Shape;947;p67"/>
          <p:cNvGrpSpPr/>
          <p:nvPr/>
        </p:nvGrpSpPr>
        <p:grpSpPr>
          <a:xfrm>
            <a:off x="7165347" y="2640453"/>
            <a:ext cx="450888" cy="455994"/>
            <a:chOff x="5714772" y="4150675"/>
            <a:chExt cx="344400" cy="348300"/>
          </a:xfrm>
        </p:grpSpPr>
        <p:sp>
          <p:nvSpPr>
            <p:cNvPr id="948" name="Google Shape;948;p67"/>
            <p:cNvSpPr/>
            <p:nvPr/>
          </p:nvSpPr>
          <p:spPr>
            <a:xfrm>
              <a:off x="5714772" y="4150675"/>
              <a:ext cx="344400" cy="348300"/>
            </a:xfrm>
            <a:custGeom>
              <a:rect b="b" l="l" r="r" t="t"/>
              <a:pathLst>
                <a:path extrusionOk="0" h="13932" w="13776">
                  <a:moveTo>
                    <a:pt x="10609" y="928"/>
                  </a:moveTo>
                  <a:lnTo>
                    <a:pt x="12811" y="3142"/>
                  </a:lnTo>
                  <a:lnTo>
                    <a:pt x="12430" y="3833"/>
                  </a:lnTo>
                  <a:lnTo>
                    <a:pt x="9942" y="1345"/>
                  </a:lnTo>
                  <a:lnTo>
                    <a:pt x="10609" y="928"/>
                  </a:lnTo>
                  <a:close/>
                  <a:moveTo>
                    <a:pt x="9251" y="1785"/>
                  </a:moveTo>
                  <a:cubicBezTo>
                    <a:pt x="9251" y="1785"/>
                    <a:pt x="12002" y="4559"/>
                    <a:pt x="12014" y="4559"/>
                  </a:cubicBezTo>
                  <a:lnTo>
                    <a:pt x="11621" y="5250"/>
                  </a:lnTo>
                  <a:lnTo>
                    <a:pt x="8585" y="2214"/>
                  </a:lnTo>
                  <a:lnTo>
                    <a:pt x="9251" y="1785"/>
                  </a:lnTo>
                  <a:close/>
                  <a:moveTo>
                    <a:pt x="7079" y="2148"/>
                  </a:moveTo>
                  <a:cubicBezTo>
                    <a:pt x="7257" y="2148"/>
                    <a:pt x="7436" y="2214"/>
                    <a:pt x="7561" y="2345"/>
                  </a:cubicBezTo>
                  <a:lnTo>
                    <a:pt x="11502" y="6297"/>
                  </a:lnTo>
                  <a:cubicBezTo>
                    <a:pt x="11776" y="6548"/>
                    <a:pt x="11776" y="7000"/>
                    <a:pt x="11502" y="7262"/>
                  </a:cubicBezTo>
                  <a:lnTo>
                    <a:pt x="7180" y="11584"/>
                  </a:lnTo>
                  <a:cubicBezTo>
                    <a:pt x="7049" y="11721"/>
                    <a:pt x="6870" y="11789"/>
                    <a:pt x="6693" y="11789"/>
                  </a:cubicBezTo>
                  <a:cubicBezTo>
                    <a:pt x="6516" y="11789"/>
                    <a:pt x="6340" y="11721"/>
                    <a:pt x="6215" y="11584"/>
                  </a:cubicBezTo>
                  <a:lnTo>
                    <a:pt x="2262" y="7643"/>
                  </a:lnTo>
                  <a:cubicBezTo>
                    <a:pt x="2001" y="7393"/>
                    <a:pt x="2001" y="6929"/>
                    <a:pt x="2262" y="6678"/>
                  </a:cubicBezTo>
                  <a:lnTo>
                    <a:pt x="6596" y="2345"/>
                  </a:lnTo>
                  <a:cubicBezTo>
                    <a:pt x="6721" y="2214"/>
                    <a:pt x="6900" y="2148"/>
                    <a:pt x="7079" y="2148"/>
                  </a:cubicBezTo>
                  <a:close/>
                  <a:moveTo>
                    <a:pt x="2155" y="8679"/>
                  </a:moveTo>
                  <a:lnTo>
                    <a:pt x="5191" y="11727"/>
                  </a:lnTo>
                  <a:lnTo>
                    <a:pt x="4525" y="12143"/>
                  </a:lnTo>
                  <a:lnTo>
                    <a:pt x="1762" y="9369"/>
                  </a:lnTo>
                  <a:lnTo>
                    <a:pt x="2155" y="8679"/>
                  </a:lnTo>
                  <a:close/>
                  <a:moveTo>
                    <a:pt x="1346" y="10107"/>
                  </a:moveTo>
                  <a:lnTo>
                    <a:pt x="3822" y="12584"/>
                  </a:lnTo>
                  <a:lnTo>
                    <a:pt x="3167" y="13001"/>
                  </a:lnTo>
                  <a:lnTo>
                    <a:pt x="953" y="10798"/>
                  </a:lnTo>
                  <a:lnTo>
                    <a:pt x="1346" y="10107"/>
                  </a:lnTo>
                  <a:close/>
                  <a:moveTo>
                    <a:pt x="10658" y="1"/>
                  </a:moveTo>
                  <a:cubicBezTo>
                    <a:pt x="10584" y="1"/>
                    <a:pt x="10510" y="20"/>
                    <a:pt x="10442" y="59"/>
                  </a:cubicBezTo>
                  <a:lnTo>
                    <a:pt x="7977" y="1630"/>
                  </a:lnTo>
                  <a:cubicBezTo>
                    <a:pt x="7722" y="1433"/>
                    <a:pt x="7404" y="1336"/>
                    <a:pt x="7085" y="1336"/>
                  </a:cubicBezTo>
                  <a:cubicBezTo>
                    <a:pt x="6691" y="1336"/>
                    <a:pt x="6296" y="1484"/>
                    <a:pt x="6013" y="1773"/>
                  </a:cubicBezTo>
                  <a:lnTo>
                    <a:pt x="1691" y="6095"/>
                  </a:lnTo>
                  <a:cubicBezTo>
                    <a:pt x="1155" y="6607"/>
                    <a:pt x="1108" y="7500"/>
                    <a:pt x="1560" y="8072"/>
                  </a:cubicBezTo>
                  <a:lnTo>
                    <a:pt x="96" y="10655"/>
                  </a:lnTo>
                  <a:cubicBezTo>
                    <a:pt x="0" y="10822"/>
                    <a:pt x="24" y="11024"/>
                    <a:pt x="155" y="11155"/>
                  </a:cubicBezTo>
                  <a:lnTo>
                    <a:pt x="2822" y="13810"/>
                  </a:lnTo>
                  <a:cubicBezTo>
                    <a:pt x="2897" y="13893"/>
                    <a:pt x="3000" y="13931"/>
                    <a:pt x="3106" y="13931"/>
                  </a:cubicBezTo>
                  <a:cubicBezTo>
                    <a:pt x="3184" y="13931"/>
                    <a:pt x="3263" y="13910"/>
                    <a:pt x="3334" y="13870"/>
                  </a:cubicBezTo>
                  <a:lnTo>
                    <a:pt x="5799" y="12298"/>
                  </a:lnTo>
                  <a:cubicBezTo>
                    <a:pt x="6057" y="12502"/>
                    <a:pt x="6378" y="12602"/>
                    <a:pt x="6698" y="12602"/>
                  </a:cubicBezTo>
                  <a:cubicBezTo>
                    <a:pt x="7088" y="12602"/>
                    <a:pt x="7477" y="12455"/>
                    <a:pt x="7751" y="12167"/>
                  </a:cubicBezTo>
                  <a:lnTo>
                    <a:pt x="12085" y="7833"/>
                  </a:lnTo>
                  <a:cubicBezTo>
                    <a:pt x="12609" y="7321"/>
                    <a:pt x="12669" y="6428"/>
                    <a:pt x="12216" y="5857"/>
                  </a:cubicBezTo>
                  <a:lnTo>
                    <a:pt x="13681" y="3273"/>
                  </a:lnTo>
                  <a:cubicBezTo>
                    <a:pt x="13776" y="3119"/>
                    <a:pt x="13740" y="2916"/>
                    <a:pt x="13609" y="2785"/>
                  </a:cubicBezTo>
                  <a:lnTo>
                    <a:pt x="10954" y="118"/>
                  </a:lnTo>
                  <a:cubicBezTo>
                    <a:pt x="10870" y="41"/>
                    <a:pt x="10764" y="1"/>
                    <a:pt x="1065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67"/>
            <p:cNvSpPr/>
            <p:nvPr/>
          </p:nvSpPr>
          <p:spPr>
            <a:xfrm>
              <a:off x="5842472" y="4256925"/>
              <a:ext cx="114600" cy="112225"/>
            </a:xfrm>
            <a:custGeom>
              <a:rect b="b" l="l" r="r" t="t"/>
              <a:pathLst>
                <a:path extrusionOk="0" h="4489" w="4584">
                  <a:moveTo>
                    <a:pt x="1657" y="823"/>
                  </a:moveTo>
                  <a:cubicBezTo>
                    <a:pt x="1725" y="823"/>
                    <a:pt x="1797" y="834"/>
                    <a:pt x="1869" y="857"/>
                  </a:cubicBezTo>
                  <a:cubicBezTo>
                    <a:pt x="1977" y="893"/>
                    <a:pt x="2072" y="940"/>
                    <a:pt x="2143" y="1024"/>
                  </a:cubicBezTo>
                  <a:cubicBezTo>
                    <a:pt x="2322" y="1190"/>
                    <a:pt x="2381" y="1440"/>
                    <a:pt x="2334" y="1678"/>
                  </a:cubicBezTo>
                  <a:cubicBezTo>
                    <a:pt x="2298" y="1809"/>
                    <a:pt x="2346" y="1952"/>
                    <a:pt x="2441" y="2059"/>
                  </a:cubicBezTo>
                  <a:cubicBezTo>
                    <a:pt x="2515" y="2133"/>
                    <a:pt x="2624" y="2178"/>
                    <a:pt x="2731" y="2178"/>
                  </a:cubicBezTo>
                  <a:cubicBezTo>
                    <a:pt x="2762" y="2178"/>
                    <a:pt x="2792" y="2175"/>
                    <a:pt x="2822" y="2167"/>
                  </a:cubicBezTo>
                  <a:cubicBezTo>
                    <a:pt x="2878" y="2153"/>
                    <a:pt x="2934" y="2146"/>
                    <a:pt x="2989" y="2146"/>
                  </a:cubicBezTo>
                  <a:cubicBezTo>
                    <a:pt x="3169" y="2146"/>
                    <a:pt x="3340" y="2218"/>
                    <a:pt x="3477" y="2345"/>
                  </a:cubicBezTo>
                  <a:cubicBezTo>
                    <a:pt x="3751" y="2619"/>
                    <a:pt x="3739" y="3048"/>
                    <a:pt x="3465" y="3345"/>
                  </a:cubicBezTo>
                  <a:cubicBezTo>
                    <a:pt x="3293" y="3517"/>
                    <a:pt x="3001" y="3656"/>
                    <a:pt x="2756" y="3656"/>
                  </a:cubicBezTo>
                  <a:cubicBezTo>
                    <a:pt x="2746" y="3656"/>
                    <a:pt x="2736" y="3655"/>
                    <a:pt x="2727" y="3655"/>
                  </a:cubicBezTo>
                  <a:cubicBezTo>
                    <a:pt x="2703" y="3655"/>
                    <a:pt x="1381" y="3667"/>
                    <a:pt x="822" y="3679"/>
                  </a:cubicBezTo>
                  <a:cubicBezTo>
                    <a:pt x="822" y="3119"/>
                    <a:pt x="845" y="1786"/>
                    <a:pt x="834" y="1762"/>
                  </a:cubicBezTo>
                  <a:cubicBezTo>
                    <a:pt x="834" y="1306"/>
                    <a:pt x="1194" y="823"/>
                    <a:pt x="1657" y="823"/>
                  </a:cubicBezTo>
                  <a:close/>
                  <a:moveTo>
                    <a:pt x="1665" y="0"/>
                  </a:moveTo>
                  <a:cubicBezTo>
                    <a:pt x="1282" y="0"/>
                    <a:pt x="905" y="147"/>
                    <a:pt x="607" y="428"/>
                  </a:cubicBezTo>
                  <a:cubicBezTo>
                    <a:pt x="250" y="750"/>
                    <a:pt x="12" y="1297"/>
                    <a:pt x="24" y="1774"/>
                  </a:cubicBezTo>
                  <a:cubicBezTo>
                    <a:pt x="24" y="1881"/>
                    <a:pt x="0" y="3893"/>
                    <a:pt x="0" y="3905"/>
                  </a:cubicBezTo>
                  <a:cubicBezTo>
                    <a:pt x="0" y="4060"/>
                    <a:pt x="60" y="4203"/>
                    <a:pt x="167" y="4322"/>
                  </a:cubicBezTo>
                  <a:lnTo>
                    <a:pt x="179" y="4322"/>
                  </a:lnTo>
                  <a:cubicBezTo>
                    <a:pt x="286" y="4429"/>
                    <a:pt x="429" y="4488"/>
                    <a:pt x="583" y="4488"/>
                  </a:cubicBezTo>
                  <a:cubicBezTo>
                    <a:pt x="595" y="4488"/>
                    <a:pt x="2608" y="4464"/>
                    <a:pt x="2715" y="4464"/>
                  </a:cubicBezTo>
                  <a:cubicBezTo>
                    <a:pt x="2727" y="4465"/>
                    <a:pt x="2739" y="4465"/>
                    <a:pt x="2751" y="4465"/>
                  </a:cubicBezTo>
                  <a:cubicBezTo>
                    <a:pt x="3218" y="4465"/>
                    <a:pt x="3747" y="4241"/>
                    <a:pt x="4060" y="3893"/>
                  </a:cubicBezTo>
                  <a:cubicBezTo>
                    <a:pt x="4453" y="3464"/>
                    <a:pt x="4584" y="2893"/>
                    <a:pt x="4417" y="2381"/>
                  </a:cubicBezTo>
                  <a:cubicBezTo>
                    <a:pt x="4346" y="2155"/>
                    <a:pt x="4215" y="1940"/>
                    <a:pt x="4048" y="1774"/>
                  </a:cubicBezTo>
                  <a:cubicBezTo>
                    <a:pt x="3798" y="1524"/>
                    <a:pt x="3489" y="1381"/>
                    <a:pt x="3155" y="1333"/>
                  </a:cubicBezTo>
                  <a:cubicBezTo>
                    <a:pt x="3120" y="1000"/>
                    <a:pt x="2965" y="690"/>
                    <a:pt x="2727" y="440"/>
                  </a:cubicBezTo>
                  <a:cubicBezTo>
                    <a:pt x="2548" y="273"/>
                    <a:pt x="2346" y="142"/>
                    <a:pt x="2119" y="71"/>
                  </a:cubicBezTo>
                  <a:cubicBezTo>
                    <a:pt x="1970" y="24"/>
                    <a:pt x="1817" y="0"/>
                    <a:pt x="16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68"/>
          <p:cNvSpPr txBox="1"/>
          <p:nvPr>
            <p:ph idx="1" type="subTitle"/>
          </p:nvPr>
        </p:nvSpPr>
        <p:spPr>
          <a:xfrm>
            <a:off x="713225" y="1894625"/>
            <a:ext cx="4461600" cy="2682900"/>
          </a:xfrm>
          <a:prstGeom prst="rect">
            <a:avLst/>
          </a:prstGeom>
        </p:spPr>
        <p:txBody>
          <a:bodyPr anchorCtr="0" anchor="ctr" bIns="91425" lIns="91425" spcFirstLastPara="1" rIns="91425" wrap="square" tIns="91425">
            <a:noAutofit/>
          </a:bodyPr>
          <a:lstStyle/>
          <a:p>
            <a:pPr indent="-330200" lvl="0" marL="457200" rtl="0" algn="l">
              <a:spcBef>
                <a:spcPts val="0"/>
              </a:spcBef>
              <a:spcAft>
                <a:spcPts val="0"/>
              </a:spcAft>
              <a:buClr>
                <a:schemeClr val="dk1"/>
              </a:buClr>
              <a:buSzPts val="1600"/>
              <a:buFont typeface="Work Sans"/>
              <a:buChar char="●"/>
            </a:pPr>
            <a:r>
              <a:rPr lang="en" sz="1600"/>
              <a:t>Some people would like others to </a:t>
            </a:r>
            <a:r>
              <a:rPr b="1" lang="en" sz="1600"/>
              <a:t>critique</a:t>
            </a:r>
            <a:r>
              <a:rPr lang="en" sz="1600"/>
              <a:t> their workout/nutrition habits</a:t>
            </a:r>
            <a:endParaRPr sz="1600"/>
          </a:p>
          <a:p>
            <a:pPr indent="-330200" lvl="0" marL="457200" rtl="0" algn="l">
              <a:spcBef>
                <a:spcPts val="0"/>
              </a:spcBef>
              <a:spcAft>
                <a:spcPts val="0"/>
              </a:spcAft>
              <a:buSzPts val="1600"/>
              <a:buChar char="●"/>
            </a:pPr>
            <a:r>
              <a:rPr lang="en" sz="1600"/>
              <a:t>Receiving </a:t>
            </a:r>
            <a:r>
              <a:rPr b="1" lang="en" sz="1600"/>
              <a:t>feedback</a:t>
            </a:r>
            <a:r>
              <a:rPr lang="en" sz="1600"/>
              <a:t> will </a:t>
            </a:r>
            <a:r>
              <a:rPr b="1" lang="en" sz="1600"/>
              <a:t>empower</a:t>
            </a:r>
            <a:r>
              <a:rPr lang="en" sz="1600"/>
              <a:t> people to exercise more</a:t>
            </a:r>
            <a:endParaRPr sz="1600"/>
          </a:p>
        </p:txBody>
      </p:sp>
      <p:sp>
        <p:nvSpPr>
          <p:cNvPr id="955" name="Google Shape;955;p68"/>
          <p:cNvSpPr txBox="1"/>
          <p:nvPr>
            <p:ph idx="2" type="subTitle"/>
          </p:nvPr>
        </p:nvSpPr>
        <p:spPr>
          <a:xfrm>
            <a:off x="713225" y="1344775"/>
            <a:ext cx="3877500" cy="37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KEY ASSUMPTIONS</a:t>
            </a:r>
            <a:endParaRPr/>
          </a:p>
        </p:txBody>
      </p:sp>
      <p:grpSp>
        <p:nvGrpSpPr>
          <p:cNvPr id="956" name="Google Shape;956;p68"/>
          <p:cNvGrpSpPr/>
          <p:nvPr/>
        </p:nvGrpSpPr>
        <p:grpSpPr>
          <a:xfrm>
            <a:off x="5952238" y="3326814"/>
            <a:ext cx="916673" cy="1087445"/>
            <a:chOff x="17476738" y="-671886"/>
            <a:chExt cx="916673" cy="1087445"/>
          </a:xfrm>
        </p:grpSpPr>
        <p:sp>
          <p:nvSpPr>
            <p:cNvPr id="957" name="Google Shape;957;p68"/>
            <p:cNvSpPr/>
            <p:nvPr/>
          </p:nvSpPr>
          <p:spPr>
            <a:xfrm rot="1205075">
              <a:off x="17598411" y="-581446"/>
              <a:ext cx="673327" cy="82786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68"/>
            <p:cNvSpPr/>
            <p:nvPr/>
          </p:nvSpPr>
          <p:spPr>
            <a:xfrm rot="1205075">
              <a:off x="18000454" y="178825"/>
              <a:ext cx="190621" cy="210400"/>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9" name="Google Shape;959;p68"/>
          <p:cNvSpPr/>
          <p:nvPr/>
        </p:nvSpPr>
        <p:spPr>
          <a:xfrm rot="5399929">
            <a:off x="4284615" y="80091"/>
            <a:ext cx="574701" cy="775362"/>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69"/>
          <p:cNvSpPr txBox="1"/>
          <p:nvPr>
            <p:ph idx="1" type="subTitle"/>
          </p:nvPr>
        </p:nvSpPr>
        <p:spPr>
          <a:xfrm>
            <a:off x="1459650" y="3865900"/>
            <a:ext cx="6224700" cy="64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Find people to take a fun interactive Buzzfeed quiz about their own health and fitness levels and provide them with tailored advice at the end. Give them a snack as a reward for making their first steps towards their health and fitness journey.</a:t>
            </a:r>
            <a:endParaRPr b="1">
              <a:solidFill>
                <a:schemeClr val="dk1"/>
              </a:solidFill>
            </a:endParaRPr>
          </a:p>
        </p:txBody>
      </p:sp>
      <p:sp>
        <p:nvSpPr>
          <p:cNvPr id="965" name="Google Shape;965;p69"/>
          <p:cNvSpPr txBox="1"/>
          <p:nvPr>
            <p:ph type="title"/>
          </p:nvPr>
        </p:nvSpPr>
        <p:spPr>
          <a:xfrm>
            <a:off x="1938900" y="2580000"/>
            <a:ext cx="52662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400"/>
              <a:t>PROTOTYPE: </a:t>
            </a:r>
            <a:endParaRPr sz="3400"/>
          </a:p>
          <a:p>
            <a:pPr indent="0" lvl="0" marL="0" rtl="0" algn="ctr">
              <a:spcBef>
                <a:spcPts val="0"/>
              </a:spcBef>
              <a:spcAft>
                <a:spcPts val="0"/>
              </a:spcAft>
              <a:buNone/>
            </a:pPr>
            <a:r>
              <a:rPr lang="en" sz="3400"/>
              <a:t>NUTRITION AND FITNESS QUIZ</a:t>
            </a:r>
            <a:endParaRPr sz="3400"/>
          </a:p>
        </p:txBody>
      </p:sp>
      <p:grpSp>
        <p:nvGrpSpPr>
          <p:cNvPr id="966" name="Google Shape;966;p69"/>
          <p:cNvGrpSpPr/>
          <p:nvPr/>
        </p:nvGrpSpPr>
        <p:grpSpPr>
          <a:xfrm>
            <a:off x="5422042" y="-241657"/>
            <a:ext cx="880519" cy="840644"/>
            <a:chOff x="10629042" y="-4240357"/>
            <a:chExt cx="880519" cy="840644"/>
          </a:xfrm>
        </p:grpSpPr>
        <p:sp>
          <p:nvSpPr>
            <p:cNvPr id="967" name="Google Shape;967;p69"/>
            <p:cNvSpPr/>
            <p:nvPr/>
          </p:nvSpPr>
          <p:spPr>
            <a:xfrm rot="-2114628">
              <a:off x="10768919" y="-4146869"/>
              <a:ext cx="531648" cy="653667"/>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69"/>
            <p:cNvSpPr/>
            <p:nvPr/>
          </p:nvSpPr>
          <p:spPr>
            <a:xfrm rot="-2114628">
              <a:off x="11324911" y="-3804614"/>
              <a:ext cx="150511" cy="166129"/>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9" name="Google Shape;969;p69"/>
          <p:cNvSpPr/>
          <p:nvPr/>
        </p:nvSpPr>
        <p:spPr>
          <a:xfrm rot="5056479">
            <a:off x="1304341" y="1415070"/>
            <a:ext cx="668761" cy="902277"/>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70"/>
          <p:cNvSpPr txBox="1"/>
          <p:nvPr>
            <p:ph type="title"/>
          </p:nvPr>
        </p:nvSpPr>
        <p:spPr>
          <a:xfrm>
            <a:off x="713225" y="824850"/>
            <a:ext cx="4038000" cy="74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PARTICIPANT</a:t>
            </a:r>
            <a:r>
              <a:rPr lang="en" sz="3000"/>
              <a:t>: Cale</a:t>
            </a:r>
            <a:endParaRPr sz="3000"/>
          </a:p>
        </p:txBody>
      </p:sp>
      <p:grpSp>
        <p:nvGrpSpPr>
          <p:cNvPr id="975" name="Google Shape;975;p70"/>
          <p:cNvGrpSpPr/>
          <p:nvPr/>
        </p:nvGrpSpPr>
        <p:grpSpPr>
          <a:xfrm>
            <a:off x="4751224" y="87448"/>
            <a:ext cx="1078854" cy="904114"/>
            <a:chOff x="9958224" y="-3911252"/>
            <a:chExt cx="1078854" cy="904114"/>
          </a:xfrm>
        </p:grpSpPr>
        <p:sp>
          <p:nvSpPr>
            <p:cNvPr id="976" name="Google Shape;976;p70"/>
            <p:cNvSpPr/>
            <p:nvPr/>
          </p:nvSpPr>
          <p:spPr>
            <a:xfrm rot="-4276674">
              <a:off x="10121790" y="-3873466"/>
              <a:ext cx="673902" cy="828543"/>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70"/>
            <p:cNvSpPr/>
            <p:nvPr/>
          </p:nvSpPr>
          <p:spPr>
            <a:xfrm rot="-4276674">
              <a:off x="10811348" y="-3736018"/>
              <a:ext cx="190784" cy="210574"/>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78" name="Google Shape;978;p70"/>
          <p:cNvPicPr preferRelativeResize="0"/>
          <p:nvPr/>
        </p:nvPicPr>
        <p:blipFill rotWithShape="1">
          <a:blip r:embed="rId3">
            <a:alphaModFix/>
          </a:blip>
          <a:srcRect b="874" l="0" r="0" t="864"/>
          <a:stretch/>
        </p:blipFill>
        <p:spPr>
          <a:xfrm>
            <a:off x="5027100" y="899400"/>
            <a:ext cx="3403800" cy="3344700"/>
          </a:xfrm>
          <a:prstGeom prst="flowChartConnector">
            <a:avLst/>
          </a:prstGeom>
          <a:noFill/>
          <a:ln>
            <a:noFill/>
          </a:ln>
        </p:spPr>
      </p:pic>
      <p:sp>
        <p:nvSpPr>
          <p:cNvPr id="979" name="Google Shape;979;p70"/>
          <p:cNvSpPr/>
          <p:nvPr/>
        </p:nvSpPr>
        <p:spPr>
          <a:xfrm rot="3565995">
            <a:off x="5887355" y="4257108"/>
            <a:ext cx="474847" cy="640642"/>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70"/>
          <p:cNvSpPr txBox="1"/>
          <p:nvPr/>
        </p:nvSpPr>
        <p:spPr>
          <a:xfrm>
            <a:off x="875525" y="1665375"/>
            <a:ext cx="4038000" cy="2682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Work Sans"/>
              <a:buChar char="●"/>
            </a:pPr>
            <a:r>
              <a:rPr lang="en" sz="1800">
                <a:latin typeface="Work Sans"/>
                <a:ea typeface="Work Sans"/>
                <a:cs typeface="Work Sans"/>
                <a:sym typeface="Work Sans"/>
              </a:rPr>
              <a:t>Reached out through network to find an active participant who might enjoy feedback</a:t>
            </a:r>
            <a:endParaRPr sz="1800">
              <a:latin typeface="Work Sans"/>
              <a:ea typeface="Work Sans"/>
              <a:cs typeface="Work Sans"/>
              <a:sym typeface="Work Sans"/>
            </a:endParaRPr>
          </a:p>
          <a:p>
            <a:pPr indent="-342900" lvl="0" marL="457200" rtl="0" algn="l">
              <a:spcBef>
                <a:spcPts val="0"/>
              </a:spcBef>
              <a:spcAft>
                <a:spcPts val="0"/>
              </a:spcAft>
              <a:buSzPts val="1800"/>
              <a:buFont typeface="Work Sans"/>
              <a:buChar char="●"/>
            </a:pPr>
            <a:r>
              <a:rPr lang="en" sz="1800">
                <a:latin typeface="Work Sans"/>
                <a:ea typeface="Work Sans"/>
                <a:cs typeface="Work Sans"/>
                <a:sym typeface="Work Sans"/>
              </a:rPr>
              <a:t>22</a:t>
            </a:r>
            <a:r>
              <a:rPr lang="en" sz="1800">
                <a:latin typeface="Work Sans"/>
                <a:ea typeface="Work Sans"/>
                <a:cs typeface="Work Sans"/>
                <a:sym typeface="Work Sans"/>
              </a:rPr>
              <a:t> years old</a:t>
            </a:r>
            <a:endParaRPr sz="1800">
              <a:latin typeface="Work Sans"/>
              <a:ea typeface="Work Sans"/>
              <a:cs typeface="Work Sans"/>
              <a:sym typeface="Work Sans"/>
            </a:endParaRPr>
          </a:p>
          <a:p>
            <a:pPr indent="-342900" lvl="0" marL="457200" rtl="0" algn="l">
              <a:spcBef>
                <a:spcPts val="0"/>
              </a:spcBef>
              <a:spcAft>
                <a:spcPts val="0"/>
              </a:spcAft>
              <a:buSzPts val="1800"/>
              <a:buFont typeface="Work Sans"/>
              <a:buChar char="●"/>
            </a:pPr>
            <a:r>
              <a:rPr lang="en" sz="1800">
                <a:latin typeface="Work Sans"/>
                <a:ea typeface="Work Sans"/>
                <a:cs typeface="Work Sans"/>
                <a:sym typeface="Work Sans"/>
              </a:rPr>
              <a:t>Software Engineer</a:t>
            </a:r>
            <a:endParaRPr sz="1800">
              <a:latin typeface="Work Sans"/>
              <a:ea typeface="Work Sans"/>
              <a:cs typeface="Work Sans"/>
              <a:sym typeface="Work Sans"/>
            </a:endParaRPr>
          </a:p>
          <a:p>
            <a:pPr indent="-342900" lvl="0" marL="457200" rtl="0" algn="l">
              <a:spcBef>
                <a:spcPts val="0"/>
              </a:spcBef>
              <a:spcAft>
                <a:spcPts val="0"/>
              </a:spcAft>
              <a:buSzPts val="1800"/>
              <a:buFont typeface="Work Sans"/>
              <a:buChar char="●"/>
            </a:pPr>
            <a:r>
              <a:rPr lang="en" sz="1800">
                <a:latin typeface="Work Sans"/>
                <a:ea typeface="Work Sans"/>
                <a:cs typeface="Work Sans"/>
                <a:sym typeface="Work Sans"/>
              </a:rPr>
              <a:t>Active individual</a:t>
            </a:r>
            <a:endParaRPr sz="1800">
              <a:latin typeface="Work Sans"/>
              <a:ea typeface="Work Sans"/>
              <a:cs typeface="Work Sans"/>
              <a:sym typeface="Work Sans"/>
            </a:endParaRPr>
          </a:p>
          <a:p>
            <a:pPr indent="-342900" lvl="1" marL="914400" rtl="0" algn="l">
              <a:spcBef>
                <a:spcPts val="0"/>
              </a:spcBef>
              <a:spcAft>
                <a:spcPts val="0"/>
              </a:spcAft>
              <a:buSzPts val="1800"/>
              <a:buFont typeface="Work Sans"/>
              <a:buChar char="○"/>
            </a:pPr>
            <a:r>
              <a:rPr lang="en" sz="1800">
                <a:latin typeface="Work Sans"/>
                <a:ea typeface="Work Sans"/>
                <a:cs typeface="Work Sans"/>
                <a:sym typeface="Work Sans"/>
              </a:rPr>
              <a:t>Gym 4-5x a week</a:t>
            </a:r>
            <a:endParaRPr sz="1800">
              <a:latin typeface="Work Sans"/>
              <a:ea typeface="Work Sans"/>
              <a:cs typeface="Work Sans"/>
              <a:sym typeface="Work Sans"/>
            </a:endParaRPr>
          </a:p>
          <a:p>
            <a:pPr indent="-342900" lvl="1" marL="914400" rtl="0" algn="l">
              <a:spcBef>
                <a:spcPts val="0"/>
              </a:spcBef>
              <a:spcAft>
                <a:spcPts val="0"/>
              </a:spcAft>
              <a:buSzPts val="1800"/>
              <a:buFont typeface="Work Sans"/>
              <a:buChar char="○"/>
            </a:pPr>
            <a:r>
              <a:rPr lang="en" sz="1800">
                <a:latin typeface="Work Sans"/>
                <a:ea typeface="Work Sans"/>
                <a:cs typeface="Work Sans"/>
                <a:sym typeface="Work Sans"/>
              </a:rPr>
              <a:t>Pickleball/Frisbee 1x a week</a:t>
            </a:r>
            <a:endParaRPr sz="1800">
              <a:latin typeface="Work Sans"/>
              <a:ea typeface="Work Sans"/>
              <a:cs typeface="Work Sans"/>
              <a:sym typeface="Work Sans"/>
            </a:endParaRPr>
          </a:p>
          <a:p>
            <a:pPr indent="-342900" lvl="1" marL="914400" rtl="0" algn="l">
              <a:spcBef>
                <a:spcPts val="0"/>
              </a:spcBef>
              <a:spcAft>
                <a:spcPts val="0"/>
              </a:spcAft>
              <a:buSzPts val="1800"/>
              <a:buFont typeface="Work Sans"/>
              <a:buChar char="○"/>
            </a:pPr>
            <a:r>
              <a:rPr lang="en" sz="1800">
                <a:latin typeface="Work Sans"/>
                <a:ea typeface="Work Sans"/>
                <a:cs typeface="Work Sans"/>
                <a:sym typeface="Work Sans"/>
              </a:rPr>
              <a:t>Prefers working out alone</a:t>
            </a:r>
            <a:endParaRPr sz="1800">
              <a:latin typeface="Work Sans"/>
              <a:ea typeface="Work Sans"/>
              <a:cs typeface="Work Sans"/>
              <a:sym typeface="Work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35"/>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OUR TEAM</a:t>
            </a:r>
            <a:endParaRPr/>
          </a:p>
        </p:txBody>
      </p:sp>
      <p:sp>
        <p:nvSpPr>
          <p:cNvPr id="448" name="Google Shape;448;p35"/>
          <p:cNvSpPr txBox="1"/>
          <p:nvPr>
            <p:ph idx="1" type="subTitle"/>
          </p:nvPr>
        </p:nvSpPr>
        <p:spPr>
          <a:xfrm>
            <a:off x="1225650" y="2287873"/>
            <a:ext cx="28338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100"/>
              <a:t>Junior</a:t>
            </a:r>
            <a:endParaRPr sz="1100"/>
          </a:p>
          <a:p>
            <a:pPr indent="0" lvl="0" marL="0" rtl="0" algn="ctr">
              <a:spcBef>
                <a:spcPts val="0"/>
              </a:spcBef>
              <a:spcAft>
                <a:spcPts val="0"/>
              </a:spcAft>
              <a:buNone/>
            </a:pPr>
            <a:r>
              <a:rPr lang="en" sz="1100"/>
              <a:t>Computer Science</a:t>
            </a:r>
            <a:endParaRPr sz="1100"/>
          </a:p>
          <a:p>
            <a:pPr indent="0" lvl="0" marL="0" rtl="0" algn="ctr">
              <a:spcBef>
                <a:spcPts val="0"/>
              </a:spcBef>
              <a:spcAft>
                <a:spcPts val="0"/>
              </a:spcAft>
              <a:buNone/>
            </a:pPr>
            <a:r>
              <a:rPr lang="en" sz="1100"/>
              <a:t>Santa Cruz, Bolivia</a:t>
            </a:r>
            <a:endParaRPr sz="1100"/>
          </a:p>
        </p:txBody>
      </p:sp>
      <p:sp>
        <p:nvSpPr>
          <p:cNvPr id="449" name="Google Shape;449;p35"/>
          <p:cNvSpPr txBox="1"/>
          <p:nvPr>
            <p:ph idx="2" type="subTitle"/>
          </p:nvPr>
        </p:nvSpPr>
        <p:spPr>
          <a:xfrm>
            <a:off x="1225650" y="1917075"/>
            <a:ext cx="2833800" cy="37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CHRISTELLE</a:t>
            </a:r>
            <a:endParaRPr/>
          </a:p>
        </p:txBody>
      </p:sp>
      <p:sp>
        <p:nvSpPr>
          <p:cNvPr id="450" name="Google Shape;450;p35"/>
          <p:cNvSpPr txBox="1"/>
          <p:nvPr>
            <p:ph idx="3" type="subTitle"/>
          </p:nvPr>
        </p:nvSpPr>
        <p:spPr>
          <a:xfrm>
            <a:off x="5084575" y="2334850"/>
            <a:ext cx="2833800" cy="507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100"/>
              <a:t>Junior</a:t>
            </a:r>
            <a:endParaRPr sz="1100"/>
          </a:p>
          <a:p>
            <a:pPr indent="0" lvl="0" marL="0" rtl="0" algn="ctr">
              <a:spcBef>
                <a:spcPts val="0"/>
              </a:spcBef>
              <a:spcAft>
                <a:spcPts val="0"/>
              </a:spcAft>
              <a:buNone/>
            </a:pPr>
            <a:r>
              <a:rPr lang="en" sz="1100"/>
              <a:t>Computer Science</a:t>
            </a:r>
            <a:endParaRPr sz="1100"/>
          </a:p>
          <a:p>
            <a:pPr indent="0" lvl="0" marL="0" rtl="0" algn="ctr">
              <a:spcBef>
                <a:spcPts val="0"/>
              </a:spcBef>
              <a:spcAft>
                <a:spcPts val="0"/>
              </a:spcAft>
              <a:buNone/>
            </a:pPr>
            <a:r>
              <a:rPr lang="en" sz="1100"/>
              <a:t>Mountain View, CA</a:t>
            </a:r>
            <a:endParaRPr sz="1100"/>
          </a:p>
          <a:p>
            <a:pPr indent="0" lvl="0" marL="0" rtl="0" algn="ctr">
              <a:spcBef>
                <a:spcPts val="0"/>
              </a:spcBef>
              <a:spcAft>
                <a:spcPts val="0"/>
              </a:spcAft>
              <a:buNone/>
            </a:pPr>
            <a:r>
              <a:t/>
            </a:r>
            <a:endParaRPr/>
          </a:p>
        </p:txBody>
      </p:sp>
      <p:sp>
        <p:nvSpPr>
          <p:cNvPr id="451" name="Google Shape;451;p35"/>
          <p:cNvSpPr txBox="1"/>
          <p:nvPr>
            <p:ph idx="4" type="subTitle"/>
          </p:nvPr>
        </p:nvSpPr>
        <p:spPr>
          <a:xfrm>
            <a:off x="5084573" y="1917075"/>
            <a:ext cx="2833800" cy="37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AKANSHYA</a:t>
            </a:r>
            <a:endParaRPr/>
          </a:p>
        </p:txBody>
      </p:sp>
      <p:sp>
        <p:nvSpPr>
          <p:cNvPr id="452" name="Google Shape;452;p35"/>
          <p:cNvSpPr txBox="1"/>
          <p:nvPr>
            <p:ph idx="6" type="subTitle"/>
          </p:nvPr>
        </p:nvSpPr>
        <p:spPr>
          <a:xfrm>
            <a:off x="1225650" y="3750629"/>
            <a:ext cx="2833800" cy="37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ETHAN</a:t>
            </a:r>
            <a:endParaRPr/>
          </a:p>
        </p:txBody>
      </p:sp>
      <p:sp>
        <p:nvSpPr>
          <p:cNvPr id="453" name="Google Shape;453;p35"/>
          <p:cNvSpPr txBox="1"/>
          <p:nvPr>
            <p:ph idx="7" type="subTitle"/>
          </p:nvPr>
        </p:nvSpPr>
        <p:spPr>
          <a:xfrm>
            <a:off x="5084573" y="4121427"/>
            <a:ext cx="28338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100"/>
              <a:t>Coterm</a:t>
            </a:r>
            <a:endParaRPr sz="1100"/>
          </a:p>
          <a:p>
            <a:pPr indent="0" lvl="0" marL="0" rtl="0" algn="ctr">
              <a:spcBef>
                <a:spcPts val="0"/>
              </a:spcBef>
              <a:spcAft>
                <a:spcPts val="0"/>
              </a:spcAft>
              <a:buNone/>
            </a:pPr>
            <a:r>
              <a:rPr lang="en" sz="1100"/>
              <a:t>Computer Science</a:t>
            </a:r>
            <a:endParaRPr sz="1100"/>
          </a:p>
          <a:p>
            <a:pPr indent="0" lvl="0" marL="0" rtl="0" algn="ctr">
              <a:spcBef>
                <a:spcPts val="0"/>
              </a:spcBef>
              <a:spcAft>
                <a:spcPts val="0"/>
              </a:spcAft>
              <a:buNone/>
            </a:pPr>
            <a:r>
              <a:rPr lang="en" sz="1100"/>
              <a:t>San Carlos, CA</a:t>
            </a:r>
            <a:endParaRPr sz="1100"/>
          </a:p>
        </p:txBody>
      </p:sp>
      <p:sp>
        <p:nvSpPr>
          <p:cNvPr id="454" name="Google Shape;454;p35"/>
          <p:cNvSpPr txBox="1"/>
          <p:nvPr>
            <p:ph idx="8" type="subTitle"/>
          </p:nvPr>
        </p:nvSpPr>
        <p:spPr>
          <a:xfrm>
            <a:off x="5084573" y="3750629"/>
            <a:ext cx="2833800" cy="37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JAKE</a:t>
            </a:r>
            <a:endParaRPr/>
          </a:p>
        </p:txBody>
      </p:sp>
      <p:pic>
        <p:nvPicPr>
          <p:cNvPr id="455" name="Google Shape;455;p35"/>
          <p:cNvPicPr preferRelativeResize="0"/>
          <p:nvPr/>
        </p:nvPicPr>
        <p:blipFill rotWithShape="1">
          <a:blip r:embed="rId3">
            <a:alphaModFix/>
          </a:blip>
          <a:srcRect b="16400" l="14352" r="14345" t="31050"/>
          <a:stretch/>
        </p:blipFill>
        <p:spPr>
          <a:xfrm>
            <a:off x="2234850" y="1013025"/>
            <a:ext cx="815400" cy="801300"/>
          </a:xfrm>
          <a:prstGeom prst="flowChartConnector">
            <a:avLst/>
          </a:prstGeom>
          <a:noFill/>
          <a:ln>
            <a:noFill/>
          </a:ln>
        </p:spPr>
      </p:pic>
      <p:sp>
        <p:nvSpPr>
          <p:cNvPr id="456" name="Google Shape;456;p35"/>
          <p:cNvSpPr/>
          <p:nvPr/>
        </p:nvSpPr>
        <p:spPr>
          <a:xfrm rot="4967716">
            <a:off x="7968170" y="967303"/>
            <a:ext cx="486981" cy="656982"/>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7" name="Google Shape;457;p35"/>
          <p:cNvGrpSpPr/>
          <p:nvPr/>
        </p:nvGrpSpPr>
        <p:grpSpPr>
          <a:xfrm>
            <a:off x="322909" y="1029509"/>
            <a:ext cx="767570" cy="749900"/>
            <a:chOff x="13459709" y="-2969191"/>
            <a:chExt cx="767570" cy="749900"/>
          </a:xfrm>
        </p:grpSpPr>
        <p:sp>
          <p:nvSpPr>
            <p:cNvPr id="458" name="Google Shape;458;p35"/>
            <p:cNvSpPr/>
            <p:nvPr/>
          </p:nvSpPr>
          <p:spPr>
            <a:xfrm flipH="1" rot="-9070193">
              <a:off x="13572478" y="-2889891"/>
              <a:ext cx="480894" cy="591301"/>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5"/>
            <p:cNvSpPr/>
            <p:nvPr/>
          </p:nvSpPr>
          <p:spPr>
            <a:xfrm flipH="1" rot="-9070193">
              <a:off x="14063340" y="-2794822"/>
              <a:ext cx="136143" cy="150279"/>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60" name="Google Shape;460;p35"/>
          <p:cNvPicPr preferRelativeResize="0"/>
          <p:nvPr/>
        </p:nvPicPr>
        <p:blipFill rotWithShape="1">
          <a:blip r:embed="rId4">
            <a:alphaModFix/>
          </a:blip>
          <a:srcRect b="0" l="0" r="0" t="0"/>
          <a:stretch/>
        </p:blipFill>
        <p:spPr>
          <a:xfrm>
            <a:off x="6093771" y="996753"/>
            <a:ext cx="815400" cy="815400"/>
          </a:xfrm>
          <a:prstGeom prst="ellipse">
            <a:avLst/>
          </a:prstGeom>
          <a:noFill/>
          <a:ln>
            <a:noFill/>
          </a:ln>
        </p:spPr>
      </p:pic>
      <p:pic>
        <p:nvPicPr>
          <p:cNvPr id="461" name="Google Shape;461;p35"/>
          <p:cNvPicPr preferRelativeResize="0"/>
          <p:nvPr/>
        </p:nvPicPr>
        <p:blipFill rotWithShape="1">
          <a:blip r:embed="rId5">
            <a:alphaModFix/>
          </a:blip>
          <a:srcRect b="33469" l="17434" r="12742" t="16821"/>
          <a:stretch/>
        </p:blipFill>
        <p:spPr>
          <a:xfrm>
            <a:off x="2234851" y="2889125"/>
            <a:ext cx="815400" cy="815400"/>
          </a:xfrm>
          <a:prstGeom prst="ellipse">
            <a:avLst/>
          </a:prstGeom>
          <a:noFill/>
          <a:ln>
            <a:noFill/>
          </a:ln>
        </p:spPr>
      </p:pic>
      <p:pic>
        <p:nvPicPr>
          <p:cNvPr id="462" name="Google Shape;462;p35"/>
          <p:cNvPicPr preferRelativeResize="0"/>
          <p:nvPr/>
        </p:nvPicPr>
        <p:blipFill rotWithShape="1">
          <a:blip r:embed="rId6">
            <a:alphaModFix/>
          </a:blip>
          <a:srcRect b="70480" l="26311" r="35616" t="4148"/>
          <a:stretch/>
        </p:blipFill>
        <p:spPr>
          <a:xfrm>
            <a:off x="6093775" y="2889125"/>
            <a:ext cx="815400" cy="815400"/>
          </a:xfrm>
          <a:prstGeom prst="ellipse">
            <a:avLst/>
          </a:prstGeom>
          <a:noFill/>
          <a:ln>
            <a:noFill/>
          </a:ln>
        </p:spPr>
      </p:pic>
      <p:sp>
        <p:nvSpPr>
          <p:cNvPr id="463" name="Google Shape;463;p35"/>
          <p:cNvSpPr txBox="1"/>
          <p:nvPr>
            <p:ph idx="1" type="subTitle"/>
          </p:nvPr>
        </p:nvSpPr>
        <p:spPr>
          <a:xfrm>
            <a:off x="1313525" y="4121448"/>
            <a:ext cx="28338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100"/>
              <a:t>Senior</a:t>
            </a:r>
            <a:endParaRPr sz="1100"/>
          </a:p>
          <a:p>
            <a:pPr indent="0" lvl="0" marL="0" rtl="0" algn="ctr">
              <a:spcBef>
                <a:spcPts val="0"/>
              </a:spcBef>
              <a:spcAft>
                <a:spcPts val="0"/>
              </a:spcAft>
              <a:buNone/>
            </a:pPr>
            <a:r>
              <a:rPr lang="en" sz="1100"/>
              <a:t>Computer Science</a:t>
            </a:r>
            <a:endParaRPr sz="1100"/>
          </a:p>
          <a:p>
            <a:pPr indent="0" lvl="0" marL="0" rtl="0" algn="ctr">
              <a:spcBef>
                <a:spcPts val="0"/>
              </a:spcBef>
              <a:spcAft>
                <a:spcPts val="0"/>
              </a:spcAft>
              <a:buNone/>
            </a:pPr>
            <a:r>
              <a:rPr lang="en" sz="1100"/>
              <a:t>Palo Alto, CA</a:t>
            </a:r>
            <a:endParaRPr sz="11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71"/>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PROCESS</a:t>
            </a:r>
            <a:endParaRPr/>
          </a:p>
        </p:txBody>
      </p:sp>
      <p:sp>
        <p:nvSpPr>
          <p:cNvPr id="986" name="Google Shape;986;p71"/>
          <p:cNvSpPr txBox="1"/>
          <p:nvPr/>
        </p:nvSpPr>
        <p:spPr>
          <a:xfrm>
            <a:off x="683400" y="3663838"/>
            <a:ext cx="2184600" cy="41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Work Sans"/>
                <a:ea typeface="Work Sans"/>
                <a:cs typeface="Work Sans"/>
                <a:sym typeface="Work Sans"/>
              </a:rPr>
              <a:t>Answer questions about frequency of workouts and nutrient intake</a:t>
            </a:r>
            <a:endParaRPr b="1">
              <a:latin typeface="Work Sans"/>
              <a:ea typeface="Work Sans"/>
              <a:cs typeface="Work Sans"/>
              <a:sym typeface="Work Sans"/>
            </a:endParaRPr>
          </a:p>
        </p:txBody>
      </p:sp>
      <p:sp>
        <p:nvSpPr>
          <p:cNvPr id="987" name="Google Shape;987;p71"/>
          <p:cNvSpPr txBox="1"/>
          <p:nvPr/>
        </p:nvSpPr>
        <p:spPr>
          <a:xfrm>
            <a:off x="4007175" y="3717750"/>
            <a:ext cx="2184600" cy="41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Work Sans"/>
                <a:ea typeface="Work Sans"/>
                <a:cs typeface="Work Sans"/>
                <a:sym typeface="Work Sans"/>
              </a:rPr>
              <a:t>Determine current fitness level and identify weak points</a:t>
            </a:r>
            <a:endParaRPr b="1">
              <a:latin typeface="Work Sans"/>
              <a:ea typeface="Work Sans"/>
              <a:cs typeface="Work Sans"/>
              <a:sym typeface="Work Sans"/>
            </a:endParaRPr>
          </a:p>
        </p:txBody>
      </p:sp>
      <p:sp>
        <p:nvSpPr>
          <p:cNvPr id="988" name="Google Shape;988;p71"/>
          <p:cNvSpPr/>
          <p:nvPr/>
        </p:nvSpPr>
        <p:spPr>
          <a:xfrm>
            <a:off x="3228363" y="2422800"/>
            <a:ext cx="630900" cy="297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989" name="Google Shape;989;p71"/>
          <p:cNvSpPr txBox="1"/>
          <p:nvPr/>
        </p:nvSpPr>
        <p:spPr>
          <a:xfrm>
            <a:off x="7241725" y="1963713"/>
            <a:ext cx="1740000" cy="14775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Work Sans"/>
                <a:ea typeface="Work Sans"/>
                <a:cs typeface="Work Sans"/>
                <a:sym typeface="Work Sans"/>
              </a:rPr>
              <a:t>Provide possible improvements in the form of an ideal training routine and meal plan</a:t>
            </a:r>
            <a:endParaRPr>
              <a:latin typeface="Work Sans"/>
              <a:ea typeface="Work Sans"/>
              <a:cs typeface="Work Sans"/>
              <a:sym typeface="Work Sans"/>
            </a:endParaRPr>
          </a:p>
        </p:txBody>
      </p:sp>
      <p:pic>
        <p:nvPicPr>
          <p:cNvPr id="990" name="Google Shape;990;p71"/>
          <p:cNvPicPr preferRelativeResize="0"/>
          <p:nvPr/>
        </p:nvPicPr>
        <p:blipFill rotWithShape="1">
          <a:blip r:embed="rId3">
            <a:alphaModFix/>
          </a:blip>
          <a:srcRect b="22687" l="0" r="0" t="23879"/>
          <a:stretch/>
        </p:blipFill>
        <p:spPr>
          <a:xfrm>
            <a:off x="448063" y="1064762"/>
            <a:ext cx="2655275" cy="2522300"/>
          </a:xfrm>
          <a:prstGeom prst="rect">
            <a:avLst/>
          </a:prstGeom>
          <a:noFill/>
          <a:ln>
            <a:noFill/>
          </a:ln>
        </p:spPr>
      </p:pic>
      <p:pic>
        <p:nvPicPr>
          <p:cNvPr id="991" name="Google Shape;991;p71"/>
          <p:cNvPicPr preferRelativeResize="0"/>
          <p:nvPr/>
        </p:nvPicPr>
        <p:blipFill>
          <a:blip r:embed="rId4">
            <a:alphaModFix/>
          </a:blip>
          <a:stretch>
            <a:fillRect/>
          </a:stretch>
        </p:blipFill>
        <p:spPr>
          <a:xfrm>
            <a:off x="3984324" y="1180000"/>
            <a:ext cx="2230299" cy="2414924"/>
          </a:xfrm>
          <a:prstGeom prst="rect">
            <a:avLst/>
          </a:prstGeom>
          <a:noFill/>
          <a:ln>
            <a:noFill/>
          </a:ln>
        </p:spPr>
      </p:pic>
      <p:sp>
        <p:nvSpPr>
          <p:cNvPr id="992" name="Google Shape;992;p71"/>
          <p:cNvSpPr/>
          <p:nvPr/>
        </p:nvSpPr>
        <p:spPr>
          <a:xfrm>
            <a:off x="6412713" y="2422800"/>
            <a:ext cx="630900" cy="297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72"/>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RESULTS + INSIGHTS</a:t>
            </a:r>
            <a:endParaRPr/>
          </a:p>
        </p:txBody>
      </p:sp>
      <p:sp>
        <p:nvSpPr>
          <p:cNvPr id="998" name="Google Shape;998;p72"/>
          <p:cNvSpPr txBox="1"/>
          <p:nvPr/>
        </p:nvSpPr>
        <p:spPr>
          <a:xfrm>
            <a:off x="715725" y="1363500"/>
            <a:ext cx="3856200" cy="364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Montserrat ExtraBold"/>
                <a:ea typeface="Montserrat ExtraBold"/>
                <a:cs typeface="Montserrat ExtraBold"/>
                <a:sym typeface="Montserrat ExtraBold"/>
              </a:rPr>
              <a:t>WHAT WORKED</a:t>
            </a:r>
            <a:endParaRPr sz="1500">
              <a:solidFill>
                <a:schemeClr val="dk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500">
              <a:solidFill>
                <a:schemeClr val="dk1"/>
              </a:solidFill>
              <a:latin typeface="Montserrat ExtraBold"/>
              <a:ea typeface="Montserrat ExtraBold"/>
              <a:cs typeface="Montserrat ExtraBold"/>
              <a:sym typeface="Montserrat ExtraBold"/>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Was </a:t>
            </a:r>
            <a:r>
              <a:rPr b="1" lang="en" sz="1500">
                <a:solidFill>
                  <a:schemeClr val="dk1"/>
                </a:solidFill>
                <a:latin typeface="Work Sans"/>
                <a:ea typeface="Work Sans"/>
                <a:cs typeface="Work Sans"/>
                <a:sym typeface="Work Sans"/>
              </a:rPr>
              <a:t>amused</a:t>
            </a:r>
            <a:r>
              <a:rPr lang="en" sz="1500">
                <a:solidFill>
                  <a:schemeClr val="dk1"/>
                </a:solidFill>
                <a:latin typeface="Work Sans"/>
                <a:ea typeface="Work Sans"/>
                <a:cs typeface="Work Sans"/>
                <a:sym typeface="Work Sans"/>
              </a:rPr>
              <a:t> and </a:t>
            </a:r>
            <a:r>
              <a:rPr b="1" lang="en" sz="1500">
                <a:solidFill>
                  <a:schemeClr val="dk1"/>
                </a:solidFill>
                <a:latin typeface="Work Sans"/>
                <a:ea typeface="Work Sans"/>
                <a:cs typeface="Work Sans"/>
                <a:sym typeface="Work Sans"/>
              </a:rPr>
              <a:t>intrigued</a:t>
            </a:r>
            <a:r>
              <a:rPr lang="en" sz="1500">
                <a:solidFill>
                  <a:schemeClr val="dk1"/>
                </a:solidFill>
                <a:latin typeface="Work Sans"/>
                <a:ea typeface="Work Sans"/>
                <a:cs typeface="Work Sans"/>
                <a:sym typeface="Work Sans"/>
              </a:rPr>
              <a:t> by the analysis of his health habits</a:t>
            </a:r>
            <a:endParaRPr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Felt that experience was </a:t>
            </a:r>
            <a:r>
              <a:rPr b="1" lang="en" sz="1500">
                <a:solidFill>
                  <a:schemeClr val="dk1"/>
                </a:solidFill>
                <a:latin typeface="Work Sans"/>
                <a:ea typeface="Work Sans"/>
                <a:cs typeface="Work Sans"/>
                <a:sym typeface="Work Sans"/>
              </a:rPr>
              <a:t>engaging</a:t>
            </a:r>
            <a:r>
              <a:rPr lang="en" sz="1500">
                <a:solidFill>
                  <a:schemeClr val="dk1"/>
                </a:solidFill>
                <a:latin typeface="Work Sans"/>
                <a:ea typeface="Work Sans"/>
                <a:cs typeface="Work Sans"/>
                <a:sym typeface="Work Sans"/>
              </a:rPr>
              <a:t> and </a:t>
            </a:r>
            <a:r>
              <a:rPr b="1" lang="en" sz="1500">
                <a:solidFill>
                  <a:schemeClr val="dk1"/>
                </a:solidFill>
                <a:latin typeface="Work Sans"/>
                <a:ea typeface="Work Sans"/>
                <a:cs typeface="Work Sans"/>
                <a:sym typeface="Work Sans"/>
              </a:rPr>
              <a:t>succinct</a:t>
            </a:r>
            <a:endParaRPr b="1" sz="1500">
              <a:solidFill>
                <a:schemeClr val="dk1"/>
              </a:solidFill>
              <a:latin typeface="Work Sans"/>
              <a:ea typeface="Work Sans"/>
              <a:cs typeface="Work Sans"/>
              <a:sym typeface="Work Sans"/>
            </a:endParaRPr>
          </a:p>
          <a:p>
            <a:pPr indent="0" lvl="0" marL="457200" rtl="0" algn="l">
              <a:spcBef>
                <a:spcPts val="0"/>
              </a:spcBef>
              <a:spcAft>
                <a:spcPts val="0"/>
              </a:spcAft>
              <a:buNone/>
            </a:pPr>
            <a:r>
              <a:t/>
            </a:r>
            <a:endParaRPr sz="1500">
              <a:solidFill>
                <a:schemeClr val="dk1"/>
              </a:solidFill>
              <a:latin typeface="Work Sans"/>
              <a:ea typeface="Work Sans"/>
              <a:cs typeface="Work Sans"/>
              <a:sym typeface="Work Sans"/>
            </a:endParaRPr>
          </a:p>
          <a:p>
            <a:pPr indent="0" lvl="0" marL="0" rtl="0" algn="l">
              <a:spcBef>
                <a:spcPts val="0"/>
              </a:spcBef>
              <a:spcAft>
                <a:spcPts val="0"/>
              </a:spcAft>
              <a:buNone/>
            </a:pPr>
            <a:r>
              <a:rPr lang="en" sz="1500">
                <a:solidFill>
                  <a:schemeClr val="dk1"/>
                </a:solidFill>
                <a:latin typeface="Montserrat ExtraBold"/>
                <a:ea typeface="Montserrat ExtraBold"/>
                <a:cs typeface="Montserrat ExtraBold"/>
                <a:sym typeface="Montserrat ExtraBold"/>
              </a:rPr>
              <a:t>WHAT DIDN’T WORK</a:t>
            </a:r>
            <a:endParaRPr sz="1500">
              <a:solidFill>
                <a:schemeClr val="dk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500">
              <a:solidFill>
                <a:schemeClr val="dk1"/>
              </a:solidFill>
              <a:latin typeface="Montserrat ExtraBold"/>
              <a:ea typeface="Montserrat ExtraBold"/>
              <a:cs typeface="Montserrat ExtraBold"/>
              <a:sym typeface="Montserrat ExtraBold"/>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Felt response options were too </a:t>
            </a:r>
            <a:r>
              <a:rPr b="1" lang="en" sz="1500">
                <a:solidFill>
                  <a:schemeClr val="dk1"/>
                </a:solidFill>
                <a:latin typeface="Work Sans"/>
                <a:ea typeface="Work Sans"/>
                <a:cs typeface="Work Sans"/>
                <a:sym typeface="Work Sans"/>
              </a:rPr>
              <a:t>vague</a:t>
            </a:r>
            <a:r>
              <a:rPr lang="en" sz="1500">
                <a:solidFill>
                  <a:schemeClr val="dk1"/>
                </a:solidFill>
                <a:latin typeface="Work Sans"/>
                <a:ea typeface="Work Sans"/>
                <a:cs typeface="Work Sans"/>
                <a:sym typeface="Work Sans"/>
              </a:rPr>
              <a:t>/not specific enough</a:t>
            </a:r>
            <a:endParaRPr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b="1" lang="en" sz="1500">
                <a:solidFill>
                  <a:schemeClr val="dk1"/>
                </a:solidFill>
                <a:latin typeface="Work Sans"/>
                <a:ea typeface="Work Sans"/>
                <a:cs typeface="Work Sans"/>
                <a:sym typeface="Work Sans"/>
              </a:rPr>
              <a:t>Not confident</a:t>
            </a:r>
            <a:r>
              <a:rPr lang="en" sz="1500">
                <a:solidFill>
                  <a:schemeClr val="dk1"/>
                </a:solidFill>
                <a:latin typeface="Work Sans"/>
                <a:ea typeface="Work Sans"/>
                <a:cs typeface="Work Sans"/>
                <a:sym typeface="Work Sans"/>
              </a:rPr>
              <a:t> in </a:t>
            </a:r>
            <a:r>
              <a:rPr b="1" lang="en" sz="1500">
                <a:solidFill>
                  <a:schemeClr val="dk1"/>
                </a:solidFill>
                <a:latin typeface="Work Sans"/>
                <a:ea typeface="Work Sans"/>
                <a:cs typeface="Work Sans"/>
                <a:sym typeface="Work Sans"/>
              </a:rPr>
              <a:t>accuracy</a:t>
            </a:r>
            <a:r>
              <a:rPr lang="en" sz="1500">
                <a:solidFill>
                  <a:schemeClr val="dk1"/>
                </a:solidFill>
                <a:latin typeface="Work Sans"/>
                <a:ea typeface="Work Sans"/>
                <a:cs typeface="Work Sans"/>
                <a:sym typeface="Work Sans"/>
              </a:rPr>
              <a:t> of results</a:t>
            </a:r>
            <a:endParaRPr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Results did </a:t>
            </a:r>
            <a:r>
              <a:rPr b="1" lang="en" sz="1500">
                <a:solidFill>
                  <a:schemeClr val="dk1"/>
                </a:solidFill>
                <a:latin typeface="Work Sans"/>
                <a:ea typeface="Work Sans"/>
                <a:cs typeface="Work Sans"/>
                <a:sym typeface="Work Sans"/>
              </a:rPr>
              <a:t>not</a:t>
            </a:r>
            <a:r>
              <a:rPr lang="en" sz="1500">
                <a:solidFill>
                  <a:schemeClr val="dk1"/>
                </a:solidFill>
                <a:latin typeface="Work Sans"/>
                <a:ea typeface="Work Sans"/>
                <a:cs typeface="Work Sans"/>
                <a:sym typeface="Work Sans"/>
              </a:rPr>
              <a:t> cause an increase in </a:t>
            </a:r>
            <a:r>
              <a:rPr b="1" lang="en" sz="1500">
                <a:solidFill>
                  <a:schemeClr val="dk1"/>
                </a:solidFill>
                <a:latin typeface="Work Sans"/>
                <a:ea typeface="Work Sans"/>
                <a:cs typeface="Work Sans"/>
                <a:sym typeface="Work Sans"/>
              </a:rPr>
              <a:t>motivation</a:t>
            </a:r>
            <a:r>
              <a:rPr lang="en" sz="1500">
                <a:solidFill>
                  <a:schemeClr val="dk1"/>
                </a:solidFill>
                <a:latin typeface="Work Sans"/>
                <a:ea typeface="Work Sans"/>
                <a:cs typeface="Work Sans"/>
                <a:sym typeface="Work Sans"/>
              </a:rPr>
              <a:t> or </a:t>
            </a:r>
            <a:r>
              <a:rPr b="1" lang="en" sz="1500">
                <a:solidFill>
                  <a:schemeClr val="dk1"/>
                </a:solidFill>
                <a:latin typeface="Work Sans"/>
                <a:ea typeface="Work Sans"/>
                <a:cs typeface="Work Sans"/>
                <a:sym typeface="Work Sans"/>
              </a:rPr>
              <a:t>happiness</a:t>
            </a:r>
            <a:endParaRPr b="1" sz="1500">
              <a:solidFill>
                <a:schemeClr val="dk1"/>
              </a:solidFill>
              <a:latin typeface="Work Sans"/>
              <a:ea typeface="Work Sans"/>
              <a:cs typeface="Work Sans"/>
              <a:sym typeface="Work Sans"/>
            </a:endParaRPr>
          </a:p>
        </p:txBody>
      </p:sp>
      <p:sp>
        <p:nvSpPr>
          <p:cNvPr id="999" name="Google Shape;999;p72"/>
          <p:cNvSpPr txBox="1"/>
          <p:nvPr/>
        </p:nvSpPr>
        <p:spPr>
          <a:xfrm>
            <a:off x="4571975" y="1363500"/>
            <a:ext cx="3856200" cy="318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Montserrat ExtraBold"/>
                <a:ea typeface="Montserrat ExtraBold"/>
                <a:cs typeface="Montserrat ExtraBold"/>
                <a:sym typeface="Montserrat ExtraBold"/>
              </a:rPr>
              <a:t>KEY TAKEAWAYS</a:t>
            </a:r>
            <a:endParaRPr sz="1500">
              <a:solidFill>
                <a:schemeClr val="dk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500">
              <a:solidFill>
                <a:schemeClr val="dk1"/>
              </a:solidFill>
              <a:latin typeface="Montserrat ExtraBold"/>
              <a:ea typeface="Montserrat ExtraBold"/>
              <a:cs typeface="Montserrat ExtraBold"/>
              <a:sym typeface="Montserrat ExtraBold"/>
            </a:endParaRPr>
          </a:p>
          <a:p>
            <a:pPr indent="-323850" lvl="0" marL="457200" rtl="0" algn="l">
              <a:spcBef>
                <a:spcPts val="0"/>
              </a:spcBef>
              <a:spcAft>
                <a:spcPts val="0"/>
              </a:spcAft>
              <a:buClr>
                <a:schemeClr val="dk1"/>
              </a:buClr>
              <a:buSzPts val="1500"/>
              <a:buFont typeface="Work Sans"/>
              <a:buChar char="●"/>
            </a:pPr>
            <a:r>
              <a:rPr b="1" lang="en" sz="1500">
                <a:solidFill>
                  <a:schemeClr val="dk1"/>
                </a:solidFill>
                <a:latin typeface="Work Sans"/>
                <a:ea typeface="Work Sans"/>
                <a:cs typeface="Work Sans"/>
                <a:sym typeface="Work Sans"/>
              </a:rPr>
              <a:t>Difficult</a:t>
            </a:r>
            <a:r>
              <a:rPr lang="en" sz="1500">
                <a:solidFill>
                  <a:schemeClr val="dk1"/>
                </a:solidFill>
                <a:latin typeface="Work Sans"/>
                <a:ea typeface="Work Sans"/>
                <a:cs typeface="Work Sans"/>
                <a:sym typeface="Work Sans"/>
              </a:rPr>
              <a:t> to obtain specific/accurate results</a:t>
            </a:r>
            <a:endParaRPr sz="1500">
              <a:solidFill>
                <a:schemeClr val="dk1"/>
              </a:solidFill>
              <a:latin typeface="Work Sans"/>
              <a:ea typeface="Work Sans"/>
              <a:cs typeface="Work Sans"/>
              <a:sym typeface="Work Sans"/>
            </a:endParaRPr>
          </a:p>
          <a:p>
            <a:pPr indent="-323850" lvl="1" marL="914400" rtl="0" algn="l">
              <a:spcBef>
                <a:spcPts val="0"/>
              </a:spcBef>
              <a:spcAft>
                <a:spcPts val="0"/>
              </a:spcAft>
              <a:buClr>
                <a:schemeClr val="dk1"/>
              </a:buClr>
              <a:buSzPts val="1500"/>
              <a:buFont typeface="Work Sans"/>
              <a:buChar char="○"/>
            </a:pPr>
            <a:r>
              <a:rPr b="1" lang="en" sz="1500">
                <a:solidFill>
                  <a:schemeClr val="dk1"/>
                </a:solidFill>
                <a:latin typeface="Work Sans"/>
                <a:ea typeface="Work Sans"/>
                <a:cs typeface="Work Sans"/>
                <a:sym typeface="Work Sans"/>
              </a:rPr>
              <a:t>Hard</a:t>
            </a:r>
            <a:r>
              <a:rPr lang="en" sz="1500">
                <a:solidFill>
                  <a:schemeClr val="dk1"/>
                </a:solidFill>
                <a:latin typeface="Work Sans"/>
                <a:ea typeface="Work Sans"/>
                <a:cs typeface="Work Sans"/>
                <a:sym typeface="Work Sans"/>
              </a:rPr>
              <a:t> for users to </a:t>
            </a:r>
            <a:r>
              <a:rPr b="1" lang="en" sz="1500">
                <a:solidFill>
                  <a:schemeClr val="dk1"/>
                </a:solidFill>
                <a:latin typeface="Work Sans"/>
                <a:ea typeface="Work Sans"/>
                <a:cs typeface="Work Sans"/>
                <a:sym typeface="Work Sans"/>
              </a:rPr>
              <a:t>trust a non-human</a:t>
            </a:r>
            <a:endParaRPr b="1"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Assumptions</a:t>
            </a:r>
            <a:endParaRPr sz="1500">
              <a:solidFill>
                <a:schemeClr val="dk1"/>
              </a:solidFill>
              <a:latin typeface="Work Sans"/>
              <a:ea typeface="Work Sans"/>
              <a:cs typeface="Work Sans"/>
              <a:sym typeface="Work Sans"/>
            </a:endParaRPr>
          </a:p>
          <a:p>
            <a:pPr indent="-323850" lvl="1" marL="9144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People can </a:t>
            </a:r>
            <a:r>
              <a:rPr b="1" lang="en" sz="1500">
                <a:solidFill>
                  <a:schemeClr val="dk1"/>
                </a:solidFill>
                <a:latin typeface="Work Sans"/>
                <a:ea typeface="Work Sans"/>
                <a:cs typeface="Work Sans"/>
                <a:sym typeface="Work Sans"/>
              </a:rPr>
              <a:t>appreciate</a:t>
            </a:r>
            <a:r>
              <a:rPr lang="en" sz="1500">
                <a:solidFill>
                  <a:schemeClr val="dk1"/>
                </a:solidFill>
                <a:latin typeface="Work Sans"/>
                <a:ea typeface="Work Sans"/>
                <a:cs typeface="Work Sans"/>
                <a:sym typeface="Work Sans"/>
              </a:rPr>
              <a:t> being evaluated and receiving </a:t>
            </a:r>
            <a:r>
              <a:rPr b="1" lang="en" sz="1500">
                <a:solidFill>
                  <a:schemeClr val="dk1"/>
                </a:solidFill>
                <a:latin typeface="Work Sans"/>
                <a:ea typeface="Work Sans"/>
                <a:cs typeface="Work Sans"/>
                <a:sym typeface="Work Sans"/>
              </a:rPr>
              <a:t>feedback</a:t>
            </a:r>
            <a:endParaRPr b="1" sz="1500">
              <a:solidFill>
                <a:schemeClr val="dk1"/>
              </a:solidFill>
              <a:latin typeface="Work Sans"/>
              <a:ea typeface="Work Sans"/>
              <a:cs typeface="Work Sans"/>
              <a:sym typeface="Work Sans"/>
            </a:endParaRPr>
          </a:p>
          <a:p>
            <a:pPr indent="-323850" lvl="1" marL="9144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BUT feedback does </a:t>
            </a:r>
            <a:r>
              <a:rPr b="1" lang="en" sz="1500">
                <a:solidFill>
                  <a:schemeClr val="dk1"/>
                </a:solidFill>
                <a:latin typeface="Work Sans"/>
                <a:ea typeface="Work Sans"/>
                <a:cs typeface="Work Sans"/>
                <a:sym typeface="Work Sans"/>
              </a:rPr>
              <a:t>not</a:t>
            </a:r>
            <a:r>
              <a:rPr lang="en" sz="1500">
                <a:solidFill>
                  <a:schemeClr val="dk1"/>
                </a:solidFill>
                <a:latin typeface="Work Sans"/>
                <a:ea typeface="Work Sans"/>
                <a:cs typeface="Work Sans"/>
                <a:sym typeface="Work Sans"/>
              </a:rPr>
              <a:t> necessarily </a:t>
            </a:r>
            <a:r>
              <a:rPr b="1" lang="en" sz="1500">
                <a:solidFill>
                  <a:schemeClr val="dk1"/>
                </a:solidFill>
                <a:latin typeface="Work Sans"/>
                <a:ea typeface="Work Sans"/>
                <a:cs typeface="Work Sans"/>
                <a:sym typeface="Work Sans"/>
              </a:rPr>
              <a:t>increase</a:t>
            </a:r>
            <a:r>
              <a:rPr lang="en" sz="1500">
                <a:solidFill>
                  <a:schemeClr val="dk1"/>
                </a:solidFill>
                <a:latin typeface="Work Sans"/>
                <a:ea typeface="Work Sans"/>
                <a:cs typeface="Work Sans"/>
                <a:sym typeface="Work Sans"/>
              </a:rPr>
              <a:t> </a:t>
            </a:r>
            <a:r>
              <a:rPr b="1" lang="en" sz="1500">
                <a:solidFill>
                  <a:schemeClr val="dk1"/>
                </a:solidFill>
                <a:latin typeface="Work Sans"/>
                <a:ea typeface="Work Sans"/>
                <a:cs typeface="Work Sans"/>
                <a:sym typeface="Work Sans"/>
              </a:rPr>
              <a:t>motivation</a:t>
            </a:r>
            <a:endParaRPr b="1" sz="1500">
              <a:solidFill>
                <a:schemeClr val="dk1"/>
              </a:solidFill>
              <a:latin typeface="Work Sans"/>
              <a:ea typeface="Work Sans"/>
              <a:cs typeface="Work Sans"/>
              <a:sym typeface="Work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73"/>
          <p:cNvSpPr txBox="1"/>
          <p:nvPr>
            <p:ph type="title"/>
          </p:nvPr>
        </p:nvSpPr>
        <p:spPr>
          <a:xfrm>
            <a:off x="4495650" y="2382275"/>
            <a:ext cx="4181400" cy="7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CONCLUSION</a:t>
            </a:r>
            <a:endParaRPr/>
          </a:p>
        </p:txBody>
      </p:sp>
      <p:sp>
        <p:nvSpPr>
          <p:cNvPr id="1005" name="Google Shape;1005;p73"/>
          <p:cNvSpPr txBox="1"/>
          <p:nvPr>
            <p:ph idx="1" type="subTitle"/>
          </p:nvPr>
        </p:nvSpPr>
        <p:spPr>
          <a:xfrm>
            <a:off x="4495650" y="3110700"/>
            <a:ext cx="4181400" cy="39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Our results and analysis</a:t>
            </a:r>
            <a:endParaRPr/>
          </a:p>
        </p:txBody>
      </p:sp>
      <p:sp>
        <p:nvSpPr>
          <p:cNvPr id="1006" name="Google Shape;1006;p73"/>
          <p:cNvSpPr txBox="1"/>
          <p:nvPr>
            <p:ph idx="2" type="title"/>
          </p:nvPr>
        </p:nvSpPr>
        <p:spPr>
          <a:xfrm>
            <a:off x="4495650" y="1641275"/>
            <a:ext cx="3598500" cy="7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04</a:t>
            </a:r>
            <a:endParaRPr/>
          </a:p>
        </p:txBody>
      </p:sp>
      <p:grpSp>
        <p:nvGrpSpPr>
          <p:cNvPr id="1007" name="Google Shape;1007;p73"/>
          <p:cNvGrpSpPr/>
          <p:nvPr/>
        </p:nvGrpSpPr>
        <p:grpSpPr>
          <a:xfrm>
            <a:off x="7887914" y="430733"/>
            <a:ext cx="789145" cy="768741"/>
            <a:chOff x="13094914" y="-3567967"/>
            <a:chExt cx="789145" cy="768741"/>
          </a:xfrm>
        </p:grpSpPr>
        <p:sp>
          <p:nvSpPr>
            <p:cNvPr id="1008" name="Google Shape;1008;p73"/>
            <p:cNvSpPr/>
            <p:nvPr/>
          </p:nvSpPr>
          <p:spPr>
            <a:xfrm rot="-1776322">
              <a:off x="13212180" y="-3485952"/>
              <a:ext cx="491831" cy="604711"/>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73"/>
            <p:cNvSpPr/>
            <p:nvPr/>
          </p:nvSpPr>
          <p:spPr>
            <a:xfrm rot="-1776322">
              <a:off x="13715946" y="-3136550"/>
              <a:ext cx="139239" cy="153687"/>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0" name="Google Shape;1010;p73"/>
          <p:cNvSpPr/>
          <p:nvPr/>
        </p:nvSpPr>
        <p:spPr>
          <a:xfrm rot="-2700000">
            <a:off x="3830104" y="3974799"/>
            <a:ext cx="701745" cy="86280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73"/>
          <p:cNvSpPr/>
          <p:nvPr/>
        </p:nvSpPr>
        <p:spPr>
          <a:xfrm rot="2906884">
            <a:off x="2483638" y="3812257"/>
            <a:ext cx="502632" cy="519560"/>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12" name="Google Shape;1012;p73"/>
          <p:cNvGrpSpPr/>
          <p:nvPr/>
        </p:nvGrpSpPr>
        <p:grpSpPr>
          <a:xfrm>
            <a:off x="1741017" y="1360445"/>
            <a:ext cx="1198233" cy="3383005"/>
            <a:chOff x="7066300" y="728200"/>
            <a:chExt cx="1404727" cy="3966008"/>
          </a:xfrm>
        </p:grpSpPr>
        <p:sp>
          <p:nvSpPr>
            <p:cNvPr id="1013" name="Google Shape;1013;p73"/>
            <p:cNvSpPr/>
            <p:nvPr/>
          </p:nvSpPr>
          <p:spPr>
            <a:xfrm>
              <a:off x="7605484" y="4100244"/>
              <a:ext cx="233333" cy="437288"/>
            </a:xfrm>
            <a:custGeom>
              <a:rect b="b" l="l" r="r" t="t"/>
              <a:pathLst>
                <a:path extrusionOk="0" h="2858" w="1525">
                  <a:moveTo>
                    <a:pt x="584" y="131"/>
                  </a:moveTo>
                  <a:cubicBezTo>
                    <a:pt x="465" y="227"/>
                    <a:pt x="346" y="465"/>
                    <a:pt x="334" y="679"/>
                  </a:cubicBezTo>
                  <a:cubicBezTo>
                    <a:pt x="322" y="881"/>
                    <a:pt x="227" y="1703"/>
                    <a:pt x="108" y="1917"/>
                  </a:cubicBezTo>
                  <a:cubicBezTo>
                    <a:pt x="1" y="2132"/>
                    <a:pt x="1" y="2572"/>
                    <a:pt x="584" y="2715"/>
                  </a:cubicBezTo>
                  <a:cubicBezTo>
                    <a:pt x="1180" y="2858"/>
                    <a:pt x="1311" y="2334"/>
                    <a:pt x="1287" y="2227"/>
                  </a:cubicBezTo>
                  <a:cubicBezTo>
                    <a:pt x="1251" y="2108"/>
                    <a:pt x="1311" y="1441"/>
                    <a:pt x="1418" y="1048"/>
                  </a:cubicBezTo>
                  <a:cubicBezTo>
                    <a:pt x="1525" y="667"/>
                    <a:pt x="1144" y="0"/>
                    <a:pt x="977" y="24"/>
                  </a:cubicBezTo>
                  <a:cubicBezTo>
                    <a:pt x="810" y="60"/>
                    <a:pt x="584" y="131"/>
                    <a:pt x="584" y="131"/>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73"/>
            <p:cNvSpPr/>
            <p:nvPr/>
          </p:nvSpPr>
          <p:spPr>
            <a:xfrm>
              <a:off x="7445289" y="2659257"/>
              <a:ext cx="417245" cy="1472061"/>
            </a:xfrm>
            <a:custGeom>
              <a:rect b="b" l="l" r="r" t="t"/>
              <a:pathLst>
                <a:path extrusionOk="0" h="9621" w="2727">
                  <a:moveTo>
                    <a:pt x="155" y="1894"/>
                  </a:moveTo>
                  <a:cubicBezTo>
                    <a:pt x="238" y="3680"/>
                    <a:pt x="512" y="4239"/>
                    <a:pt x="834" y="4954"/>
                  </a:cubicBezTo>
                  <a:cubicBezTo>
                    <a:pt x="1155" y="5668"/>
                    <a:pt x="0" y="5680"/>
                    <a:pt x="1631" y="9549"/>
                  </a:cubicBezTo>
                  <a:cubicBezTo>
                    <a:pt x="1631" y="9549"/>
                    <a:pt x="1965" y="9621"/>
                    <a:pt x="2024" y="9442"/>
                  </a:cubicBezTo>
                  <a:cubicBezTo>
                    <a:pt x="2084" y="9276"/>
                    <a:pt x="2048" y="8585"/>
                    <a:pt x="2393" y="7621"/>
                  </a:cubicBezTo>
                  <a:cubicBezTo>
                    <a:pt x="2727" y="6644"/>
                    <a:pt x="1810" y="5549"/>
                    <a:pt x="1834" y="5037"/>
                  </a:cubicBezTo>
                  <a:cubicBezTo>
                    <a:pt x="1846" y="4513"/>
                    <a:pt x="2286" y="3787"/>
                    <a:pt x="2322" y="1894"/>
                  </a:cubicBezTo>
                  <a:cubicBezTo>
                    <a:pt x="2369" y="1"/>
                    <a:pt x="155" y="1894"/>
                    <a:pt x="155" y="1894"/>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73"/>
            <p:cNvSpPr/>
            <p:nvPr/>
          </p:nvSpPr>
          <p:spPr>
            <a:xfrm>
              <a:off x="7773175" y="4204133"/>
              <a:ext cx="258731" cy="490075"/>
            </a:xfrm>
            <a:custGeom>
              <a:rect b="b" l="l" r="r" t="t"/>
              <a:pathLst>
                <a:path extrusionOk="0" h="3203" w="1691">
                  <a:moveTo>
                    <a:pt x="822" y="250"/>
                  </a:moveTo>
                  <a:cubicBezTo>
                    <a:pt x="822" y="250"/>
                    <a:pt x="941" y="310"/>
                    <a:pt x="1012" y="619"/>
                  </a:cubicBezTo>
                  <a:cubicBezTo>
                    <a:pt x="1072" y="917"/>
                    <a:pt x="1131" y="1322"/>
                    <a:pt x="1262" y="1584"/>
                  </a:cubicBezTo>
                  <a:cubicBezTo>
                    <a:pt x="1393" y="1857"/>
                    <a:pt x="1691" y="2131"/>
                    <a:pt x="1643" y="2631"/>
                  </a:cubicBezTo>
                  <a:cubicBezTo>
                    <a:pt x="1596" y="3143"/>
                    <a:pt x="905" y="3203"/>
                    <a:pt x="596" y="3060"/>
                  </a:cubicBezTo>
                  <a:cubicBezTo>
                    <a:pt x="286" y="2905"/>
                    <a:pt x="0" y="2524"/>
                    <a:pt x="60" y="2107"/>
                  </a:cubicBezTo>
                  <a:cubicBezTo>
                    <a:pt x="107" y="1691"/>
                    <a:pt x="143" y="1750"/>
                    <a:pt x="95" y="1322"/>
                  </a:cubicBezTo>
                  <a:cubicBezTo>
                    <a:pt x="60" y="881"/>
                    <a:pt x="310" y="0"/>
                    <a:pt x="572" y="119"/>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73"/>
            <p:cNvSpPr/>
            <p:nvPr/>
          </p:nvSpPr>
          <p:spPr>
            <a:xfrm>
              <a:off x="7656587" y="2970772"/>
              <a:ext cx="459168" cy="1280805"/>
            </a:xfrm>
            <a:custGeom>
              <a:rect b="b" l="l" r="r" t="t"/>
              <a:pathLst>
                <a:path extrusionOk="0" h="8371" w="3001">
                  <a:moveTo>
                    <a:pt x="715" y="358"/>
                  </a:moveTo>
                  <a:cubicBezTo>
                    <a:pt x="715" y="1727"/>
                    <a:pt x="1489" y="3060"/>
                    <a:pt x="1322" y="3370"/>
                  </a:cubicBezTo>
                  <a:cubicBezTo>
                    <a:pt x="0" y="5918"/>
                    <a:pt x="1453" y="6001"/>
                    <a:pt x="1334" y="8192"/>
                  </a:cubicBezTo>
                  <a:cubicBezTo>
                    <a:pt x="1334" y="8192"/>
                    <a:pt x="1274" y="8371"/>
                    <a:pt x="1584" y="8311"/>
                  </a:cubicBezTo>
                  <a:cubicBezTo>
                    <a:pt x="1584" y="8311"/>
                    <a:pt x="1834" y="7466"/>
                    <a:pt x="2274" y="6347"/>
                  </a:cubicBezTo>
                  <a:cubicBezTo>
                    <a:pt x="2703" y="5215"/>
                    <a:pt x="2536" y="4656"/>
                    <a:pt x="2334" y="4061"/>
                  </a:cubicBezTo>
                  <a:cubicBezTo>
                    <a:pt x="2131" y="3465"/>
                    <a:pt x="2989" y="1894"/>
                    <a:pt x="3001" y="1"/>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73"/>
            <p:cNvSpPr/>
            <p:nvPr/>
          </p:nvSpPr>
          <p:spPr>
            <a:xfrm>
              <a:off x="7765831" y="2550012"/>
              <a:ext cx="379146" cy="552042"/>
            </a:xfrm>
            <a:custGeom>
              <a:rect b="b" l="l" r="r" t="t"/>
              <a:pathLst>
                <a:path extrusionOk="0" h="3608" w="2478">
                  <a:moveTo>
                    <a:pt x="1" y="1203"/>
                  </a:moveTo>
                  <a:lnTo>
                    <a:pt x="1" y="3370"/>
                  </a:lnTo>
                  <a:cubicBezTo>
                    <a:pt x="1" y="3608"/>
                    <a:pt x="346" y="3227"/>
                    <a:pt x="1310" y="3370"/>
                  </a:cubicBezTo>
                  <a:cubicBezTo>
                    <a:pt x="2275" y="3513"/>
                    <a:pt x="2441" y="3274"/>
                    <a:pt x="2441" y="3274"/>
                  </a:cubicBezTo>
                  <a:cubicBezTo>
                    <a:pt x="2441" y="3274"/>
                    <a:pt x="2477" y="1084"/>
                    <a:pt x="2227" y="0"/>
                  </a:cubicBezTo>
                  <a:cubicBezTo>
                    <a:pt x="2215" y="0"/>
                    <a:pt x="263" y="84"/>
                    <a:pt x="1" y="1203"/>
                  </a:cubicBezTo>
                  <a:close/>
                </a:path>
              </a:pathLst>
            </a:custGeom>
            <a:solidFill>
              <a:srgbClr val="58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73"/>
            <p:cNvSpPr/>
            <p:nvPr/>
          </p:nvSpPr>
          <p:spPr>
            <a:xfrm>
              <a:off x="7405202" y="2349578"/>
              <a:ext cx="699692" cy="845506"/>
            </a:xfrm>
            <a:custGeom>
              <a:rect b="b" l="l" r="r" t="t"/>
              <a:pathLst>
                <a:path extrusionOk="0" h="5526" w="4573">
                  <a:moveTo>
                    <a:pt x="4572" y="1310"/>
                  </a:moveTo>
                  <a:cubicBezTo>
                    <a:pt x="4572" y="1310"/>
                    <a:pt x="2751" y="1679"/>
                    <a:pt x="2358" y="2513"/>
                  </a:cubicBezTo>
                  <a:lnTo>
                    <a:pt x="2358" y="4418"/>
                  </a:lnTo>
                  <a:cubicBezTo>
                    <a:pt x="2358" y="4418"/>
                    <a:pt x="1786" y="4620"/>
                    <a:pt x="1238" y="5073"/>
                  </a:cubicBezTo>
                  <a:cubicBezTo>
                    <a:pt x="679" y="5525"/>
                    <a:pt x="0" y="4858"/>
                    <a:pt x="0" y="4858"/>
                  </a:cubicBezTo>
                  <a:cubicBezTo>
                    <a:pt x="0" y="4858"/>
                    <a:pt x="179" y="2822"/>
                    <a:pt x="286" y="2346"/>
                  </a:cubicBezTo>
                  <a:cubicBezTo>
                    <a:pt x="655" y="810"/>
                    <a:pt x="786" y="334"/>
                    <a:pt x="822" y="12"/>
                  </a:cubicBezTo>
                  <a:lnTo>
                    <a:pt x="4286" y="1"/>
                  </a:lnTo>
                  <a:cubicBezTo>
                    <a:pt x="4286" y="1"/>
                    <a:pt x="4346" y="489"/>
                    <a:pt x="4572" y="1310"/>
                  </a:cubicBezTo>
                  <a:close/>
                </a:path>
              </a:pathLst>
            </a:custGeom>
            <a:solidFill>
              <a:srgbClr val="58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73"/>
            <p:cNvSpPr/>
            <p:nvPr/>
          </p:nvSpPr>
          <p:spPr>
            <a:xfrm>
              <a:off x="8142985" y="1384126"/>
              <a:ext cx="328043" cy="583102"/>
            </a:xfrm>
            <a:custGeom>
              <a:rect b="b" l="l" r="r" t="t"/>
              <a:pathLst>
                <a:path extrusionOk="0" h="3811" w="2144">
                  <a:moveTo>
                    <a:pt x="1107" y="0"/>
                  </a:moveTo>
                  <a:cubicBezTo>
                    <a:pt x="2060" y="691"/>
                    <a:pt x="2143" y="2405"/>
                    <a:pt x="1858" y="3417"/>
                  </a:cubicBezTo>
                  <a:cubicBezTo>
                    <a:pt x="1858" y="3417"/>
                    <a:pt x="1155" y="3810"/>
                    <a:pt x="500" y="3370"/>
                  </a:cubicBezTo>
                  <a:cubicBezTo>
                    <a:pt x="500" y="3370"/>
                    <a:pt x="596" y="3108"/>
                    <a:pt x="345" y="2584"/>
                  </a:cubicBezTo>
                  <a:cubicBezTo>
                    <a:pt x="95" y="2060"/>
                    <a:pt x="0" y="1393"/>
                    <a:pt x="274" y="774"/>
                  </a:cubicBezTo>
                  <a:cubicBezTo>
                    <a:pt x="548" y="155"/>
                    <a:pt x="1107" y="0"/>
                    <a:pt x="1107" y="0"/>
                  </a:cubicBezTo>
                  <a:close/>
                </a:path>
              </a:pathLst>
            </a:custGeom>
            <a:solidFill>
              <a:srgbClr val="CA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73"/>
            <p:cNvSpPr/>
            <p:nvPr/>
          </p:nvSpPr>
          <p:spPr>
            <a:xfrm>
              <a:off x="7068136" y="1282073"/>
              <a:ext cx="331715" cy="610490"/>
            </a:xfrm>
            <a:custGeom>
              <a:rect b="b" l="l" r="r" t="t"/>
              <a:pathLst>
                <a:path extrusionOk="0" h="3990" w="2168">
                  <a:moveTo>
                    <a:pt x="1501" y="334"/>
                  </a:moveTo>
                  <a:cubicBezTo>
                    <a:pt x="763" y="810"/>
                    <a:pt x="1" y="1977"/>
                    <a:pt x="12" y="3227"/>
                  </a:cubicBezTo>
                  <a:cubicBezTo>
                    <a:pt x="12" y="3227"/>
                    <a:pt x="48" y="3989"/>
                    <a:pt x="1501" y="3418"/>
                  </a:cubicBezTo>
                  <a:cubicBezTo>
                    <a:pt x="1501" y="3418"/>
                    <a:pt x="1763" y="2894"/>
                    <a:pt x="1977" y="2536"/>
                  </a:cubicBezTo>
                  <a:cubicBezTo>
                    <a:pt x="2167" y="2179"/>
                    <a:pt x="2013" y="0"/>
                    <a:pt x="1501" y="334"/>
                  </a:cubicBezTo>
                  <a:close/>
                </a:path>
              </a:pathLst>
            </a:custGeom>
            <a:solidFill>
              <a:srgbClr val="CA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73"/>
            <p:cNvSpPr/>
            <p:nvPr/>
          </p:nvSpPr>
          <p:spPr>
            <a:xfrm>
              <a:off x="7297641" y="956022"/>
              <a:ext cx="1014882" cy="1464717"/>
            </a:xfrm>
            <a:custGeom>
              <a:rect b="b" l="l" r="r" t="t"/>
              <a:pathLst>
                <a:path extrusionOk="0" h="9573" w="6633">
                  <a:moveTo>
                    <a:pt x="1" y="2465"/>
                  </a:moveTo>
                  <a:cubicBezTo>
                    <a:pt x="1" y="2465"/>
                    <a:pt x="2918" y="0"/>
                    <a:pt x="6632" y="2798"/>
                  </a:cubicBezTo>
                  <a:cubicBezTo>
                    <a:pt x="6632" y="2798"/>
                    <a:pt x="6049" y="3167"/>
                    <a:pt x="5859" y="4048"/>
                  </a:cubicBezTo>
                  <a:cubicBezTo>
                    <a:pt x="5680" y="4929"/>
                    <a:pt x="5882" y="5072"/>
                    <a:pt x="5870" y="5382"/>
                  </a:cubicBezTo>
                  <a:cubicBezTo>
                    <a:pt x="5859" y="5691"/>
                    <a:pt x="4989" y="9109"/>
                    <a:pt x="4989" y="9109"/>
                  </a:cubicBezTo>
                  <a:cubicBezTo>
                    <a:pt x="4989" y="9109"/>
                    <a:pt x="4096" y="9573"/>
                    <a:pt x="2799" y="9549"/>
                  </a:cubicBezTo>
                  <a:cubicBezTo>
                    <a:pt x="1513" y="9525"/>
                    <a:pt x="1513" y="9287"/>
                    <a:pt x="1525" y="9109"/>
                  </a:cubicBezTo>
                  <a:cubicBezTo>
                    <a:pt x="1560" y="8739"/>
                    <a:pt x="1572" y="7823"/>
                    <a:pt x="1275" y="7084"/>
                  </a:cubicBezTo>
                  <a:cubicBezTo>
                    <a:pt x="965" y="6346"/>
                    <a:pt x="286" y="5287"/>
                    <a:pt x="346" y="4775"/>
                  </a:cubicBezTo>
                  <a:cubicBezTo>
                    <a:pt x="394" y="4251"/>
                    <a:pt x="596" y="3584"/>
                    <a:pt x="1" y="2465"/>
                  </a:cubicBezTo>
                  <a:close/>
                </a:path>
              </a:pathLst>
            </a:custGeom>
            <a:solidFill>
              <a:srgbClr val="CA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73"/>
            <p:cNvSpPr/>
            <p:nvPr/>
          </p:nvSpPr>
          <p:spPr>
            <a:xfrm>
              <a:off x="7609156" y="1227450"/>
              <a:ext cx="377310" cy="224152"/>
            </a:xfrm>
            <a:custGeom>
              <a:rect b="b" l="l" r="r" t="t"/>
              <a:pathLst>
                <a:path extrusionOk="0" h="1465" w="2466">
                  <a:moveTo>
                    <a:pt x="489" y="0"/>
                  </a:moveTo>
                  <a:cubicBezTo>
                    <a:pt x="36" y="96"/>
                    <a:pt x="1" y="548"/>
                    <a:pt x="215" y="846"/>
                  </a:cubicBezTo>
                  <a:cubicBezTo>
                    <a:pt x="477" y="1191"/>
                    <a:pt x="1108" y="1465"/>
                    <a:pt x="1763" y="1346"/>
                  </a:cubicBezTo>
                  <a:cubicBezTo>
                    <a:pt x="2465" y="1215"/>
                    <a:pt x="2441" y="631"/>
                    <a:pt x="2072" y="369"/>
                  </a:cubicBezTo>
                  <a:cubicBezTo>
                    <a:pt x="1763" y="143"/>
                    <a:pt x="489" y="0"/>
                    <a:pt x="489" y="0"/>
                  </a:cubicBezTo>
                  <a:close/>
                </a:path>
              </a:pathLst>
            </a:custGeom>
            <a:solidFill>
              <a:srgbClr val="58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73"/>
            <p:cNvSpPr/>
            <p:nvPr/>
          </p:nvSpPr>
          <p:spPr>
            <a:xfrm>
              <a:off x="7640215" y="895892"/>
              <a:ext cx="295147" cy="533834"/>
            </a:xfrm>
            <a:custGeom>
              <a:rect b="b" l="l" r="r" t="t"/>
              <a:pathLst>
                <a:path extrusionOk="0" h="3489" w="1929">
                  <a:moveTo>
                    <a:pt x="405" y="762"/>
                  </a:moveTo>
                  <a:cubicBezTo>
                    <a:pt x="405" y="1405"/>
                    <a:pt x="333" y="2024"/>
                    <a:pt x="167" y="2513"/>
                  </a:cubicBezTo>
                  <a:cubicBezTo>
                    <a:pt x="0" y="2989"/>
                    <a:pt x="1536" y="3489"/>
                    <a:pt x="1810" y="2953"/>
                  </a:cubicBezTo>
                  <a:cubicBezTo>
                    <a:pt x="1917" y="2727"/>
                    <a:pt x="1810" y="1893"/>
                    <a:pt x="1869" y="953"/>
                  </a:cubicBezTo>
                  <a:cubicBezTo>
                    <a:pt x="1929" y="0"/>
                    <a:pt x="405" y="762"/>
                    <a:pt x="405" y="762"/>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73"/>
            <p:cNvSpPr/>
            <p:nvPr/>
          </p:nvSpPr>
          <p:spPr>
            <a:xfrm>
              <a:off x="7634707" y="915935"/>
              <a:ext cx="72983" cy="122251"/>
            </a:xfrm>
            <a:custGeom>
              <a:rect b="b" l="l" r="r" t="t"/>
              <a:pathLst>
                <a:path extrusionOk="0" h="799" w="477">
                  <a:moveTo>
                    <a:pt x="429" y="346"/>
                  </a:moveTo>
                  <a:cubicBezTo>
                    <a:pt x="477" y="560"/>
                    <a:pt x="441" y="739"/>
                    <a:pt x="346" y="774"/>
                  </a:cubicBezTo>
                  <a:cubicBezTo>
                    <a:pt x="238" y="798"/>
                    <a:pt x="108" y="655"/>
                    <a:pt x="60" y="441"/>
                  </a:cubicBezTo>
                  <a:cubicBezTo>
                    <a:pt x="0" y="238"/>
                    <a:pt x="48" y="48"/>
                    <a:pt x="143" y="24"/>
                  </a:cubicBezTo>
                  <a:cubicBezTo>
                    <a:pt x="250" y="0"/>
                    <a:pt x="381" y="143"/>
                    <a:pt x="429" y="346"/>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73"/>
            <p:cNvSpPr/>
            <p:nvPr/>
          </p:nvSpPr>
          <p:spPr>
            <a:xfrm>
              <a:off x="7920671" y="892220"/>
              <a:ext cx="67628" cy="122251"/>
            </a:xfrm>
            <a:custGeom>
              <a:rect b="b" l="l" r="r" t="t"/>
              <a:pathLst>
                <a:path extrusionOk="0" h="799" w="442">
                  <a:moveTo>
                    <a:pt x="417" y="429"/>
                  </a:moveTo>
                  <a:cubicBezTo>
                    <a:pt x="382" y="643"/>
                    <a:pt x="274" y="798"/>
                    <a:pt x="167" y="786"/>
                  </a:cubicBezTo>
                  <a:cubicBezTo>
                    <a:pt x="60" y="774"/>
                    <a:pt x="1" y="584"/>
                    <a:pt x="36" y="370"/>
                  </a:cubicBezTo>
                  <a:cubicBezTo>
                    <a:pt x="60" y="167"/>
                    <a:pt x="167" y="1"/>
                    <a:pt x="274" y="24"/>
                  </a:cubicBezTo>
                  <a:cubicBezTo>
                    <a:pt x="382" y="36"/>
                    <a:pt x="441" y="215"/>
                    <a:pt x="417" y="429"/>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73"/>
            <p:cNvSpPr/>
            <p:nvPr/>
          </p:nvSpPr>
          <p:spPr>
            <a:xfrm>
              <a:off x="7669286" y="728200"/>
              <a:ext cx="300808" cy="413726"/>
            </a:xfrm>
            <a:custGeom>
              <a:rect b="b" l="l" r="r" t="t"/>
              <a:pathLst>
                <a:path extrusionOk="0" h="2704" w="1966">
                  <a:moveTo>
                    <a:pt x="132" y="1882"/>
                  </a:moveTo>
                  <a:cubicBezTo>
                    <a:pt x="1" y="1096"/>
                    <a:pt x="1" y="787"/>
                    <a:pt x="251" y="465"/>
                  </a:cubicBezTo>
                  <a:cubicBezTo>
                    <a:pt x="501" y="144"/>
                    <a:pt x="1370" y="1"/>
                    <a:pt x="1691" y="584"/>
                  </a:cubicBezTo>
                  <a:cubicBezTo>
                    <a:pt x="1965" y="1096"/>
                    <a:pt x="1775" y="1906"/>
                    <a:pt x="1751" y="2025"/>
                  </a:cubicBezTo>
                  <a:cubicBezTo>
                    <a:pt x="1727" y="2132"/>
                    <a:pt x="1572" y="2418"/>
                    <a:pt x="1286" y="2561"/>
                  </a:cubicBezTo>
                  <a:cubicBezTo>
                    <a:pt x="1013" y="2704"/>
                    <a:pt x="251" y="2597"/>
                    <a:pt x="132" y="1882"/>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73"/>
            <p:cNvSpPr/>
            <p:nvPr/>
          </p:nvSpPr>
          <p:spPr>
            <a:xfrm>
              <a:off x="7674794" y="999781"/>
              <a:ext cx="275256" cy="187737"/>
            </a:xfrm>
            <a:custGeom>
              <a:rect b="b" l="l" r="r" t="t"/>
              <a:pathLst>
                <a:path extrusionOk="0" h="1227" w="1799">
                  <a:moveTo>
                    <a:pt x="846" y="107"/>
                  </a:moveTo>
                  <a:cubicBezTo>
                    <a:pt x="643" y="119"/>
                    <a:pt x="548" y="286"/>
                    <a:pt x="453" y="441"/>
                  </a:cubicBezTo>
                  <a:cubicBezTo>
                    <a:pt x="346" y="583"/>
                    <a:pt x="119" y="202"/>
                    <a:pt x="96" y="107"/>
                  </a:cubicBezTo>
                  <a:cubicBezTo>
                    <a:pt x="72" y="0"/>
                    <a:pt x="0" y="452"/>
                    <a:pt x="179" y="726"/>
                  </a:cubicBezTo>
                  <a:cubicBezTo>
                    <a:pt x="346" y="1000"/>
                    <a:pt x="691" y="1107"/>
                    <a:pt x="810" y="1167"/>
                  </a:cubicBezTo>
                  <a:cubicBezTo>
                    <a:pt x="929" y="1226"/>
                    <a:pt x="1000" y="1107"/>
                    <a:pt x="1215" y="1048"/>
                  </a:cubicBezTo>
                  <a:cubicBezTo>
                    <a:pt x="1429" y="976"/>
                    <a:pt x="1584" y="929"/>
                    <a:pt x="1655" y="714"/>
                  </a:cubicBezTo>
                  <a:cubicBezTo>
                    <a:pt x="1727" y="488"/>
                    <a:pt x="1798" y="36"/>
                    <a:pt x="1751" y="36"/>
                  </a:cubicBezTo>
                  <a:cubicBezTo>
                    <a:pt x="1691" y="36"/>
                    <a:pt x="1667" y="286"/>
                    <a:pt x="1572" y="393"/>
                  </a:cubicBezTo>
                  <a:cubicBezTo>
                    <a:pt x="1405" y="560"/>
                    <a:pt x="1298" y="464"/>
                    <a:pt x="1274" y="417"/>
                  </a:cubicBezTo>
                  <a:cubicBezTo>
                    <a:pt x="1215" y="298"/>
                    <a:pt x="1143" y="83"/>
                    <a:pt x="846" y="107"/>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73"/>
            <p:cNvSpPr/>
            <p:nvPr/>
          </p:nvSpPr>
          <p:spPr>
            <a:xfrm>
              <a:off x="7778530" y="1054403"/>
              <a:ext cx="62120" cy="38404"/>
            </a:xfrm>
            <a:custGeom>
              <a:rect b="b" l="l" r="r" t="t"/>
              <a:pathLst>
                <a:path extrusionOk="0" h="251" w="406">
                  <a:moveTo>
                    <a:pt x="37" y="131"/>
                  </a:moveTo>
                  <a:cubicBezTo>
                    <a:pt x="60" y="12"/>
                    <a:pt x="346" y="0"/>
                    <a:pt x="370" y="119"/>
                  </a:cubicBezTo>
                  <a:cubicBezTo>
                    <a:pt x="406" y="226"/>
                    <a:pt x="1" y="250"/>
                    <a:pt x="37" y="131"/>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73"/>
            <p:cNvSpPr/>
            <p:nvPr/>
          </p:nvSpPr>
          <p:spPr>
            <a:xfrm>
              <a:off x="7066300" y="1733892"/>
              <a:ext cx="457485" cy="338906"/>
            </a:xfrm>
            <a:custGeom>
              <a:rect b="b" l="l" r="r" t="t"/>
              <a:pathLst>
                <a:path extrusionOk="0" h="2215" w="2990">
                  <a:moveTo>
                    <a:pt x="2275" y="274"/>
                  </a:moveTo>
                  <a:cubicBezTo>
                    <a:pt x="1929" y="476"/>
                    <a:pt x="1572" y="536"/>
                    <a:pt x="1513" y="465"/>
                  </a:cubicBezTo>
                  <a:cubicBezTo>
                    <a:pt x="1453" y="405"/>
                    <a:pt x="1191" y="203"/>
                    <a:pt x="655" y="381"/>
                  </a:cubicBezTo>
                  <a:cubicBezTo>
                    <a:pt x="120" y="572"/>
                    <a:pt x="24" y="274"/>
                    <a:pt x="24" y="274"/>
                  </a:cubicBezTo>
                  <a:cubicBezTo>
                    <a:pt x="24" y="274"/>
                    <a:pt x="1" y="1500"/>
                    <a:pt x="429" y="1858"/>
                  </a:cubicBezTo>
                  <a:cubicBezTo>
                    <a:pt x="858" y="2215"/>
                    <a:pt x="1858" y="2024"/>
                    <a:pt x="2418" y="1012"/>
                  </a:cubicBezTo>
                  <a:cubicBezTo>
                    <a:pt x="2989" y="0"/>
                    <a:pt x="2275" y="274"/>
                    <a:pt x="2275" y="274"/>
                  </a:cubicBezTo>
                  <a:close/>
                </a:path>
              </a:pathLst>
            </a:custGeom>
            <a:solidFill>
              <a:srgbClr val="58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73"/>
            <p:cNvSpPr/>
            <p:nvPr/>
          </p:nvSpPr>
          <p:spPr>
            <a:xfrm>
              <a:off x="7396022" y="1633675"/>
              <a:ext cx="216961" cy="273420"/>
            </a:xfrm>
            <a:custGeom>
              <a:rect b="b" l="l" r="r" t="t"/>
              <a:pathLst>
                <a:path extrusionOk="0" h="1787" w="1418">
                  <a:moveTo>
                    <a:pt x="1167" y="929"/>
                  </a:moveTo>
                  <a:cubicBezTo>
                    <a:pt x="1203" y="739"/>
                    <a:pt x="1417" y="619"/>
                    <a:pt x="1191" y="465"/>
                  </a:cubicBezTo>
                  <a:cubicBezTo>
                    <a:pt x="1144" y="429"/>
                    <a:pt x="1072" y="405"/>
                    <a:pt x="1001" y="381"/>
                  </a:cubicBezTo>
                  <a:cubicBezTo>
                    <a:pt x="1120" y="298"/>
                    <a:pt x="1227" y="143"/>
                    <a:pt x="1084" y="72"/>
                  </a:cubicBezTo>
                  <a:cubicBezTo>
                    <a:pt x="941" y="0"/>
                    <a:pt x="596" y="334"/>
                    <a:pt x="596" y="334"/>
                  </a:cubicBezTo>
                  <a:cubicBezTo>
                    <a:pt x="536" y="334"/>
                    <a:pt x="501" y="334"/>
                    <a:pt x="489" y="346"/>
                  </a:cubicBezTo>
                  <a:cubicBezTo>
                    <a:pt x="417" y="369"/>
                    <a:pt x="179" y="703"/>
                    <a:pt x="120" y="786"/>
                  </a:cubicBezTo>
                  <a:cubicBezTo>
                    <a:pt x="1" y="989"/>
                    <a:pt x="72" y="1334"/>
                    <a:pt x="215" y="1560"/>
                  </a:cubicBezTo>
                  <a:cubicBezTo>
                    <a:pt x="370" y="1786"/>
                    <a:pt x="596" y="1691"/>
                    <a:pt x="822" y="1584"/>
                  </a:cubicBezTo>
                  <a:cubicBezTo>
                    <a:pt x="1060" y="1489"/>
                    <a:pt x="1191" y="1215"/>
                    <a:pt x="1191" y="1143"/>
                  </a:cubicBezTo>
                  <a:cubicBezTo>
                    <a:pt x="1191" y="1060"/>
                    <a:pt x="1156" y="1036"/>
                    <a:pt x="1167" y="929"/>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73"/>
            <p:cNvSpPr/>
            <p:nvPr/>
          </p:nvSpPr>
          <p:spPr>
            <a:xfrm>
              <a:off x="8091881" y="1843136"/>
              <a:ext cx="335387" cy="207781"/>
            </a:xfrm>
            <a:custGeom>
              <a:rect b="b" l="l" r="r" t="t"/>
              <a:pathLst>
                <a:path extrusionOk="0" h="1358" w="2192">
                  <a:moveTo>
                    <a:pt x="2192" y="417"/>
                  </a:moveTo>
                  <a:cubicBezTo>
                    <a:pt x="1846" y="346"/>
                    <a:pt x="1537" y="1"/>
                    <a:pt x="1120" y="143"/>
                  </a:cubicBezTo>
                  <a:cubicBezTo>
                    <a:pt x="715" y="298"/>
                    <a:pt x="846" y="703"/>
                    <a:pt x="156" y="572"/>
                  </a:cubicBezTo>
                  <a:cubicBezTo>
                    <a:pt x="156" y="572"/>
                    <a:pt x="1" y="905"/>
                    <a:pt x="156" y="1132"/>
                  </a:cubicBezTo>
                  <a:cubicBezTo>
                    <a:pt x="322" y="1358"/>
                    <a:pt x="1584" y="1358"/>
                    <a:pt x="1930" y="965"/>
                  </a:cubicBezTo>
                  <a:cubicBezTo>
                    <a:pt x="2144" y="727"/>
                    <a:pt x="2192" y="417"/>
                    <a:pt x="2192" y="417"/>
                  </a:cubicBezTo>
                  <a:close/>
                </a:path>
              </a:pathLst>
            </a:custGeom>
            <a:solidFill>
              <a:srgbClr val="58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73"/>
            <p:cNvSpPr/>
            <p:nvPr/>
          </p:nvSpPr>
          <p:spPr>
            <a:xfrm>
              <a:off x="7907971" y="1826765"/>
              <a:ext cx="240524" cy="238841"/>
            </a:xfrm>
            <a:custGeom>
              <a:rect b="b" l="l" r="r" t="t"/>
              <a:pathLst>
                <a:path extrusionOk="0" h="1561" w="1572">
                  <a:moveTo>
                    <a:pt x="560" y="215"/>
                  </a:moveTo>
                  <a:cubicBezTo>
                    <a:pt x="560" y="215"/>
                    <a:pt x="203" y="0"/>
                    <a:pt x="107" y="143"/>
                  </a:cubicBezTo>
                  <a:cubicBezTo>
                    <a:pt x="0" y="298"/>
                    <a:pt x="250" y="381"/>
                    <a:pt x="262" y="441"/>
                  </a:cubicBezTo>
                  <a:cubicBezTo>
                    <a:pt x="274" y="489"/>
                    <a:pt x="36" y="584"/>
                    <a:pt x="179" y="810"/>
                  </a:cubicBezTo>
                  <a:cubicBezTo>
                    <a:pt x="334" y="1024"/>
                    <a:pt x="334" y="1179"/>
                    <a:pt x="560" y="1322"/>
                  </a:cubicBezTo>
                  <a:cubicBezTo>
                    <a:pt x="786" y="1465"/>
                    <a:pt x="774" y="1524"/>
                    <a:pt x="989" y="1548"/>
                  </a:cubicBezTo>
                  <a:cubicBezTo>
                    <a:pt x="1215" y="1560"/>
                    <a:pt x="1572" y="1477"/>
                    <a:pt x="1524" y="1203"/>
                  </a:cubicBezTo>
                  <a:cubicBezTo>
                    <a:pt x="1489" y="929"/>
                    <a:pt x="1381" y="584"/>
                    <a:pt x="1346" y="524"/>
                  </a:cubicBezTo>
                  <a:cubicBezTo>
                    <a:pt x="1298" y="465"/>
                    <a:pt x="965" y="215"/>
                    <a:pt x="858" y="215"/>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3" name="Google Shape;1033;p73"/>
          <p:cNvGrpSpPr/>
          <p:nvPr/>
        </p:nvGrpSpPr>
        <p:grpSpPr>
          <a:xfrm>
            <a:off x="730904" y="1199490"/>
            <a:ext cx="867545" cy="2329697"/>
            <a:chOff x="5882112" y="539508"/>
            <a:chExt cx="1017052" cy="2731181"/>
          </a:xfrm>
        </p:grpSpPr>
        <p:sp>
          <p:nvSpPr>
            <p:cNvPr id="1034" name="Google Shape;1034;p73"/>
            <p:cNvSpPr/>
            <p:nvPr/>
          </p:nvSpPr>
          <p:spPr>
            <a:xfrm>
              <a:off x="6362092" y="2604103"/>
              <a:ext cx="167574" cy="389270"/>
            </a:xfrm>
            <a:custGeom>
              <a:rect b="b" l="l" r="r" t="t"/>
              <a:pathLst>
                <a:path extrusionOk="0" h="6335" w="2727">
                  <a:moveTo>
                    <a:pt x="1215" y="1"/>
                  </a:moveTo>
                  <a:cubicBezTo>
                    <a:pt x="1072" y="144"/>
                    <a:pt x="691" y="608"/>
                    <a:pt x="667" y="941"/>
                  </a:cubicBezTo>
                  <a:cubicBezTo>
                    <a:pt x="631" y="1394"/>
                    <a:pt x="786" y="2287"/>
                    <a:pt x="715" y="2763"/>
                  </a:cubicBezTo>
                  <a:cubicBezTo>
                    <a:pt x="655" y="3180"/>
                    <a:pt x="322" y="3477"/>
                    <a:pt x="179" y="3846"/>
                  </a:cubicBezTo>
                  <a:cubicBezTo>
                    <a:pt x="72" y="4120"/>
                    <a:pt x="0" y="4989"/>
                    <a:pt x="298" y="5608"/>
                  </a:cubicBezTo>
                  <a:cubicBezTo>
                    <a:pt x="441" y="5918"/>
                    <a:pt x="762" y="6251"/>
                    <a:pt x="1072" y="6275"/>
                  </a:cubicBezTo>
                  <a:cubicBezTo>
                    <a:pt x="1643" y="6335"/>
                    <a:pt x="2167" y="5823"/>
                    <a:pt x="2429" y="5311"/>
                  </a:cubicBezTo>
                  <a:cubicBezTo>
                    <a:pt x="2596" y="5001"/>
                    <a:pt x="2727" y="3775"/>
                    <a:pt x="2429" y="2810"/>
                  </a:cubicBezTo>
                  <a:cubicBezTo>
                    <a:pt x="2251" y="2239"/>
                    <a:pt x="1596" y="775"/>
                    <a:pt x="1620" y="548"/>
                  </a:cubicBezTo>
                  <a:cubicBezTo>
                    <a:pt x="1655" y="310"/>
                    <a:pt x="1215" y="1"/>
                    <a:pt x="1215" y="1"/>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73"/>
            <p:cNvSpPr/>
            <p:nvPr/>
          </p:nvSpPr>
          <p:spPr>
            <a:xfrm>
              <a:off x="6343780" y="1467190"/>
              <a:ext cx="454423" cy="1175736"/>
            </a:xfrm>
            <a:custGeom>
              <a:rect b="b" l="l" r="r" t="t"/>
              <a:pathLst>
                <a:path extrusionOk="0" h="19134" w="7395">
                  <a:moveTo>
                    <a:pt x="3215" y="0"/>
                  </a:moveTo>
                  <a:cubicBezTo>
                    <a:pt x="3299" y="1596"/>
                    <a:pt x="7394" y="4191"/>
                    <a:pt x="3811" y="12061"/>
                  </a:cubicBezTo>
                  <a:cubicBezTo>
                    <a:pt x="3227" y="13347"/>
                    <a:pt x="5966" y="14407"/>
                    <a:pt x="1918" y="19050"/>
                  </a:cubicBezTo>
                  <a:cubicBezTo>
                    <a:pt x="1918" y="19050"/>
                    <a:pt x="1548" y="19134"/>
                    <a:pt x="1513" y="18503"/>
                  </a:cubicBezTo>
                  <a:cubicBezTo>
                    <a:pt x="1572" y="16276"/>
                    <a:pt x="703" y="15157"/>
                    <a:pt x="2049" y="12931"/>
                  </a:cubicBezTo>
                  <a:cubicBezTo>
                    <a:pt x="2846" y="11311"/>
                    <a:pt x="1" y="10109"/>
                    <a:pt x="703" y="1215"/>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73"/>
            <p:cNvSpPr/>
            <p:nvPr/>
          </p:nvSpPr>
          <p:spPr>
            <a:xfrm>
              <a:off x="6356255" y="1467190"/>
              <a:ext cx="357823" cy="600711"/>
            </a:xfrm>
            <a:custGeom>
              <a:rect b="b" l="l" r="r" t="t"/>
              <a:pathLst>
                <a:path extrusionOk="0" h="9776" w="5823">
                  <a:moveTo>
                    <a:pt x="3012" y="0"/>
                  </a:moveTo>
                  <a:cubicBezTo>
                    <a:pt x="3120" y="1381"/>
                    <a:pt x="5822" y="3251"/>
                    <a:pt x="5072" y="7989"/>
                  </a:cubicBezTo>
                  <a:cubicBezTo>
                    <a:pt x="4882" y="9204"/>
                    <a:pt x="2131" y="9775"/>
                    <a:pt x="691" y="7739"/>
                  </a:cubicBezTo>
                  <a:cubicBezTo>
                    <a:pt x="0" y="5025"/>
                    <a:pt x="500" y="1072"/>
                    <a:pt x="500" y="1072"/>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73"/>
            <p:cNvSpPr/>
            <p:nvPr/>
          </p:nvSpPr>
          <p:spPr>
            <a:xfrm>
              <a:off x="6060622" y="1987348"/>
              <a:ext cx="192339" cy="80373"/>
            </a:xfrm>
            <a:custGeom>
              <a:rect b="b" l="l" r="r" t="t"/>
              <a:pathLst>
                <a:path extrusionOk="0" h="1308" w="3130">
                  <a:moveTo>
                    <a:pt x="2065" y="1"/>
                  </a:moveTo>
                  <a:cubicBezTo>
                    <a:pt x="2060" y="1"/>
                    <a:pt x="2054" y="1"/>
                    <a:pt x="2049" y="1"/>
                  </a:cubicBezTo>
                  <a:cubicBezTo>
                    <a:pt x="1061" y="1"/>
                    <a:pt x="1" y="667"/>
                    <a:pt x="72" y="1060"/>
                  </a:cubicBezTo>
                  <a:cubicBezTo>
                    <a:pt x="104" y="1241"/>
                    <a:pt x="698" y="1308"/>
                    <a:pt x="1321" y="1308"/>
                  </a:cubicBezTo>
                  <a:cubicBezTo>
                    <a:pt x="1887" y="1308"/>
                    <a:pt x="2476" y="1253"/>
                    <a:pt x="2692" y="1179"/>
                  </a:cubicBezTo>
                  <a:cubicBezTo>
                    <a:pt x="3130" y="1037"/>
                    <a:pt x="3026" y="1"/>
                    <a:pt x="2065" y="1"/>
                  </a:cubicBezTo>
                  <a:close/>
                </a:path>
              </a:pathLst>
            </a:custGeom>
            <a:solidFill>
              <a:srgbClr val="1E31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73"/>
            <p:cNvSpPr/>
            <p:nvPr/>
          </p:nvSpPr>
          <p:spPr>
            <a:xfrm>
              <a:off x="5941410" y="1511801"/>
              <a:ext cx="499035" cy="1418638"/>
            </a:xfrm>
            <a:custGeom>
              <a:rect b="b" l="l" r="r" t="t"/>
              <a:pathLst>
                <a:path extrusionOk="0" h="23087" w="8121">
                  <a:moveTo>
                    <a:pt x="4334" y="1"/>
                  </a:moveTo>
                  <a:cubicBezTo>
                    <a:pt x="4084" y="1477"/>
                    <a:pt x="72" y="4513"/>
                    <a:pt x="3667" y="12526"/>
                  </a:cubicBezTo>
                  <a:cubicBezTo>
                    <a:pt x="4751" y="14967"/>
                    <a:pt x="0" y="16646"/>
                    <a:pt x="5203" y="23087"/>
                  </a:cubicBezTo>
                  <a:cubicBezTo>
                    <a:pt x="5203" y="23087"/>
                    <a:pt x="5418" y="22861"/>
                    <a:pt x="5763" y="23087"/>
                  </a:cubicBezTo>
                  <a:cubicBezTo>
                    <a:pt x="5870" y="21182"/>
                    <a:pt x="8120" y="18562"/>
                    <a:pt x="6025" y="13729"/>
                  </a:cubicBezTo>
                  <a:cubicBezTo>
                    <a:pt x="5644" y="12038"/>
                    <a:pt x="7513" y="9014"/>
                    <a:pt x="7739" y="3132"/>
                  </a:cubicBezTo>
                  <a:lnTo>
                    <a:pt x="7739" y="405"/>
                  </a:ln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73"/>
            <p:cNvSpPr/>
            <p:nvPr/>
          </p:nvSpPr>
          <p:spPr>
            <a:xfrm>
              <a:off x="6027746" y="1511801"/>
              <a:ext cx="398073" cy="540738"/>
            </a:xfrm>
            <a:custGeom>
              <a:rect b="b" l="l" r="r" t="t"/>
              <a:pathLst>
                <a:path extrusionOk="0" h="8800" w="6478">
                  <a:moveTo>
                    <a:pt x="6477" y="405"/>
                  </a:moveTo>
                  <a:lnTo>
                    <a:pt x="6477" y="3132"/>
                  </a:lnTo>
                  <a:cubicBezTo>
                    <a:pt x="6394" y="5192"/>
                    <a:pt x="5977" y="6894"/>
                    <a:pt x="5668" y="8323"/>
                  </a:cubicBezTo>
                  <a:cubicBezTo>
                    <a:pt x="5572" y="7954"/>
                    <a:pt x="2977" y="8002"/>
                    <a:pt x="1619" y="8323"/>
                  </a:cubicBezTo>
                  <a:cubicBezTo>
                    <a:pt x="595" y="8561"/>
                    <a:pt x="607" y="8799"/>
                    <a:pt x="607" y="8799"/>
                  </a:cubicBezTo>
                  <a:cubicBezTo>
                    <a:pt x="0" y="4049"/>
                    <a:pt x="2596" y="1287"/>
                    <a:pt x="2929" y="1"/>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73"/>
            <p:cNvSpPr/>
            <p:nvPr/>
          </p:nvSpPr>
          <p:spPr>
            <a:xfrm>
              <a:off x="6543552" y="821186"/>
              <a:ext cx="355611" cy="708244"/>
            </a:xfrm>
            <a:custGeom>
              <a:rect b="b" l="l" r="r" t="t"/>
              <a:pathLst>
                <a:path extrusionOk="0" h="11526" w="5787">
                  <a:moveTo>
                    <a:pt x="714" y="0"/>
                  </a:moveTo>
                  <a:cubicBezTo>
                    <a:pt x="4655" y="857"/>
                    <a:pt x="5787" y="6203"/>
                    <a:pt x="5322" y="8465"/>
                  </a:cubicBezTo>
                  <a:cubicBezTo>
                    <a:pt x="4846" y="10716"/>
                    <a:pt x="1643" y="11525"/>
                    <a:pt x="1643" y="11525"/>
                  </a:cubicBezTo>
                  <a:cubicBezTo>
                    <a:pt x="1643" y="11525"/>
                    <a:pt x="0" y="11502"/>
                    <a:pt x="1203" y="10513"/>
                  </a:cubicBezTo>
                  <a:cubicBezTo>
                    <a:pt x="1953" y="9906"/>
                    <a:pt x="1774" y="9525"/>
                    <a:pt x="2667" y="8323"/>
                  </a:cubicBezTo>
                  <a:cubicBezTo>
                    <a:pt x="3131" y="7692"/>
                    <a:pt x="1203" y="5048"/>
                    <a:pt x="1203" y="5048"/>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73"/>
            <p:cNvSpPr/>
            <p:nvPr/>
          </p:nvSpPr>
          <p:spPr>
            <a:xfrm>
              <a:off x="5882112" y="895784"/>
              <a:ext cx="256124" cy="691407"/>
            </a:xfrm>
            <a:custGeom>
              <a:rect b="b" l="l" r="r" t="t"/>
              <a:pathLst>
                <a:path extrusionOk="0" h="11252" w="4168">
                  <a:moveTo>
                    <a:pt x="3418" y="1"/>
                  </a:moveTo>
                  <a:cubicBezTo>
                    <a:pt x="179" y="2560"/>
                    <a:pt x="1096" y="5727"/>
                    <a:pt x="941" y="7001"/>
                  </a:cubicBezTo>
                  <a:cubicBezTo>
                    <a:pt x="775" y="8275"/>
                    <a:pt x="1" y="8835"/>
                    <a:pt x="489" y="11097"/>
                  </a:cubicBezTo>
                  <a:cubicBezTo>
                    <a:pt x="489" y="11097"/>
                    <a:pt x="1203" y="11252"/>
                    <a:pt x="1763" y="10026"/>
                  </a:cubicBezTo>
                  <a:cubicBezTo>
                    <a:pt x="2096" y="9299"/>
                    <a:pt x="3025" y="9002"/>
                    <a:pt x="2977" y="7668"/>
                  </a:cubicBezTo>
                  <a:cubicBezTo>
                    <a:pt x="2930" y="6370"/>
                    <a:pt x="4168" y="4501"/>
                    <a:pt x="4168" y="4501"/>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73"/>
            <p:cNvSpPr/>
            <p:nvPr/>
          </p:nvSpPr>
          <p:spPr>
            <a:xfrm>
              <a:off x="6064309" y="785300"/>
              <a:ext cx="645348" cy="822413"/>
            </a:xfrm>
            <a:custGeom>
              <a:rect b="b" l="l" r="r" t="t"/>
              <a:pathLst>
                <a:path extrusionOk="0" h="13384" w="10502">
                  <a:moveTo>
                    <a:pt x="4263" y="370"/>
                  </a:moveTo>
                  <a:cubicBezTo>
                    <a:pt x="2036" y="703"/>
                    <a:pt x="893" y="1382"/>
                    <a:pt x="441" y="1799"/>
                  </a:cubicBezTo>
                  <a:cubicBezTo>
                    <a:pt x="0" y="2203"/>
                    <a:pt x="453" y="5192"/>
                    <a:pt x="1477" y="7168"/>
                  </a:cubicBezTo>
                  <a:cubicBezTo>
                    <a:pt x="2679" y="9502"/>
                    <a:pt x="2334" y="11824"/>
                    <a:pt x="2334" y="11824"/>
                  </a:cubicBezTo>
                  <a:cubicBezTo>
                    <a:pt x="2334" y="11824"/>
                    <a:pt x="5430" y="13383"/>
                    <a:pt x="7763" y="11097"/>
                  </a:cubicBezTo>
                  <a:cubicBezTo>
                    <a:pt x="7763" y="11097"/>
                    <a:pt x="7799" y="9573"/>
                    <a:pt x="8513" y="7740"/>
                  </a:cubicBezTo>
                  <a:cubicBezTo>
                    <a:pt x="9228" y="5894"/>
                    <a:pt x="10502" y="3061"/>
                    <a:pt x="8513" y="584"/>
                  </a:cubicBezTo>
                  <a:cubicBezTo>
                    <a:pt x="8513" y="584"/>
                    <a:pt x="6811" y="1"/>
                    <a:pt x="4263" y="37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73"/>
            <p:cNvSpPr/>
            <p:nvPr/>
          </p:nvSpPr>
          <p:spPr>
            <a:xfrm>
              <a:off x="6231881" y="712914"/>
              <a:ext cx="176361" cy="223915"/>
            </a:xfrm>
            <a:custGeom>
              <a:rect b="b" l="l" r="r" t="t"/>
              <a:pathLst>
                <a:path extrusionOk="0" h="3644" w="2870">
                  <a:moveTo>
                    <a:pt x="214" y="298"/>
                  </a:moveTo>
                  <a:cubicBezTo>
                    <a:pt x="405" y="1976"/>
                    <a:pt x="0" y="2846"/>
                    <a:pt x="0" y="2846"/>
                  </a:cubicBezTo>
                  <a:cubicBezTo>
                    <a:pt x="0" y="2846"/>
                    <a:pt x="202" y="3643"/>
                    <a:pt x="1238" y="3500"/>
                  </a:cubicBezTo>
                  <a:cubicBezTo>
                    <a:pt x="2274" y="3358"/>
                    <a:pt x="2869" y="2512"/>
                    <a:pt x="2869" y="2512"/>
                  </a:cubicBezTo>
                  <a:cubicBezTo>
                    <a:pt x="2869" y="2512"/>
                    <a:pt x="2465" y="1929"/>
                    <a:pt x="2465" y="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73"/>
            <p:cNvSpPr/>
            <p:nvPr/>
          </p:nvSpPr>
          <p:spPr>
            <a:xfrm>
              <a:off x="6208469" y="539508"/>
              <a:ext cx="197562" cy="173466"/>
            </a:xfrm>
            <a:custGeom>
              <a:rect b="b" l="l" r="r" t="t"/>
              <a:pathLst>
                <a:path extrusionOk="0" h="2823" w="3215">
                  <a:moveTo>
                    <a:pt x="250" y="2167"/>
                  </a:moveTo>
                  <a:cubicBezTo>
                    <a:pt x="0" y="1274"/>
                    <a:pt x="95" y="643"/>
                    <a:pt x="738" y="310"/>
                  </a:cubicBezTo>
                  <a:cubicBezTo>
                    <a:pt x="1369" y="0"/>
                    <a:pt x="2203" y="24"/>
                    <a:pt x="2369" y="715"/>
                  </a:cubicBezTo>
                  <a:cubicBezTo>
                    <a:pt x="2572" y="655"/>
                    <a:pt x="3215" y="810"/>
                    <a:pt x="3048" y="2024"/>
                  </a:cubicBezTo>
                  <a:cubicBezTo>
                    <a:pt x="3048" y="2024"/>
                    <a:pt x="2762" y="2620"/>
                    <a:pt x="1607" y="2727"/>
                  </a:cubicBezTo>
                  <a:cubicBezTo>
                    <a:pt x="679" y="2822"/>
                    <a:pt x="250" y="2167"/>
                    <a:pt x="250" y="2167"/>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73"/>
            <p:cNvSpPr/>
            <p:nvPr/>
          </p:nvSpPr>
          <p:spPr>
            <a:xfrm>
              <a:off x="6206994" y="668979"/>
              <a:ext cx="49775" cy="66671"/>
            </a:xfrm>
            <a:custGeom>
              <a:rect b="b" l="l" r="r" t="t"/>
              <a:pathLst>
                <a:path extrusionOk="0" h="1085" w="810">
                  <a:moveTo>
                    <a:pt x="691" y="405"/>
                  </a:moveTo>
                  <a:cubicBezTo>
                    <a:pt x="810" y="667"/>
                    <a:pt x="774" y="941"/>
                    <a:pt x="619" y="1013"/>
                  </a:cubicBezTo>
                  <a:cubicBezTo>
                    <a:pt x="465" y="1084"/>
                    <a:pt x="238" y="929"/>
                    <a:pt x="119" y="679"/>
                  </a:cubicBezTo>
                  <a:cubicBezTo>
                    <a:pt x="0" y="417"/>
                    <a:pt x="24" y="144"/>
                    <a:pt x="179" y="72"/>
                  </a:cubicBezTo>
                  <a:cubicBezTo>
                    <a:pt x="345" y="1"/>
                    <a:pt x="560" y="155"/>
                    <a:pt x="691" y="405"/>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73"/>
            <p:cNvSpPr/>
            <p:nvPr/>
          </p:nvSpPr>
          <p:spPr>
            <a:xfrm>
              <a:off x="6367193" y="661667"/>
              <a:ext cx="44674" cy="66671"/>
            </a:xfrm>
            <a:custGeom>
              <a:rect b="b" l="l" r="r" t="t"/>
              <a:pathLst>
                <a:path extrusionOk="0" h="1085" w="727">
                  <a:moveTo>
                    <a:pt x="679" y="608"/>
                  </a:moveTo>
                  <a:cubicBezTo>
                    <a:pt x="620" y="882"/>
                    <a:pt x="441" y="1084"/>
                    <a:pt x="263" y="1048"/>
                  </a:cubicBezTo>
                  <a:cubicBezTo>
                    <a:pt x="96" y="1013"/>
                    <a:pt x="1" y="763"/>
                    <a:pt x="60" y="477"/>
                  </a:cubicBezTo>
                  <a:cubicBezTo>
                    <a:pt x="120" y="203"/>
                    <a:pt x="298" y="1"/>
                    <a:pt x="465" y="36"/>
                  </a:cubicBezTo>
                  <a:cubicBezTo>
                    <a:pt x="644" y="72"/>
                    <a:pt x="727" y="322"/>
                    <a:pt x="679" y="608"/>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73"/>
            <p:cNvSpPr/>
            <p:nvPr/>
          </p:nvSpPr>
          <p:spPr>
            <a:xfrm>
              <a:off x="6218670" y="560707"/>
              <a:ext cx="171261" cy="240751"/>
            </a:xfrm>
            <a:custGeom>
              <a:rect b="b" l="l" r="r" t="t"/>
              <a:pathLst>
                <a:path extrusionOk="0" h="3918" w="2787">
                  <a:moveTo>
                    <a:pt x="1465" y="786"/>
                  </a:moveTo>
                  <a:cubicBezTo>
                    <a:pt x="1072" y="786"/>
                    <a:pt x="882" y="346"/>
                    <a:pt x="441" y="655"/>
                  </a:cubicBezTo>
                  <a:cubicBezTo>
                    <a:pt x="1" y="965"/>
                    <a:pt x="215" y="2822"/>
                    <a:pt x="894" y="3406"/>
                  </a:cubicBezTo>
                  <a:cubicBezTo>
                    <a:pt x="1501" y="3918"/>
                    <a:pt x="2120" y="3549"/>
                    <a:pt x="2346" y="3179"/>
                  </a:cubicBezTo>
                  <a:cubicBezTo>
                    <a:pt x="2549" y="2858"/>
                    <a:pt x="2787" y="2144"/>
                    <a:pt x="2632" y="1275"/>
                  </a:cubicBezTo>
                  <a:cubicBezTo>
                    <a:pt x="2418" y="1"/>
                    <a:pt x="1894" y="786"/>
                    <a:pt x="1465" y="786"/>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73"/>
            <p:cNvSpPr/>
            <p:nvPr/>
          </p:nvSpPr>
          <p:spPr>
            <a:xfrm>
              <a:off x="5897474" y="1492814"/>
              <a:ext cx="123699" cy="160992"/>
            </a:xfrm>
            <a:custGeom>
              <a:rect b="b" l="l" r="r" t="t"/>
              <a:pathLst>
                <a:path extrusionOk="0" h="2620" w="2013">
                  <a:moveTo>
                    <a:pt x="132" y="703"/>
                  </a:moveTo>
                  <a:cubicBezTo>
                    <a:pt x="144" y="131"/>
                    <a:pt x="560" y="72"/>
                    <a:pt x="846" y="36"/>
                  </a:cubicBezTo>
                  <a:cubicBezTo>
                    <a:pt x="1132" y="0"/>
                    <a:pt x="1287" y="250"/>
                    <a:pt x="1584" y="310"/>
                  </a:cubicBezTo>
                  <a:cubicBezTo>
                    <a:pt x="1882" y="369"/>
                    <a:pt x="1989" y="643"/>
                    <a:pt x="1858" y="1262"/>
                  </a:cubicBezTo>
                  <a:cubicBezTo>
                    <a:pt x="1751" y="1774"/>
                    <a:pt x="2013" y="1917"/>
                    <a:pt x="1787" y="2262"/>
                  </a:cubicBezTo>
                  <a:cubicBezTo>
                    <a:pt x="1561" y="2608"/>
                    <a:pt x="560" y="2619"/>
                    <a:pt x="203" y="2036"/>
                  </a:cubicBezTo>
                  <a:cubicBezTo>
                    <a:pt x="1" y="1703"/>
                    <a:pt x="108" y="1310"/>
                    <a:pt x="132" y="703"/>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73"/>
            <p:cNvSpPr/>
            <p:nvPr/>
          </p:nvSpPr>
          <p:spPr>
            <a:xfrm>
              <a:off x="6040159" y="797774"/>
              <a:ext cx="671710" cy="812152"/>
            </a:xfrm>
            <a:custGeom>
              <a:rect b="b" l="l" r="r" t="t"/>
              <a:pathLst>
                <a:path extrusionOk="0" h="13217" w="10931">
                  <a:moveTo>
                    <a:pt x="6156" y="48"/>
                  </a:moveTo>
                  <a:cubicBezTo>
                    <a:pt x="6323" y="167"/>
                    <a:pt x="6299" y="726"/>
                    <a:pt x="5989" y="1131"/>
                  </a:cubicBezTo>
                  <a:cubicBezTo>
                    <a:pt x="5989" y="1131"/>
                    <a:pt x="5394" y="1977"/>
                    <a:pt x="4358" y="2119"/>
                  </a:cubicBezTo>
                  <a:cubicBezTo>
                    <a:pt x="3322" y="2262"/>
                    <a:pt x="3120" y="1477"/>
                    <a:pt x="3120" y="1477"/>
                  </a:cubicBezTo>
                  <a:cubicBezTo>
                    <a:pt x="2953" y="1012"/>
                    <a:pt x="3120" y="560"/>
                    <a:pt x="3215" y="464"/>
                  </a:cubicBezTo>
                  <a:cubicBezTo>
                    <a:pt x="3215" y="464"/>
                    <a:pt x="1822" y="667"/>
                    <a:pt x="846" y="1596"/>
                  </a:cubicBezTo>
                  <a:cubicBezTo>
                    <a:pt x="846" y="1596"/>
                    <a:pt x="1" y="2405"/>
                    <a:pt x="1596" y="6489"/>
                  </a:cubicBezTo>
                  <a:cubicBezTo>
                    <a:pt x="1596" y="6489"/>
                    <a:pt x="2906" y="9108"/>
                    <a:pt x="2727" y="11621"/>
                  </a:cubicBezTo>
                  <a:cubicBezTo>
                    <a:pt x="2727" y="11621"/>
                    <a:pt x="5823" y="13216"/>
                    <a:pt x="8156" y="10894"/>
                  </a:cubicBezTo>
                  <a:cubicBezTo>
                    <a:pt x="8156" y="10894"/>
                    <a:pt x="8180" y="10073"/>
                    <a:pt x="9037" y="7537"/>
                  </a:cubicBezTo>
                  <a:cubicBezTo>
                    <a:pt x="9907" y="5001"/>
                    <a:pt x="10931" y="3155"/>
                    <a:pt x="8906" y="381"/>
                  </a:cubicBezTo>
                  <a:cubicBezTo>
                    <a:pt x="8906" y="381"/>
                    <a:pt x="7775" y="0"/>
                    <a:pt x="6156" y="48"/>
                  </a:cubicBezTo>
                  <a:close/>
                </a:path>
              </a:pathLst>
            </a:custGeom>
            <a:solidFill>
              <a:srgbClr val="CA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73"/>
            <p:cNvSpPr/>
            <p:nvPr/>
          </p:nvSpPr>
          <p:spPr>
            <a:xfrm>
              <a:off x="6460104" y="1440091"/>
              <a:ext cx="205673" cy="177153"/>
            </a:xfrm>
            <a:custGeom>
              <a:rect b="b" l="l" r="r" t="t"/>
              <a:pathLst>
                <a:path extrusionOk="0" h="2883" w="3347">
                  <a:moveTo>
                    <a:pt x="2632" y="2215"/>
                  </a:moveTo>
                  <a:cubicBezTo>
                    <a:pt x="3108" y="1787"/>
                    <a:pt x="3346" y="1596"/>
                    <a:pt x="3311" y="1465"/>
                  </a:cubicBezTo>
                  <a:cubicBezTo>
                    <a:pt x="3275" y="1334"/>
                    <a:pt x="2882" y="394"/>
                    <a:pt x="2430" y="310"/>
                  </a:cubicBezTo>
                  <a:cubicBezTo>
                    <a:pt x="1977" y="227"/>
                    <a:pt x="1191" y="168"/>
                    <a:pt x="882" y="84"/>
                  </a:cubicBezTo>
                  <a:cubicBezTo>
                    <a:pt x="584" y="1"/>
                    <a:pt x="441" y="215"/>
                    <a:pt x="227" y="298"/>
                  </a:cubicBezTo>
                  <a:cubicBezTo>
                    <a:pt x="1" y="370"/>
                    <a:pt x="310" y="679"/>
                    <a:pt x="656" y="691"/>
                  </a:cubicBezTo>
                  <a:cubicBezTo>
                    <a:pt x="656" y="691"/>
                    <a:pt x="334" y="1001"/>
                    <a:pt x="370" y="1227"/>
                  </a:cubicBezTo>
                  <a:cubicBezTo>
                    <a:pt x="429" y="1608"/>
                    <a:pt x="953" y="1596"/>
                    <a:pt x="1060" y="1775"/>
                  </a:cubicBezTo>
                  <a:cubicBezTo>
                    <a:pt x="1251" y="2096"/>
                    <a:pt x="1906" y="2882"/>
                    <a:pt x="2632" y="2215"/>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73"/>
            <p:cNvSpPr/>
            <p:nvPr/>
          </p:nvSpPr>
          <p:spPr>
            <a:xfrm>
              <a:off x="6131596" y="2909931"/>
              <a:ext cx="253973" cy="360758"/>
            </a:xfrm>
            <a:custGeom>
              <a:rect b="b" l="l" r="r" t="t"/>
              <a:pathLst>
                <a:path extrusionOk="0" h="5871" w="4133">
                  <a:moveTo>
                    <a:pt x="2108" y="334"/>
                  </a:moveTo>
                  <a:cubicBezTo>
                    <a:pt x="2049" y="1203"/>
                    <a:pt x="227" y="3858"/>
                    <a:pt x="72" y="4489"/>
                  </a:cubicBezTo>
                  <a:cubicBezTo>
                    <a:pt x="72" y="4489"/>
                    <a:pt x="1" y="5037"/>
                    <a:pt x="370" y="5346"/>
                  </a:cubicBezTo>
                  <a:cubicBezTo>
                    <a:pt x="989" y="5870"/>
                    <a:pt x="3549" y="5715"/>
                    <a:pt x="3906" y="5227"/>
                  </a:cubicBezTo>
                  <a:cubicBezTo>
                    <a:pt x="3906" y="5227"/>
                    <a:pt x="4132" y="4882"/>
                    <a:pt x="4049" y="4358"/>
                  </a:cubicBezTo>
                  <a:cubicBezTo>
                    <a:pt x="4025" y="4144"/>
                    <a:pt x="3632" y="3275"/>
                    <a:pt x="3656" y="3191"/>
                  </a:cubicBezTo>
                  <a:cubicBezTo>
                    <a:pt x="3680" y="3096"/>
                    <a:pt x="3954" y="2870"/>
                    <a:pt x="3906" y="2536"/>
                  </a:cubicBezTo>
                  <a:cubicBezTo>
                    <a:pt x="3847" y="2203"/>
                    <a:pt x="3775" y="1822"/>
                    <a:pt x="3656" y="1643"/>
                  </a:cubicBezTo>
                  <a:cubicBezTo>
                    <a:pt x="3597" y="1548"/>
                    <a:pt x="2918" y="584"/>
                    <a:pt x="2668" y="334"/>
                  </a:cubicBezTo>
                  <a:cubicBezTo>
                    <a:pt x="2334" y="0"/>
                    <a:pt x="2108" y="334"/>
                    <a:pt x="2108" y="334"/>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74"/>
          <p:cNvSpPr txBox="1"/>
          <p:nvPr>
            <p:ph idx="1" type="subTitle"/>
          </p:nvPr>
        </p:nvSpPr>
        <p:spPr>
          <a:xfrm>
            <a:off x="1459650" y="3529825"/>
            <a:ext cx="6224700" cy="127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Users will fill out a </a:t>
            </a:r>
            <a:r>
              <a:rPr b="1" lang="en">
                <a:solidFill>
                  <a:schemeClr val="dk1"/>
                </a:solidFill>
              </a:rPr>
              <a:t>questionnaire</a:t>
            </a:r>
            <a:r>
              <a:rPr lang="en">
                <a:solidFill>
                  <a:schemeClr val="dk1"/>
                </a:solidFill>
              </a:rPr>
              <a:t> outlining their fitness </a:t>
            </a:r>
            <a:r>
              <a:rPr b="1" lang="en">
                <a:solidFill>
                  <a:schemeClr val="dk1"/>
                </a:solidFill>
              </a:rPr>
              <a:t>goals</a:t>
            </a:r>
            <a:r>
              <a:rPr lang="en">
                <a:solidFill>
                  <a:schemeClr val="dk1"/>
                </a:solidFill>
              </a:rPr>
              <a:t> and </a:t>
            </a:r>
            <a:r>
              <a:rPr b="1" lang="en">
                <a:solidFill>
                  <a:schemeClr val="dk1"/>
                </a:solidFill>
              </a:rPr>
              <a:t>interests</a:t>
            </a:r>
            <a:r>
              <a:rPr lang="en">
                <a:solidFill>
                  <a:schemeClr val="dk1"/>
                </a:solidFill>
              </a:rPr>
              <a:t>, </a:t>
            </a:r>
            <a:r>
              <a:rPr b="1" lang="en">
                <a:solidFill>
                  <a:schemeClr val="dk1"/>
                </a:solidFill>
              </a:rPr>
              <a:t>experience</a:t>
            </a:r>
            <a:r>
              <a:rPr lang="en">
                <a:solidFill>
                  <a:schemeClr val="dk1"/>
                </a:solidFill>
              </a:rPr>
              <a:t> level, and what they are </a:t>
            </a:r>
            <a:r>
              <a:rPr b="1" lang="en">
                <a:solidFill>
                  <a:schemeClr val="dk1"/>
                </a:solidFill>
              </a:rPr>
              <a:t>looking for</a:t>
            </a:r>
            <a:r>
              <a:rPr lang="en">
                <a:solidFill>
                  <a:schemeClr val="dk1"/>
                </a:solidFill>
              </a:rPr>
              <a:t> to </a:t>
            </a:r>
            <a:r>
              <a:rPr b="1" lang="en">
                <a:solidFill>
                  <a:schemeClr val="dk1"/>
                </a:solidFill>
              </a:rPr>
              <a:t>enhance</a:t>
            </a:r>
            <a:r>
              <a:rPr lang="en">
                <a:solidFill>
                  <a:schemeClr val="dk1"/>
                </a:solidFill>
              </a:rPr>
              <a:t> their workouts (e.g. a lifting partner, a coach/trainer, a running buddy, etc.). A </a:t>
            </a:r>
            <a:r>
              <a:rPr b="1" lang="en">
                <a:solidFill>
                  <a:schemeClr val="dk1"/>
                </a:solidFill>
              </a:rPr>
              <a:t>matching algorithm</a:t>
            </a:r>
            <a:r>
              <a:rPr lang="en">
                <a:solidFill>
                  <a:schemeClr val="dk1"/>
                </a:solidFill>
              </a:rPr>
              <a:t> will be used to </a:t>
            </a:r>
            <a:r>
              <a:rPr b="1" lang="en">
                <a:solidFill>
                  <a:schemeClr val="dk1"/>
                </a:solidFill>
              </a:rPr>
              <a:t>recommend</a:t>
            </a:r>
            <a:r>
              <a:rPr lang="en">
                <a:solidFill>
                  <a:schemeClr val="dk1"/>
                </a:solidFill>
              </a:rPr>
              <a:t> </a:t>
            </a:r>
            <a:r>
              <a:rPr lang="en">
                <a:solidFill>
                  <a:schemeClr val="dk1"/>
                </a:solidFill>
              </a:rPr>
              <a:t>other pairs and groups of </a:t>
            </a:r>
            <a:r>
              <a:rPr b="1" lang="en">
                <a:solidFill>
                  <a:schemeClr val="dk1"/>
                </a:solidFill>
              </a:rPr>
              <a:t>suitable individuals</a:t>
            </a:r>
            <a:r>
              <a:rPr lang="en">
                <a:solidFill>
                  <a:schemeClr val="dk1"/>
                </a:solidFill>
              </a:rPr>
              <a:t>. For individuals who don’t want to work out with others, a </a:t>
            </a:r>
            <a:r>
              <a:rPr b="1" lang="en">
                <a:solidFill>
                  <a:schemeClr val="dk1"/>
                </a:solidFill>
              </a:rPr>
              <a:t>gamified</a:t>
            </a:r>
            <a:r>
              <a:rPr lang="en">
                <a:solidFill>
                  <a:schemeClr val="dk1"/>
                </a:solidFill>
              </a:rPr>
              <a:t> feature that will motivate them to </a:t>
            </a:r>
            <a:r>
              <a:rPr b="1" lang="en">
                <a:solidFill>
                  <a:schemeClr val="dk1"/>
                </a:solidFill>
              </a:rPr>
              <a:t>build</a:t>
            </a:r>
            <a:r>
              <a:rPr lang="en">
                <a:solidFill>
                  <a:schemeClr val="dk1"/>
                </a:solidFill>
              </a:rPr>
              <a:t> fitness-related </a:t>
            </a:r>
            <a:r>
              <a:rPr b="1" lang="en">
                <a:solidFill>
                  <a:schemeClr val="dk1"/>
                </a:solidFill>
              </a:rPr>
              <a:t>habits</a:t>
            </a:r>
            <a:r>
              <a:rPr lang="en">
                <a:solidFill>
                  <a:schemeClr val="dk1"/>
                </a:solidFill>
              </a:rPr>
              <a:t>. </a:t>
            </a:r>
            <a:endParaRPr b="1">
              <a:solidFill>
                <a:schemeClr val="dk1"/>
              </a:solidFill>
            </a:endParaRPr>
          </a:p>
        </p:txBody>
      </p:sp>
      <p:sp>
        <p:nvSpPr>
          <p:cNvPr id="1057" name="Google Shape;1057;p74"/>
          <p:cNvSpPr txBox="1"/>
          <p:nvPr>
            <p:ph type="title"/>
          </p:nvPr>
        </p:nvSpPr>
        <p:spPr>
          <a:xfrm>
            <a:off x="1938900" y="2243925"/>
            <a:ext cx="52662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t>FINAL (COMBINATION) </a:t>
            </a:r>
            <a:r>
              <a:rPr lang="en" sz="2500"/>
              <a:t>SOLUTION: </a:t>
            </a:r>
            <a:endParaRPr sz="2500"/>
          </a:p>
          <a:p>
            <a:pPr indent="0" lvl="0" marL="0" rtl="0" algn="ctr">
              <a:spcBef>
                <a:spcPts val="0"/>
              </a:spcBef>
              <a:spcAft>
                <a:spcPts val="0"/>
              </a:spcAft>
              <a:buNone/>
            </a:pPr>
            <a:r>
              <a:rPr lang="en" sz="2500"/>
              <a:t>Speed dating + PT matching</a:t>
            </a:r>
            <a:endParaRPr sz="2500"/>
          </a:p>
        </p:txBody>
      </p:sp>
      <p:grpSp>
        <p:nvGrpSpPr>
          <p:cNvPr id="1058" name="Google Shape;1058;p74"/>
          <p:cNvGrpSpPr/>
          <p:nvPr/>
        </p:nvGrpSpPr>
        <p:grpSpPr>
          <a:xfrm>
            <a:off x="5422042" y="-241657"/>
            <a:ext cx="880519" cy="840644"/>
            <a:chOff x="10629042" y="-4240357"/>
            <a:chExt cx="880519" cy="840644"/>
          </a:xfrm>
        </p:grpSpPr>
        <p:sp>
          <p:nvSpPr>
            <p:cNvPr id="1059" name="Google Shape;1059;p74"/>
            <p:cNvSpPr/>
            <p:nvPr/>
          </p:nvSpPr>
          <p:spPr>
            <a:xfrm rot="-2114628">
              <a:off x="10768919" y="-4146869"/>
              <a:ext cx="531648" cy="653667"/>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74"/>
            <p:cNvSpPr/>
            <p:nvPr/>
          </p:nvSpPr>
          <p:spPr>
            <a:xfrm rot="-2114628">
              <a:off x="11324911" y="-3804614"/>
              <a:ext cx="150511" cy="166129"/>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1" name="Google Shape;1061;p74"/>
          <p:cNvSpPr/>
          <p:nvPr/>
        </p:nvSpPr>
        <p:spPr>
          <a:xfrm rot="5056479">
            <a:off x="1304341" y="1415070"/>
            <a:ext cx="668761" cy="902277"/>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75"/>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FINAL SOLUTION</a:t>
            </a:r>
            <a:endParaRPr/>
          </a:p>
        </p:txBody>
      </p:sp>
      <p:sp>
        <p:nvSpPr>
          <p:cNvPr id="1067" name="Google Shape;1067;p75"/>
          <p:cNvSpPr txBox="1"/>
          <p:nvPr/>
        </p:nvSpPr>
        <p:spPr>
          <a:xfrm>
            <a:off x="713225" y="1112100"/>
            <a:ext cx="38562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Montserrat ExtraBold"/>
                <a:ea typeface="Montserrat ExtraBold"/>
                <a:cs typeface="Montserrat ExtraBold"/>
                <a:sym typeface="Montserrat ExtraBold"/>
              </a:rPr>
              <a:t>Whom does it serve?</a:t>
            </a:r>
            <a:endParaRPr sz="1500">
              <a:solidFill>
                <a:schemeClr val="dk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500">
              <a:solidFill>
                <a:schemeClr val="dk1"/>
              </a:solidFill>
              <a:latin typeface="Montserrat ExtraBold"/>
              <a:ea typeface="Montserrat ExtraBold"/>
              <a:cs typeface="Montserrat ExtraBold"/>
              <a:sym typeface="Montserrat ExtraBold"/>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Buddy feature serves everyone who wants a partner or group to exercise with</a:t>
            </a:r>
            <a:endParaRPr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Trainer feature targeted at novices</a:t>
            </a:r>
            <a:endParaRPr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Individuals who need motivation</a:t>
            </a:r>
            <a:endParaRPr sz="1500">
              <a:solidFill>
                <a:schemeClr val="dk1"/>
              </a:solidFill>
              <a:latin typeface="Work Sans"/>
              <a:ea typeface="Work Sans"/>
              <a:cs typeface="Work Sans"/>
              <a:sym typeface="Work Sans"/>
            </a:endParaRPr>
          </a:p>
          <a:p>
            <a:pPr indent="0" lvl="0" marL="457200" rtl="0" algn="l">
              <a:spcBef>
                <a:spcPts val="0"/>
              </a:spcBef>
              <a:spcAft>
                <a:spcPts val="0"/>
              </a:spcAft>
              <a:buNone/>
            </a:pPr>
            <a:r>
              <a:t/>
            </a:r>
            <a:endParaRPr sz="1500">
              <a:solidFill>
                <a:schemeClr val="dk1"/>
              </a:solidFill>
              <a:latin typeface="Work Sans"/>
              <a:ea typeface="Work Sans"/>
              <a:cs typeface="Work Sans"/>
              <a:sym typeface="Work Sans"/>
            </a:endParaRPr>
          </a:p>
          <a:p>
            <a:pPr indent="0" lvl="0" marL="0" rtl="0" algn="l">
              <a:spcBef>
                <a:spcPts val="0"/>
              </a:spcBef>
              <a:spcAft>
                <a:spcPts val="0"/>
              </a:spcAft>
              <a:buNone/>
            </a:pPr>
            <a:r>
              <a:rPr lang="en" sz="1500">
                <a:solidFill>
                  <a:schemeClr val="dk1"/>
                </a:solidFill>
                <a:latin typeface="Montserrat ExtraBold"/>
                <a:ea typeface="Montserrat ExtraBold"/>
                <a:cs typeface="Montserrat ExtraBold"/>
                <a:sym typeface="Montserrat ExtraBold"/>
              </a:rPr>
              <a:t>Whom might it leave out?</a:t>
            </a:r>
            <a:endParaRPr sz="1500">
              <a:solidFill>
                <a:schemeClr val="dk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500">
              <a:solidFill>
                <a:schemeClr val="dk1"/>
              </a:solidFill>
              <a:latin typeface="Montserrat ExtraBold"/>
              <a:ea typeface="Montserrat ExtraBold"/>
              <a:cs typeface="Montserrat ExtraBold"/>
              <a:sym typeface="Montserrat ExtraBold"/>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Advanced fitness enthusiasts or people who already have a set rhythm</a:t>
            </a:r>
            <a:endParaRPr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How will we recruit trainers and incentivize coaching?</a:t>
            </a:r>
            <a:endParaRPr sz="1500">
              <a:solidFill>
                <a:schemeClr val="dk1"/>
              </a:solidFill>
              <a:latin typeface="Work Sans"/>
              <a:ea typeface="Work Sans"/>
              <a:cs typeface="Work Sans"/>
              <a:sym typeface="Work Sans"/>
            </a:endParaRPr>
          </a:p>
        </p:txBody>
      </p:sp>
      <p:sp>
        <p:nvSpPr>
          <p:cNvPr id="1068" name="Google Shape;1068;p75"/>
          <p:cNvSpPr txBox="1"/>
          <p:nvPr/>
        </p:nvSpPr>
        <p:spPr>
          <a:xfrm>
            <a:off x="4571975" y="1211100"/>
            <a:ext cx="38562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Montserrat ExtraBold"/>
                <a:ea typeface="Montserrat ExtraBold"/>
                <a:cs typeface="Montserrat ExtraBold"/>
                <a:sym typeface="Montserrat ExtraBold"/>
              </a:rPr>
              <a:t>Ethical implications</a:t>
            </a:r>
            <a:endParaRPr sz="1500">
              <a:solidFill>
                <a:schemeClr val="dk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500">
              <a:solidFill>
                <a:schemeClr val="dk1"/>
              </a:solidFill>
              <a:latin typeface="Montserrat ExtraBold"/>
              <a:ea typeface="Montserrat ExtraBold"/>
              <a:cs typeface="Montserrat ExtraBold"/>
              <a:sym typeface="Montserrat ExtraBold"/>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Need some way to </a:t>
            </a:r>
            <a:r>
              <a:rPr b="1" lang="en" sz="1500">
                <a:solidFill>
                  <a:schemeClr val="dk1"/>
                </a:solidFill>
                <a:latin typeface="Work Sans"/>
                <a:ea typeface="Work Sans"/>
                <a:cs typeface="Work Sans"/>
                <a:sym typeface="Work Sans"/>
              </a:rPr>
              <a:t>verify users</a:t>
            </a:r>
            <a:r>
              <a:rPr lang="en" sz="1500">
                <a:solidFill>
                  <a:schemeClr val="dk1"/>
                </a:solidFill>
                <a:latin typeface="Work Sans"/>
                <a:ea typeface="Work Sans"/>
                <a:cs typeface="Work Sans"/>
                <a:sym typeface="Work Sans"/>
              </a:rPr>
              <a:t> who register to be “trainers”</a:t>
            </a:r>
            <a:endParaRPr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Misinformation, injuries, predatory behavior are possible risks</a:t>
            </a:r>
            <a:endParaRPr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b="1" lang="en" sz="1500">
                <a:solidFill>
                  <a:schemeClr val="dk1"/>
                </a:solidFill>
                <a:latin typeface="Work Sans"/>
                <a:ea typeface="Work Sans"/>
                <a:cs typeface="Work Sans"/>
                <a:sym typeface="Work Sans"/>
              </a:rPr>
              <a:t>Not a dating app</a:t>
            </a:r>
            <a:endParaRPr b="1" sz="1500">
              <a:solidFill>
                <a:schemeClr val="dk1"/>
              </a:solidFill>
              <a:latin typeface="Work Sans"/>
              <a:ea typeface="Work Sans"/>
              <a:cs typeface="Work Sans"/>
              <a:sym typeface="Work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76"/>
          <p:cNvSpPr txBox="1"/>
          <p:nvPr>
            <p:ph type="title"/>
          </p:nvPr>
        </p:nvSpPr>
        <p:spPr>
          <a:xfrm>
            <a:off x="713225" y="1453900"/>
            <a:ext cx="7717800" cy="906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THANK YOU!</a:t>
            </a:r>
            <a:endParaRPr/>
          </a:p>
        </p:txBody>
      </p:sp>
      <p:sp>
        <p:nvSpPr>
          <p:cNvPr id="1074" name="Google Shape;1074;p76"/>
          <p:cNvSpPr txBox="1"/>
          <p:nvPr>
            <p:ph idx="1" type="subTitle"/>
          </p:nvPr>
        </p:nvSpPr>
        <p:spPr>
          <a:xfrm>
            <a:off x="713075" y="2506925"/>
            <a:ext cx="7717800" cy="107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200"/>
              <a:t>Any questions?</a:t>
            </a:r>
            <a:endParaRPr sz="2200"/>
          </a:p>
        </p:txBody>
      </p:sp>
      <p:sp>
        <p:nvSpPr>
          <p:cNvPr id="1075" name="Google Shape;1075;p76"/>
          <p:cNvSpPr txBox="1"/>
          <p:nvPr>
            <p:ph idx="2" type="subTitle"/>
          </p:nvPr>
        </p:nvSpPr>
        <p:spPr>
          <a:xfrm>
            <a:off x="713100" y="4185925"/>
            <a:ext cx="7717800" cy="39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PLEASE KEEP THIS SLIDES FOR ATTRIBUTION</a:t>
            </a:r>
            <a:endParaRPr/>
          </a:p>
        </p:txBody>
      </p:sp>
      <p:grpSp>
        <p:nvGrpSpPr>
          <p:cNvPr id="1076" name="Google Shape;1076;p76"/>
          <p:cNvGrpSpPr/>
          <p:nvPr/>
        </p:nvGrpSpPr>
        <p:grpSpPr>
          <a:xfrm>
            <a:off x="7223173" y="1446090"/>
            <a:ext cx="721436" cy="758156"/>
            <a:chOff x="12430173" y="-2552610"/>
            <a:chExt cx="721436" cy="758156"/>
          </a:xfrm>
        </p:grpSpPr>
        <p:sp>
          <p:nvSpPr>
            <p:cNvPr id="1077" name="Google Shape;1077;p76"/>
            <p:cNvSpPr/>
            <p:nvPr/>
          </p:nvSpPr>
          <p:spPr>
            <a:xfrm rot="-683102">
              <a:off x="12490446" y="-2505801"/>
              <a:ext cx="540491" cy="664539"/>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76"/>
            <p:cNvSpPr/>
            <p:nvPr/>
          </p:nvSpPr>
          <p:spPr>
            <a:xfrm rot="-683102">
              <a:off x="12983430" y="-2016136"/>
              <a:ext cx="153015" cy="168892"/>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9" name="Google Shape;1079;p76"/>
          <p:cNvGrpSpPr/>
          <p:nvPr/>
        </p:nvGrpSpPr>
        <p:grpSpPr>
          <a:xfrm>
            <a:off x="1700985" y="1088727"/>
            <a:ext cx="506836" cy="610474"/>
            <a:chOff x="14837785" y="-2909973"/>
            <a:chExt cx="506836" cy="610474"/>
          </a:xfrm>
        </p:grpSpPr>
        <p:sp>
          <p:nvSpPr>
            <p:cNvPr id="1080" name="Google Shape;1080;p76"/>
            <p:cNvSpPr/>
            <p:nvPr/>
          </p:nvSpPr>
          <p:spPr>
            <a:xfrm flipH="1" rot="-993214">
              <a:off x="14897585" y="-2864675"/>
              <a:ext cx="387236" cy="476137"/>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76"/>
            <p:cNvSpPr/>
            <p:nvPr/>
          </p:nvSpPr>
          <p:spPr>
            <a:xfrm flipH="1" rot="-993214">
              <a:off x="14928167" y="-2433619"/>
              <a:ext cx="109628" cy="121010"/>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2" name="Google Shape;1082;p76"/>
          <p:cNvGrpSpPr/>
          <p:nvPr/>
        </p:nvGrpSpPr>
        <p:grpSpPr>
          <a:xfrm>
            <a:off x="7557650" y="2581925"/>
            <a:ext cx="873225" cy="2353876"/>
            <a:chOff x="7557650" y="2581925"/>
            <a:chExt cx="873225" cy="2353876"/>
          </a:xfrm>
        </p:grpSpPr>
        <p:sp>
          <p:nvSpPr>
            <p:cNvPr id="1083" name="Google Shape;1083;p76"/>
            <p:cNvSpPr/>
            <p:nvPr/>
          </p:nvSpPr>
          <p:spPr>
            <a:xfrm>
              <a:off x="7942579" y="2930984"/>
              <a:ext cx="351190" cy="517883"/>
            </a:xfrm>
            <a:custGeom>
              <a:rect b="b" l="l" r="r" t="t"/>
              <a:pathLst>
                <a:path extrusionOk="0" h="5847" w="3965">
                  <a:moveTo>
                    <a:pt x="1619" y="262"/>
                  </a:moveTo>
                  <a:cubicBezTo>
                    <a:pt x="2798" y="0"/>
                    <a:pt x="3965" y="3846"/>
                    <a:pt x="3679" y="4418"/>
                  </a:cubicBezTo>
                  <a:cubicBezTo>
                    <a:pt x="3096" y="5596"/>
                    <a:pt x="1476" y="5370"/>
                    <a:pt x="1131" y="5846"/>
                  </a:cubicBezTo>
                  <a:lnTo>
                    <a:pt x="941" y="5251"/>
                  </a:lnTo>
                  <a:cubicBezTo>
                    <a:pt x="941" y="5251"/>
                    <a:pt x="1203" y="5215"/>
                    <a:pt x="1619" y="4822"/>
                  </a:cubicBezTo>
                  <a:cubicBezTo>
                    <a:pt x="2036" y="4441"/>
                    <a:pt x="2322" y="4203"/>
                    <a:pt x="2750" y="4120"/>
                  </a:cubicBezTo>
                  <a:cubicBezTo>
                    <a:pt x="2750" y="4120"/>
                    <a:pt x="2584" y="2644"/>
                    <a:pt x="1286" y="1977"/>
                  </a:cubicBezTo>
                  <a:cubicBezTo>
                    <a:pt x="0" y="1310"/>
                    <a:pt x="1619" y="262"/>
                    <a:pt x="1619" y="262"/>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76"/>
            <p:cNvSpPr/>
            <p:nvPr/>
          </p:nvSpPr>
          <p:spPr>
            <a:xfrm>
              <a:off x="7770663" y="3288458"/>
              <a:ext cx="290075" cy="132947"/>
            </a:xfrm>
            <a:custGeom>
              <a:rect b="b" l="l" r="r" t="t"/>
              <a:pathLst>
                <a:path extrusionOk="0" h="1501" w="3275">
                  <a:moveTo>
                    <a:pt x="0" y="596"/>
                  </a:moveTo>
                  <a:cubicBezTo>
                    <a:pt x="107" y="917"/>
                    <a:pt x="179" y="1108"/>
                    <a:pt x="191" y="1203"/>
                  </a:cubicBezTo>
                  <a:cubicBezTo>
                    <a:pt x="191" y="1203"/>
                    <a:pt x="679" y="1072"/>
                    <a:pt x="1691" y="1203"/>
                  </a:cubicBezTo>
                  <a:cubicBezTo>
                    <a:pt x="2691" y="1334"/>
                    <a:pt x="2989" y="1501"/>
                    <a:pt x="2989" y="1501"/>
                  </a:cubicBezTo>
                  <a:cubicBezTo>
                    <a:pt x="2989" y="1501"/>
                    <a:pt x="3179" y="798"/>
                    <a:pt x="3227" y="596"/>
                  </a:cubicBezTo>
                  <a:cubicBezTo>
                    <a:pt x="3275" y="393"/>
                    <a:pt x="2774" y="1"/>
                    <a:pt x="1667" y="84"/>
                  </a:cubicBezTo>
                  <a:cubicBezTo>
                    <a:pt x="560" y="179"/>
                    <a:pt x="0" y="596"/>
                    <a:pt x="0" y="596"/>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76"/>
            <p:cNvSpPr/>
            <p:nvPr/>
          </p:nvSpPr>
          <p:spPr>
            <a:xfrm>
              <a:off x="7912997" y="2930984"/>
              <a:ext cx="182548" cy="316470"/>
            </a:xfrm>
            <a:custGeom>
              <a:rect b="b" l="l" r="r" t="t"/>
              <a:pathLst>
                <a:path extrusionOk="0" h="3573" w="2061">
                  <a:moveTo>
                    <a:pt x="1882" y="3120"/>
                  </a:moveTo>
                  <a:cubicBezTo>
                    <a:pt x="2060" y="1298"/>
                    <a:pt x="1882" y="477"/>
                    <a:pt x="1632" y="238"/>
                  </a:cubicBezTo>
                  <a:cubicBezTo>
                    <a:pt x="1370" y="0"/>
                    <a:pt x="358" y="143"/>
                    <a:pt x="179" y="1108"/>
                  </a:cubicBezTo>
                  <a:cubicBezTo>
                    <a:pt x="1" y="2072"/>
                    <a:pt x="1846" y="3572"/>
                    <a:pt x="1882" y="312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76"/>
            <p:cNvSpPr/>
            <p:nvPr/>
          </p:nvSpPr>
          <p:spPr>
            <a:xfrm>
              <a:off x="7557650" y="2887761"/>
              <a:ext cx="368107" cy="626473"/>
            </a:xfrm>
            <a:custGeom>
              <a:rect b="b" l="l" r="r" t="t"/>
              <a:pathLst>
                <a:path extrusionOk="0" h="7073" w="4156">
                  <a:moveTo>
                    <a:pt x="2965" y="572"/>
                  </a:moveTo>
                  <a:cubicBezTo>
                    <a:pt x="2524" y="786"/>
                    <a:pt x="2393" y="750"/>
                    <a:pt x="1953" y="726"/>
                  </a:cubicBezTo>
                  <a:cubicBezTo>
                    <a:pt x="1524" y="715"/>
                    <a:pt x="1036" y="1119"/>
                    <a:pt x="846" y="1703"/>
                  </a:cubicBezTo>
                  <a:cubicBezTo>
                    <a:pt x="667" y="2286"/>
                    <a:pt x="0" y="4144"/>
                    <a:pt x="143" y="5060"/>
                  </a:cubicBezTo>
                  <a:cubicBezTo>
                    <a:pt x="274" y="5965"/>
                    <a:pt x="1286" y="6513"/>
                    <a:pt x="1381" y="6715"/>
                  </a:cubicBezTo>
                  <a:cubicBezTo>
                    <a:pt x="1477" y="6906"/>
                    <a:pt x="1536" y="7072"/>
                    <a:pt x="1536" y="7072"/>
                  </a:cubicBezTo>
                  <a:cubicBezTo>
                    <a:pt x="1536" y="7072"/>
                    <a:pt x="2346" y="6501"/>
                    <a:pt x="2477" y="6025"/>
                  </a:cubicBezTo>
                  <a:cubicBezTo>
                    <a:pt x="2477" y="6025"/>
                    <a:pt x="2000" y="5977"/>
                    <a:pt x="1929" y="6049"/>
                  </a:cubicBezTo>
                  <a:cubicBezTo>
                    <a:pt x="1870" y="6132"/>
                    <a:pt x="1750" y="6287"/>
                    <a:pt x="1691" y="6251"/>
                  </a:cubicBezTo>
                  <a:cubicBezTo>
                    <a:pt x="1619" y="6215"/>
                    <a:pt x="1405" y="6001"/>
                    <a:pt x="1346" y="5834"/>
                  </a:cubicBezTo>
                  <a:cubicBezTo>
                    <a:pt x="1274" y="5668"/>
                    <a:pt x="1512" y="5179"/>
                    <a:pt x="1393" y="4953"/>
                  </a:cubicBezTo>
                  <a:cubicBezTo>
                    <a:pt x="1274" y="4715"/>
                    <a:pt x="1715" y="3441"/>
                    <a:pt x="1715" y="3441"/>
                  </a:cubicBezTo>
                  <a:cubicBezTo>
                    <a:pt x="1715" y="3441"/>
                    <a:pt x="2346" y="4024"/>
                    <a:pt x="3203" y="3310"/>
                  </a:cubicBezTo>
                  <a:cubicBezTo>
                    <a:pt x="4060" y="2596"/>
                    <a:pt x="4156" y="0"/>
                    <a:pt x="2965" y="572"/>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76"/>
            <p:cNvSpPr/>
            <p:nvPr/>
          </p:nvSpPr>
          <p:spPr>
            <a:xfrm>
              <a:off x="7757998" y="3246298"/>
              <a:ext cx="306992" cy="94950"/>
            </a:xfrm>
            <a:custGeom>
              <a:rect b="b" l="l" r="r" t="t"/>
              <a:pathLst>
                <a:path extrusionOk="0" h="1072" w="3466">
                  <a:moveTo>
                    <a:pt x="0" y="703"/>
                  </a:moveTo>
                  <a:cubicBezTo>
                    <a:pt x="84" y="905"/>
                    <a:pt x="143" y="1072"/>
                    <a:pt x="143" y="1072"/>
                  </a:cubicBezTo>
                  <a:cubicBezTo>
                    <a:pt x="143" y="1072"/>
                    <a:pt x="477" y="786"/>
                    <a:pt x="1929" y="774"/>
                  </a:cubicBezTo>
                  <a:cubicBezTo>
                    <a:pt x="3382" y="762"/>
                    <a:pt x="3370" y="1072"/>
                    <a:pt x="3370" y="1072"/>
                  </a:cubicBezTo>
                  <a:cubicBezTo>
                    <a:pt x="3370" y="1072"/>
                    <a:pt x="3418" y="905"/>
                    <a:pt x="3465" y="655"/>
                  </a:cubicBezTo>
                  <a:cubicBezTo>
                    <a:pt x="2775" y="0"/>
                    <a:pt x="608" y="393"/>
                    <a:pt x="0" y="703"/>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76"/>
            <p:cNvSpPr/>
            <p:nvPr/>
          </p:nvSpPr>
          <p:spPr>
            <a:xfrm>
              <a:off x="7699984" y="2938336"/>
              <a:ext cx="379710" cy="370233"/>
            </a:xfrm>
            <a:custGeom>
              <a:rect b="b" l="l" r="r" t="t"/>
              <a:pathLst>
                <a:path extrusionOk="0" h="4180" w="4287">
                  <a:moveTo>
                    <a:pt x="2679" y="1"/>
                  </a:moveTo>
                  <a:lnTo>
                    <a:pt x="1358" y="1"/>
                  </a:lnTo>
                  <a:cubicBezTo>
                    <a:pt x="3049" y="953"/>
                    <a:pt x="1751" y="3394"/>
                    <a:pt x="108" y="2870"/>
                  </a:cubicBezTo>
                  <a:cubicBezTo>
                    <a:pt x="108" y="2870"/>
                    <a:pt x="1" y="3132"/>
                    <a:pt x="24" y="3215"/>
                  </a:cubicBezTo>
                  <a:cubicBezTo>
                    <a:pt x="36" y="3287"/>
                    <a:pt x="370" y="3501"/>
                    <a:pt x="501" y="3799"/>
                  </a:cubicBezTo>
                  <a:cubicBezTo>
                    <a:pt x="548" y="3906"/>
                    <a:pt x="608" y="4049"/>
                    <a:pt x="655" y="4180"/>
                  </a:cubicBezTo>
                  <a:cubicBezTo>
                    <a:pt x="1263" y="3870"/>
                    <a:pt x="3430" y="3477"/>
                    <a:pt x="4120" y="4132"/>
                  </a:cubicBezTo>
                  <a:cubicBezTo>
                    <a:pt x="4192" y="3823"/>
                    <a:pt x="4275" y="3382"/>
                    <a:pt x="4287" y="3037"/>
                  </a:cubicBezTo>
                  <a:cubicBezTo>
                    <a:pt x="4287" y="3037"/>
                    <a:pt x="3191" y="2822"/>
                    <a:pt x="2679" y="1"/>
                  </a:cubicBezTo>
                  <a:close/>
                </a:path>
              </a:pathLst>
            </a:custGeom>
            <a:solidFill>
              <a:srgbClr val="ED83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76"/>
            <p:cNvSpPr/>
            <p:nvPr/>
          </p:nvSpPr>
          <p:spPr>
            <a:xfrm>
              <a:off x="7793869" y="2704242"/>
              <a:ext cx="72807" cy="165631"/>
            </a:xfrm>
            <a:custGeom>
              <a:rect b="b" l="l" r="r" t="t"/>
              <a:pathLst>
                <a:path extrusionOk="0" h="1870" w="822">
                  <a:moveTo>
                    <a:pt x="0" y="703"/>
                  </a:moveTo>
                  <a:cubicBezTo>
                    <a:pt x="0" y="1191"/>
                    <a:pt x="84" y="1501"/>
                    <a:pt x="441" y="1679"/>
                  </a:cubicBezTo>
                  <a:cubicBezTo>
                    <a:pt x="822" y="1870"/>
                    <a:pt x="750" y="1024"/>
                    <a:pt x="738" y="1013"/>
                  </a:cubicBezTo>
                  <a:cubicBezTo>
                    <a:pt x="715" y="1013"/>
                    <a:pt x="0" y="0"/>
                    <a:pt x="0" y="703"/>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76"/>
            <p:cNvSpPr/>
            <p:nvPr/>
          </p:nvSpPr>
          <p:spPr>
            <a:xfrm>
              <a:off x="7772789" y="2687324"/>
              <a:ext cx="157216" cy="302829"/>
            </a:xfrm>
            <a:custGeom>
              <a:rect b="b" l="l" r="r" t="t"/>
              <a:pathLst>
                <a:path extrusionOk="0" h="3419" w="1775">
                  <a:moveTo>
                    <a:pt x="155" y="358"/>
                  </a:moveTo>
                  <a:cubicBezTo>
                    <a:pt x="0" y="299"/>
                    <a:pt x="24" y="489"/>
                    <a:pt x="60" y="596"/>
                  </a:cubicBezTo>
                  <a:cubicBezTo>
                    <a:pt x="107" y="727"/>
                    <a:pt x="203" y="1180"/>
                    <a:pt x="345" y="1120"/>
                  </a:cubicBezTo>
                  <a:cubicBezTo>
                    <a:pt x="476" y="1061"/>
                    <a:pt x="453" y="965"/>
                    <a:pt x="512" y="989"/>
                  </a:cubicBezTo>
                  <a:cubicBezTo>
                    <a:pt x="572" y="1001"/>
                    <a:pt x="762" y="1977"/>
                    <a:pt x="536" y="2835"/>
                  </a:cubicBezTo>
                  <a:cubicBezTo>
                    <a:pt x="536" y="2835"/>
                    <a:pt x="726" y="2811"/>
                    <a:pt x="1119" y="3120"/>
                  </a:cubicBezTo>
                  <a:cubicBezTo>
                    <a:pt x="1500" y="3418"/>
                    <a:pt x="1774" y="2382"/>
                    <a:pt x="1774" y="2382"/>
                  </a:cubicBezTo>
                  <a:lnTo>
                    <a:pt x="1584" y="775"/>
                  </a:lnTo>
                  <a:cubicBezTo>
                    <a:pt x="1584" y="775"/>
                    <a:pt x="762" y="1"/>
                    <a:pt x="512" y="84"/>
                  </a:cubicBezTo>
                  <a:cubicBezTo>
                    <a:pt x="250" y="168"/>
                    <a:pt x="155" y="358"/>
                    <a:pt x="155" y="358"/>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76"/>
            <p:cNvSpPr/>
            <p:nvPr/>
          </p:nvSpPr>
          <p:spPr>
            <a:xfrm>
              <a:off x="7778015" y="2581925"/>
              <a:ext cx="200440" cy="225771"/>
            </a:xfrm>
            <a:custGeom>
              <a:rect b="b" l="l" r="r" t="t"/>
              <a:pathLst>
                <a:path extrusionOk="0" h="2549" w="2263">
                  <a:moveTo>
                    <a:pt x="1084" y="2513"/>
                  </a:moveTo>
                  <a:cubicBezTo>
                    <a:pt x="775" y="2548"/>
                    <a:pt x="572" y="2417"/>
                    <a:pt x="501" y="2132"/>
                  </a:cubicBezTo>
                  <a:cubicBezTo>
                    <a:pt x="394" y="1739"/>
                    <a:pt x="203" y="1489"/>
                    <a:pt x="96" y="1548"/>
                  </a:cubicBezTo>
                  <a:cubicBezTo>
                    <a:pt x="96" y="1548"/>
                    <a:pt x="1" y="1417"/>
                    <a:pt x="108" y="1215"/>
                  </a:cubicBezTo>
                  <a:cubicBezTo>
                    <a:pt x="215" y="1012"/>
                    <a:pt x="84" y="667"/>
                    <a:pt x="513" y="346"/>
                  </a:cubicBezTo>
                  <a:cubicBezTo>
                    <a:pt x="941" y="36"/>
                    <a:pt x="1739" y="0"/>
                    <a:pt x="2001" y="596"/>
                  </a:cubicBezTo>
                  <a:cubicBezTo>
                    <a:pt x="2263" y="1191"/>
                    <a:pt x="1679" y="2441"/>
                    <a:pt x="1084" y="2513"/>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76"/>
            <p:cNvSpPr/>
            <p:nvPr/>
          </p:nvSpPr>
          <p:spPr>
            <a:xfrm>
              <a:off x="7844443" y="2617796"/>
              <a:ext cx="483074" cy="427185"/>
            </a:xfrm>
            <a:custGeom>
              <a:rect b="b" l="l" r="r" t="t"/>
              <a:pathLst>
                <a:path extrusionOk="0" h="4823" w="5454">
                  <a:moveTo>
                    <a:pt x="608" y="203"/>
                  </a:moveTo>
                  <a:cubicBezTo>
                    <a:pt x="513" y="214"/>
                    <a:pt x="417" y="298"/>
                    <a:pt x="417" y="405"/>
                  </a:cubicBezTo>
                  <a:cubicBezTo>
                    <a:pt x="429" y="548"/>
                    <a:pt x="632" y="595"/>
                    <a:pt x="751" y="691"/>
                  </a:cubicBezTo>
                  <a:cubicBezTo>
                    <a:pt x="906" y="822"/>
                    <a:pt x="894" y="1072"/>
                    <a:pt x="787" y="1250"/>
                  </a:cubicBezTo>
                  <a:cubicBezTo>
                    <a:pt x="679" y="1417"/>
                    <a:pt x="501" y="1524"/>
                    <a:pt x="346" y="1655"/>
                  </a:cubicBezTo>
                  <a:cubicBezTo>
                    <a:pt x="191" y="1786"/>
                    <a:pt x="48" y="1953"/>
                    <a:pt x="25" y="2143"/>
                  </a:cubicBezTo>
                  <a:cubicBezTo>
                    <a:pt x="1" y="2381"/>
                    <a:pt x="144" y="2584"/>
                    <a:pt x="286" y="2774"/>
                  </a:cubicBezTo>
                  <a:cubicBezTo>
                    <a:pt x="417" y="2965"/>
                    <a:pt x="560" y="3191"/>
                    <a:pt x="513" y="3417"/>
                  </a:cubicBezTo>
                  <a:cubicBezTo>
                    <a:pt x="477" y="3548"/>
                    <a:pt x="382" y="3667"/>
                    <a:pt x="334" y="3798"/>
                  </a:cubicBezTo>
                  <a:cubicBezTo>
                    <a:pt x="227" y="4084"/>
                    <a:pt x="382" y="4405"/>
                    <a:pt x="620" y="4584"/>
                  </a:cubicBezTo>
                  <a:cubicBezTo>
                    <a:pt x="846" y="4763"/>
                    <a:pt x="1156" y="4810"/>
                    <a:pt x="1453" y="4822"/>
                  </a:cubicBezTo>
                  <a:cubicBezTo>
                    <a:pt x="1715" y="4822"/>
                    <a:pt x="1989" y="4798"/>
                    <a:pt x="2227" y="4691"/>
                  </a:cubicBezTo>
                  <a:cubicBezTo>
                    <a:pt x="2465" y="4584"/>
                    <a:pt x="2680" y="4405"/>
                    <a:pt x="2775" y="4167"/>
                  </a:cubicBezTo>
                  <a:cubicBezTo>
                    <a:pt x="2858" y="3941"/>
                    <a:pt x="2858" y="3703"/>
                    <a:pt x="2894" y="3477"/>
                  </a:cubicBezTo>
                  <a:cubicBezTo>
                    <a:pt x="2930" y="3251"/>
                    <a:pt x="3049" y="3001"/>
                    <a:pt x="3263" y="2929"/>
                  </a:cubicBezTo>
                  <a:cubicBezTo>
                    <a:pt x="3501" y="2846"/>
                    <a:pt x="3751" y="2989"/>
                    <a:pt x="4001" y="2989"/>
                  </a:cubicBezTo>
                  <a:cubicBezTo>
                    <a:pt x="4108" y="3001"/>
                    <a:pt x="4216" y="2977"/>
                    <a:pt x="4323" y="2953"/>
                  </a:cubicBezTo>
                  <a:cubicBezTo>
                    <a:pt x="4573" y="2905"/>
                    <a:pt x="4823" y="2846"/>
                    <a:pt x="5037" y="2727"/>
                  </a:cubicBezTo>
                  <a:cubicBezTo>
                    <a:pt x="5239" y="2620"/>
                    <a:pt x="5418" y="2441"/>
                    <a:pt x="5430" y="2215"/>
                  </a:cubicBezTo>
                  <a:cubicBezTo>
                    <a:pt x="5454" y="1989"/>
                    <a:pt x="5263" y="1750"/>
                    <a:pt x="5037" y="1786"/>
                  </a:cubicBezTo>
                  <a:cubicBezTo>
                    <a:pt x="4954" y="1798"/>
                    <a:pt x="4870" y="1846"/>
                    <a:pt x="4787" y="1822"/>
                  </a:cubicBezTo>
                  <a:cubicBezTo>
                    <a:pt x="4704" y="1810"/>
                    <a:pt x="4644" y="1715"/>
                    <a:pt x="4632" y="1619"/>
                  </a:cubicBezTo>
                  <a:cubicBezTo>
                    <a:pt x="4620" y="1536"/>
                    <a:pt x="4644" y="1441"/>
                    <a:pt x="4644" y="1357"/>
                  </a:cubicBezTo>
                  <a:cubicBezTo>
                    <a:pt x="4644" y="1096"/>
                    <a:pt x="4501" y="846"/>
                    <a:pt x="4275" y="715"/>
                  </a:cubicBezTo>
                  <a:cubicBezTo>
                    <a:pt x="4061" y="595"/>
                    <a:pt x="3763" y="595"/>
                    <a:pt x="3549" y="726"/>
                  </a:cubicBezTo>
                  <a:cubicBezTo>
                    <a:pt x="3358" y="846"/>
                    <a:pt x="3239" y="1036"/>
                    <a:pt x="3073" y="1167"/>
                  </a:cubicBezTo>
                  <a:cubicBezTo>
                    <a:pt x="2894" y="1310"/>
                    <a:pt x="2632" y="1381"/>
                    <a:pt x="2477" y="1238"/>
                  </a:cubicBezTo>
                  <a:cubicBezTo>
                    <a:pt x="2287" y="1072"/>
                    <a:pt x="2370" y="786"/>
                    <a:pt x="2322" y="548"/>
                  </a:cubicBezTo>
                  <a:cubicBezTo>
                    <a:pt x="2275" y="334"/>
                    <a:pt x="2108" y="155"/>
                    <a:pt x="1906" y="84"/>
                  </a:cubicBezTo>
                  <a:cubicBezTo>
                    <a:pt x="1668" y="0"/>
                    <a:pt x="1465" y="107"/>
                    <a:pt x="1263" y="191"/>
                  </a:cubicBezTo>
                  <a:cubicBezTo>
                    <a:pt x="1037" y="286"/>
                    <a:pt x="834" y="155"/>
                    <a:pt x="608" y="203"/>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76"/>
            <p:cNvSpPr/>
            <p:nvPr/>
          </p:nvSpPr>
          <p:spPr>
            <a:xfrm>
              <a:off x="7864460" y="3417153"/>
              <a:ext cx="408231" cy="1071462"/>
            </a:xfrm>
            <a:custGeom>
              <a:rect b="b" l="l" r="r" t="t"/>
              <a:pathLst>
                <a:path extrusionOk="0" h="12097" w="4609">
                  <a:moveTo>
                    <a:pt x="1" y="3441"/>
                  </a:moveTo>
                  <a:cubicBezTo>
                    <a:pt x="1" y="5822"/>
                    <a:pt x="989" y="8311"/>
                    <a:pt x="1608" y="9346"/>
                  </a:cubicBezTo>
                  <a:cubicBezTo>
                    <a:pt x="2239" y="10370"/>
                    <a:pt x="3918" y="12097"/>
                    <a:pt x="3918" y="12097"/>
                  </a:cubicBezTo>
                  <a:cubicBezTo>
                    <a:pt x="3918" y="12097"/>
                    <a:pt x="3930" y="11609"/>
                    <a:pt x="4609" y="11478"/>
                  </a:cubicBezTo>
                  <a:cubicBezTo>
                    <a:pt x="4609" y="11478"/>
                    <a:pt x="4454" y="11109"/>
                    <a:pt x="4418" y="10275"/>
                  </a:cubicBezTo>
                  <a:cubicBezTo>
                    <a:pt x="4394" y="9442"/>
                    <a:pt x="3990" y="9073"/>
                    <a:pt x="3144" y="8894"/>
                  </a:cubicBezTo>
                  <a:cubicBezTo>
                    <a:pt x="2513" y="8763"/>
                    <a:pt x="2680" y="5001"/>
                    <a:pt x="2954" y="4298"/>
                  </a:cubicBezTo>
                  <a:cubicBezTo>
                    <a:pt x="3716" y="2310"/>
                    <a:pt x="2656" y="1441"/>
                    <a:pt x="2180" y="714"/>
                  </a:cubicBezTo>
                  <a:cubicBezTo>
                    <a:pt x="1692" y="0"/>
                    <a:pt x="1" y="3441"/>
                    <a:pt x="1" y="3441"/>
                  </a:cubicBezTo>
                  <a:close/>
                </a:path>
              </a:pathLst>
            </a:custGeom>
            <a:solidFill>
              <a:srgbClr val="ED83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76"/>
            <p:cNvSpPr/>
            <p:nvPr/>
          </p:nvSpPr>
          <p:spPr>
            <a:xfrm>
              <a:off x="7596621" y="3381281"/>
              <a:ext cx="460931" cy="1339393"/>
            </a:xfrm>
            <a:custGeom>
              <a:rect b="b" l="l" r="r" t="t"/>
              <a:pathLst>
                <a:path extrusionOk="0" h="15122" w="5204">
                  <a:moveTo>
                    <a:pt x="4954" y="453"/>
                  </a:moveTo>
                  <a:cubicBezTo>
                    <a:pt x="4347" y="131"/>
                    <a:pt x="2620" y="0"/>
                    <a:pt x="2156" y="155"/>
                  </a:cubicBezTo>
                  <a:cubicBezTo>
                    <a:pt x="2156" y="155"/>
                    <a:pt x="1989" y="441"/>
                    <a:pt x="1001" y="1489"/>
                  </a:cubicBezTo>
                  <a:cubicBezTo>
                    <a:pt x="1" y="2548"/>
                    <a:pt x="25" y="4263"/>
                    <a:pt x="1001" y="7120"/>
                  </a:cubicBezTo>
                  <a:cubicBezTo>
                    <a:pt x="1965" y="9966"/>
                    <a:pt x="1477" y="9585"/>
                    <a:pt x="1822" y="11347"/>
                  </a:cubicBezTo>
                  <a:cubicBezTo>
                    <a:pt x="2168" y="13109"/>
                    <a:pt x="2823" y="15121"/>
                    <a:pt x="2823" y="15121"/>
                  </a:cubicBezTo>
                  <a:lnTo>
                    <a:pt x="3323" y="14824"/>
                  </a:lnTo>
                  <a:cubicBezTo>
                    <a:pt x="3323" y="14824"/>
                    <a:pt x="3132" y="14431"/>
                    <a:pt x="3489" y="12990"/>
                  </a:cubicBezTo>
                  <a:cubicBezTo>
                    <a:pt x="3835" y="11561"/>
                    <a:pt x="4001" y="11359"/>
                    <a:pt x="3430" y="10406"/>
                  </a:cubicBezTo>
                  <a:cubicBezTo>
                    <a:pt x="2846" y="9466"/>
                    <a:pt x="2811" y="9751"/>
                    <a:pt x="2977" y="8406"/>
                  </a:cubicBezTo>
                  <a:cubicBezTo>
                    <a:pt x="3132" y="7049"/>
                    <a:pt x="3442" y="5489"/>
                    <a:pt x="3418" y="4632"/>
                  </a:cubicBezTo>
                  <a:cubicBezTo>
                    <a:pt x="3418" y="4632"/>
                    <a:pt x="4204" y="4013"/>
                    <a:pt x="4323" y="2894"/>
                  </a:cubicBezTo>
                  <a:cubicBezTo>
                    <a:pt x="4382" y="2310"/>
                    <a:pt x="5204" y="1131"/>
                    <a:pt x="5204" y="1131"/>
                  </a:cubicBezTo>
                  <a:close/>
                </a:path>
              </a:pathLst>
            </a:custGeom>
            <a:solidFill>
              <a:srgbClr val="ED83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76"/>
            <p:cNvSpPr/>
            <p:nvPr/>
          </p:nvSpPr>
          <p:spPr>
            <a:xfrm>
              <a:off x="7742143" y="3370741"/>
              <a:ext cx="315407" cy="110804"/>
            </a:xfrm>
            <a:custGeom>
              <a:rect b="b" l="l" r="r" t="t"/>
              <a:pathLst>
                <a:path extrusionOk="0" h="1251" w="3561">
                  <a:moveTo>
                    <a:pt x="3561" y="1250"/>
                  </a:moveTo>
                  <a:cubicBezTo>
                    <a:pt x="2430" y="893"/>
                    <a:pt x="513" y="822"/>
                    <a:pt x="1" y="917"/>
                  </a:cubicBezTo>
                  <a:cubicBezTo>
                    <a:pt x="1" y="917"/>
                    <a:pt x="406" y="429"/>
                    <a:pt x="513" y="274"/>
                  </a:cubicBezTo>
                  <a:cubicBezTo>
                    <a:pt x="513" y="274"/>
                    <a:pt x="2037" y="0"/>
                    <a:pt x="3311" y="572"/>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76"/>
            <p:cNvSpPr/>
            <p:nvPr/>
          </p:nvSpPr>
          <p:spPr>
            <a:xfrm>
              <a:off x="7745332" y="4681509"/>
              <a:ext cx="215231" cy="254292"/>
            </a:xfrm>
            <a:custGeom>
              <a:rect b="b" l="l" r="r" t="t"/>
              <a:pathLst>
                <a:path extrusionOk="0" h="2871" w="2430">
                  <a:moveTo>
                    <a:pt x="72" y="2060"/>
                  </a:moveTo>
                  <a:cubicBezTo>
                    <a:pt x="1" y="1632"/>
                    <a:pt x="191" y="1596"/>
                    <a:pt x="334" y="1441"/>
                  </a:cubicBezTo>
                  <a:cubicBezTo>
                    <a:pt x="489" y="1298"/>
                    <a:pt x="751" y="1132"/>
                    <a:pt x="774" y="929"/>
                  </a:cubicBezTo>
                  <a:cubicBezTo>
                    <a:pt x="810" y="727"/>
                    <a:pt x="882" y="441"/>
                    <a:pt x="941" y="441"/>
                  </a:cubicBezTo>
                  <a:cubicBezTo>
                    <a:pt x="1013" y="453"/>
                    <a:pt x="1286" y="286"/>
                    <a:pt x="1453" y="144"/>
                  </a:cubicBezTo>
                  <a:cubicBezTo>
                    <a:pt x="1608" y="1"/>
                    <a:pt x="2013" y="1"/>
                    <a:pt x="2132" y="203"/>
                  </a:cubicBezTo>
                  <a:cubicBezTo>
                    <a:pt x="2251" y="417"/>
                    <a:pt x="2084" y="894"/>
                    <a:pt x="2132" y="1227"/>
                  </a:cubicBezTo>
                  <a:cubicBezTo>
                    <a:pt x="2167" y="1560"/>
                    <a:pt x="2429" y="2037"/>
                    <a:pt x="2298" y="2453"/>
                  </a:cubicBezTo>
                  <a:cubicBezTo>
                    <a:pt x="2156" y="2870"/>
                    <a:pt x="1024" y="2596"/>
                    <a:pt x="894" y="2513"/>
                  </a:cubicBezTo>
                  <a:cubicBezTo>
                    <a:pt x="763" y="2418"/>
                    <a:pt x="108" y="2203"/>
                    <a:pt x="72" y="2060"/>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76"/>
            <p:cNvSpPr/>
            <p:nvPr/>
          </p:nvSpPr>
          <p:spPr>
            <a:xfrm>
              <a:off x="8187212" y="4411543"/>
              <a:ext cx="243663" cy="509469"/>
            </a:xfrm>
            <a:custGeom>
              <a:rect b="b" l="l" r="r" t="t"/>
              <a:pathLst>
                <a:path extrusionOk="0" h="5752" w="2751">
                  <a:moveTo>
                    <a:pt x="1679" y="536"/>
                  </a:moveTo>
                  <a:cubicBezTo>
                    <a:pt x="1369" y="417"/>
                    <a:pt x="1274" y="1"/>
                    <a:pt x="738" y="191"/>
                  </a:cubicBezTo>
                  <a:cubicBezTo>
                    <a:pt x="203" y="382"/>
                    <a:pt x="0" y="1191"/>
                    <a:pt x="84" y="1548"/>
                  </a:cubicBezTo>
                  <a:cubicBezTo>
                    <a:pt x="155" y="1918"/>
                    <a:pt x="405" y="2120"/>
                    <a:pt x="477" y="2561"/>
                  </a:cubicBezTo>
                  <a:cubicBezTo>
                    <a:pt x="548" y="3001"/>
                    <a:pt x="619" y="3977"/>
                    <a:pt x="596" y="4525"/>
                  </a:cubicBezTo>
                  <a:cubicBezTo>
                    <a:pt x="572" y="5073"/>
                    <a:pt x="1024" y="5751"/>
                    <a:pt x="1620" y="5609"/>
                  </a:cubicBezTo>
                  <a:cubicBezTo>
                    <a:pt x="2215" y="5454"/>
                    <a:pt x="2751" y="4823"/>
                    <a:pt x="2643" y="3858"/>
                  </a:cubicBezTo>
                  <a:cubicBezTo>
                    <a:pt x="2524" y="2894"/>
                    <a:pt x="2358" y="2715"/>
                    <a:pt x="2322" y="2060"/>
                  </a:cubicBezTo>
                  <a:cubicBezTo>
                    <a:pt x="2286" y="1406"/>
                    <a:pt x="2393" y="834"/>
                    <a:pt x="1679" y="536"/>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8" name="Google Shape;1098;p76"/>
          <p:cNvGrpSpPr/>
          <p:nvPr/>
        </p:nvGrpSpPr>
        <p:grpSpPr>
          <a:xfrm>
            <a:off x="894812" y="2448502"/>
            <a:ext cx="691451" cy="1881604"/>
            <a:chOff x="894812" y="2448502"/>
            <a:chExt cx="691451" cy="1881604"/>
          </a:xfrm>
        </p:grpSpPr>
        <p:sp>
          <p:nvSpPr>
            <p:cNvPr id="1099" name="Google Shape;1099;p76"/>
            <p:cNvSpPr/>
            <p:nvPr/>
          </p:nvSpPr>
          <p:spPr>
            <a:xfrm>
              <a:off x="1290549" y="4135895"/>
              <a:ext cx="138614" cy="115651"/>
            </a:xfrm>
            <a:custGeom>
              <a:rect b="b" l="l" r="r" t="t"/>
              <a:pathLst>
                <a:path extrusionOk="0" h="1858" w="2227">
                  <a:moveTo>
                    <a:pt x="1370" y="251"/>
                  </a:moveTo>
                  <a:cubicBezTo>
                    <a:pt x="1536" y="72"/>
                    <a:pt x="1679" y="215"/>
                    <a:pt x="1751" y="358"/>
                  </a:cubicBezTo>
                  <a:cubicBezTo>
                    <a:pt x="1834" y="501"/>
                    <a:pt x="1953" y="644"/>
                    <a:pt x="2048" y="667"/>
                  </a:cubicBezTo>
                  <a:cubicBezTo>
                    <a:pt x="2143" y="691"/>
                    <a:pt x="2227" y="894"/>
                    <a:pt x="2203" y="1144"/>
                  </a:cubicBezTo>
                  <a:cubicBezTo>
                    <a:pt x="2179" y="1406"/>
                    <a:pt x="1453" y="1739"/>
                    <a:pt x="1239" y="1798"/>
                  </a:cubicBezTo>
                  <a:cubicBezTo>
                    <a:pt x="1024" y="1858"/>
                    <a:pt x="322" y="1858"/>
                    <a:pt x="155" y="1572"/>
                  </a:cubicBezTo>
                  <a:cubicBezTo>
                    <a:pt x="0" y="1286"/>
                    <a:pt x="167" y="215"/>
                    <a:pt x="584" y="108"/>
                  </a:cubicBezTo>
                  <a:cubicBezTo>
                    <a:pt x="1000" y="1"/>
                    <a:pt x="1370" y="251"/>
                    <a:pt x="1370" y="251"/>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76"/>
            <p:cNvSpPr/>
            <p:nvPr/>
          </p:nvSpPr>
          <p:spPr>
            <a:xfrm>
              <a:off x="1287562" y="3683828"/>
              <a:ext cx="163138" cy="482523"/>
            </a:xfrm>
            <a:custGeom>
              <a:rect b="b" l="l" r="r" t="t"/>
              <a:pathLst>
                <a:path extrusionOk="0" h="7752" w="2621">
                  <a:moveTo>
                    <a:pt x="441" y="1"/>
                  </a:moveTo>
                  <a:cubicBezTo>
                    <a:pt x="632" y="560"/>
                    <a:pt x="846" y="1049"/>
                    <a:pt x="870" y="1227"/>
                  </a:cubicBezTo>
                  <a:cubicBezTo>
                    <a:pt x="906" y="1394"/>
                    <a:pt x="263" y="2049"/>
                    <a:pt x="132" y="2870"/>
                  </a:cubicBezTo>
                  <a:cubicBezTo>
                    <a:pt x="1" y="3704"/>
                    <a:pt x="596" y="4144"/>
                    <a:pt x="727" y="4454"/>
                  </a:cubicBezTo>
                  <a:cubicBezTo>
                    <a:pt x="858" y="4775"/>
                    <a:pt x="775" y="6561"/>
                    <a:pt x="632" y="7371"/>
                  </a:cubicBezTo>
                  <a:cubicBezTo>
                    <a:pt x="632" y="7371"/>
                    <a:pt x="977" y="7287"/>
                    <a:pt x="1096" y="7514"/>
                  </a:cubicBezTo>
                  <a:cubicBezTo>
                    <a:pt x="1227" y="7752"/>
                    <a:pt x="1418" y="7514"/>
                    <a:pt x="1418" y="7514"/>
                  </a:cubicBezTo>
                  <a:cubicBezTo>
                    <a:pt x="1418" y="7514"/>
                    <a:pt x="1132" y="6811"/>
                    <a:pt x="1751" y="5466"/>
                  </a:cubicBezTo>
                  <a:cubicBezTo>
                    <a:pt x="2382" y="4132"/>
                    <a:pt x="2620" y="3406"/>
                    <a:pt x="2608" y="2763"/>
                  </a:cubicBezTo>
                  <a:cubicBezTo>
                    <a:pt x="2596" y="2120"/>
                    <a:pt x="1799" y="1"/>
                    <a:pt x="1799" y="1"/>
                  </a:cubicBezTo>
                  <a:lnTo>
                    <a:pt x="441" y="1"/>
                  </a:ln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76"/>
            <p:cNvSpPr/>
            <p:nvPr/>
          </p:nvSpPr>
          <p:spPr>
            <a:xfrm>
              <a:off x="1090440" y="3646980"/>
              <a:ext cx="122369" cy="46684"/>
            </a:xfrm>
            <a:custGeom>
              <a:rect b="b" l="l" r="r" t="t"/>
              <a:pathLst>
                <a:path extrusionOk="0" h="750" w="1966">
                  <a:moveTo>
                    <a:pt x="664" y="0"/>
                  </a:moveTo>
                  <a:cubicBezTo>
                    <a:pt x="302" y="0"/>
                    <a:pt x="1" y="45"/>
                    <a:pt x="1" y="45"/>
                  </a:cubicBezTo>
                  <a:cubicBezTo>
                    <a:pt x="1" y="45"/>
                    <a:pt x="1357" y="750"/>
                    <a:pt x="1820" y="750"/>
                  </a:cubicBezTo>
                  <a:cubicBezTo>
                    <a:pt x="1895" y="750"/>
                    <a:pt x="1947" y="731"/>
                    <a:pt x="1965" y="688"/>
                  </a:cubicBezTo>
                  <a:cubicBezTo>
                    <a:pt x="1965" y="688"/>
                    <a:pt x="1965" y="378"/>
                    <a:pt x="1644" y="188"/>
                  </a:cubicBezTo>
                  <a:cubicBezTo>
                    <a:pt x="1391" y="39"/>
                    <a:pt x="1001" y="0"/>
                    <a:pt x="664" y="0"/>
                  </a:cubicBezTo>
                  <a:close/>
                </a:path>
              </a:pathLst>
            </a:custGeom>
            <a:solidFill>
              <a:srgbClr val="1C4E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76"/>
            <p:cNvSpPr/>
            <p:nvPr/>
          </p:nvSpPr>
          <p:spPr>
            <a:xfrm>
              <a:off x="962221" y="3562331"/>
              <a:ext cx="237206" cy="447666"/>
            </a:xfrm>
            <a:custGeom>
              <a:rect b="b" l="l" r="r" t="t"/>
              <a:pathLst>
                <a:path extrusionOk="0" h="7192" w="3811">
                  <a:moveTo>
                    <a:pt x="3811" y="1798"/>
                  </a:moveTo>
                  <a:cubicBezTo>
                    <a:pt x="3120" y="3655"/>
                    <a:pt x="1989" y="5060"/>
                    <a:pt x="1263" y="6906"/>
                  </a:cubicBezTo>
                  <a:cubicBezTo>
                    <a:pt x="1263" y="6906"/>
                    <a:pt x="834" y="6739"/>
                    <a:pt x="382" y="7192"/>
                  </a:cubicBezTo>
                  <a:cubicBezTo>
                    <a:pt x="382" y="7192"/>
                    <a:pt x="429" y="6382"/>
                    <a:pt x="382" y="5167"/>
                  </a:cubicBezTo>
                  <a:cubicBezTo>
                    <a:pt x="322" y="3977"/>
                    <a:pt x="1" y="3322"/>
                    <a:pt x="1644" y="1988"/>
                  </a:cubicBezTo>
                  <a:cubicBezTo>
                    <a:pt x="1703" y="1941"/>
                    <a:pt x="1739" y="1881"/>
                    <a:pt x="1739" y="1810"/>
                  </a:cubicBezTo>
                  <a:cubicBezTo>
                    <a:pt x="1763" y="1560"/>
                    <a:pt x="1834" y="917"/>
                    <a:pt x="1870" y="512"/>
                  </a:cubicBezTo>
                  <a:cubicBezTo>
                    <a:pt x="1906" y="0"/>
                    <a:pt x="3811" y="1798"/>
                    <a:pt x="3811" y="1798"/>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76"/>
            <p:cNvSpPr/>
            <p:nvPr/>
          </p:nvSpPr>
          <p:spPr>
            <a:xfrm>
              <a:off x="1072639" y="3261451"/>
              <a:ext cx="194259" cy="428432"/>
            </a:xfrm>
            <a:custGeom>
              <a:rect b="b" l="l" r="r" t="t"/>
              <a:pathLst>
                <a:path extrusionOk="0" h="6883" w="3121">
                  <a:moveTo>
                    <a:pt x="763" y="0"/>
                  </a:moveTo>
                  <a:cubicBezTo>
                    <a:pt x="703" y="441"/>
                    <a:pt x="1" y="1000"/>
                    <a:pt x="120" y="2882"/>
                  </a:cubicBezTo>
                  <a:cubicBezTo>
                    <a:pt x="227" y="4751"/>
                    <a:pt x="60" y="5406"/>
                    <a:pt x="25" y="6108"/>
                  </a:cubicBezTo>
                  <a:cubicBezTo>
                    <a:pt x="25" y="6108"/>
                    <a:pt x="2180" y="6370"/>
                    <a:pt x="2251" y="6882"/>
                  </a:cubicBezTo>
                  <a:cubicBezTo>
                    <a:pt x="2251" y="6882"/>
                    <a:pt x="2954" y="5013"/>
                    <a:pt x="3025" y="3143"/>
                  </a:cubicBezTo>
                  <a:cubicBezTo>
                    <a:pt x="3108" y="1262"/>
                    <a:pt x="3120" y="0"/>
                    <a:pt x="3120" y="0"/>
                  </a:cubicBezTo>
                  <a:close/>
                </a:path>
              </a:pathLst>
            </a:custGeom>
            <a:solidFill>
              <a:srgbClr val="58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76"/>
            <p:cNvSpPr/>
            <p:nvPr/>
          </p:nvSpPr>
          <p:spPr>
            <a:xfrm>
              <a:off x="1189779" y="3267364"/>
              <a:ext cx="285320" cy="456567"/>
            </a:xfrm>
            <a:custGeom>
              <a:rect b="b" l="l" r="r" t="t"/>
              <a:pathLst>
                <a:path extrusionOk="0" h="7335" w="4584">
                  <a:moveTo>
                    <a:pt x="441" y="12"/>
                  </a:moveTo>
                  <a:cubicBezTo>
                    <a:pt x="0" y="1679"/>
                    <a:pt x="500" y="2501"/>
                    <a:pt x="964" y="3537"/>
                  </a:cubicBezTo>
                  <a:cubicBezTo>
                    <a:pt x="1322" y="4358"/>
                    <a:pt x="1405" y="5644"/>
                    <a:pt x="964" y="6573"/>
                  </a:cubicBezTo>
                  <a:cubicBezTo>
                    <a:pt x="964" y="6573"/>
                    <a:pt x="845" y="6751"/>
                    <a:pt x="1679" y="6775"/>
                  </a:cubicBezTo>
                  <a:cubicBezTo>
                    <a:pt x="1679" y="6775"/>
                    <a:pt x="1417" y="7180"/>
                    <a:pt x="2203" y="7251"/>
                  </a:cubicBezTo>
                  <a:cubicBezTo>
                    <a:pt x="2977" y="7335"/>
                    <a:pt x="3917" y="7251"/>
                    <a:pt x="3917" y="7251"/>
                  </a:cubicBezTo>
                  <a:cubicBezTo>
                    <a:pt x="3917" y="7251"/>
                    <a:pt x="4584" y="4739"/>
                    <a:pt x="4215" y="2858"/>
                  </a:cubicBezTo>
                  <a:cubicBezTo>
                    <a:pt x="3834" y="977"/>
                    <a:pt x="3346" y="965"/>
                    <a:pt x="3429" y="0"/>
                  </a:cubicBezTo>
                  <a:close/>
                </a:path>
              </a:pathLst>
            </a:custGeom>
            <a:solidFill>
              <a:srgbClr val="58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76"/>
            <p:cNvSpPr/>
            <p:nvPr/>
          </p:nvSpPr>
          <p:spPr>
            <a:xfrm>
              <a:off x="894812" y="3981036"/>
              <a:ext cx="184549" cy="349070"/>
            </a:xfrm>
            <a:custGeom>
              <a:rect b="b" l="l" r="r" t="t"/>
              <a:pathLst>
                <a:path extrusionOk="0" h="5608" w="2965">
                  <a:moveTo>
                    <a:pt x="2346" y="179"/>
                  </a:moveTo>
                  <a:cubicBezTo>
                    <a:pt x="2132" y="0"/>
                    <a:pt x="1643" y="203"/>
                    <a:pt x="1465" y="465"/>
                  </a:cubicBezTo>
                  <a:cubicBezTo>
                    <a:pt x="1286" y="738"/>
                    <a:pt x="1024" y="1107"/>
                    <a:pt x="715" y="2203"/>
                  </a:cubicBezTo>
                  <a:cubicBezTo>
                    <a:pt x="405" y="3298"/>
                    <a:pt x="0" y="3667"/>
                    <a:pt x="143" y="4608"/>
                  </a:cubicBezTo>
                  <a:cubicBezTo>
                    <a:pt x="286" y="5548"/>
                    <a:pt x="1893" y="5608"/>
                    <a:pt x="2108" y="4394"/>
                  </a:cubicBezTo>
                  <a:cubicBezTo>
                    <a:pt x="2322" y="3191"/>
                    <a:pt x="2001" y="3096"/>
                    <a:pt x="2382" y="2358"/>
                  </a:cubicBezTo>
                  <a:cubicBezTo>
                    <a:pt x="2965" y="1238"/>
                    <a:pt x="2679" y="465"/>
                    <a:pt x="2346" y="179"/>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76"/>
            <p:cNvSpPr/>
            <p:nvPr/>
          </p:nvSpPr>
          <p:spPr>
            <a:xfrm>
              <a:off x="1317936" y="2541865"/>
              <a:ext cx="68280" cy="126046"/>
            </a:xfrm>
            <a:custGeom>
              <a:rect b="b" l="l" r="r" t="t"/>
              <a:pathLst>
                <a:path extrusionOk="0" h="2025" w="1097">
                  <a:moveTo>
                    <a:pt x="489" y="1965"/>
                  </a:moveTo>
                  <a:cubicBezTo>
                    <a:pt x="858" y="1917"/>
                    <a:pt x="1096" y="1524"/>
                    <a:pt x="953" y="738"/>
                  </a:cubicBezTo>
                  <a:cubicBezTo>
                    <a:pt x="822" y="0"/>
                    <a:pt x="1" y="2024"/>
                    <a:pt x="489" y="1965"/>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76"/>
            <p:cNvSpPr/>
            <p:nvPr/>
          </p:nvSpPr>
          <p:spPr>
            <a:xfrm>
              <a:off x="1233473" y="2571493"/>
              <a:ext cx="167557" cy="155675"/>
            </a:xfrm>
            <a:custGeom>
              <a:rect b="b" l="l" r="r" t="t"/>
              <a:pathLst>
                <a:path extrusionOk="0" h="2501" w="2692">
                  <a:moveTo>
                    <a:pt x="2406" y="120"/>
                  </a:moveTo>
                  <a:cubicBezTo>
                    <a:pt x="2525" y="1"/>
                    <a:pt x="2691" y="143"/>
                    <a:pt x="2489" y="524"/>
                  </a:cubicBezTo>
                  <a:cubicBezTo>
                    <a:pt x="2287" y="905"/>
                    <a:pt x="2227" y="929"/>
                    <a:pt x="2156" y="798"/>
                  </a:cubicBezTo>
                  <a:cubicBezTo>
                    <a:pt x="2072" y="679"/>
                    <a:pt x="1894" y="953"/>
                    <a:pt x="1977" y="2096"/>
                  </a:cubicBezTo>
                  <a:cubicBezTo>
                    <a:pt x="1977" y="2096"/>
                    <a:pt x="298" y="2501"/>
                    <a:pt x="215" y="2263"/>
                  </a:cubicBezTo>
                  <a:cubicBezTo>
                    <a:pt x="215" y="2263"/>
                    <a:pt x="596" y="1727"/>
                    <a:pt x="620" y="834"/>
                  </a:cubicBezTo>
                  <a:cubicBezTo>
                    <a:pt x="620" y="834"/>
                    <a:pt x="441" y="1036"/>
                    <a:pt x="215" y="596"/>
                  </a:cubicBezTo>
                  <a:cubicBezTo>
                    <a:pt x="1" y="155"/>
                    <a:pt x="84" y="48"/>
                    <a:pt x="382" y="143"/>
                  </a:cubicBezTo>
                  <a:cubicBezTo>
                    <a:pt x="679" y="251"/>
                    <a:pt x="2406" y="120"/>
                    <a:pt x="2406" y="12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76"/>
            <p:cNvSpPr/>
            <p:nvPr/>
          </p:nvSpPr>
          <p:spPr>
            <a:xfrm>
              <a:off x="1226813" y="2448502"/>
              <a:ext cx="175711" cy="183063"/>
            </a:xfrm>
            <a:custGeom>
              <a:rect b="b" l="l" r="r" t="t"/>
              <a:pathLst>
                <a:path extrusionOk="0" h="2941" w="2823">
                  <a:moveTo>
                    <a:pt x="429" y="2227"/>
                  </a:moveTo>
                  <a:cubicBezTo>
                    <a:pt x="310" y="2108"/>
                    <a:pt x="191" y="1953"/>
                    <a:pt x="274" y="1822"/>
                  </a:cubicBezTo>
                  <a:cubicBezTo>
                    <a:pt x="334" y="1703"/>
                    <a:pt x="512" y="1679"/>
                    <a:pt x="548" y="1560"/>
                  </a:cubicBezTo>
                  <a:cubicBezTo>
                    <a:pt x="596" y="1453"/>
                    <a:pt x="512" y="1334"/>
                    <a:pt x="417" y="1274"/>
                  </a:cubicBezTo>
                  <a:cubicBezTo>
                    <a:pt x="322" y="1203"/>
                    <a:pt x="215" y="1167"/>
                    <a:pt x="131" y="1084"/>
                  </a:cubicBezTo>
                  <a:cubicBezTo>
                    <a:pt x="0" y="953"/>
                    <a:pt x="12" y="703"/>
                    <a:pt x="155" y="584"/>
                  </a:cubicBezTo>
                  <a:cubicBezTo>
                    <a:pt x="298" y="453"/>
                    <a:pt x="548" y="476"/>
                    <a:pt x="667" y="631"/>
                  </a:cubicBezTo>
                  <a:cubicBezTo>
                    <a:pt x="715" y="703"/>
                    <a:pt x="739" y="786"/>
                    <a:pt x="798" y="857"/>
                  </a:cubicBezTo>
                  <a:cubicBezTo>
                    <a:pt x="846" y="917"/>
                    <a:pt x="953" y="953"/>
                    <a:pt x="1012" y="893"/>
                  </a:cubicBezTo>
                  <a:cubicBezTo>
                    <a:pt x="1072" y="845"/>
                    <a:pt x="1048" y="762"/>
                    <a:pt x="1012" y="703"/>
                  </a:cubicBezTo>
                  <a:cubicBezTo>
                    <a:pt x="977" y="631"/>
                    <a:pt x="929" y="584"/>
                    <a:pt x="905" y="512"/>
                  </a:cubicBezTo>
                  <a:cubicBezTo>
                    <a:pt x="881" y="429"/>
                    <a:pt x="917" y="322"/>
                    <a:pt x="977" y="250"/>
                  </a:cubicBezTo>
                  <a:cubicBezTo>
                    <a:pt x="1036" y="179"/>
                    <a:pt x="1131" y="131"/>
                    <a:pt x="1215" y="95"/>
                  </a:cubicBezTo>
                  <a:cubicBezTo>
                    <a:pt x="1334" y="36"/>
                    <a:pt x="1453" y="0"/>
                    <a:pt x="1584" y="12"/>
                  </a:cubicBezTo>
                  <a:cubicBezTo>
                    <a:pt x="1715" y="12"/>
                    <a:pt x="1834" y="83"/>
                    <a:pt x="1893" y="191"/>
                  </a:cubicBezTo>
                  <a:cubicBezTo>
                    <a:pt x="1977" y="357"/>
                    <a:pt x="1905" y="595"/>
                    <a:pt x="2048" y="703"/>
                  </a:cubicBezTo>
                  <a:cubicBezTo>
                    <a:pt x="2132" y="774"/>
                    <a:pt x="2239" y="762"/>
                    <a:pt x="2346" y="774"/>
                  </a:cubicBezTo>
                  <a:cubicBezTo>
                    <a:pt x="2524" y="810"/>
                    <a:pt x="2679" y="941"/>
                    <a:pt x="2751" y="1107"/>
                  </a:cubicBezTo>
                  <a:cubicBezTo>
                    <a:pt x="2822" y="1274"/>
                    <a:pt x="2786" y="1476"/>
                    <a:pt x="2679" y="1631"/>
                  </a:cubicBezTo>
                  <a:cubicBezTo>
                    <a:pt x="2751" y="1655"/>
                    <a:pt x="2775" y="1738"/>
                    <a:pt x="2751" y="1810"/>
                  </a:cubicBezTo>
                  <a:cubicBezTo>
                    <a:pt x="2727" y="1881"/>
                    <a:pt x="2679" y="1929"/>
                    <a:pt x="2620" y="1977"/>
                  </a:cubicBezTo>
                  <a:cubicBezTo>
                    <a:pt x="2453" y="2143"/>
                    <a:pt x="2286" y="2310"/>
                    <a:pt x="2120" y="2477"/>
                  </a:cubicBezTo>
                  <a:cubicBezTo>
                    <a:pt x="2060" y="2524"/>
                    <a:pt x="2001" y="2584"/>
                    <a:pt x="1917" y="2608"/>
                  </a:cubicBezTo>
                  <a:cubicBezTo>
                    <a:pt x="1834" y="2631"/>
                    <a:pt x="1751" y="2596"/>
                    <a:pt x="1715" y="2512"/>
                  </a:cubicBezTo>
                  <a:cubicBezTo>
                    <a:pt x="1608" y="2727"/>
                    <a:pt x="1393" y="2941"/>
                    <a:pt x="1131" y="2858"/>
                  </a:cubicBezTo>
                  <a:cubicBezTo>
                    <a:pt x="858" y="2762"/>
                    <a:pt x="631" y="2429"/>
                    <a:pt x="429" y="2227"/>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76"/>
            <p:cNvSpPr/>
            <p:nvPr/>
          </p:nvSpPr>
          <p:spPr>
            <a:xfrm>
              <a:off x="1394307" y="2704132"/>
              <a:ext cx="191956" cy="498084"/>
            </a:xfrm>
            <a:custGeom>
              <a:rect b="b" l="l" r="r" t="t"/>
              <a:pathLst>
                <a:path extrusionOk="0" h="8002" w="3084">
                  <a:moveTo>
                    <a:pt x="1572" y="370"/>
                  </a:moveTo>
                  <a:cubicBezTo>
                    <a:pt x="3024" y="1072"/>
                    <a:pt x="3084" y="3132"/>
                    <a:pt x="3036" y="3882"/>
                  </a:cubicBezTo>
                  <a:cubicBezTo>
                    <a:pt x="2989" y="4632"/>
                    <a:pt x="2036" y="5978"/>
                    <a:pt x="2072" y="6728"/>
                  </a:cubicBezTo>
                  <a:cubicBezTo>
                    <a:pt x="2084" y="6883"/>
                    <a:pt x="2298" y="7121"/>
                    <a:pt x="2310" y="7275"/>
                  </a:cubicBezTo>
                  <a:cubicBezTo>
                    <a:pt x="2334" y="7430"/>
                    <a:pt x="2131" y="7478"/>
                    <a:pt x="1989" y="7740"/>
                  </a:cubicBezTo>
                  <a:cubicBezTo>
                    <a:pt x="1834" y="8002"/>
                    <a:pt x="1381" y="7871"/>
                    <a:pt x="1322" y="7740"/>
                  </a:cubicBezTo>
                  <a:cubicBezTo>
                    <a:pt x="1262" y="7609"/>
                    <a:pt x="1012" y="7097"/>
                    <a:pt x="1048" y="6990"/>
                  </a:cubicBezTo>
                  <a:cubicBezTo>
                    <a:pt x="1084" y="6894"/>
                    <a:pt x="1191" y="6811"/>
                    <a:pt x="1179" y="6763"/>
                  </a:cubicBezTo>
                  <a:cubicBezTo>
                    <a:pt x="1155" y="6716"/>
                    <a:pt x="1036" y="6406"/>
                    <a:pt x="1250" y="6299"/>
                  </a:cubicBezTo>
                  <a:cubicBezTo>
                    <a:pt x="1465" y="6192"/>
                    <a:pt x="1441" y="6144"/>
                    <a:pt x="1417" y="6049"/>
                  </a:cubicBezTo>
                  <a:cubicBezTo>
                    <a:pt x="1381" y="5954"/>
                    <a:pt x="429" y="4918"/>
                    <a:pt x="1048" y="4132"/>
                  </a:cubicBezTo>
                  <a:cubicBezTo>
                    <a:pt x="1048" y="4132"/>
                    <a:pt x="0" y="3346"/>
                    <a:pt x="95" y="2239"/>
                  </a:cubicBezTo>
                  <a:cubicBezTo>
                    <a:pt x="203" y="1132"/>
                    <a:pt x="834" y="1"/>
                    <a:pt x="1572" y="37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76"/>
            <p:cNvSpPr/>
            <p:nvPr/>
          </p:nvSpPr>
          <p:spPr>
            <a:xfrm>
              <a:off x="909626" y="2776769"/>
              <a:ext cx="269074" cy="425445"/>
            </a:xfrm>
            <a:custGeom>
              <a:rect b="b" l="l" r="r" t="t"/>
              <a:pathLst>
                <a:path extrusionOk="0" h="6835" w="4323">
                  <a:moveTo>
                    <a:pt x="2382" y="1"/>
                  </a:moveTo>
                  <a:cubicBezTo>
                    <a:pt x="1001" y="810"/>
                    <a:pt x="0" y="2834"/>
                    <a:pt x="143" y="4834"/>
                  </a:cubicBezTo>
                  <a:cubicBezTo>
                    <a:pt x="274" y="6835"/>
                    <a:pt x="3084" y="5906"/>
                    <a:pt x="3703" y="5466"/>
                  </a:cubicBezTo>
                  <a:cubicBezTo>
                    <a:pt x="4322" y="5037"/>
                    <a:pt x="2382" y="1"/>
                    <a:pt x="2382" y="1"/>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76"/>
            <p:cNvSpPr/>
            <p:nvPr/>
          </p:nvSpPr>
          <p:spPr>
            <a:xfrm>
              <a:off x="1043011" y="2701206"/>
              <a:ext cx="449142" cy="548441"/>
            </a:xfrm>
            <a:custGeom>
              <a:rect b="b" l="l" r="r" t="t"/>
              <a:pathLst>
                <a:path extrusionOk="0" h="8811" w="7216">
                  <a:moveTo>
                    <a:pt x="2441" y="250"/>
                  </a:moveTo>
                  <a:cubicBezTo>
                    <a:pt x="1215" y="631"/>
                    <a:pt x="358" y="1155"/>
                    <a:pt x="239" y="1215"/>
                  </a:cubicBezTo>
                  <a:cubicBezTo>
                    <a:pt x="120" y="1262"/>
                    <a:pt x="1" y="1917"/>
                    <a:pt x="1132" y="4953"/>
                  </a:cubicBezTo>
                  <a:cubicBezTo>
                    <a:pt x="2263" y="7989"/>
                    <a:pt x="1751" y="8811"/>
                    <a:pt x="1751" y="8811"/>
                  </a:cubicBezTo>
                  <a:lnTo>
                    <a:pt x="5692" y="8811"/>
                  </a:lnTo>
                  <a:cubicBezTo>
                    <a:pt x="5692" y="8811"/>
                    <a:pt x="6263" y="5310"/>
                    <a:pt x="6263" y="4465"/>
                  </a:cubicBezTo>
                  <a:cubicBezTo>
                    <a:pt x="6263" y="3620"/>
                    <a:pt x="5108" y="1119"/>
                    <a:pt x="7216" y="417"/>
                  </a:cubicBezTo>
                  <a:cubicBezTo>
                    <a:pt x="7216" y="417"/>
                    <a:pt x="6597" y="119"/>
                    <a:pt x="5192" y="36"/>
                  </a:cubicBezTo>
                  <a:cubicBezTo>
                    <a:pt x="4632" y="0"/>
                    <a:pt x="4156" y="262"/>
                    <a:pt x="3692" y="310"/>
                  </a:cubicBezTo>
                  <a:cubicBezTo>
                    <a:pt x="3001" y="381"/>
                    <a:pt x="2441" y="250"/>
                    <a:pt x="2441" y="25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76"/>
            <p:cNvSpPr/>
            <p:nvPr/>
          </p:nvSpPr>
          <p:spPr>
            <a:xfrm>
              <a:off x="1071207" y="2690065"/>
              <a:ext cx="362438" cy="586286"/>
            </a:xfrm>
            <a:custGeom>
              <a:rect b="b" l="l" r="r" t="t"/>
              <a:pathLst>
                <a:path extrusionOk="0" h="9419" w="5823">
                  <a:moveTo>
                    <a:pt x="4739" y="215"/>
                  </a:moveTo>
                  <a:cubicBezTo>
                    <a:pt x="4632" y="1"/>
                    <a:pt x="3870" y="382"/>
                    <a:pt x="3334" y="370"/>
                  </a:cubicBezTo>
                  <a:cubicBezTo>
                    <a:pt x="2548" y="346"/>
                    <a:pt x="2846" y="215"/>
                    <a:pt x="2465" y="274"/>
                  </a:cubicBezTo>
                  <a:cubicBezTo>
                    <a:pt x="2084" y="334"/>
                    <a:pt x="1988" y="429"/>
                    <a:pt x="1988" y="429"/>
                  </a:cubicBezTo>
                  <a:cubicBezTo>
                    <a:pt x="1988" y="429"/>
                    <a:pt x="2477" y="584"/>
                    <a:pt x="2441" y="1405"/>
                  </a:cubicBezTo>
                  <a:cubicBezTo>
                    <a:pt x="2405" y="2227"/>
                    <a:pt x="1905" y="3441"/>
                    <a:pt x="953" y="4287"/>
                  </a:cubicBezTo>
                  <a:cubicBezTo>
                    <a:pt x="0" y="5132"/>
                    <a:pt x="286" y="5096"/>
                    <a:pt x="548" y="5477"/>
                  </a:cubicBezTo>
                  <a:cubicBezTo>
                    <a:pt x="822" y="5870"/>
                    <a:pt x="1012" y="6632"/>
                    <a:pt x="786" y="9180"/>
                  </a:cubicBezTo>
                  <a:cubicBezTo>
                    <a:pt x="786" y="9180"/>
                    <a:pt x="2762" y="9418"/>
                    <a:pt x="5322" y="9275"/>
                  </a:cubicBezTo>
                  <a:cubicBezTo>
                    <a:pt x="5322" y="9275"/>
                    <a:pt x="5775" y="7430"/>
                    <a:pt x="5798" y="6120"/>
                  </a:cubicBezTo>
                  <a:cubicBezTo>
                    <a:pt x="5822" y="4811"/>
                    <a:pt x="5798" y="4644"/>
                    <a:pt x="5798" y="4644"/>
                  </a:cubicBezTo>
                  <a:cubicBezTo>
                    <a:pt x="5798" y="4644"/>
                    <a:pt x="3643" y="4358"/>
                    <a:pt x="3370" y="2191"/>
                  </a:cubicBezTo>
                  <a:cubicBezTo>
                    <a:pt x="3108" y="108"/>
                    <a:pt x="4739" y="215"/>
                    <a:pt x="4739" y="215"/>
                  </a:cubicBezTo>
                  <a:close/>
                </a:path>
              </a:pathLst>
            </a:custGeom>
            <a:solidFill>
              <a:srgbClr val="CA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3" name="Google Shape;1113;p76"/>
          <p:cNvSpPr/>
          <p:nvPr/>
        </p:nvSpPr>
        <p:spPr>
          <a:xfrm>
            <a:off x="1954775" y="3308150"/>
            <a:ext cx="5280900" cy="126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77"/>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100"/>
              <a:t>APPENDIX</a:t>
            </a:r>
            <a:endParaRPr sz="3100"/>
          </a:p>
        </p:txBody>
      </p:sp>
      <p:sp>
        <p:nvSpPr>
          <p:cNvPr id="1119" name="Google Shape;1119;p77"/>
          <p:cNvSpPr txBox="1"/>
          <p:nvPr/>
        </p:nvSpPr>
        <p:spPr>
          <a:xfrm>
            <a:off x="715725" y="1363500"/>
            <a:ext cx="38562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Montserrat ExtraBold"/>
                <a:ea typeface="Montserrat ExtraBold"/>
                <a:cs typeface="Montserrat ExtraBold"/>
                <a:sym typeface="Montserrat ExtraBold"/>
              </a:rPr>
              <a:t>FEEDBACK FORMS</a:t>
            </a:r>
            <a:endParaRPr sz="1200">
              <a:solidFill>
                <a:schemeClr val="dk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200">
              <a:solidFill>
                <a:schemeClr val="dk1"/>
              </a:solidFill>
              <a:latin typeface="Montserrat ExtraBold"/>
              <a:ea typeface="Montserrat ExtraBold"/>
              <a:cs typeface="Montserrat ExtraBold"/>
              <a:sym typeface="Montserrat ExtraBold"/>
            </a:endParaRPr>
          </a:p>
          <a:p>
            <a:pPr indent="-304800" lvl="0" marL="457200" rtl="0" algn="l">
              <a:spcBef>
                <a:spcPts val="0"/>
              </a:spcBef>
              <a:spcAft>
                <a:spcPts val="0"/>
              </a:spcAft>
              <a:buClr>
                <a:schemeClr val="dk1"/>
              </a:buClr>
              <a:buSzPts val="1200"/>
              <a:buFont typeface="Work Sans"/>
              <a:buChar char="●"/>
            </a:pPr>
            <a:r>
              <a:rPr lang="en" sz="1200" u="sng">
                <a:solidFill>
                  <a:schemeClr val="hlink"/>
                </a:solidFill>
                <a:latin typeface="Work Sans"/>
                <a:ea typeface="Work Sans"/>
                <a:cs typeface="Work Sans"/>
                <a:sym typeface="Work Sans"/>
                <a:hlinkClick r:id="rId3"/>
              </a:rPr>
              <a:t>https://drive.google.com/drive/folders/1r-m0P9gOEsIcIJOghi6HUNDbmpPRvnSR?usp=sharing</a:t>
            </a:r>
            <a:r>
              <a:rPr lang="en" sz="1200">
                <a:solidFill>
                  <a:schemeClr val="dk1"/>
                </a:solidFill>
                <a:latin typeface="Work Sans"/>
                <a:ea typeface="Work Sans"/>
                <a:cs typeface="Work Sans"/>
                <a:sym typeface="Work Sans"/>
              </a:rPr>
              <a:t> </a:t>
            </a:r>
            <a:endParaRPr sz="1200">
              <a:solidFill>
                <a:schemeClr val="dk1"/>
              </a:solidFill>
              <a:latin typeface="Work Sans"/>
              <a:ea typeface="Work Sans"/>
              <a:cs typeface="Work Sans"/>
              <a:sym typeface="Work Sans"/>
            </a:endParaRPr>
          </a:p>
          <a:p>
            <a:pPr indent="0" lvl="0" marL="0" rtl="0" algn="l">
              <a:spcBef>
                <a:spcPts val="0"/>
              </a:spcBef>
              <a:spcAft>
                <a:spcPts val="0"/>
              </a:spcAft>
              <a:buNone/>
            </a:pPr>
            <a:r>
              <a:t/>
            </a:r>
            <a:endParaRPr sz="1200">
              <a:solidFill>
                <a:schemeClr val="dk1"/>
              </a:solidFill>
              <a:latin typeface="Work Sans"/>
              <a:ea typeface="Work Sans"/>
              <a:cs typeface="Work Sans"/>
              <a:sym typeface="Work Sans"/>
            </a:endParaRPr>
          </a:p>
          <a:p>
            <a:pPr indent="0" lvl="0" marL="0" rtl="0" algn="l">
              <a:spcBef>
                <a:spcPts val="0"/>
              </a:spcBef>
              <a:spcAft>
                <a:spcPts val="0"/>
              </a:spcAft>
              <a:buNone/>
            </a:pPr>
            <a:r>
              <a:rPr b="1" lang="en" sz="1200">
                <a:solidFill>
                  <a:schemeClr val="dk1"/>
                </a:solidFill>
                <a:latin typeface="Work Sans"/>
                <a:ea typeface="Work Sans"/>
                <a:cs typeface="Work Sans"/>
                <a:sym typeface="Work Sans"/>
              </a:rPr>
              <a:t>VIDEOS OF STUFFED ANIMAL EXPERIENCE PROTOTYPE</a:t>
            </a:r>
            <a:endParaRPr b="1" sz="1200">
              <a:solidFill>
                <a:schemeClr val="dk1"/>
              </a:solidFill>
              <a:latin typeface="Work Sans"/>
              <a:ea typeface="Work Sans"/>
              <a:cs typeface="Work Sans"/>
              <a:sym typeface="Work Sans"/>
            </a:endParaRPr>
          </a:p>
          <a:p>
            <a:pPr indent="-304800" lvl="0" marL="457200" rtl="0" algn="l">
              <a:spcBef>
                <a:spcPts val="0"/>
              </a:spcBef>
              <a:spcAft>
                <a:spcPts val="0"/>
              </a:spcAft>
              <a:buClr>
                <a:schemeClr val="dk1"/>
              </a:buClr>
              <a:buSzPts val="1200"/>
              <a:buFont typeface="Work Sans"/>
              <a:buChar char="●"/>
            </a:pPr>
            <a:r>
              <a:rPr lang="en" sz="1200" u="sng">
                <a:solidFill>
                  <a:schemeClr val="hlink"/>
                </a:solidFill>
                <a:latin typeface="Work Sans"/>
                <a:ea typeface="Work Sans"/>
                <a:cs typeface="Work Sans"/>
                <a:sym typeface="Work Sans"/>
                <a:hlinkClick r:id="rId4"/>
              </a:rPr>
              <a:t>https://drive.google.com/file/d/1ofYj39pTSKSuUCTty3jociQU86AYeeVY/view?usp=sharing</a:t>
            </a:r>
            <a:endParaRPr sz="1200">
              <a:solidFill>
                <a:schemeClr val="dk1"/>
              </a:solidFill>
              <a:latin typeface="Work Sans"/>
              <a:ea typeface="Work Sans"/>
              <a:cs typeface="Work Sans"/>
              <a:sym typeface="Work Sans"/>
            </a:endParaRPr>
          </a:p>
          <a:p>
            <a:pPr indent="0" lvl="0" marL="457200" rtl="0" algn="l">
              <a:spcBef>
                <a:spcPts val="0"/>
              </a:spcBef>
              <a:spcAft>
                <a:spcPts val="0"/>
              </a:spcAft>
              <a:buNone/>
            </a:pPr>
            <a:r>
              <a:t/>
            </a:r>
            <a:endParaRPr sz="1200">
              <a:solidFill>
                <a:schemeClr val="dk1"/>
              </a:solidFill>
              <a:latin typeface="Work Sans"/>
              <a:ea typeface="Work Sans"/>
              <a:cs typeface="Work Sans"/>
              <a:sym typeface="Work Sans"/>
            </a:endParaRPr>
          </a:p>
          <a:p>
            <a:pPr indent="0" lvl="0" marL="457200" rtl="0" algn="l">
              <a:spcBef>
                <a:spcPts val="0"/>
              </a:spcBef>
              <a:spcAft>
                <a:spcPts val="0"/>
              </a:spcAft>
              <a:buNone/>
            </a:pPr>
            <a:r>
              <a:t/>
            </a:r>
            <a:endParaRPr sz="1200">
              <a:solidFill>
                <a:schemeClr val="dk1"/>
              </a:solidFill>
              <a:latin typeface="Work Sans"/>
              <a:ea typeface="Work Sans"/>
              <a:cs typeface="Work Sans"/>
              <a:sym typeface="Work Sans"/>
            </a:endParaRPr>
          </a:p>
        </p:txBody>
      </p:sp>
      <p:sp>
        <p:nvSpPr>
          <p:cNvPr id="1120" name="Google Shape;1120;p77"/>
          <p:cNvSpPr txBox="1"/>
          <p:nvPr/>
        </p:nvSpPr>
        <p:spPr>
          <a:xfrm>
            <a:off x="4571975" y="1363500"/>
            <a:ext cx="3856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300">
              <a:solidFill>
                <a:schemeClr val="dk1"/>
              </a:solidFill>
              <a:latin typeface="Work Sans"/>
              <a:ea typeface="Work Sans"/>
              <a:cs typeface="Work Sans"/>
              <a:sym typeface="Work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78"/>
          <p:cNvSpPr txBox="1"/>
          <p:nvPr>
            <p:ph type="title"/>
          </p:nvPr>
        </p:nvSpPr>
        <p:spPr>
          <a:xfrm>
            <a:off x="713100" y="0"/>
            <a:ext cx="7717800" cy="5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JESSICA’S EMPATHY MAP</a:t>
            </a:r>
            <a:endParaRPr/>
          </a:p>
        </p:txBody>
      </p:sp>
      <p:pic>
        <p:nvPicPr>
          <p:cNvPr id="1126" name="Google Shape;1126;p78"/>
          <p:cNvPicPr preferRelativeResize="0"/>
          <p:nvPr/>
        </p:nvPicPr>
        <p:blipFill>
          <a:blip r:embed="rId3">
            <a:alphaModFix/>
          </a:blip>
          <a:stretch>
            <a:fillRect/>
          </a:stretch>
        </p:blipFill>
        <p:spPr>
          <a:xfrm>
            <a:off x="1691625" y="425450"/>
            <a:ext cx="5703977" cy="471804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79"/>
          <p:cNvSpPr txBox="1"/>
          <p:nvPr>
            <p:ph type="title"/>
          </p:nvPr>
        </p:nvSpPr>
        <p:spPr>
          <a:xfrm>
            <a:off x="713100" y="0"/>
            <a:ext cx="7717800" cy="5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MADELEINE’S</a:t>
            </a:r>
            <a:r>
              <a:rPr lang="en"/>
              <a:t> EMPATHY MAP</a:t>
            </a:r>
            <a:endParaRPr/>
          </a:p>
        </p:txBody>
      </p:sp>
      <p:pic>
        <p:nvPicPr>
          <p:cNvPr id="1132" name="Google Shape;1132;p79"/>
          <p:cNvPicPr preferRelativeResize="0"/>
          <p:nvPr/>
        </p:nvPicPr>
        <p:blipFill>
          <a:blip r:embed="rId3">
            <a:alphaModFix/>
          </a:blip>
          <a:stretch>
            <a:fillRect/>
          </a:stretch>
        </p:blipFill>
        <p:spPr>
          <a:xfrm>
            <a:off x="1581150" y="426475"/>
            <a:ext cx="5981701" cy="471702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p80"/>
          <p:cNvSpPr txBox="1"/>
          <p:nvPr>
            <p:ph type="title"/>
          </p:nvPr>
        </p:nvSpPr>
        <p:spPr>
          <a:xfrm>
            <a:off x="713100" y="0"/>
            <a:ext cx="7717800" cy="5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YUSUF’S</a:t>
            </a:r>
            <a:r>
              <a:rPr lang="en"/>
              <a:t> EMPATHY MAP</a:t>
            </a:r>
            <a:endParaRPr/>
          </a:p>
        </p:txBody>
      </p:sp>
      <p:pic>
        <p:nvPicPr>
          <p:cNvPr id="1138" name="Google Shape;1138;p80"/>
          <p:cNvPicPr preferRelativeResize="0"/>
          <p:nvPr/>
        </p:nvPicPr>
        <p:blipFill>
          <a:blip r:embed="rId3">
            <a:alphaModFix/>
          </a:blip>
          <a:stretch>
            <a:fillRect/>
          </a:stretch>
        </p:blipFill>
        <p:spPr>
          <a:xfrm>
            <a:off x="1609725" y="431050"/>
            <a:ext cx="5924552" cy="47124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36"/>
          <p:cNvSpPr txBox="1"/>
          <p:nvPr>
            <p:ph idx="1" type="subTitle"/>
          </p:nvPr>
        </p:nvSpPr>
        <p:spPr>
          <a:xfrm>
            <a:off x="713225" y="1894625"/>
            <a:ext cx="5386200" cy="2093100"/>
          </a:xfrm>
          <a:prstGeom prst="rect">
            <a:avLst/>
          </a:prstGeom>
        </p:spPr>
        <p:txBody>
          <a:bodyPr anchorCtr="0" anchor="ctr" bIns="91425" lIns="91425" spcFirstLastPara="1" rIns="91425" wrap="square" tIns="91425">
            <a:noAutofit/>
          </a:bodyPr>
          <a:lstStyle/>
          <a:p>
            <a:pPr indent="-323850" lvl="0" marL="457200" rtl="0" algn="l">
              <a:spcBef>
                <a:spcPts val="0"/>
              </a:spcBef>
              <a:spcAft>
                <a:spcPts val="0"/>
              </a:spcAft>
              <a:buClr>
                <a:schemeClr val="dk1"/>
              </a:buClr>
              <a:buSzPts val="1500"/>
              <a:buFont typeface="Work Sans"/>
              <a:buChar char="●"/>
            </a:pPr>
            <a:r>
              <a:rPr lang="en" sz="1500"/>
              <a:t>Domain: fitness</a:t>
            </a:r>
            <a:endParaRPr sz="1500"/>
          </a:p>
          <a:p>
            <a:pPr indent="-323850" lvl="0" marL="457200" rtl="0" algn="l">
              <a:spcBef>
                <a:spcPts val="0"/>
              </a:spcBef>
              <a:spcAft>
                <a:spcPts val="0"/>
              </a:spcAft>
              <a:buClr>
                <a:schemeClr val="dk1"/>
              </a:buClr>
              <a:buSzPts val="1500"/>
              <a:buFont typeface="Work Sans"/>
              <a:buChar char="●"/>
            </a:pPr>
            <a:r>
              <a:rPr lang="en" sz="1500"/>
              <a:t>Needs:</a:t>
            </a:r>
            <a:endParaRPr sz="1500"/>
          </a:p>
          <a:p>
            <a:pPr indent="-323850" lvl="1" marL="914400" rtl="0" algn="l">
              <a:spcBef>
                <a:spcPts val="0"/>
              </a:spcBef>
              <a:spcAft>
                <a:spcPts val="0"/>
              </a:spcAft>
              <a:buClr>
                <a:schemeClr val="dk1"/>
              </a:buClr>
              <a:buSzPts val="1500"/>
              <a:buFont typeface="Work Sans"/>
              <a:buAutoNum type="alphaLcPeriod"/>
            </a:pPr>
            <a:r>
              <a:rPr lang="en" sz="1500"/>
              <a:t>Education and empowerment</a:t>
            </a:r>
            <a:endParaRPr sz="1500"/>
          </a:p>
          <a:p>
            <a:pPr indent="-323850" lvl="1" marL="914400" rtl="0" algn="l">
              <a:spcBef>
                <a:spcPts val="0"/>
              </a:spcBef>
              <a:spcAft>
                <a:spcPts val="0"/>
              </a:spcAft>
              <a:buSzPts val="1500"/>
              <a:buAutoNum type="alphaLcPeriod"/>
            </a:pPr>
            <a:r>
              <a:rPr lang="en" sz="1500"/>
              <a:t>Motivation</a:t>
            </a:r>
            <a:endParaRPr sz="1500"/>
          </a:p>
          <a:p>
            <a:pPr indent="-323850" lvl="1" marL="914400" rtl="0" algn="l">
              <a:spcBef>
                <a:spcPts val="0"/>
              </a:spcBef>
              <a:spcAft>
                <a:spcPts val="0"/>
              </a:spcAft>
              <a:buSzPts val="1500"/>
              <a:buAutoNum type="alphaLcPeriod"/>
            </a:pPr>
            <a:r>
              <a:rPr lang="en" sz="1500"/>
              <a:t>Comforting, welcoming environment</a:t>
            </a:r>
            <a:endParaRPr sz="1500"/>
          </a:p>
        </p:txBody>
      </p:sp>
      <p:sp>
        <p:nvSpPr>
          <p:cNvPr id="469" name="Google Shape;469;p36"/>
          <p:cNvSpPr txBox="1"/>
          <p:nvPr>
            <p:ph idx="2" type="subTitle"/>
          </p:nvPr>
        </p:nvSpPr>
        <p:spPr>
          <a:xfrm>
            <a:off x="713225" y="1344775"/>
            <a:ext cx="3877500" cy="37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RECAP</a:t>
            </a:r>
            <a:endParaRPr sz="2800"/>
          </a:p>
        </p:txBody>
      </p:sp>
      <p:grpSp>
        <p:nvGrpSpPr>
          <p:cNvPr id="470" name="Google Shape;470;p36"/>
          <p:cNvGrpSpPr/>
          <p:nvPr/>
        </p:nvGrpSpPr>
        <p:grpSpPr>
          <a:xfrm>
            <a:off x="5952238" y="3326814"/>
            <a:ext cx="916673" cy="1087445"/>
            <a:chOff x="17476738" y="-671886"/>
            <a:chExt cx="916673" cy="1087445"/>
          </a:xfrm>
        </p:grpSpPr>
        <p:sp>
          <p:nvSpPr>
            <p:cNvPr id="471" name="Google Shape;471;p36"/>
            <p:cNvSpPr/>
            <p:nvPr/>
          </p:nvSpPr>
          <p:spPr>
            <a:xfrm rot="1205075">
              <a:off x="17598411" y="-581446"/>
              <a:ext cx="673327" cy="82786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6"/>
            <p:cNvSpPr/>
            <p:nvPr/>
          </p:nvSpPr>
          <p:spPr>
            <a:xfrm rot="1205075">
              <a:off x="18000454" y="178825"/>
              <a:ext cx="190621" cy="210400"/>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3" name="Google Shape;473;p36"/>
          <p:cNvSpPr/>
          <p:nvPr/>
        </p:nvSpPr>
        <p:spPr>
          <a:xfrm rot="5399929">
            <a:off x="4284615" y="80091"/>
            <a:ext cx="574701" cy="775362"/>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81"/>
          <p:cNvSpPr txBox="1"/>
          <p:nvPr>
            <p:ph type="title"/>
          </p:nvPr>
        </p:nvSpPr>
        <p:spPr>
          <a:xfrm>
            <a:off x="713100" y="0"/>
            <a:ext cx="7717800" cy="5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YUSUF’S HMW BRAINSTORM</a:t>
            </a:r>
            <a:endParaRPr/>
          </a:p>
        </p:txBody>
      </p:sp>
      <p:pic>
        <p:nvPicPr>
          <p:cNvPr id="1144" name="Google Shape;1144;p81"/>
          <p:cNvPicPr preferRelativeResize="0"/>
          <p:nvPr/>
        </p:nvPicPr>
        <p:blipFill>
          <a:blip r:embed="rId3">
            <a:alphaModFix/>
          </a:blip>
          <a:stretch>
            <a:fillRect/>
          </a:stretch>
        </p:blipFill>
        <p:spPr>
          <a:xfrm>
            <a:off x="831850" y="435450"/>
            <a:ext cx="7480300" cy="47080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sp>
        <p:nvSpPr>
          <p:cNvPr id="1149" name="Google Shape;1149;p82"/>
          <p:cNvSpPr txBox="1"/>
          <p:nvPr>
            <p:ph type="title"/>
          </p:nvPr>
        </p:nvSpPr>
        <p:spPr>
          <a:xfrm>
            <a:off x="713100" y="0"/>
            <a:ext cx="7717800" cy="5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JILL’S</a:t>
            </a:r>
            <a:r>
              <a:rPr lang="en"/>
              <a:t> HMW BRAINSTORM</a:t>
            </a:r>
            <a:endParaRPr/>
          </a:p>
        </p:txBody>
      </p:sp>
      <p:pic>
        <p:nvPicPr>
          <p:cNvPr id="1150" name="Google Shape;1150;p82"/>
          <p:cNvPicPr preferRelativeResize="0"/>
          <p:nvPr/>
        </p:nvPicPr>
        <p:blipFill>
          <a:blip r:embed="rId3">
            <a:alphaModFix/>
          </a:blip>
          <a:stretch>
            <a:fillRect/>
          </a:stretch>
        </p:blipFill>
        <p:spPr>
          <a:xfrm>
            <a:off x="1030425" y="419100"/>
            <a:ext cx="7083151" cy="47244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83"/>
          <p:cNvSpPr txBox="1"/>
          <p:nvPr>
            <p:ph type="title"/>
          </p:nvPr>
        </p:nvSpPr>
        <p:spPr>
          <a:xfrm>
            <a:off x="713100" y="0"/>
            <a:ext cx="7717800" cy="5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JESSICA’S</a:t>
            </a:r>
            <a:r>
              <a:rPr lang="en"/>
              <a:t> HMW BRAINSTORM</a:t>
            </a:r>
            <a:endParaRPr/>
          </a:p>
        </p:txBody>
      </p:sp>
      <p:pic>
        <p:nvPicPr>
          <p:cNvPr id="1156" name="Google Shape;1156;p83"/>
          <p:cNvPicPr preferRelativeResize="0"/>
          <p:nvPr/>
        </p:nvPicPr>
        <p:blipFill>
          <a:blip r:embed="rId3">
            <a:alphaModFix/>
          </a:blip>
          <a:stretch>
            <a:fillRect/>
          </a:stretch>
        </p:blipFill>
        <p:spPr>
          <a:xfrm>
            <a:off x="933450" y="410550"/>
            <a:ext cx="7277102" cy="473294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p84"/>
          <p:cNvSpPr txBox="1"/>
          <p:nvPr>
            <p:ph type="title"/>
          </p:nvPr>
        </p:nvSpPr>
        <p:spPr>
          <a:xfrm>
            <a:off x="713100" y="0"/>
            <a:ext cx="7717800" cy="5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ANISSA’S</a:t>
            </a:r>
            <a:r>
              <a:rPr lang="en"/>
              <a:t> HMW BRAINSTORM</a:t>
            </a:r>
            <a:endParaRPr/>
          </a:p>
        </p:txBody>
      </p:sp>
      <p:pic>
        <p:nvPicPr>
          <p:cNvPr id="1162" name="Google Shape;1162;p84"/>
          <p:cNvPicPr preferRelativeResize="0"/>
          <p:nvPr/>
        </p:nvPicPr>
        <p:blipFill>
          <a:blip r:embed="rId3">
            <a:alphaModFix/>
          </a:blip>
          <a:stretch>
            <a:fillRect/>
          </a:stretch>
        </p:blipFill>
        <p:spPr>
          <a:xfrm>
            <a:off x="442700" y="425450"/>
            <a:ext cx="8258601" cy="471805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sp>
        <p:nvSpPr>
          <p:cNvPr id="1167" name="Google Shape;1167;p85"/>
          <p:cNvSpPr txBox="1"/>
          <p:nvPr>
            <p:ph type="title"/>
          </p:nvPr>
        </p:nvSpPr>
        <p:spPr>
          <a:xfrm>
            <a:off x="713100" y="0"/>
            <a:ext cx="7717800" cy="5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MADELEINE’S</a:t>
            </a:r>
            <a:r>
              <a:rPr lang="en"/>
              <a:t> HMW BRAINSTORM</a:t>
            </a:r>
            <a:endParaRPr/>
          </a:p>
        </p:txBody>
      </p:sp>
      <p:pic>
        <p:nvPicPr>
          <p:cNvPr id="1168" name="Google Shape;1168;p85"/>
          <p:cNvPicPr preferRelativeResize="0"/>
          <p:nvPr/>
        </p:nvPicPr>
        <p:blipFill>
          <a:blip r:embed="rId3">
            <a:alphaModFix/>
          </a:blip>
          <a:stretch>
            <a:fillRect/>
          </a:stretch>
        </p:blipFill>
        <p:spPr>
          <a:xfrm>
            <a:off x="790575" y="409325"/>
            <a:ext cx="7562849" cy="473417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sp>
        <p:nvSpPr>
          <p:cNvPr id="1173" name="Google Shape;1173;p86"/>
          <p:cNvSpPr txBox="1"/>
          <p:nvPr>
            <p:ph type="title"/>
          </p:nvPr>
        </p:nvSpPr>
        <p:spPr>
          <a:xfrm>
            <a:off x="713100" y="0"/>
            <a:ext cx="7717800" cy="5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SOLUTION</a:t>
            </a:r>
            <a:r>
              <a:rPr lang="en"/>
              <a:t> BRAINSTORM #1</a:t>
            </a:r>
            <a:endParaRPr/>
          </a:p>
        </p:txBody>
      </p:sp>
      <p:pic>
        <p:nvPicPr>
          <p:cNvPr id="1174" name="Google Shape;1174;p86"/>
          <p:cNvPicPr preferRelativeResize="0"/>
          <p:nvPr/>
        </p:nvPicPr>
        <p:blipFill>
          <a:blip r:embed="rId3">
            <a:alphaModFix/>
          </a:blip>
          <a:stretch>
            <a:fillRect/>
          </a:stretch>
        </p:blipFill>
        <p:spPr>
          <a:xfrm>
            <a:off x="137738" y="419100"/>
            <a:ext cx="8868526" cy="47244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87"/>
          <p:cNvSpPr txBox="1"/>
          <p:nvPr>
            <p:ph type="title"/>
          </p:nvPr>
        </p:nvSpPr>
        <p:spPr>
          <a:xfrm>
            <a:off x="713100" y="0"/>
            <a:ext cx="7717800" cy="5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SOLUTION BRAINSTORM #2</a:t>
            </a:r>
            <a:endParaRPr/>
          </a:p>
        </p:txBody>
      </p:sp>
      <p:pic>
        <p:nvPicPr>
          <p:cNvPr id="1180" name="Google Shape;1180;p87"/>
          <p:cNvPicPr preferRelativeResize="0"/>
          <p:nvPr/>
        </p:nvPicPr>
        <p:blipFill>
          <a:blip r:embed="rId3">
            <a:alphaModFix/>
          </a:blip>
          <a:stretch>
            <a:fillRect/>
          </a:stretch>
        </p:blipFill>
        <p:spPr>
          <a:xfrm>
            <a:off x="844550" y="418675"/>
            <a:ext cx="7454899" cy="472482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88"/>
          <p:cNvSpPr txBox="1"/>
          <p:nvPr>
            <p:ph type="title"/>
          </p:nvPr>
        </p:nvSpPr>
        <p:spPr>
          <a:xfrm>
            <a:off x="713100" y="0"/>
            <a:ext cx="7717800" cy="57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SOLUTION BRAINSTORM #3</a:t>
            </a:r>
            <a:endParaRPr/>
          </a:p>
        </p:txBody>
      </p:sp>
      <p:pic>
        <p:nvPicPr>
          <p:cNvPr id="1186" name="Google Shape;1186;p88"/>
          <p:cNvPicPr preferRelativeResize="0"/>
          <p:nvPr/>
        </p:nvPicPr>
        <p:blipFill>
          <a:blip r:embed="rId3">
            <a:alphaModFix/>
          </a:blip>
          <a:stretch>
            <a:fillRect/>
          </a:stretch>
        </p:blipFill>
        <p:spPr>
          <a:xfrm>
            <a:off x="205514" y="457200"/>
            <a:ext cx="8732974" cy="46863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89"/>
          <p:cNvSpPr txBox="1"/>
          <p:nvPr>
            <p:ph idx="1" type="subTitle"/>
          </p:nvPr>
        </p:nvSpPr>
        <p:spPr>
          <a:xfrm>
            <a:off x="1070925" y="1886400"/>
            <a:ext cx="6935700" cy="2118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a:solidFill>
                  <a:schemeClr val="dk1"/>
                </a:solidFill>
              </a:rPr>
              <a:t>We met Jessica</a:t>
            </a:r>
            <a:r>
              <a:rPr lang="en">
                <a:solidFill>
                  <a:schemeClr val="dk1"/>
                </a:solidFill>
              </a:rPr>
              <a:t>, a full-time nurse manager, who has just started taking up yoga classes in her free time again after a ten-year break. </a:t>
            </a:r>
            <a:r>
              <a:rPr b="1" lang="en">
                <a:solidFill>
                  <a:schemeClr val="dk1"/>
                </a:solidFill>
              </a:rPr>
              <a:t>We were surprised</a:t>
            </a:r>
            <a:r>
              <a:rPr lang="en">
                <a:solidFill>
                  <a:schemeClr val="dk1"/>
                </a:solidFill>
              </a:rPr>
              <a:t> to notice that she sees working out beyond college as an </a:t>
            </a:r>
            <a:r>
              <a:rPr lang="en">
                <a:solidFill>
                  <a:schemeClr val="dk1"/>
                </a:solidFill>
                <a:highlight>
                  <a:schemeClr val="accent6"/>
                </a:highlight>
              </a:rPr>
              <a:t>opportunity for social networking</a:t>
            </a:r>
            <a:r>
              <a:rPr lang="en">
                <a:solidFill>
                  <a:schemeClr val="dk1"/>
                </a:solidFill>
              </a:rPr>
              <a:t> instead of for the sake of movement and staying active. </a:t>
            </a:r>
            <a:r>
              <a:rPr b="1" lang="en">
                <a:solidFill>
                  <a:schemeClr val="dk1"/>
                </a:solidFill>
              </a:rPr>
              <a:t>We wonder if this means</a:t>
            </a:r>
            <a:r>
              <a:rPr lang="en">
                <a:solidFill>
                  <a:schemeClr val="dk1"/>
                </a:solidFill>
              </a:rPr>
              <a:t> that she has a </a:t>
            </a:r>
            <a:r>
              <a:rPr lang="en">
                <a:solidFill>
                  <a:schemeClr val="dk1"/>
                </a:solidFill>
                <a:highlight>
                  <a:schemeClr val="accent6"/>
                </a:highlight>
              </a:rPr>
              <a:t>hard time meeting people</a:t>
            </a:r>
            <a:r>
              <a:rPr lang="en">
                <a:solidFill>
                  <a:schemeClr val="dk1"/>
                </a:solidFill>
              </a:rPr>
              <a:t> outside of work or in her day-to-day life. </a:t>
            </a:r>
            <a:r>
              <a:rPr b="1" lang="en">
                <a:solidFill>
                  <a:schemeClr val="dk1"/>
                </a:solidFill>
              </a:rPr>
              <a:t>It would be game changing</a:t>
            </a:r>
            <a:r>
              <a:rPr lang="en">
                <a:solidFill>
                  <a:schemeClr val="dk1"/>
                </a:solidFill>
              </a:rPr>
              <a:t> to find her a way to meet like-minded individuals that have the </a:t>
            </a:r>
            <a:r>
              <a:rPr lang="en">
                <a:solidFill>
                  <a:schemeClr val="dk1"/>
                </a:solidFill>
                <a:highlight>
                  <a:schemeClr val="accent6"/>
                </a:highlight>
              </a:rPr>
              <a:t>same aim to connect while moving</a:t>
            </a:r>
            <a:r>
              <a:rPr lang="en">
                <a:solidFill>
                  <a:schemeClr val="dk1"/>
                </a:solidFill>
              </a:rPr>
              <a:t>.</a:t>
            </a:r>
            <a:endParaRPr>
              <a:solidFill>
                <a:schemeClr val="dk1"/>
              </a:solidFill>
            </a:endParaRPr>
          </a:p>
        </p:txBody>
      </p:sp>
      <p:sp>
        <p:nvSpPr>
          <p:cNvPr id="1192" name="Google Shape;1192;p89"/>
          <p:cNvSpPr txBox="1"/>
          <p:nvPr>
            <p:ph type="title"/>
          </p:nvPr>
        </p:nvSpPr>
        <p:spPr>
          <a:xfrm>
            <a:off x="2552900" y="1369202"/>
            <a:ext cx="40380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POV #4: Jessica</a:t>
            </a:r>
            <a:endParaRPr/>
          </a:p>
        </p:txBody>
      </p:sp>
      <p:sp>
        <p:nvSpPr>
          <p:cNvPr id="1193" name="Google Shape;1193;p89"/>
          <p:cNvSpPr/>
          <p:nvPr/>
        </p:nvSpPr>
        <p:spPr>
          <a:xfrm rot="-7779127">
            <a:off x="608568" y="2132687"/>
            <a:ext cx="424269" cy="52164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90"/>
          <p:cNvSpPr txBox="1"/>
          <p:nvPr>
            <p:ph idx="1" type="subTitle"/>
          </p:nvPr>
        </p:nvSpPr>
        <p:spPr>
          <a:xfrm>
            <a:off x="1070925" y="1810200"/>
            <a:ext cx="6935700" cy="22221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a:solidFill>
                  <a:schemeClr val="dk1"/>
                </a:solidFill>
              </a:rPr>
              <a:t>We met Jill</a:t>
            </a:r>
            <a:r>
              <a:rPr lang="en">
                <a:solidFill>
                  <a:schemeClr val="dk1"/>
                </a:solidFill>
              </a:rPr>
              <a:t>, a full-time editor at Stanford magazine, who loves staying active and playing soccer despite being a mom of two. </a:t>
            </a:r>
            <a:r>
              <a:rPr b="1" lang="en">
                <a:solidFill>
                  <a:schemeClr val="dk1"/>
                </a:solidFill>
              </a:rPr>
              <a:t>We were surprised</a:t>
            </a:r>
            <a:r>
              <a:rPr lang="en">
                <a:solidFill>
                  <a:schemeClr val="dk1"/>
                </a:solidFill>
              </a:rPr>
              <a:t> to notice that she had to </a:t>
            </a:r>
            <a:r>
              <a:rPr lang="en">
                <a:solidFill>
                  <a:schemeClr val="dk1"/>
                </a:solidFill>
                <a:highlight>
                  <a:srgbClr val="ED8381"/>
                </a:highlight>
              </a:rPr>
              <a:t>keep insisting her neighbors</a:t>
            </a:r>
            <a:r>
              <a:rPr lang="en">
                <a:solidFill>
                  <a:schemeClr val="dk1"/>
                </a:solidFill>
              </a:rPr>
              <a:t> let her join their soccer teams </a:t>
            </a:r>
            <a:r>
              <a:rPr lang="en">
                <a:solidFill>
                  <a:schemeClr val="dk1"/>
                </a:solidFill>
                <a:highlight>
                  <a:schemeClr val="accent6"/>
                </a:highlight>
              </a:rPr>
              <a:t>despite being good friends</a:t>
            </a:r>
            <a:r>
              <a:rPr lang="en">
                <a:solidFill>
                  <a:schemeClr val="dk1"/>
                </a:solidFill>
              </a:rPr>
              <a:t> with them. </a:t>
            </a:r>
            <a:r>
              <a:rPr b="1" lang="en">
                <a:solidFill>
                  <a:schemeClr val="dk1"/>
                </a:solidFill>
              </a:rPr>
              <a:t>We wonder if</a:t>
            </a:r>
            <a:r>
              <a:rPr lang="en">
                <a:solidFill>
                  <a:schemeClr val="dk1"/>
                </a:solidFill>
              </a:rPr>
              <a:t> </a:t>
            </a:r>
            <a:r>
              <a:rPr b="1" lang="en">
                <a:solidFill>
                  <a:schemeClr val="dk1"/>
                </a:solidFill>
              </a:rPr>
              <a:t>this means</a:t>
            </a:r>
            <a:r>
              <a:rPr lang="en">
                <a:solidFill>
                  <a:schemeClr val="dk1"/>
                </a:solidFill>
              </a:rPr>
              <a:t> that she struggles finding a community to play soccer/stay active with. </a:t>
            </a:r>
            <a:r>
              <a:rPr b="1" lang="en">
                <a:solidFill>
                  <a:schemeClr val="dk1"/>
                </a:solidFill>
              </a:rPr>
              <a:t>It would be game-changing</a:t>
            </a:r>
            <a:r>
              <a:rPr lang="en">
                <a:solidFill>
                  <a:schemeClr val="dk1"/>
                </a:solidFill>
              </a:rPr>
              <a:t> to provide her a way of </a:t>
            </a:r>
            <a:r>
              <a:rPr lang="en">
                <a:solidFill>
                  <a:schemeClr val="dk1"/>
                </a:solidFill>
                <a:highlight>
                  <a:srgbClr val="ED8381"/>
                </a:highlight>
              </a:rPr>
              <a:t>easily connecting with people</a:t>
            </a:r>
            <a:r>
              <a:rPr lang="en">
                <a:solidFill>
                  <a:schemeClr val="dk1"/>
                </a:solidFill>
              </a:rPr>
              <a:t> who like soccer as much as she does that are within her proximity and want to play with her.</a:t>
            </a:r>
            <a:endParaRPr>
              <a:solidFill>
                <a:schemeClr val="dk1"/>
              </a:solidFill>
            </a:endParaRPr>
          </a:p>
        </p:txBody>
      </p:sp>
      <p:sp>
        <p:nvSpPr>
          <p:cNvPr id="1199" name="Google Shape;1199;p90"/>
          <p:cNvSpPr txBox="1"/>
          <p:nvPr>
            <p:ph type="title"/>
          </p:nvPr>
        </p:nvSpPr>
        <p:spPr>
          <a:xfrm>
            <a:off x="2552900" y="1293002"/>
            <a:ext cx="40380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POV #3: Jill</a:t>
            </a:r>
            <a:endParaRPr/>
          </a:p>
        </p:txBody>
      </p:sp>
      <p:sp>
        <p:nvSpPr>
          <p:cNvPr id="1200" name="Google Shape;1200;p90"/>
          <p:cNvSpPr/>
          <p:nvPr/>
        </p:nvSpPr>
        <p:spPr>
          <a:xfrm rot="-7779127">
            <a:off x="608568" y="2132687"/>
            <a:ext cx="424269" cy="52164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37"/>
          <p:cNvSpPr txBox="1"/>
          <p:nvPr>
            <p:ph type="title"/>
          </p:nvPr>
        </p:nvSpPr>
        <p:spPr>
          <a:xfrm>
            <a:off x="713225" y="2032975"/>
            <a:ext cx="5050500" cy="92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500"/>
              <a:t>OUR (REVISED)</a:t>
            </a:r>
            <a:endParaRPr sz="4500"/>
          </a:p>
          <a:p>
            <a:pPr indent="0" lvl="0" marL="0" rtl="0" algn="l">
              <a:spcBef>
                <a:spcPts val="0"/>
              </a:spcBef>
              <a:spcAft>
                <a:spcPts val="0"/>
              </a:spcAft>
              <a:buNone/>
            </a:pPr>
            <a:r>
              <a:rPr lang="en" sz="4500"/>
              <a:t>DOMAIN</a:t>
            </a:r>
            <a:endParaRPr sz="4500"/>
          </a:p>
        </p:txBody>
      </p:sp>
      <p:grpSp>
        <p:nvGrpSpPr>
          <p:cNvPr id="479" name="Google Shape;479;p37"/>
          <p:cNvGrpSpPr/>
          <p:nvPr/>
        </p:nvGrpSpPr>
        <p:grpSpPr>
          <a:xfrm>
            <a:off x="5763600" y="952509"/>
            <a:ext cx="1112957" cy="2852847"/>
            <a:chOff x="5763600" y="952509"/>
            <a:chExt cx="1112957" cy="2852847"/>
          </a:xfrm>
        </p:grpSpPr>
        <p:sp>
          <p:nvSpPr>
            <p:cNvPr id="480" name="Google Shape;480;p37"/>
            <p:cNvSpPr/>
            <p:nvPr/>
          </p:nvSpPr>
          <p:spPr>
            <a:xfrm>
              <a:off x="6166660" y="3407921"/>
              <a:ext cx="199106" cy="293955"/>
            </a:xfrm>
            <a:custGeom>
              <a:rect b="b" l="l" r="r" t="t"/>
              <a:pathLst>
                <a:path extrusionOk="0" h="4906" w="3323">
                  <a:moveTo>
                    <a:pt x="1584" y="560"/>
                  </a:moveTo>
                  <a:cubicBezTo>
                    <a:pt x="1298" y="679"/>
                    <a:pt x="989" y="1108"/>
                    <a:pt x="1025" y="1358"/>
                  </a:cubicBezTo>
                  <a:cubicBezTo>
                    <a:pt x="1060" y="1620"/>
                    <a:pt x="965" y="1858"/>
                    <a:pt x="834" y="1894"/>
                  </a:cubicBezTo>
                  <a:cubicBezTo>
                    <a:pt x="703" y="1941"/>
                    <a:pt x="144" y="2656"/>
                    <a:pt x="72" y="3001"/>
                  </a:cubicBezTo>
                  <a:cubicBezTo>
                    <a:pt x="1" y="3334"/>
                    <a:pt x="286" y="4311"/>
                    <a:pt x="763" y="4323"/>
                  </a:cubicBezTo>
                  <a:cubicBezTo>
                    <a:pt x="1239" y="4334"/>
                    <a:pt x="1656" y="4192"/>
                    <a:pt x="2453" y="4549"/>
                  </a:cubicBezTo>
                  <a:cubicBezTo>
                    <a:pt x="3251" y="4906"/>
                    <a:pt x="3323" y="2108"/>
                    <a:pt x="2680" y="1060"/>
                  </a:cubicBezTo>
                  <a:cubicBezTo>
                    <a:pt x="2025" y="1"/>
                    <a:pt x="1584" y="560"/>
                    <a:pt x="1584" y="560"/>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7"/>
            <p:cNvSpPr/>
            <p:nvPr/>
          </p:nvSpPr>
          <p:spPr>
            <a:xfrm>
              <a:off x="6091764" y="2449148"/>
              <a:ext cx="250455" cy="1018777"/>
            </a:xfrm>
            <a:custGeom>
              <a:rect b="b" l="l" r="r" t="t"/>
              <a:pathLst>
                <a:path extrusionOk="0" h="17003" w="4180">
                  <a:moveTo>
                    <a:pt x="774" y="4061"/>
                  </a:moveTo>
                  <a:cubicBezTo>
                    <a:pt x="1286" y="6204"/>
                    <a:pt x="1441" y="7347"/>
                    <a:pt x="1358" y="7716"/>
                  </a:cubicBezTo>
                  <a:cubicBezTo>
                    <a:pt x="1275" y="8073"/>
                    <a:pt x="1" y="9514"/>
                    <a:pt x="596" y="11121"/>
                  </a:cubicBezTo>
                  <a:cubicBezTo>
                    <a:pt x="1191" y="12740"/>
                    <a:pt x="2668" y="17003"/>
                    <a:pt x="2668" y="17003"/>
                  </a:cubicBezTo>
                  <a:lnTo>
                    <a:pt x="3406" y="16979"/>
                  </a:lnTo>
                  <a:cubicBezTo>
                    <a:pt x="3406" y="16979"/>
                    <a:pt x="4061" y="13907"/>
                    <a:pt x="3918" y="11574"/>
                  </a:cubicBezTo>
                  <a:cubicBezTo>
                    <a:pt x="3775" y="9228"/>
                    <a:pt x="3263" y="8014"/>
                    <a:pt x="3310" y="7323"/>
                  </a:cubicBezTo>
                  <a:cubicBezTo>
                    <a:pt x="3370" y="6632"/>
                    <a:pt x="4180" y="5358"/>
                    <a:pt x="4168" y="2680"/>
                  </a:cubicBezTo>
                  <a:cubicBezTo>
                    <a:pt x="4156" y="1"/>
                    <a:pt x="774" y="4061"/>
                    <a:pt x="774" y="4061"/>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7"/>
            <p:cNvSpPr/>
            <p:nvPr/>
          </p:nvSpPr>
          <p:spPr>
            <a:xfrm>
              <a:off x="6019744" y="2243696"/>
              <a:ext cx="370290" cy="541534"/>
            </a:xfrm>
            <a:custGeom>
              <a:rect b="b" l="l" r="r" t="t"/>
              <a:pathLst>
                <a:path extrusionOk="0" h="9038" w="6180">
                  <a:moveTo>
                    <a:pt x="476" y="525"/>
                  </a:moveTo>
                  <a:cubicBezTo>
                    <a:pt x="226" y="2072"/>
                    <a:pt x="0" y="3227"/>
                    <a:pt x="1334" y="7359"/>
                  </a:cubicBezTo>
                  <a:cubicBezTo>
                    <a:pt x="1334" y="7359"/>
                    <a:pt x="1607" y="7692"/>
                    <a:pt x="2000" y="8371"/>
                  </a:cubicBezTo>
                  <a:cubicBezTo>
                    <a:pt x="2405" y="9037"/>
                    <a:pt x="3953" y="8526"/>
                    <a:pt x="5072" y="7132"/>
                  </a:cubicBezTo>
                  <a:cubicBezTo>
                    <a:pt x="6179" y="5751"/>
                    <a:pt x="5751" y="2501"/>
                    <a:pt x="5751" y="2501"/>
                  </a:cubicBezTo>
                  <a:lnTo>
                    <a:pt x="2965" y="1"/>
                  </a:ln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7"/>
            <p:cNvSpPr/>
            <p:nvPr/>
          </p:nvSpPr>
          <p:spPr>
            <a:xfrm>
              <a:off x="6276547" y="2638122"/>
              <a:ext cx="332482" cy="135893"/>
            </a:xfrm>
            <a:custGeom>
              <a:rect b="b" l="l" r="r" t="t"/>
              <a:pathLst>
                <a:path extrusionOk="0" h="2268" w="5549">
                  <a:moveTo>
                    <a:pt x="2570" y="1"/>
                  </a:moveTo>
                  <a:cubicBezTo>
                    <a:pt x="1360" y="1"/>
                    <a:pt x="12" y="654"/>
                    <a:pt x="12" y="1061"/>
                  </a:cubicBezTo>
                  <a:cubicBezTo>
                    <a:pt x="0" y="1657"/>
                    <a:pt x="2108" y="1383"/>
                    <a:pt x="3084" y="1859"/>
                  </a:cubicBezTo>
                  <a:cubicBezTo>
                    <a:pt x="3635" y="2131"/>
                    <a:pt x="4353" y="2267"/>
                    <a:pt x="4870" y="2267"/>
                  </a:cubicBezTo>
                  <a:cubicBezTo>
                    <a:pt x="5257" y="2267"/>
                    <a:pt x="5532" y="2191"/>
                    <a:pt x="5537" y="2038"/>
                  </a:cubicBezTo>
                  <a:cubicBezTo>
                    <a:pt x="5549" y="1681"/>
                    <a:pt x="4144" y="133"/>
                    <a:pt x="2858" y="14"/>
                  </a:cubicBezTo>
                  <a:cubicBezTo>
                    <a:pt x="2763" y="5"/>
                    <a:pt x="2667" y="1"/>
                    <a:pt x="2570" y="1"/>
                  </a:cubicBezTo>
                  <a:close/>
                </a:path>
              </a:pathLst>
            </a:custGeom>
            <a:solidFill>
              <a:srgbClr val="1E31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7"/>
            <p:cNvSpPr/>
            <p:nvPr/>
          </p:nvSpPr>
          <p:spPr>
            <a:xfrm>
              <a:off x="6262287" y="2583958"/>
              <a:ext cx="355311" cy="784080"/>
            </a:xfrm>
            <a:custGeom>
              <a:rect b="b" l="l" r="r" t="t"/>
              <a:pathLst>
                <a:path extrusionOk="0" h="13086" w="5930">
                  <a:moveTo>
                    <a:pt x="1286" y="858"/>
                  </a:moveTo>
                  <a:cubicBezTo>
                    <a:pt x="1096" y="2835"/>
                    <a:pt x="1727" y="4954"/>
                    <a:pt x="1631" y="5371"/>
                  </a:cubicBezTo>
                  <a:cubicBezTo>
                    <a:pt x="1524" y="5775"/>
                    <a:pt x="0" y="6252"/>
                    <a:pt x="143" y="7978"/>
                  </a:cubicBezTo>
                  <a:cubicBezTo>
                    <a:pt x="274" y="9705"/>
                    <a:pt x="1822" y="11193"/>
                    <a:pt x="1084" y="12955"/>
                  </a:cubicBezTo>
                  <a:cubicBezTo>
                    <a:pt x="1084" y="12955"/>
                    <a:pt x="1655" y="12598"/>
                    <a:pt x="2060" y="13086"/>
                  </a:cubicBezTo>
                  <a:cubicBezTo>
                    <a:pt x="2060" y="13086"/>
                    <a:pt x="3691" y="9288"/>
                    <a:pt x="3679" y="6645"/>
                  </a:cubicBezTo>
                  <a:cubicBezTo>
                    <a:pt x="3667" y="4513"/>
                    <a:pt x="4834" y="4442"/>
                    <a:pt x="5489" y="1823"/>
                  </a:cubicBezTo>
                  <a:cubicBezTo>
                    <a:pt x="5929" y="1"/>
                    <a:pt x="1286" y="858"/>
                    <a:pt x="1286" y="858"/>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7"/>
            <p:cNvSpPr/>
            <p:nvPr/>
          </p:nvSpPr>
          <p:spPr>
            <a:xfrm>
              <a:off x="6210159" y="2160952"/>
              <a:ext cx="446685" cy="599295"/>
            </a:xfrm>
            <a:custGeom>
              <a:rect b="b" l="l" r="r" t="t"/>
              <a:pathLst>
                <a:path extrusionOk="0" h="10002" w="7455">
                  <a:moveTo>
                    <a:pt x="72" y="1691"/>
                  </a:moveTo>
                  <a:cubicBezTo>
                    <a:pt x="1" y="2918"/>
                    <a:pt x="727" y="4144"/>
                    <a:pt x="1501" y="4882"/>
                  </a:cubicBezTo>
                  <a:cubicBezTo>
                    <a:pt x="2263" y="5608"/>
                    <a:pt x="2049" y="6859"/>
                    <a:pt x="1585" y="7644"/>
                  </a:cubicBezTo>
                  <a:cubicBezTo>
                    <a:pt x="1108" y="8442"/>
                    <a:pt x="1120" y="9025"/>
                    <a:pt x="1120" y="9025"/>
                  </a:cubicBezTo>
                  <a:cubicBezTo>
                    <a:pt x="1120" y="9025"/>
                    <a:pt x="1204" y="8656"/>
                    <a:pt x="2728" y="8704"/>
                  </a:cubicBezTo>
                  <a:cubicBezTo>
                    <a:pt x="4454" y="8764"/>
                    <a:pt x="6668" y="9716"/>
                    <a:pt x="6645" y="10002"/>
                  </a:cubicBezTo>
                  <a:cubicBezTo>
                    <a:pt x="6645" y="10002"/>
                    <a:pt x="6895" y="8633"/>
                    <a:pt x="6752" y="7882"/>
                  </a:cubicBezTo>
                  <a:cubicBezTo>
                    <a:pt x="6597" y="7120"/>
                    <a:pt x="7454" y="6049"/>
                    <a:pt x="7240" y="4715"/>
                  </a:cubicBezTo>
                  <a:cubicBezTo>
                    <a:pt x="7014" y="3382"/>
                    <a:pt x="6764" y="2346"/>
                    <a:pt x="6454" y="1536"/>
                  </a:cubicBezTo>
                  <a:cubicBezTo>
                    <a:pt x="6157" y="727"/>
                    <a:pt x="2001" y="1"/>
                    <a:pt x="72" y="1691"/>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7"/>
            <p:cNvSpPr/>
            <p:nvPr/>
          </p:nvSpPr>
          <p:spPr>
            <a:xfrm>
              <a:off x="6231609" y="3338718"/>
              <a:ext cx="246141" cy="466637"/>
            </a:xfrm>
            <a:custGeom>
              <a:rect b="b" l="l" r="r" t="t"/>
              <a:pathLst>
                <a:path extrusionOk="0" h="7788" w="4108">
                  <a:moveTo>
                    <a:pt x="3227" y="2049"/>
                  </a:moveTo>
                  <a:cubicBezTo>
                    <a:pt x="3179" y="1465"/>
                    <a:pt x="2977" y="346"/>
                    <a:pt x="2370" y="203"/>
                  </a:cubicBezTo>
                  <a:cubicBezTo>
                    <a:pt x="1536" y="1"/>
                    <a:pt x="1369" y="608"/>
                    <a:pt x="703" y="941"/>
                  </a:cubicBezTo>
                  <a:cubicBezTo>
                    <a:pt x="0" y="1287"/>
                    <a:pt x="214" y="2501"/>
                    <a:pt x="643" y="3311"/>
                  </a:cubicBezTo>
                  <a:cubicBezTo>
                    <a:pt x="1084" y="4108"/>
                    <a:pt x="1072" y="3930"/>
                    <a:pt x="1048" y="4906"/>
                  </a:cubicBezTo>
                  <a:cubicBezTo>
                    <a:pt x="1024" y="5882"/>
                    <a:pt x="1191" y="6442"/>
                    <a:pt x="1858" y="7121"/>
                  </a:cubicBezTo>
                  <a:cubicBezTo>
                    <a:pt x="2524" y="7787"/>
                    <a:pt x="3501" y="7549"/>
                    <a:pt x="3798" y="7061"/>
                  </a:cubicBezTo>
                  <a:cubicBezTo>
                    <a:pt x="4108" y="6561"/>
                    <a:pt x="3941" y="5180"/>
                    <a:pt x="3822" y="4585"/>
                  </a:cubicBezTo>
                  <a:cubicBezTo>
                    <a:pt x="3715" y="3977"/>
                    <a:pt x="3286" y="2882"/>
                    <a:pt x="3227" y="2049"/>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7"/>
            <p:cNvSpPr/>
            <p:nvPr/>
          </p:nvSpPr>
          <p:spPr>
            <a:xfrm>
              <a:off x="6510521" y="1776472"/>
              <a:ext cx="366036" cy="293955"/>
            </a:xfrm>
            <a:custGeom>
              <a:rect b="b" l="l" r="r" t="t"/>
              <a:pathLst>
                <a:path extrusionOk="0" h="4906" w="6109">
                  <a:moveTo>
                    <a:pt x="5442" y="0"/>
                  </a:moveTo>
                  <a:cubicBezTo>
                    <a:pt x="6108" y="2560"/>
                    <a:pt x="5846" y="3024"/>
                    <a:pt x="5442" y="3370"/>
                  </a:cubicBezTo>
                  <a:cubicBezTo>
                    <a:pt x="5037" y="3715"/>
                    <a:pt x="2906" y="4905"/>
                    <a:pt x="239" y="3870"/>
                  </a:cubicBezTo>
                  <a:cubicBezTo>
                    <a:pt x="239" y="3870"/>
                    <a:pt x="1" y="2834"/>
                    <a:pt x="2013" y="1750"/>
                  </a:cubicBezTo>
                  <a:cubicBezTo>
                    <a:pt x="2013" y="1750"/>
                    <a:pt x="1989" y="1536"/>
                    <a:pt x="1810" y="1012"/>
                  </a:cubicBezTo>
                  <a:cubicBezTo>
                    <a:pt x="1655" y="524"/>
                    <a:pt x="5442" y="0"/>
                    <a:pt x="5442" y="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7"/>
            <p:cNvSpPr/>
            <p:nvPr/>
          </p:nvSpPr>
          <p:spPr>
            <a:xfrm>
              <a:off x="6567622" y="1419074"/>
              <a:ext cx="268970" cy="455193"/>
            </a:xfrm>
            <a:custGeom>
              <a:rect b="b" l="l" r="r" t="t"/>
              <a:pathLst>
                <a:path extrusionOk="0" h="7597" w="4489">
                  <a:moveTo>
                    <a:pt x="1036" y="0"/>
                  </a:moveTo>
                  <a:cubicBezTo>
                    <a:pt x="2846" y="1250"/>
                    <a:pt x="3679" y="3262"/>
                    <a:pt x="4489" y="5965"/>
                  </a:cubicBezTo>
                  <a:cubicBezTo>
                    <a:pt x="4489" y="5965"/>
                    <a:pt x="2441" y="7596"/>
                    <a:pt x="857" y="6977"/>
                  </a:cubicBezTo>
                  <a:cubicBezTo>
                    <a:pt x="857" y="6977"/>
                    <a:pt x="369" y="5536"/>
                    <a:pt x="191" y="4917"/>
                  </a:cubicBezTo>
                  <a:cubicBezTo>
                    <a:pt x="0" y="4298"/>
                    <a:pt x="1036" y="0"/>
                    <a:pt x="1036" y="0"/>
                  </a:cubicBezTo>
                  <a:close/>
                </a:path>
              </a:pathLst>
            </a:custGeom>
            <a:solidFill>
              <a:srgbClr val="54C6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7"/>
            <p:cNvSpPr/>
            <p:nvPr/>
          </p:nvSpPr>
          <p:spPr>
            <a:xfrm>
              <a:off x="5763600" y="1598103"/>
              <a:ext cx="269749" cy="803314"/>
            </a:xfrm>
            <a:custGeom>
              <a:rect b="b" l="l" r="r" t="t"/>
              <a:pathLst>
                <a:path extrusionOk="0" h="13407" w="4502">
                  <a:moveTo>
                    <a:pt x="3608" y="3239"/>
                  </a:moveTo>
                  <a:cubicBezTo>
                    <a:pt x="3025" y="3763"/>
                    <a:pt x="2846" y="3811"/>
                    <a:pt x="2834" y="3941"/>
                  </a:cubicBezTo>
                  <a:cubicBezTo>
                    <a:pt x="2822" y="4061"/>
                    <a:pt x="3180" y="5287"/>
                    <a:pt x="2894" y="6085"/>
                  </a:cubicBezTo>
                  <a:cubicBezTo>
                    <a:pt x="2608" y="6882"/>
                    <a:pt x="2203" y="9014"/>
                    <a:pt x="2251" y="10073"/>
                  </a:cubicBezTo>
                  <a:cubicBezTo>
                    <a:pt x="2251" y="10073"/>
                    <a:pt x="2727" y="9966"/>
                    <a:pt x="3096" y="10049"/>
                  </a:cubicBezTo>
                  <a:cubicBezTo>
                    <a:pt x="3477" y="10133"/>
                    <a:pt x="3584" y="10669"/>
                    <a:pt x="3644" y="11133"/>
                  </a:cubicBezTo>
                  <a:cubicBezTo>
                    <a:pt x="3704" y="11597"/>
                    <a:pt x="3763" y="11609"/>
                    <a:pt x="4073" y="11609"/>
                  </a:cubicBezTo>
                  <a:cubicBezTo>
                    <a:pt x="4382" y="11621"/>
                    <a:pt x="4501" y="11919"/>
                    <a:pt x="4287" y="12335"/>
                  </a:cubicBezTo>
                  <a:cubicBezTo>
                    <a:pt x="4061" y="12740"/>
                    <a:pt x="4227" y="13074"/>
                    <a:pt x="3882" y="13240"/>
                  </a:cubicBezTo>
                  <a:cubicBezTo>
                    <a:pt x="3525" y="13407"/>
                    <a:pt x="2418" y="12419"/>
                    <a:pt x="1882" y="11669"/>
                  </a:cubicBezTo>
                  <a:cubicBezTo>
                    <a:pt x="1346" y="10907"/>
                    <a:pt x="513" y="8478"/>
                    <a:pt x="251" y="7120"/>
                  </a:cubicBezTo>
                  <a:cubicBezTo>
                    <a:pt x="1" y="5763"/>
                    <a:pt x="13" y="3203"/>
                    <a:pt x="822" y="1608"/>
                  </a:cubicBezTo>
                  <a:cubicBezTo>
                    <a:pt x="1644" y="1"/>
                    <a:pt x="3465" y="1286"/>
                    <a:pt x="3620" y="1655"/>
                  </a:cubicBezTo>
                  <a:cubicBezTo>
                    <a:pt x="3930" y="2358"/>
                    <a:pt x="3608" y="3239"/>
                    <a:pt x="3608" y="3239"/>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7"/>
            <p:cNvSpPr/>
            <p:nvPr/>
          </p:nvSpPr>
          <p:spPr>
            <a:xfrm>
              <a:off x="5812852" y="1383364"/>
              <a:ext cx="298209" cy="408877"/>
            </a:xfrm>
            <a:custGeom>
              <a:rect b="b" l="l" r="r" t="t"/>
              <a:pathLst>
                <a:path extrusionOk="0" h="6824" w="4977">
                  <a:moveTo>
                    <a:pt x="3346" y="525"/>
                  </a:moveTo>
                  <a:cubicBezTo>
                    <a:pt x="1893" y="1299"/>
                    <a:pt x="762" y="3227"/>
                    <a:pt x="0" y="5192"/>
                  </a:cubicBezTo>
                  <a:cubicBezTo>
                    <a:pt x="0" y="5192"/>
                    <a:pt x="1107" y="4454"/>
                    <a:pt x="2084" y="5204"/>
                  </a:cubicBezTo>
                  <a:cubicBezTo>
                    <a:pt x="3072" y="5942"/>
                    <a:pt x="2786" y="6823"/>
                    <a:pt x="2786" y="6823"/>
                  </a:cubicBezTo>
                  <a:cubicBezTo>
                    <a:pt x="2786" y="6823"/>
                    <a:pt x="2917" y="6692"/>
                    <a:pt x="3655" y="5799"/>
                  </a:cubicBezTo>
                  <a:cubicBezTo>
                    <a:pt x="4382" y="4906"/>
                    <a:pt x="4977" y="4120"/>
                    <a:pt x="4941" y="2775"/>
                  </a:cubicBezTo>
                  <a:cubicBezTo>
                    <a:pt x="4894" y="1429"/>
                    <a:pt x="4334" y="1"/>
                    <a:pt x="3346" y="525"/>
                  </a:cubicBezTo>
                  <a:close/>
                </a:path>
              </a:pathLst>
            </a:custGeom>
            <a:solidFill>
              <a:srgbClr val="54C6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7"/>
            <p:cNvSpPr/>
            <p:nvPr/>
          </p:nvSpPr>
          <p:spPr>
            <a:xfrm>
              <a:off x="6218727" y="1072341"/>
              <a:ext cx="232660" cy="298269"/>
            </a:xfrm>
            <a:custGeom>
              <a:rect b="b" l="l" r="r" t="t"/>
              <a:pathLst>
                <a:path extrusionOk="0" h="4978" w="3883">
                  <a:moveTo>
                    <a:pt x="513" y="346"/>
                  </a:moveTo>
                  <a:cubicBezTo>
                    <a:pt x="227" y="1"/>
                    <a:pt x="1" y="203"/>
                    <a:pt x="48" y="477"/>
                  </a:cubicBezTo>
                  <a:cubicBezTo>
                    <a:pt x="96" y="751"/>
                    <a:pt x="168" y="1727"/>
                    <a:pt x="596" y="1608"/>
                  </a:cubicBezTo>
                  <a:cubicBezTo>
                    <a:pt x="596" y="1608"/>
                    <a:pt x="406" y="4454"/>
                    <a:pt x="168" y="4596"/>
                  </a:cubicBezTo>
                  <a:cubicBezTo>
                    <a:pt x="168" y="4596"/>
                    <a:pt x="632" y="4680"/>
                    <a:pt x="1394" y="4823"/>
                  </a:cubicBezTo>
                  <a:cubicBezTo>
                    <a:pt x="2144" y="4977"/>
                    <a:pt x="3287" y="4954"/>
                    <a:pt x="3537" y="4537"/>
                  </a:cubicBezTo>
                  <a:cubicBezTo>
                    <a:pt x="3537" y="4537"/>
                    <a:pt x="3073" y="4061"/>
                    <a:pt x="3073" y="3120"/>
                  </a:cubicBezTo>
                  <a:cubicBezTo>
                    <a:pt x="3085" y="2179"/>
                    <a:pt x="3096" y="1632"/>
                    <a:pt x="3192" y="1691"/>
                  </a:cubicBezTo>
                  <a:cubicBezTo>
                    <a:pt x="3299" y="1763"/>
                    <a:pt x="3466" y="1668"/>
                    <a:pt x="3585" y="1322"/>
                  </a:cubicBezTo>
                  <a:cubicBezTo>
                    <a:pt x="3692" y="989"/>
                    <a:pt x="3882" y="394"/>
                    <a:pt x="3382" y="667"/>
                  </a:cubicBezTo>
                  <a:cubicBezTo>
                    <a:pt x="2894" y="941"/>
                    <a:pt x="513" y="346"/>
                    <a:pt x="513" y="346"/>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7"/>
            <p:cNvSpPr/>
            <p:nvPr/>
          </p:nvSpPr>
          <p:spPr>
            <a:xfrm>
              <a:off x="6218727" y="952509"/>
              <a:ext cx="222653" cy="260461"/>
            </a:xfrm>
            <a:custGeom>
              <a:rect b="b" l="l" r="r" t="t"/>
              <a:pathLst>
                <a:path extrusionOk="0" h="4347" w="3716">
                  <a:moveTo>
                    <a:pt x="2227" y="143"/>
                  </a:moveTo>
                  <a:cubicBezTo>
                    <a:pt x="1108" y="0"/>
                    <a:pt x="1" y="1155"/>
                    <a:pt x="358" y="1763"/>
                  </a:cubicBezTo>
                  <a:cubicBezTo>
                    <a:pt x="382" y="1822"/>
                    <a:pt x="394" y="1882"/>
                    <a:pt x="406" y="1941"/>
                  </a:cubicBezTo>
                  <a:cubicBezTo>
                    <a:pt x="418" y="2203"/>
                    <a:pt x="465" y="2858"/>
                    <a:pt x="501" y="3096"/>
                  </a:cubicBezTo>
                  <a:cubicBezTo>
                    <a:pt x="632" y="3965"/>
                    <a:pt x="1561" y="4346"/>
                    <a:pt x="1930" y="4334"/>
                  </a:cubicBezTo>
                  <a:cubicBezTo>
                    <a:pt x="2323" y="4322"/>
                    <a:pt x="2799" y="4227"/>
                    <a:pt x="3192" y="3525"/>
                  </a:cubicBezTo>
                  <a:cubicBezTo>
                    <a:pt x="3394" y="3156"/>
                    <a:pt x="3525" y="2382"/>
                    <a:pt x="3537" y="2048"/>
                  </a:cubicBezTo>
                  <a:cubicBezTo>
                    <a:pt x="3537" y="1953"/>
                    <a:pt x="3561" y="1846"/>
                    <a:pt x="3620" y="1763"/>
                  </a:cubicBezTo>
                  <a:cubicBezTo>
                    <a:pt x="3668" y="1679"/>
                    <a:pt x="3716" y="1548"/>
                    <a:pt x="3680" y="1382"/>
                  </a:cubicBezTo>
                  <a:cubicBezTo>
                    <a:pt x="3608" y="1001"/>
                    <a:pt x="3192" y="262"/>
                    <a:pt x="2227" y="143"/>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7"/>
            <p:cNvSpPr/>
            <p:nvPr/>
          </p:nvSpPr>
          <p:spPr>
            <a:xfrm>
              <a:off x="6013273" y="1339146"/>
              <a:ext cx="728477" cy="1006674"/>
            </a:xfrm>
            <a:custGeom>
              <a:rect b="b" l="l" r="r" t="t"/>
              <a:pathLst>
                <a:path extrusionOk="0" h="16801" w="12158">
                  <a:moveTo>
                    <a:pt x="1" y="1263"/>
                  </a:moveTo>
                  <a:cubicBezTo>
                    <a:pt x="1382" y="513"/>
                    <a:pt x="2465" y="215"/>
                    <a:pt x="3597" y="143"/>
                  </a:cubicBezTo>
                  <a:cubicBezTo>
                    <a:pt x="4728" y="72"/>
                    <a:pt x="5275" y="584"/>
                    <a:pt x="6121" y="334"/>
                  </a:cubicBezTo>
                  <a:cubicBezTo>
                    <a:pt x="6966" y="84"/>
                    <a:pt x="7014" y="1"/>
                    <a:pt x="7454" y="108"/>
                  </a:cubicBezTo>
                  <a:cubicBezTo>
                    <a:pt x="7895" y="203"/>
                    <a:pt x="9788" y="1013"/>
                    <a:pt x="10288" y="1334"/>
                  </a:cubicBezTo>
                  <a:cubicBezTo>
                    <a:pt x="10288" y="1334"/>
                    <a:pt x="12157" y="2429"/>
                    <a:pt x="10443" y="6454"/>
                  </a:cubicBezTo>
                  <a:cubicBezTo>
                    <a:pt x="8728" y="10478"/>
                    <a:pt x="9204" y="13086"/>
                    <a:pt x="9204" y="13086"/>
                  </a:cubicBezTo>
                  <a:cubicBezTo>
                    <a:pt x="9204" y="13086"/>
                    <a:pt x="10216" y="15181"/>
                    <a:pt x="9752" y="15252"/>
                  </a:cubicBezTo>
                  <a:cubicBezTo>
                    <a:pt x="9752" y="15252"/>
                    <a:pt x="8942" y="14467"/>
                    <a:pt x="6752" y="15002"/>
                  </a:cubicBezTo>
                  <a:cubicBezTo>
                    <a:pt x="4561" y="15550"/>
                    <a:pt x="4109" y="16491"/>
                    <a:pt x="2715" y="16645"/>
                  </a:cubicBezTo>
                  <a:cubicBezTo>
                    <a:pt x="1322" y="16800"/>
                    <a:pt x="691" y="16062"/>
                    <a:pt x="596" y="15622"/>
                  </a:cubicBezTo>
                  <a:cubicBezTo>
                    <a:pt x="489" y="15169"/>
                    <a:pt x="989" y="14967"/>
                    <a:pt x="1120" y="13621"/>
                  </a:cubicBezTo>
                  <a:cubicBezTo>
                    <a:pt x="1239" y="12276"/>
                    <a:pt x="1263" y="9395"/>
                    <a:pt x="310" y="6537"/>
                  </a:cubicBezTo>
                  <a:cubicBezTo>
                    <a:pt x="310" y="6537"/>
                    <a:pt x="1430" y="5394"/>
                    <a:pt x="1239" y="3072"/>
                  </a:cubicBezTo>
                  <a:cubicBezTo>
                    <a:pt x="1037" y="763"/>
                    <a:pt x="1" y="1263"/>
                    <a:pt x="1" y="1263"/>
                  </a:cubicBezTo>
                  <a:close/>
                </a:path>
              </a:pathLst>
            </a:custGeom>
            <a:solidFill>
              <a:srgbClr val="54C6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4" name="Google Shape;494;p37"/>
          <p:cNvGrpSpPr/>
          <p:nvPr/>
        </p:nvGrpSpPr>
        <p:grpSpPr>
          <a:xfrm>
            <a:off x="4819603" y="3629430"/>
            <a:ext cx="807404" cy="948001"/>
            <a:chOff x="10627128" y="-3391870"/>
            <a:chExt cx="807404" cy="948001"/>
          </a:xfrm>
        </p:grpSpPr>
        <p:sp>
          <p:nvSpPr>
            <p:cNvPr id="495" name="Google Shape;495;p37"/>
            <p:cNvSpPr/>
            <p:nvPr/>
          </p:nvSpPr>
          <p:spPr>
            <a:xfrm flipH="1" rot="9442196">
              <a:off x="10741666" y="-3238822"/>
              <a:ext cx="578329" cy="711061"/>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7"/>
            <p:cNvSpPr/>
            <p:nvPr/>
          </p:nvSpPr>
          <p:spPr>
            <a:xfrm flipH="1" rot="9442196">
              <a:off x="11069636" y="-3367328"/>
              <a:ext cx="163727" cy="180716"/>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7" name="Google Shape;497;p37"/>
          <p:cNvSpPr/>
          <p:nvPr/>
        </p:nvSpPr>
        <p:spPr>
          <a:xfrm rot="-2700000">
            <a:off x="4015885" y="14687"/>
            <a:ext cx="623889" cy="767078"/>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8" name="Google Shape;498;p37"/>
          <p:cNvGrpSpPr/>
          <p:nvPr/>
        </p:nvGrpSpPr>
        <p:grpSpPr>
          <a:xfrm>
            <a:off x="7163175" y="1056099"/>
            <a:ext cx="1041025" cy="3521325"/>
            <a:chOff x="7163175" y="1056099"/>
            <a:chExt cx="1041025" cy="3521325"/>
          </a:xfrm>
        </p:grpSpPr>
        <p:sp>
          <p:nvSpPr>
            <p:cNvPr id="499" name="Google Shape;499;p37"/>
            <p:cNvSpPr/>
            <p:nvPr/>
          </p:nvSpPr>
          <p:spPr>
            <a:xfrm>
              <a:off x="7701469" y="2781118"/>
              <a:ext cx="450203" cy="1607655"/>
            </a:xfrm>
            <a:custGeom>
              <a:rect b="b" l="l" r="r" t="t"/>
              <a:pathLst>
                <a:path extrusionOk="0" h="21515" w="6025">
                  <a:moveTo>
                    <a:pt x="786" y="3263"/>
                  </a:moveTo>
                  <a:cubicBezTo>
                    <a:pt x="941" y="8430"/>
                    <a:pt x="953" y="9132"/>
                    <a:pt x="1298" y="10585"/>
                  </a:cubicBezTo>
                  <a:cubicBezTo>
                    <a:pt x="1643" y="12026"/>
                    <a:pt x="1572" y="11716"/>
                    <a:pt x="786" y="13514"/>
                  </a:cubicBezTo>
                  <a:cubicBezTo>
                    <a:pt x="0" y="15300"/>
                    <a:pt x="1881" y="18217"/>
                    <a:pt x="2036" y="20801"/>
                  </a:cubicBezTo>
                  <a:cubicBezTo>
                    <a:pt x="2036" y="20801"/>
                    <a:pt x="2143" y="21515"/>
                    <a:pt x="2596" y="20932"/>
                  </a:cubicBezTo>
                  <a:cubicBezTo>
                    <a:pt x="3048" y="20336"/>
                    <a:pt x="3358" y="17574"/>
                    <a:pt x="4024" y="15931"/>
                  </a:cubicBezTo>
                  <a:cubicBezTo>
                    <a:pt x="4691" y="14288"/>
                    <a:pt x="3632" y="11954"/>
                    <a:pt x="3513" y="10895"/>
                  </a:cubicBezTo>
                  <a:cubicBezTo>
                    <a:pt x="3393" y="9835"/>
                    <a:pt x="6025" y="5394"/>
                    <a:pt x="5144" y="2691"/>
                  </a:cubicBezTo>
                  <a:cubicBezTo>
                    <a:pt x="4263" y="0"/>
                    <a:pt x="786" y="3263"/>
                    <a:pt x="786" y="3263"/>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7"/>
            <p:cNvSpPr/>
            <p:nvPr/>
          </p:nvSpPr>
          <p:spPr>
            <a:xfrm>
              <a:off x="7546646" y="2636980"/>
              <a:ext cx="573047" cy="606821"/>
            </a:xfrm>
            <a:custGeom>
              <a:rect b="b" l="l" r="r" t="t"/>
              <a:pathLst>
                <a:path extrusionOk="0" h="8121" w="7669">
                  <a:moveTo>
                    <a:pt x="2370" y="6680"/>
                  </a:moveTo>
                  <a:cubicBezTo>
                    <a:pt x="3251" y="7537"/>
                    <a:pt x="3763" y="8121"/>
                    <a:pt x="5144" y="7549"/>
                  </a:cubicBezTo>
                  <a:cubicBezTo>
                    <a:pt x="6525" y="6990"/>
                    <a:pt x="7513" y="5692"/>
                    <a:pt x="7668" y="5358"/>
                  </a:cubicBezTo>
                  <a:cubicBezTo>
                    <a:pt x="7668" y="5358"/>
                    <a:pt x="7109" y="1977"/>
                    <a:pt x="6954" y="1513"/>
                  </a:cubicBezTo>
                  <a:cubicBezTo>
                    <a:pt x="6787" y="1048"/>
                    <a:pt x="6763" y="977"/>
                    <a:pt x="6763" y="977"/>
                  </a:cubicBezTo>
                  <a:cubicBezTo>
                    <a:pt x="6763" y="977"/>
                    <a:pt x="4418" y="1"/>
                    <a:pt x="2203" y="1334"/>
                  </a:cubicBezTo>
                  <a:cubicBezTo>
                    <a:pt x="0" y="2668"/>
                    <a:pt x="2370" y="6680"/>
                    <a:pt x="2370" y="6680"/>
                  </a:cubicBezTo>
                  <a:close/>
                </a:path>
              </a:pathLst>
            </a:custGeom>
            <a:solidFill>
              <a:srgbClr val="58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7"/>
            <p:cNvSpPr/>
            <p:nvPr/>
          </p:nvSpPr>
          <p:spPr>
            <a:xfrm>
              <a:off x="7797561" y="4327328"/>
              <a:ext cx="229548" cy="250096"/>
            </a:xfrm>
            <a:custGeom>
              <a:rect b="b" l="l" r="r" t="t"/>
              <a:pathLst>
                <a:path extrusionOk="0" h="3347" w="3072">
                  <a:moveTo>
                    <a:pt x="214" y="500"/>
                  </a:moveTo>
                  <a:cubicBezTo>
                    <a:pt x="274" y="250"/>
                    <a:pt x="536" y="0"/>
                    <a:pt x="750" y="108"/>
                  </a:cubicBezTo>
                  <a:cubicBezTo>
                    <a:pt x="964" y="215"/>
                    <a:pt x="1191" y="262"/>
                    <a:pt x="1310" y="227"/>
                  </a:cubicBezTo>
                  <a:cubicBezTo>
                    <a:pt x="1429" y="203"/>
                    <a:pt x="1584" y="179"/>
                    <a:pt x="1679" y="227"/>
                  </a:cubicBezTo>
                  <a:cubicBezTo>
                    <a:pt x="1774" y="262"/>
                    <a:pt x="2215" y="191"/>
                    <a:pt x="2322" y="286"/>
                  </a:cubicBezTo>
                  <a:cubicBezTo>
                    <a:pt x="2429" y="381"/>
                    <a:pt x="2703" y="834"/>
                    <a:pt x="2798" y="1001"/>
                  </a:cubicBezTo>
                  <a:cubicBezTo>
                    <a:pt x="2905" y="1167"/>
                    <a:pt x="3072" y="1727"/>
                    <a:pt x="3000" y="1941"/>
                  </a:cubicBezTo>
                  <a:cubicBezTo>
                    <a:pt x="2929" y="2144"/>
                    <a:pt x="2405" y="2191"/>
                    <a:pt x="2262" y="2429"/>
                  </a:cubicBezTo>
                  <a:cubicBezTo>
                    <a:pt x="2119" y="2655"/>
                    <a:pt x="2274" y="2989"/>
                    <a:pt x="1310" y="3167"/>
                  </a:cubicBezTo>
                  <a:cubicBezTo>
                    <a:pt x="345" y="3346"/>
                    <a:pt x="24" y="2786"/>
                    <a:pt x="12" y="2727"/>
                  </a:cubicBezTo>
                  <a:cubicBezTo>
                    <a:pt x="0" y="2655"/>
                    <a:pt x="60" y="1953"/>
                    <a:pt x="143" y="1834"/>
                  </a:cubicBezTo>
                  <a:cubicBezTo>
                    <a:pt x="226" y="1703"/>
                    <a:pt x="214" y="500"/>
                    <a:pt x="214" y="500"/>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7"/>
            <p:cNvSpPr/>
            <p:nvPr/>
          </p:nvSpPr>
          <p:spPr>
            <a:xfrm>
              <a:off x="7422982" y="3053328"/>
              <a:ext cx="313237" cy="727797"/>
            </a:xfrm>
            <a:custGeom>
              <a:rect b="b" l="l" r="r" t="t"/>
              <a:pathLst>
                <a:path extrusionOk="0" h="9740" w="4192">
                  <a:moveTo>
                    <a:pt x="1" y="382"/>
                  </a:moveTo>
                  <a:cubicBezTo>
                    <a:pt x="572" y="1989"/>
                    <a:pt x="989" y="5656"/>
                    <a:pt x="1322" y="6978"/>
                  </a:cubicBezTo>
                  <a:cubicBezTo>
                    <a:pt x="1655" y="8311"/>
                    <a:pt x="1703" y="9192"/>
                    <a:pt x="2513" y="9442"/>
                  </a:cubicBezTo>
                  <a:cubicBezTo>
                    <a:pt x="3477" y="9740"/>
                    <a:pt x="4192" y="7918"/>
                    <a:pt x="4144" y="6180"/>
                  </a:cubicBezTo>
                  <a:cubicBezTo>
                    <a:pt x="4096" y="4668"/>
                    <a:pt x="3310" y="1"/>
                    <a:pt x="3310" y="1"/>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7"/>
            <p:cNvSpPr/>
            <p:nvPr/>
          </p:nvSpPr>
          <p:spPr>
            <a:xfrm>
              <a:off x="7454141" y="3192160"/>
              <a:ext cx="298068" cy="582761"/>
            </a:xfrm>
            <a:custGeom>
              <a:rect b="b" l="l" r="r" t="t"/>
              <a:pathLst>
                <a:path extrusionOk="0" h="7799" w="3989">
                  <a:moveTo>
                    <a:pt x="2227" y="131"/>
                  </a:moveTo>
                  <a:cubicBezTo>
                    <a:pt x="2203" y="1274"/>
                    <a:pt x="1762" y="2393"/>
                    <a:pt x="881" y="3751"/>
                  </a:cubicBezTo>
                  <a:cubicBezTo>
                    <a:pt x="0" y="5120"/>
                    <a:pt x="1298" y="6025"/>
                    <a:pt x="1643" y="6489"/>
                  </a:cubicBezTo>
                  <a:cubicBezTo>
                    <a:pt x="1977" y="6941"/>
                    <a:pt x="2251" y="7799"/>
                    <a:pt x="2751" y="7453"/>
                  </a:cubicBezTo>
                  <a:cubicBezTo>
                    <a:pt x="3274" y="7084"/>
                    <a:pt x="3989" y="6298"/>
                    <a:pt x="3929" y="5715"/>
                  </a:cubicBezTo>
                  <a:cubicBezTo>
                    <a:pt x="3870" y="5120"/>
                    <a:pt x="2989" y="3024"/>
                    <a:pt x="3155" y="1512"/>
                  </a:cubicBezTo>
                  <a:cubicBezTo>
                    <a:pt x="3322" y="0"/>
                    <a:pt x="2227" y="131"/>
                    <a:pt x="2227" y="131"/>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7"/>
            <p:cNvSpPr/>
            <p:nvPr/>
          </p:nvSpPr>
          <p:spPr>
            <a:xfrm>
              <a:off x="7348260" y="2717081"/>
              <a:ext cx="375481" cy="486668"/>
            </a:xfrm>
            <a:custGeom>
              <a:rect b="b" l="l" r="r" t="t"/>
              <a:pathLst>
                <a:path extrusionOk="0" h="6513" w="5025">
                  <a:moveTo>
                    <a:pt x="1358" y="0"/>
                  </a:moveTo>
                  <a:cubicBezTo>
                    <a:pt x="334" y="1381"/>
                    <a:pt x="0" y="3643"/>
                    <a:pt x="167" y="5072"/>
                  </a:cubicBezTo>
                  <a:cubicBezTo>
                    <a:pt x="167" y="5072"/>
                    <a:pt x="298" y="5239"/>
                    <a:pt x="917" y="5322"/>
                  </a:cubicBezTo>
                  <a:cubicBezTo>
                    <a:pt x="1548" y="5394"/>
                    <a:pt x="2322" y="6513"/>
                    <a:pt x="5025" y="5608"/>
                  </a:cubicBezTo>
                  <a:cubicBezTo>
                    <a:pt x="5025" y="5608"/>
                    <a:pt x="4322" y="1893"/>
                    <a:pt x="4858" y="262"/>
                  </a:cubicBezTo>
                  <a:close/>
                </a:path>
              </a:pathLst>
            </a:custGeom>
            <a:solidFill>
              <a:srgbClr val="588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7"/>
            <p:cNvSpPr/>
            <p:nvPr/>
          </p:nvSpPr>
          <p:spPr>
            <a:xfrm>
              <a:off x="7592898" y="2960823"/>
              <a:ext cx="287457" cy="431522"/>
            </a:xfrm>
            <a:custGeom>
              <a:rect b="b" l="l" r="r" t="t"/>
              <a:pathLst>
                <a:path extrusionOk="0" h="5775" w="3847">
                  <a:moveTo>
                    <a:pt x="2239" y="5263"/>
                  </a:moveTo>
                  <a:cubicBezTo>
                    <a:pt x="1667" y="5775"/>
                    <a:pt x="1" y="4834"/>
                    <a:pt x="1" y="3060"/>
                  </a:cubicBezTo>
                  <a:cubicBezTo>
                    <a:pt x="1" y="2656"/>
                    <a:pt x="513" y="1894"/>
                    <a:pt x="358" y="1453"/>
                  </a:cubicBezTo>
                  <a:cubicBezTo>
                    <a:pt x="191" y="1024"/>
                    <a:pt x="191" y="143"/>
                    <a:pt x="1275" y="72"/>
                  </a:cubicBezTo>
                  <a:cubicBezTo>
                    <a:pt x="2358" y="0"/>
                    <a:pt x="2787" y="620"/>
                    <a:pt x="2715" y="1048"/>
                  </a:cubicBezTo>
                  <a:cubicBezTo>
                    <a:pt x="2644" y="1477"/>
                    <a:pt x="2501" y="1917"/>
                    <a:pt x="2727" y="2346"/>
                  </a:cubicBezTo>
                  <a:cubicBezTo>
                    <a:pt x="2953" y="2775"/>
                    <a:pt x="3846" y="3834"/>
                    <a:pt x="2239" y="5263"/>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7"/>
            <p:cNvSpPr/>
            <p:nvPr/>
          </p:nvSpPr>
          <p:spPr>
            <a:xfrm>
              <a:off x="7818856" y="1230424"/>
              <a:ext cx="104163" cy="243894"/>
            </a:xfrm>
            <a:custGeom>
              <a:rect b="b" l="l" r="r" t="t"/>
              <a:pathLst>
                <a:path extrusionOk="0" h="3264" w="1394">
                  <a:moveTo>
                    <a:pt x="846" y="3192"/>
                  </a:moveTo>
                  <a:cubicBezTo>
                    <a:pt x="1394" y="2989"/>
                    <a:pt x="1370" y="1394"/>
                    <a:pt x="1263" y="703"/>
                  </a:cubicBezTo>
                  <a:cubicBezTo>
                    <a:pt x="1156" y="1"/>
                    <a:pt x="1" y="1834"/>
                    <a:pt x="298" y="2692"/>
                  </a:cubicBezTo>
                  <a:cubicBezTo>
                    <a:pt x="501" y="3263"/>
                    <a:pt x="846" y="3192"/>
                    <a:pt x="846" y="3192"/>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7"/>
            <p:cNvSpPr/>
            <p:nvPr/>
          </p:nvSpPr>
          <p:spPr>
            <a:xfrm>
              <a:off x="7664108" y="1261583"/>
              <a:ext cx="280284" cy="499146"/>
            </a:xfrm>
            <a:custGeom>
              <a:rect b="b" l="l" r="r" t="t"/>
              <a:pathLst>
                <a:path extrusionOk="0" h="6680" w="3751">
                  <a:moveTo>
                    <a:pt x="3322" y="941"/>
                  </a:moveTo>
                  <a:cubicBezTo>
                    <a:pt x="3667" y="691"/>
                    <a:pt x="3751" y="1108"/>
                    <a:pt x="3643" y="1525"/>
                  </a:cubicBezTo>
                  <a:cubicBezTo>
                    <a:pt x="3548" y="1894"/>
                    <a:pt x="3334" y="2108"/>
                    <a:pt x="3060" y="1941"/>
                  </a:cubicBezTo>
                  <a:cubicBezTo>
                    <a:pt x="2786" y="1763"/>
                    <a:pt x="3155" y="2465"/>
                    <a:pt x="2536" y="5489"/>
                  </a:cubicBezTo>
                  <a:cubicBezTo>
                    <a:pt x="2536" y="5489"/>
                    <a:pt x="667" y="6680"/>
                    <a:pt x="0" y="5275"/>
                  </a:cubicBezTo>
                  <a:cubicBezTo>
                    <a:pt x="0" y="5275"/>
                    <a:pt x="691" y="4501"/>
                    <a:pt x="905" y="2251"/>
                  </a:cubicBezTo>
                  <a:cubicBezTo>
                    <a:pt x="1131" y="1"/>
                    <a:pt x="3322" y="941"/>
                    <a:pt x="3322" y="941"/>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7"/>
            <p:cNvSpPr/>
            <p:nvPr/>
          </p:nvSpPr>
          <p:spPr>
            <a:xfrm>
              <a:off x="7666723" y="1110347"/>
              <a:ext cx="293659" cy="357697"/>
            </a:xfrm>
            <a:custGeom>
              <a:rect b="b" l="l" r="r" t="t"/>
              <a:pathLst>
                <a:path extrusionOk="0" h="4787" w="3930">
                  <a:moveTo>
                    <a:pt x="1965" y="4537"/>
                  </a:moveTo>
                  <a:cubicBezTo>
                    <a:pt x="1549" y="4311"/>
                    <a:pt x="1191" y="4787"/>
                    <a:pt x="858" y="4465"/>
                  </a:cubicBezTo>
                  <a:cubicBezTo>
                    <a:pt x="513" y="4144"/>
                    <a:pt x="1" y="2822"/>
                    <a:pt x="84" y="1977"/>
                  </a:cubicBezTo>
                  <a:cubicBezTo>
                    <a:pt x="168" y="1143"/>
                    <a:pt x="989" y="0"/>
                    <a:pt x="2454" y="465"/>
                  </a:cubicBezTo>
                  <a:cubicBezTo>
                    <a:pt x="3930" y="941"/>
                    <a:pt x="3608" y="2441"/>
                    <a:pt x="3287" y="2965"/>
                  </a:cubicBezTo>
                  <a:cubicBezTo>
                    <a:pt x="2965" y="3489"/>
                    <a:pt x="2775" y="3882"/>
                    <a:pt x="2668" y="4311"/>
                  </a:cubicBezTo>
                  <a:cubicBezTo>
                    <a:pt x="2561" y="4751"/>
                    <a:pt x="2084" y="4608"/>
                    <a:pt x="1965" y="4537"/>
                  </a:cubicBezTo>
                  <a:close/>
                </a:path>
              </a:pathLst>
            </a:custGeom>
            <a:solidFill>
              <a:srgbClr val="F8C1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7"/>
            <p:cNvSpPr/>
            <p:nvPr/>
          </p:nvSpPr>
          <p:spPr>
            <a:xfrm>
              <a:off x="7333988" y="1056099"/>
              <a:ext cx="509010" cy="486668"/>
            </a:xfrm>
            <a:custGeom>
              <a:rect b="b" l="l" r="r" t="t"/>
              <a:pathLst>
                <a:path extrusionOk="0" h="6513" w="6812">
                  <a:moveTo>
                    <a:pt x="4585" y="5394"/>
                  </a:moveTo>
                  <a:cubicBezTo>
                    <a:pt x="4906" y="5346"/>
                    <a:pt x="5180" y="5108"/>
                    <a:pt x="5335" y="4834"/>
                  </a:cubicBezTo>
                  <a:cubicBezTo>
                    <a:pt x="5490" y="4548"/>
                    <a:pt x="5549" y="4227"/>
                    <a:pt x="5573" y="3905"/>
                  </a:cubicBezTo>
                  <a:cubicBezTo>
                    <a:pt x="5597" y="3489"/>
                    <a:pt x="5549" y="3072"/>
                    <a:pt x="5442" y="2679"/>
                  </a:cubicBezTo>
                  <a:cubicBezTo>
                    <a:pt x="5537" y="2786"/>
                    <a:pt x="5704" y="2822"/>
                    <a:pt x="5847" y="2762"/>
                  </a:cubicBezTo>
                  <a:cubicBezTo>
                    <a:pt x="5990" y="2703"/>
                    <a:pt x="6073" y="2560"/>
                    <a:pt x="6061" y="2405"/>
                  </a:cubicBezTo>
                  <a:cubicBezTo>
                    <a:pt x="6049" y="2250"/>
                    <a:pt x="5954" y="2084"/>
                    <a:pt x="6037" y="1953"/>
                  </a:cubicBezTo>
                  <a:cubicBezTo>
                    <a:pt x="6109" y="1846"/>
                    <a:pt x="6275" y="1858"/>
                    <a:pt x="6418" y="1869"/>
                  </a:cubicBezTo>
                  <a:cubicBezTo>
                    <a:pt x="6561" y="1881"/>
                    <a:pt x="6740" y="1869"/>
                    <a:pt x="6776" y="1739"/>
                  </a:cubicBezTo>
                  <a:cubicBezTo>
                    <a:pt x="6811" y="1643"/>
                    <a:pt x="6752" y="1548"/>
                    <a:pt x="6668" y="1477"/>
                  </a:cubicBezTo>
                  <a:cubicBezTo>
                    <a:pt x="6597" y="1417"/>
                    <a:pt x="6502" y="1381"/>
                    <a:pt x="6430" y="1310"/>
                  </a:cubicBezTo>
                  <a:cubicBezTo>
                    <a:pt x="6204" y="1107"/>
                    <a:pt x="6252" y="750"/>
                    <a:pt x="6121" y="476"/>
                  </a:cubicBezTo>
                  <a:cubicBezTo>
                    <a:pt x="5930" y="107"/>
                    <a:pt x="5430" y="0"/>
                    <a:pt x="5037" y="155"/>
                  </a:cubicBezTo>
                  <a:cubicBezTo>
                    <a:pt x="4656" y="310"/>
                    <a:pt x="4382" y="643"/>
                    <a:pt x="4156" y="988"/>
                  </a:cubicBezTo>
                  <a:cubicBezTo>
                    <a:pt x="3751" y="834"/>
                    <a:pt x="3335" y="691"/>
                    <a:pt x="2906" y="667"/>
                  </a:cubicBezTo>
                  <a:cubicBezTo>
                    <a:pt x="2477" y="643"/>
                    <a:pt x="2013" y="762"/>
                    <a:pt x="1703" y="1060"/>
                  </a:cubicBezTo>
                  <a:cubicBezTo>
                    <a:pt x="1382" y="1358"/>
                    <a:pt x="1239" y="1858"/>
                    <a:pt x="1430" y="2239"/>
                  </a:cubicBezTo>
                  <a:cubicBezTo>
                    <a:pt x="1561" y="2489"/>
                    <a:pt x="1787" y="2667"/>
                    <a:pt x="2025" y="2834"/>
                  </a:cubicBezTo>
                  <a:cubicBezTo>
                    <a:pt x="2204" y="2965"/>
                    <a:pt x="2394" y="3096"/>
                    <a:pt x="2585" y="3239"/>
                  </a:cubicBezTo>
                  <a:cubicBezTo>
                    <a:pt x="2013" y="3143"/>
                    <a:pt x="1406" y="3215"/>
                    <a:pt x="906" y="3501"/>
                  </a:cubicBezTo>
                  <a:cubicBezTo>
                    <a:pt x="406" y="3786"/>
                    <a:pt x="37" y="4322"/>
                    <a:pt x="25" y="4906"/>
                  </a:cubicBezTo>
                  <a:cubicBezTo>
                    <a:pt x="1" y="5513"/>
                    <a:pt x="418" y="6108"/>
                    <a:pt x="989" y="6311"/>
                  </a:cubicBezTo>
                  <a:cubicBezTo>
                    <a:pt x="1561" y="6513"/>
                    <a:pt x="2251" y="6311"/>
                    <a:pt x="2632" y="5834"/>
                  </a:cubicBezTo>
                  <a:cubicBezTo>
                    <a:pt x="2835" y="5560"/>
                    <a:pt x="3061" y="4644"/>
                    <a:pt x="3513" y="4763"/>
                  </a:cubicBezTo>
                  <a:cubicBezTo>
                    <a:pt x="3751" y="4822"/>
                    <a:pt x="3787" y="5084"/>
                    <a:pt x="3954" y="5215"/>
                  </a:cubicBezTo>
                  <a:cubicBezTo>
                    <a:pt x="4120" y="5370"/>
                    <a:pt x="4370" y="5429"/>
                    <a:pt x="4585" y="5394"/>
                  </a:cubicBezTo>
                  <a:close/>
                </a:path>
              </a:pathLst>
            </a:custGeom>
            <a:solidFill>
              <a:srgbClr val="F8C1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7"/>
            <p:cNvSpPr/>
            <p:nvPr/>
          </p:nvSpPr>
          <p:spPr>
            <a:xfrm>
              <a:off x="7163175" y="1692202"/>
              <a:ext cx="511625" cy="763365"/>
            </a:xfrm>
            <a:custGeom>
              <a:rect b="b" l="l" r="r" t="t"/>
              <a:pathLst>
                <a:path extrusionOk="0" h="10216" w="6847">
                  <a:moveTo>
                    <a:pt x="4942" y="0"/>
                  </a:moveTo>
                  <a:cubicBezTo>
                    <a:pt x="3216" y="179"/>
                    <a:pt x="1" y="5275"/>
                    <a:pt x="691" y="7739"/>
                  </a:cubicBezTo>
                  <a:cubicBezTo>
                    <a:pt x="1370" y="10216"/>
                    <a:pt x="4680" y="7561"/>
                    <a:pt x="6204" y="7239"/>
                  </a:cubicBezTo>
                  <a:cubicBezTo>
                    <a:pt x="6204" y="7239"/>
                    <a:pt x="5061" y="6763"/>
                    <a:pt x="4549" y="6965"/>
                  </a:cubicBezTo>
                  <a:cubicBezTo>
                    <a:pt x="4025" y="7180"/>
                    <a:pt x="3299" y="6644"/>
                    <a:pt x="2442" y="6834"/>
                  </a:cubicBezTo>
                  <a:cubicBezTo>
                    <a:pt x="2442" y="6834"/>
                    <a:pt x="2465" y="5537"/>
                    <a:pt x="4656" y="3584"/>
                  </a:cubicBezTo>
                  <a:cubicBezTo>
                    <a:pt x="6847" y="1643"/>
                    <a:pt x="4942" y="0"/>
                    <a:pt x="4942" y="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7"/>
            <p:cNvSpPr/>
            <p:nvPr/>
          </p:nvSpPr>
          <p:spPr>
            <a:xfrm>
              <a:off x="7429184" y="1672625"/>
              <a:ext cx="556160" cy="772257"/>
            </a:xfrm>
            <a:custGeom>
              <a:rect b="b" l="l" r="r" t="t"/>
              <a:pathLst>
                <a:path extrusionOk="0" h="10335" w="7443">
                  <a:moveTo>
                    <a:pt x="2430" y="0"/>
                  </a:moveTo>
                  <a:cubicBezTo>
                    <a:pt x="1799" y="286"/>
                    <a:pt x="1727" y="191"/>
                    <a:pt x="1382" y="262"/>
                  </a:cubicBezTo>
                  <a:cubicBezTo>
                    <a:pt x="1025" y="334"/>
                    <a:pt x="1" y="1072"/>
                    <a:pt x="953" y="5703"/>
                  </a:cubicBezTo>
                  <a:cubicBezTo>
                    <a:pt x="1894" y="10335"/>
                    <a:pt x="6525" y="6668"/>
                    <a:pt x="6645" y="5882"/>
                  </a:cubicBezTo>
                  <a:cubicBezTo>
                    <a:pt x="6776" y="5084"/>
                    <a:pt x="7383" y="1060"/>
                    <a:pt x="7442" y="465"/>
                  </a:cubicBezTo>
                  <a:cubicBezTo>
                    <a:pt x="7442" y="465"/>
                    <a:pt x="6371" y="0"/>
                    <a:pt x="5823" y="0"/>
                  </a:cubicBezTo>
                  <a:cubicBezTo>
                    <a:pt x="5823" y="0"/>
                    <a:pt x="4537" y="727"/>
                    <a:pt x="3858" y="536"/>
                  </a:cubicBezTo>
                  <a:cubicBezTo>
                    <a:pt x="2966" y="286"/>
                    <a:pt x="2430" y="0"/>
                    <a:pt x="2430" y="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7"/>
            <p:cNvSpPr/>
            <p:nvPr/>
          </p:nvSpPr>
          <p:spPr>
            <a:xfrm>
              <a:off x="8043095" y="2684129"/>
              <a:ext cx="48121" cy="65009"/>
            </a:xfrm>
            <a:custGeom>
              <a:rect b="b" l="l" r="r" t="t"/>
              <a:pathLst>
                <a:path extrusionOk="0" h="870" w="644">
                  <a:moveTo>
                    <a:pt x="572" y="513"/>
                  </a:moveTo>
                  <a:cubicBezTo>
                    <a:pt x="643" y="798"/>
                    <a:pt x="310" y="870"/>
                    <a:pt x="310" y="870"/>
                  </a:cubicBezTo>
                  <a:lnTo>
                    <a:pt x="0" y="1"/>
                  </a:lnTo>
                  <a:cubicBezTo>
                    <a:pt x="0" y="1"/>
                    <a:pt x="488" y="167"/>
                    <a:pt x="572" y="513"/>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7"/>
            <p:cNvSpPr/>
            <p:nvPr/>
          </p:nvSpPr>
          <p:spPr>
            <a:xfrm>
              <a:off x="7434563" y="1652152"/>
              <a:ext cx="651281" cy="1146841"/>
            </a:xfrm>
            <a:custGeom>
              <a:rect b="b" l="l" r="r" t="t"/>
              <a:pathLst>
                <a:path extrusionOk="0" h="15348" w="8716">
                  <a:moveTo>
                    <a:pt x="5751" y="274"/>
                  </a:moveTo>
                  <a:cubicBezTo>
                    <a:pt x="5441" y="0"/>
                    <a:pt x="3822" y="1346"/>
                    <a:pt x="3072" y="48"/>
                  </a:cubicBezTo>
                  <a:cubicBezTo>
                    <a:pt x="3072" y="48"/>
                    <a:pt x="2774" y="36"/>
                    <a:pt x="2358" y="274"/>
                  </a:cubicBezTo>
                  <a:cubicBezTo>
                    <a:pt x="2358" y="274"/>
                    <a:pt x="3108" y="1084"/>
                    <a:pt x="2965" y="2513"/>
                  </a:cubicBezTo>
                  <a:cubicBezTo>
                    <a:pt x="2822" y="3941"/>
                    <a:pt x="536" y="5156"/>
                    <a:pt x="453" y="5644"/>
                  </a:cubicBezTo>
                  <a:cubicBezTo>
                    <a:pt x="453" y="5644"/>
                    <a:pt x="631" y="6406"/>
                    <a:pt x="917" y="7501"/>
                  </a:cubicBezTo>
                  <a:cubicBezTo>
                    <a:pt x="1203" y="8609"/>
                    <a:pt x="1846" y="9478"/>
                    <a:pt x="1441" y="10835"/>
                  </a:cubicBezTo>
                  <a:cubicBezTo>
                    <a:pt x="1036" y="12192"/>
                    <a:pt x="0" y="14074"/>
                    <a:pt x="0" y="14169"/>
                  </a:cubicBezTo>
                  <a:cubicBezTo>
                    <a:pt x="0" y="14276"/>
                    <a:pt x="274" y="14859"/>
                    <a:pt x="715" y="15026"/>
                  </a:cubicBezTo>
                  <a:cubicBezTo>
                    <a:pt x="1155" y="15205"/>
                    <a:pt x="1465" y="15348"/>
                    <a:pt x="2322" y="15026"/>
                  </a:cubicBezTo>
                  <a:cubicBezTo>
                    <a:pt x="3191" y="14716"/>
                    <a:pt x="5608" y="14109"/>
                    <a:pt x="5763" y="14109"/>
                  </a:cubicBezTo>
                  <a:cubicBezTo>
                    <a:pt x="5906" y="14109"/>
                    <a:pt x="8632" y="14014"/>
                    <a:pt x="8716" y="14324"/>
                  </a:cubicBezTo>
                  <a:cubicBezTo>
                    <a:pt x="8716" y="14324"/>
                    <a:pt x="8228" y="12038"/>
                    <a:pt x="7977" y="11371"/>
                  </a:cubicBezTo>
                  <a:cubicBezTo>
                    <a:pt x="7716" y="10692"/>
                    <a:pt x="7192" y="10252"/>
                    <a:pt x="7037" y="9371"/>
                  </a:cubicBezTo>
                  <a:cubicBezTo>
                    <a:pt x="6894" y="8501"/>
                    <a:pt x="7061" y="5477"/>
                    <a:pt x="7061" y="5477"/>
                  </a:cubicBezTo>
                  <a:cubicBezTo>
                    <a:pt x="7061" y="5477"/>
                    <a:pt x="4429" y="6299"/>
                    <a:pt x="4358" y="2989"/>
                  </a:cubicBezTo>
                  <a:cubicBezTo>
                    <a:pt x="4322" y="1060"/>
                    <a:pt x="5751" y="274"/>
                    <a:pt x="5751" y="274"/>
                  </a:cubicBezTo>
                  <a:close/>
                </a:path>
              </a:pathLst>
            </a:custGeom>
            <a:solidFill>
              <a:srgbClr val="FCD2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7"/>
            <p:cNvSpPr/>
            <p:nvPr/>
          </p:nvSpPr>
          <p:spPr>
            <a:xfrm>
              <a:off x="7466544" y="2611201"/>
              <a:ext cx="589037" cy="187778"/>
            </a:xfrm>
            <a:custGeom>
              <a:rect b="b" l="l" r="r" t="t"/>
              <a:pathLst>
                <a:path extrusionOk="0" h="2513" w="7883">
                  <a:moveTo>
                    <a:pt x="6430" y="584"/>
                  </a:moveTo>
                  <a:cubicBezTo>
                    <a:pt x="5549" y="0"/>
                    <a:pt x="4871" y="274"/>
                    <a:pt x="3680" y="1048"/>
                  </a:cubicBezTo>
                  <a:cubicBezTo>
                    <a:pt x="2477" y="1822"/>
                    <a:pt x="2096" y="1274"/>
                    <a:pt x="1501" y="1572"/>
                  </a:cubicBezTo>
                  <a:cubicBezTo>
                    <a:pt x="918" y="1870"/>
                    <a:pt x="441" y="2393"/>
                    <a:pt x="1" y="2012"/>
                  </a:cubicBezTo>
                  <a:cubicBezTo>
                    <a:pt x="84" y="2096"/>
                    <a:pt x="180" y="2155"/>
                    <a:pt x="287" y="2203"/>
                  </a:cubicBezTo>
                  <a:cubicBezTo>
                    <a:pt x="727" y="2370"/>
                    <a:pt x="1037" y="2513"/>
                    <a:pt x="1894" y="2203"/>
                  </a:cubicBezTo>
                  <a:cubicBezTo>
                    <a:pt x="2751" y="1881"/>
                    <a:pt x="5180" y="1274"/>
                    <a:pt x="5323" y="1274"/>
                  </a:cubicBezTo>
                  <a:cubicBezTo>
                    <a:pt x="5442" y="1274"/>
                    <a:pt x="7097" y="1215"/>
                    <a:pt x="7883" y="1334"/>
                  </a:cubicBezTo>
                  <a:cubicBezTo>
                    <a:pt x="7561" y="1262"/>
                    <a:pt x="7168" y="1084"/>
                    <a:pt x="6430" y="584"/>
                  </a:cubicBezTo>
                  <a:close/>
                </a:path>
              </a:pathLst>
            </a:custGeom>
            <a:solidFill>
              <a:srgbClr val="FCD2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7"/>
            <p:cNvSpPr/>
            <p:nvPr/>
          </p:nvSpPr>
          <p:spPr>
            <a:xfrm>
              <a:off x="7858907" y="1707296"/>
              <a:ext cx="345293" cy="912885"/>
            </a:xfrm>
            <a:custGeom>
              <a:rect b="b" l="l" r="r" t="t"/>
              <a:pathLst>
                <a:path extrusionOk="0" h="12217" w="4621">
                  <a:moveTo>
                    <a:pt x="1691" y="1"/>
                  </a:moveTo>
                  <a:cubicBezTo>
                    <a:pt x="2334" y="227"/>
                    <a:pt x="3561" y="715"/>
                    <a:pt x="2930" y="2608"/>
                  </a:cubicBezTo>
                  <a:cubicBezTo>
                    <a:pt x="2370" y="4299"/>
                    <a:pt x="2251" y="5430"/>
                    <a:pt x="2394" y="5763"/>
                  </a:cubicBezTo>
                  <a:cubicBezTo>
                    <a:pt x="2549" y="6097"/>
                    <a:pt x="2834" y="7359"/>
                    <a:pt x="2787" y="9323"/>
                  </a:cubicBezTo>
                  <a:lnTo>
                    <a:pt x="2930" y="10109"/>
                  </a:lnTo>
                  <a:cubicBezTo>
                    <a:pt x="2930" y="10109"/>
                    <a:pt x="3799" y="10383"/>
                    <a:pt x="4203" y="10823"/>
                  </a:cubicBezTo>
                  <a:cubicBezTo>
                    <a:pt x="4620" y="11252"/>
                    <a:pt x="3989" y="11835"/>
                    <a:pt x="3751" y="12026"/>
                  </a:cubicBezTo>
                  <a:cubicBezTo>
                    <a:pt x="3513" y="12216"/>
                    <a:pt x="2775" y="12145"/>
                    <a:pt x="2703" y="12050"/>
                  </a:cubicBezTo>
                  <a:cubicBezTo>
                    <a:pt x="2620" y="11954"/>
                    <a:pt x="2513" y="11776"/>
                    <a:pt x="2501" y="11728"/>
                  </a:cubicBezTo>
                  <a:cubicBezTo>
                    <a:pt x="2501" y="11681"/>
                    <a:pt x="2608" y="11585"/>
                    <a:pt x="2608" y="11585"/>
                  </a:cubicBezTo>
                  <a:cubicBezTo>
                    <a:pt x="2608" y="11585"/>
                    <a:pt x="2108" y="11073"/>
                    <a:pt x="2060" y="10919"/>
                  </a:cubicBezTo>
                  <a:cubicBezTo>
                    <a:pt x="2001" y="10764"/>
                    <a:pt x="2144" y="10430"/>
                    <a:pt x="2108" y="10311"/>
                  </a:cubicBezTo>
                  <a:cubicBezTo>
                    <a:pt x="2072" y="10180"/>
                    <a:pt x="1834" y="9847"/>
                    <a:pt x="1834" y="9847"/>
                  </a:cubicBezTo>
                  <a:cubicBezTo>
                    <a:pt x="1834" y="9847"/>
                    <a:pt x="370" y="7132"/>
                    <a:pt x="132" y="6347"/>
                  </a:cubicBezTo>
                  <a:cubicBezTo>
                    <a:pt x="1" y="5882"/>
                    <a:pt x="203" y="1108"/>
                    <a:pt x="1691" y="1"/>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7"/>
            <p:cNvSpPr/>
            <p:nvPr/>
          </p:nvSpPr>
          <p:spPr>
            <a:xfrm>
              <a:off x="7987876" y="2377174"/>
              <a:ext cx="122022" cy="111337"/>
            </a:xfrm>
            <a:custGeom>
              <a:rect b="b" l="l" r="r" t="t"/>
              <a:pathLst>
                <a:path extrusionOk="0" h="1490" w="1633">
                  <a:moveTo>
                    <a:pt x="108" y="882"/>
                  </a:moveTo>
                  <a:cubicBezTo>
                    <a:pt x="156" y="953"/>
                    <a:pt x="513" y="953"/>
                    <a:pt x="751" y="834"/>
                  </a:cubicBezTo>
                  <a:cubicBezTo>
                    <a:pt x="751" y="834"/>
                    <a:pt x="799" y="834"/>
                    <a:pt x="751" y="620"/>
                  </a:cubicBezTo>
                  <a:cubicBezTo>
                    <a:pt x="703" y="370"/>
                    <a:pt x="906" y="1"/>
                    <a:pt x="1239" y="1"/>
                  </a:cubicBezTo>
                  <a:cubicBezTo>
                    <a:pt x="1573" y="1"/>
                    <a:pt x="1620" y="441"/>
                    <a:pt x="1632" y="620"/>
                  </a:cubicBezTo>
                  <a:cubicBezTo>
                    <a:pt x="1632" y="787"/>
                    <a:pt x="1442" y="1263"/>
                    <a:pt x="1192" y="1144"/>
                  </a:cubicBezTo>
                  <a:cubicBezTo>
                    <a:pt x="1192" y="1144"/>
                    <a:pt x="882" y="1489"/>
                    <a:pt x="382" y="1358"/>
                  </a:cubicBezTo>
                  <a:cubicBezTo>
                    <a:pt x="382" y="1358"/>
                    <a:pt x="299" y="1346"/>
                    <a:pt x="168" y="1156"/>
                  </a:cubicBezTo>
                  <a:cubicBezTo>
                    <a:pt x="49" y="977"/>
                    <a:pt x="1" y="811"/>
                    <a:pt x="61" y="775"/>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7" name="Google Shape;517;p37"/>
          <p:cNvSpPr txBox="1"/>
          <p:nvPr>
            <p:ph idx="1" type="subTitle"/>
          </p:nvPr>
        </p:nvSpPr>
        <p:spPr>
          <a:xfrm>
            <a:off x="713100" y="3173575"/>
            <a:ext cx="3735000" cy="63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Helping people find motivation and community in exercise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91"/>
          <p:cNvSpPr txBox="1"/>
          <p:nvPr>
            <p:ph idx="1" type="subTitle"/>
          </p:nvPr>
        </p:nvSpPr>
        <p:spPr>
          <a:xfrm>
            <a:off x="1881300" y="1771525"/>
            <a:ext cx="5055900" cy="12021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2400">
                <a:solidFill>
                  <a:srgbClr val="000000"/>
                </a:solidFill>
              </a:rPr>
              <a:t>Create a </a:t>
            </a:r>
            <a:r>
              <a:rPr lang="en" sz="2400">
                <a:solidFill>
                  <a:srgbClr val="000000"/>
                </a:solidFill>
                <a:highlight>
                  <a:srgbClr val="F9CB9C"/>
                </a:highlight>
              </a:rPr>
              <a:t>non-physical</a:t>
            </a:r>
            <a:r>
              <a:rPr lang="en" sz="2400">
                <a:solidFill>
                  <a:srgbClr val="000000"/>
                </a:solidFill>
              </a:rPr>
              <a:t> workout buddy for someone that will pretend to </a:t>
            </a:r>
            <a:r>
              <a:rPr lang="en" sz="2400">
                <a:solidFill>
                  <a:srgbClr val="000000"/>
                </a:solidFill>
                <a:highlight>
                  <a:srgbClr val="F9CB9C"/>
                </a:highlight>
              </a:rPr>
              <a:t>exercise with you</a:t>
            </a:r>
            <a:r>
              <a:rPr lang="en" sz="2400">
                <a:solidFill>
                  <a:srgbClr val="000000"/>
                </a:solidFill>
              </a:rPr>
              <a:t> and will </a:t>
            </a:r>
            <a:r>
              <a:rPr lang="en" sz="2400">
                <a:solidFill>
                  <a:srgbClr val="000000"/>
                </a:solidFill>
                <a:highlight>
                  <a:srgbClr val="F9CB9C"/>
                </a:highlight>
              </a:rPr>
              <a:t>encourage</a:t>
            </a:r>
            <a:r>
              <a:rPr lang="en" sz="2400">
                <a:solidFill>
                  <a:srgbClr val="000000"/>
                </a:solidFill>
              </a:rPr>
              <a:t> you as well</a:t>
            </a:r>
            <a:endParaRPr sz="2400">
              <a:solidFill>
                <a:schemeClr val="dk1"/>
              </a:solidFill>
            </a:endParaRPr>
          </a:p>
        </p:txBody>
      </p:sp>
      <p:sp>
        <p:nvSpPr>
          <p:cNvPr id="1206" name="Google Shape;1206;p91"/>
          <p:cNvSpPr txBox="1"/>
          <p:nvPr>
            <p:ph type="title"/>
          </p:nvPr>
        </p:nvSpPr>
        <p:spPr>
          <a:xfrm>
            <a:off x="1925475" y="1315525"/>
            <a:ext cx="49470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Solution (for Yusuf’s HMW)</a:t>
            </a:r>
            <a:endParaRPr/>
          </a:p>
        </p:txBody>
      </p:sp>
      <p:sp>
        <p:nvSpPr>
          <p:cNvPr id="1207" name="Google Shape;1207;p91"/>
          <p:cNvSpPr/>
          <p:nvPr/>
        </p:nvSpPr>
        <p:spPr>
          <a:xfrm rot="-7779127">
            <a:off x="608568" y="2132687"/>
            <a:ext cx="424269" cy="52164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08" name="Google Shape;1208;p91"/>
          <p:cNvGrpSpPr/>
          <p:nvPr/>
        </p:nvGrpSpPr>
        <p:grpSpPr>
          <a:xfrm>
            <a:off x="1527764" y="2640457"/>
            <a:ext cx="455962" cy="455994"/>
            <a:chOff x="1081404" y="1212475"/>
            <a:chExt cx="348275" cy="348300"/>
          </a:xfrm>
        </p:grpSpPr>
        <p:sp>
          <p:nvSpPr>
            <p:cNvPr id="1209" name="Google Shape;1209;p91"/>
            <p:cNvSpPr/>
            <p:nvPr/>
          </p:nvSpPr>
          <p:spPr>
            <a:xfrm>
              <a:off x="1081404" y="1212475"/>
              <a:ext cx="348275" cy="348300"/>
            </a:xfrm>
            <a:custGeom>
              <a:rect b="b" l="l" r="r" t="t"/>
              <a:pathLst>
                <a:path extrusionOk="0" h="13932" w="13931">
                  <a:moveTo>
                    <a:pt x="10418" y="894"/>
                  </a:moveTo>
                  <a:cubicBezTo>
                    <a:pt x="10906" y="1060"/>
                    <a:pt x="11264" y="1537"/>
                    <a:pt x="11264" y="2084"/>
                  </a:cubicBezTo>
                  <a:lnTo>
                    <a:pt x="11264" y="6990"/>
                  </a:lnTo>
                  <a:lnTo>
                    <a:pt x="10418" y="6990"/>
                  </a:lnTo>
                  <a:lnTo>
                    <a:pt x="10418" y="894"/>
                  </a:lnTo>
                  <a:close/>
                  <a:moveTo>
                    <a:pt x="11264" y="7811"/>
                  </a:moveTo>
                  <a:lnTo>
                    <a:pt x="11264" y="9823"/>
                  </a:lnTo>
                  <a:lnTo>
                    <a:pt x="8025" y="9823"/>
                  </a:lnTo>
                  <a:lnTo>
                    <a:pt x="10180" y="7811"/>
                  </a:lnTo>
                  <a:close/>
                  <a:moveTo>
                    <a:pt x="11883" y="10645"/>
                  </a:moveTo>
                  <a:cubicBezTo>
                    <a:pt x="12561" y="10645"/>
                    <a:pt x="13109" y="11193"/>
                    <a:pt x="13109" y="11871"/>
                  </a:cubicBezTo>
                  <a:lnTo>
                    <a:pt x="13109" y="11883"/>
                  </a:lnTo>
                  <a:cubicBezTo>
                    <a:pt x="13109" y="12562"/>
                    <a:pt x="12561" y="13121"/>
                    <a:pt x="11883" y="13121"/>
                  </a:cubicBezTo>
                  <a:lnTo>
                    <a:pt x="2048" y="13121"/>
                  </a:lnTo>
                  <a:cubicBezTo>
                    <a:pt x="1370" y="13121"/>
                    <a:pt x="810" y="12562"/>
                    <a:pt x="810" y="11883"/>
                  </a:cubicBezTo>
                  <a:lnTo>
                    <a:pt x="810" y="11871"/>
                  </a:lnTo>
                  <a:cubicBezTo>
                    <a:pt x="810" y="11193"/>
                    <a:pt x="1370" y="10645"/>
                    <a:pt x="2048" y="10645"/>
                  </a:cubicBezTo>
                  <a:close/>
                  <a:moveTo>
                    <a:pt x="7835" y="1"/>
                  </a:moveTo>
                  <a:cubicBezTo>
                    <a:pt x="7680" y="1"/>
                    <a:pt x="7525" y="96"/>
                    <a:pt x="7466" y="251"/>
                  </a:cubicBezTo>
                  <a:lnTo>
                    <a:pt x="6954" y="1429"/>
                  </a:lnTo>
                  <a:cubicBezTo>
                    <a:pt x="6858" y="1632"/>
                    <a:pt x="6954" y="1870"/>
                    <a:pt x="7168" y="1965"/>
                  </a:cubicBezTo>
                  <a:cubicBezTo>
                    <a:pt x="7218" y="1986"/>
                    <a:pt x="7269" y="1995"/>
                    <a:pt x="7321" y="1995"/>
                  </a:cubicBezTo>
                  <a:cubicBezTo>
                    <a:pt x="7479" y="1995"/>
                    <a:pt x="7632" y="1904"/>
                    <a:pt x="7704" y="1751"/>
                  </a:cubicBezTo>
                  <a:lnTo>
                    <a:pt x="8108" y="822"/>
                  </a:lnTo>
                  <a:lnTo>
                    <a:pt x="9597" y="822"/>
                  </a:lnTo>
                  <a:lnTo>
                    <a:pt x="9597" y="7228"/>
                  </a:lnTo>
                  <a:lnTo>
                    <a:pt x="6811" y="9823"/>
                  </a:lnTo>
                  <a:lnTo>
                    <a:pt x="2048" y="9823"/>
                  </a:lnTo>
                  <a:cubicBezTo>
                    <a:pt x="917" y="9823"/>
                    <a:pt x="0" y="10740"/>
                    <a:pt x="0" y="11871"/>
                  </a:cubicBezTo>
                  <a:lnTo>
                    <a:pt x="0" y="11883"/>
                  </a:lnTo>
                  <a:cubicBezTo>
                    <a:pt x="0" y="13014"/>
                    <a:pt x="917" y="13931"/>
                    <a:pt x="2048" y="13931"/>
                  </a:cubicBezTo>
                  <a:lnTo>
                    <a:pt x="11883" y="13931"/>
                  </a:lnTo>
                  <a:cubicBezTo>
                    <a:pt x="13014" y="13931"/>
                    <a:pt x="13931" y="13014"/>
                    <a:pt x="13931" y="11883"/>
                  </a:cubicBezTo>
                  <a:lnTo>
                    <a:pt x="13931" y="11871"/>
                  </a:lnTo>
                  <a:cubicBezTo>
                    <a:pt x="13931" y="10812"/>
                    <a:pt x="13121" y="9931"/>
                    <a:pt x="12073" y="9835"/>
                  </a:cubicBezTo>
                  <a:lnTo>
                    <a:pt x="12073" y="2072"/>
                  </a:lnTo>
                  <a:cubicBezTo>
                    <a:pt x="12073" y="929"/>
                    <a:pt x="11156" y="1"/>
                    <a:pt x="100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91"/>
            <p:cNvSpPr/>
            <p:nvPr/>
          </p:nvSpPr>
          <p:spPr>
            <a:xfrm>
              <a:off x="1134079" y="1498825"/>
              <a:ext cx="243225" cy="20575"/>
            </a:xfrm>
            <a:custGeom>
              <a:rect b="b" l="l" r="r" t="t"/>
              <a:pathLst>
                <a:path extrusionOk="0" h="823" w="9729">
                  <a:moveTo>
                    <a:pt x="548" y="1"/>
                  </a:moveTo>
                  <a:cubicBezTo>
                    <a:pt x="1" y="24"/>
                    <a:pt x="1" y="798"/>
                    <a:pt x="548" y="822"/>
                  </a:cubicBezTo>
                  <a:lnTo>
                    <a:pt x="9192" y="822"/>
                  </a:lnTo>
                  <a:cubicBezTo>
                    <a:pt x="9728" y="798"/>
                    <a:pt x="9728" y="24"/>
                    <a:pt x="91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1" name="Google Shape;1211;p91"/>
          <p:cNvGrpSpPr/>
          <p:nvPr/>
        </p:nvGrpSpPr>
        <p:grpSpPr>
          <a:xfrm>
            <a:off x="7165347" y="2640453"/>
            <a:ext cx="450888" cy="455994"/>
            <a:chOff x="5714772" y="4150675"/>
            <a:chExt cx="344400" cy="348300"/>
          </a:xfrm>
        </p:grpSpPr>
        <p:sp>
          <p:nvSpPr>
            <p:cNvPr id="1212" name="Google Shape;1212;p91"/>
            <p:cNvSpPr/>
            <p:nvPr/>
          </p:nvSpPr>
          <p:spPr>
            <a:xfrm>
              <a:off x="5714772" y="4150675"/>
              <a:ext cx="344400" cy="348300"/>
            </a:xfrm>
            <a:custGeom>
              <a:rect b="b" l="l" r="r" t="t"/>
              <a:pathLst>
                <a:path extrusionOk="0" h="13932" w="13776">
                  <a:moveTo>
                    <a:pt x="10609" y="928"/>
                  </a:moveTo>
                  <a:lnTo>
                    <a:pt x="12811" y="3142"/>
                  </a:lnTo>
                  <a:lnTo>
                    <a:pt x="12430" y="3833"/>
                  </a:lnTo>
                  <a:lnTo>
                    <a:pt x="9942" y="1345"/>
                  </a:lnTo>
                  <a:lnTo>
                    <a:pt x="10609" y="928"/>
                  </a:lnTo>
                  <a:close/>
                  <a:moveTo>
                    <a:pt x="9251" y="1785"/>
                  </a:moveTo>
                  <a:cubicBezTo>
                    <a:pt x="9251" y="1785"/>
                    <a:pt x="12002" y="4559"/>
                    <a:pt x="12014" y="4559"/>
                  </a:cubicBezTo>
                  <a:lnTo>
                    <a:pt x="11621" y="5250"/>
                  </a:lnTo>
                  <a:lnTo>
                    <a:pt x="8585" y="2214"/>
                  </a:lnTo>
                  <a:lnTo>
                    <a:pt x="9251" y="1785"/>
                  </a:lnTo>
                  <a:close/>
                  <a:moveTo>
                    <a:pt x="7079" y="2148"/>
                  </a:moveTo>
                  <a:cubicBezTo>
                    <a:pt x="7257" y="2148"/>
                    <a:pt x="7436" y="2214"/>
                    <a:pt x="7561" y="2345"/>
                  </a:cubicBezTo>
                  <a:lnTo>
                    <a:pt x="11502" y="6297"/>
                  </a:lnTo>
                  <a:cubicBezTo>
                    <a:pt x="11776" y="6548"/>
                    <a:pt x="11776" y="7000"/>
                    <a:pt x="11502" y="7262"/>
                  </a:cubicBezTo>
                  <a:lnTo>
                    <a:pt x="7180" y="11584"/>
                  </a:lnTo>
                  <a:cubicBezTo>
                    <a:pt x="7049" y="11721"/>
                    <a:pt x="6870" y="11789"/>
                    <a:pt x="6693" y="11789"/>
                  </a:cubicBezTo>
                  <a:cubicBezTo>
                    <a:pt x="6516" y="11789"/>
                    <a:pt x="6340" y="11721"/>
                    <a:pt x="6215" y="11584"/>
                  </a:cubicBezTo>
                  <a:lnTo>
                    <a:pt x="2262" y="7643"/>
                  </a:lnTo>
                  <a:cubicBezTo>
                    <a:pt x="2001" y="7393"/>
                    <a:pt x="2001" y="6929"/>
                    <a:pt x="2262" y="6678"/>
                  </a:cubicBezTo>
                  <a:lnTo>
                    <a:pt x="6596" y="2345"/>
                  </a:lnTo>
                  <a:cubicBezTo>
                    <a:pt x="6721" y="2214"/>
                    <a:pt x="6900" y="2148"/>
                    <a:pt x="7079" y="2148"/>
                  </a:cubicBezTo>
                  <a:close/>
                  <a:moveTo>
                    <a:pt x="2155" y="8679"/>
                  </a:moveTo>
                  <a:lnTo>
                    <a:pt x="5191" y="11727"/>
                  </a:lnTo>
                  <a:lnTo>
                    <a:pt x="4525" y="12143"/>
                  </a:lnTo>
                  <a:lnTo>
                    <a:pt x="1762" y="9369"/>
                  </a:lnTo>
                  <a:lnTo>
                    <a:pt x="2155" y="8679"/>
                  </a:lnTo>
                  <a:close/>
                  <a:moveTo>
                    <a:pt x="1346" y="10107"/>
                  </a:moveTo>
                  <a:lnTo>
                    <a:pt x="3822" y="12584"/>
                  </a:lnTo>
                  <a:lnTo>
                    <a:pt x="3167" y="13001"/>
                  </a:lnTo>
                  <a:lnTo>
                    <a:pt x="953" y="10798"/>
                  </a:lnTo>
                  <a:lnTo>
                    <a:pt x="1346" y="10107"/>
                  </a:lnTo>
                  <a:close/>
                  <a:moveTo>
                    <a:pt x="10658" y="1"/>
                  </a:moveTo>
                  <a:cubicBezTo>
                    <a:pt x="10584" y="1"/>
                    <a:pt x="10510" y="20"/>
                    <a:pt x="10442" y="59"/>
                  </a:cubicBezTo>
                  <a:lnTo>
                    <a:pt x="7977" y="1630"/>
                  </a:lnTo>
                  <a:cubicBezTo>
                    <a:pt x="7722" y="1433"/>
                    <a:pt x="7404" y="1336"/>
                    <a:pt x="7085" y="1336"/>
                  </a:cubicBezTo>
                  <a:cubicBezTo>
                    <a:pt x="6691" y="1336"/>
                    <a:pt x="6296" y="1484"/>
                    <a:pt x="6013" y="1773"/>
                  </a:cubicBezTo>
                  <a:lnTo>
                    <a:pt x="1691" y="6095"/>
                  </a:lnTo>
                  <a:cubicBezTo>
                    <a:pt x="1155" y="6607"/>
                    <a:pt x="1108" y="7500"/>
                    <a:pt x="1560" y="8072"/>
                  </a:cubicBezTo>
                  <a:lnTo>
                    <a:pt x="96" y="10655"/>
                  </a:lnTo>
                  <a:cubicBezTo>
                    <a:pt x="0" y="10822"/>
                    <a:pt x="24" y="11024"/>
                    <a:pt x="155" y="11155"/>
                  </a:cubicBezTo>
                  <a:lnTo>
                    <a:pt x="2822" y="13810"/>
                  </a:lnTo>
                  <a:cubicBezTo>
                    <a:pt x="2897" y="13893"/>
                    <a:pt x="3000" y="13931"/>
                    <a:pt x="3106" y="13931"/>
                  </a:cubicBezTo>
                  <a:cubicBezTo>
                    <a:pt x="3184" y="13931"/>
                    <a:pt x="3263" y="13910"/>
                    <a:pt x="3334" y="13870"/>
                  </a:cubicBezTo>
                  <a:lnTo>
                    <a:pt x="5799" y="12298"/>
                  </a:lnTo>
                  <a:cubicBezTo>
                    <a:pt x="6057" y="12502"/>
                    <a:pt x="6378" y="12602"/>
                    <a:pt x="6698" y="12602"/>
                  </a:cubicBezTo>
                  <a:cubicBezTo>
                    <a:pt x="7088" y="12602"/>
                    <a:pt x="7477" y="12455"/>
                    <a:pt x="7751" y="12167"/>
                  </a:cubicBezTo>
                  <a:lnTo>
                    <a:pt x="12085" y="7833"/>
                  </a:lnTo>
                  <a:cubicBezTo>
                    <a:pt x="12609" y="7321"/>
                    <a:pt x="12669" y="6428"/>
                    <a:pt x="12216" y="5857"/>
                  </a:cubicBezTo>
                  <a:lnTo>
                    <a:pt x="13681" y="3273"/>
                  </a:lnTo>
                  <a:cubicBezTo>
                    <a:pt x="13776" y="3119"/>
                    <a:pt x="13740" y="2916"/>
                    <a:pt x="13609" y="2785"/>
                  </a:cubicBezTo>
                  <a:lnTo>
                    <a:pt x="10954" y="118"/>
                  </a:lnTo>
                  <a:cubicBezTo>
                    <a:pt x="10870" y="41"/>
                    <a:pt x="10764" y="1"/>
                    <a:pt x="1065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91"/>
            <p:cNvSpPr/>
            <p:nvPr/>
          </p:nvSpPr>
          <p:spPr>
            <a:xfrm>
              <a:off x="5842472" y="4256925"/>
              <a:ext cx="114600" cy="112225"/>
            </a:xfrm>
            <a:custGeom>
              <a:rect b="b" l="l" r="r" t="t"/>
              <a:pathLst>
                <a:path extrusionOk="0" h="4489" w="4584">
                  <a:moveTo>
                    <a:pt x="1657" y="823"/>
                  </a:moveTo>
                  <a:cubicBezTo>
                    <a:pt x="1725" y="823"/>
                    <a:pt x="1797" y="834"/>
                    <a:pt x="1869" y="857"/>
                  </a:cubicBezTo>
                  <a:cubicBezTo>
                    <a:pt x="1977" y="893"/>
                    <a:pt x="2072" y="940"/>
                    <a:pt x="2143" y="1024"/>
                  </a:cubicBezTo>
                  <a:cubicBezTo>
                    <a:pt x="2322" y="1190"/>
                    <a:pt x="2381" y="1440"/>
                    <a:pt x="2334" y="1678"/>
                  </a:cubicBezTo>
                  <a:cubicBezTo>
                    <a:pt x="2298" y="1809"/>
                    <a:pt x="2346" y="1952"/>
                    <a:pt x="2441" y="2059"/>
                  </a:cubicBezTo>
                  <a:cubicBezTo>
                    <a:pt x="2515" y="2133"/>
                    <a:pt x="2624" y="2178"/>
                    <a:pt x="2731" y="2178"/>
                  </a:cubicBezTo>
                  <a:cubicBezTo>
                    <a:pt x="2762" y="2178"/>
                    <a:pt x="2792" y="2175"/>
                    <a:pt x="2822" y="2167"/>
                  </a:cubicBezTo>
                  <a:cubicBezTo>
                    <a:pt x="2878" y="2153"/>
                    <a:pt x="2934" y="2146"/>
                    <a:pt x="2989" y="2146"/>
                  </a:cubicBezTo>
                  <a:cubicBezTo>
                    <a:pt x="3169" y="2146"/>
                    <a:pt x="3340" y="2218"/>
                    <a:pt x="3477" y="2345"/>
                  </a:cubicBezTo>
                  <a:cubicBezTo>
                    <a:pt x="3751" y="2619"/>
                    <a:pt x="3739" y="3048"/>
                    <a:pt x="3465" y="3345"/>
                  </a:cubicBezTo>
                  <a:cubicBezTo>
                    <a:pt x="3293" y="3517"/>
                    <a:pt x="3001" y="3656"/>
                    <a:pt x="2756" y="3656"/>
                  </a:cubicBezTo>
                  <a:cubicBezTo>
                    <a:pt x="2746" y="3656"/>
                    <a:pt x="2736" y="3655"/>
                    <a:pt x="2727" y="3655"/>
                  </a:cubicBezTo>
                  <a:cubicBezTo>
                    <a:pt x="2703" y="3655"/>
                    <a:pt x="1381" y="3667"/>
                    <a:pt x="822" y="3679"/>
                  </a:cubicBezTo>
                  <a:cubicBezTo>
                    <a:pt x="822" y="3119"/>
                    <a:pt x="845" y="1786"/>
                    <a:pt x="834" y="1762"/>
                  </a:cubicBezTo>
                  <a:cubicBezTo>
                    <a:pt x="834" y="1306"/>
                    <a:pt x="1194" y="823"/>
                    <a:pt x="1657" y="823"/>
                  </a:cubicBezTo>
                  <a:close/>
                  <a:moveTo>
                    <a:pt x="1665" y="0"/>
                  </a:moveTo>
                  <a:cubicBezTo>
                    <a:pt x="1282" y="0"/>
                    <a:pt x="905" y="147"/>
                    <a:pt x="607" y="428"/>
                  </a:cubicBezTo>
                  <a:cubicBezTo>
                    <a:pt x="250" y="750"/>
                    <a:pt x="12" y="1297"/>
                    <a:pt x="24" y="1774"/>
                  </a:cubicBezTo>
                  <a:cubicBezTo>
                    <a:pt x="24" y="1881"/>
                    <a:pt x="0" y="3893"/>
                    <a:pt x="0" y="3905"/>
                  </a:cubicBezTo>
                  <a:cubicBezTo>
                    <a:pt x="0" y="4060"/>
                    <a:pt x="60" y="4203"/>
                    <a:pt x="167" y="4322"/>
                  </a:cubicBezTo>
                  <a:lnTo>
                    <a:pt x="179" y="4322"/>
                  </a:lnTo>
                  <a:cubicBezTo>
                    <a:pt x="286" y="4429"/>
                    <a:pt x="429" y="4488"/>
                    <a:pt x="583" y="4488"/>
                  </a:cubicBezTo>
                  <a:cubicBezTo>
                    <a:pt x="595" y="4488"/>
                    <a:pt x="2608" y="4464"/>
                    <a:pt x="2715" y="4464"/>
                  </a:cubicBezTo>
                  <a:cubicBezTo>
                    <a:pt x="2727" y="4465"/>
                    <a:pt x="2739" y="4465"/>
                    <a:pt x="2751" y="4465"/>
                  </a:cubicBezTo>
                  <a:cubicBezTo>
                    <a:pt x="3218" y="4465"/>
                    <a:pt x="3747" y="4241"/>
                    <a:pt x="4060" y="3893"/>
                  </a:cubicBezTo>
                  <a:cubicBezTo>
                    <a:pt x="4453" y="3464"/>
                    <a:pt x="4584" y="2893"/>
                    <a:pt x="4417" y="2381"/>
                  </a:cubicBezTo>
                  <a:cubicBezTo>
                    <a:pt x="4346" y="2155"/>
                    <a:pt x="4215" y="1940"/>
                    <a:pt x="4048" y="1774"/>
                  </a:cubicBezTo>
                  <a:cubicBezTo>
                    <a:pt x="3798" y="1524"/>
                    <a:pt x="3489" y="1381"/>
                    <a:pt x="3155" y="1333"/>
                  </a:cubicBezTo>
                  <a:cubicBezTo>
                    <a:pt x="3120" y="1000"/>
                    <a:pt x="2965" y="690"/>
                    <a:pt x="2727" y="440"/>
                  </a:cubicBezTo>
                  <a:cubicBezTo>
                    <a:pt x="2548" y="273"/>
                    <a:pt x="2346" y="142"/>
                    <a:pt x="2119" y="71"/>
                  </a:cubicBezTo>
                  <a:cubicBezTo>
                    <a:pt x="1970" y="24"/>
                    <a:pt x="1817" y="0"/>
                    <a:pt x="16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92"/>
          <p:cNvSpPr txBox="1"/>
          <p:nvPr>
            <p:ph idx="1" type="subTitle"/>
          </p:nvPr>
        </p:nvSpPr>
        <p:spPr>
          <a:xfrm>
            <a:off x="1459475" y="3657225"/>
            <a:ext cx="6224700" cy="64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Find someone to do a 80 second workout while a stuffed animal of their choosing cheers them on. Let them customize the stuffed animal at the end.</a:t>
            </a:r>
            <a:endParaRPr b="1">
              <a:solidFill>
                <a:schemeClr val="dk1"/>
              </a:solidFill>
            </a:endParaRPr>
          </a:p>
        </p:txBody>
      </p:sp>
      <p:sp>
        <p:nvSpPr>
          <p:cNvPr id="1219" name="Google Shape;1219;p92"/>
          <p:cNvSpPr txBox="1"/>
          <p:nvPr>
            <p:ph type="title"/>
          </p:nvPr>
        </p:nvSpPr>
        <p:spPr>
          <a:xfrm>
            <a:off x="2552900" y="2604552"/>
            <a:ext cx="4038000" cy="45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400"/>
              <a:t>Prototype: </a:t>
            </a:r>
            <a:r>
              <a:rPr lang="en" sz="3400"/>
              <a:t>Stuffed Animal Workout Buddy</a:t>
            </a:r>
            <a:endParaRPr sz="3400"/>
          </a:p>
        </p:txBody>
      </p:sp>
      <p:grpSp>
        <p:nvGrpSpPr>
          <p:cNvPr id="1220" name="Google Shape;1220;p92"/>
          <p:cNvGrpSpPr/>
          <p:nvPr/>
        </p:nvGrpSpPr>
        <p:grpSpPr>
          <a:xfrm>
            <a:off x="5422042" y="-241657"/>
            <a:ext cx="880519" cy="840644"/>
            <a:chOff x="10629042" y="-4240357"/>
            <a:chExt cx="880519" cy="840644"/>
          </a:xfrm>
        </p:grpSpPr>
        <p:sp>
          <p:nvSpPr>
            <p:cNvPr id="1221" name="Google Shape;1221;p92"/>
            <p:cNvSpPr/>
            <p:nvPr/>
          </p:nvSpPr>
          <p:spPr>
            <a:xfrm rot="-2114628">
              <a:off x="10768919" y="-4146869"/>
              <a:ext cx="531648" cy="653667"/>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92"/>
            <p:cNvSpPr/>
            <p:nvPr/>
          </p:nvSpPr>
          <p:spPr>
            <a:xfrm rot="-2114628">
              <a:off x="11324911" y="-3804614"/>
              <a:ext cx="150511" cy="166129"/>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3" name="Google Shape;1223;p92"/>
          <p:cNvSpPr/>
          <p:nvPr/>
        </p:nvSpPr>
        <p:spPr>
          <a:xfrm rot="5056479">
            <a:off x="1304341" y="1415070"/>
            <a:ext cx="668761" cy="902277"/>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93"/>
          <p:cNvSpPr txBox="1"/>
          <p:nvPr>
            <p:ph idx="1" type="subTitle"/>
          </p:nvPr>
        </p:nvSpPr>
        <p:spPr>
          <a:xfrm>
            <a:off x="713225" y="1894625"/>
            <a:ext cx="4461600" cy="2682900"/>
          </a:xfrm>
          <a:prstGeom prst="rect">
            <a:avLst/>
          </a:prstGeom>
        </p:spPr>
        <p:txBody>
          <a:bodyPr anchorCtr="0" anchor="ctr" bIns="91425" lIns="91425" spcFirstLastPara="1" rIns="91425" wrap="square" tIns="91425">
            <a:noAutofit/>
          </a:bodyPr>
          <a:lstStyle/>
          <a:p>
            <a:pPr indent="-330200" lvl="0" marL="457200" rtl="0" algn="l">
              <a:spcBef>
                <a:spcPts val="0"/>
              </a:spcBef>
              <a:spcAft>
                <a:spcPts val="0"/>
              </a:spcAft>
              <a:buClr>
                <a:schemeClr val="dk1"/>
              </a:buClr>
              <a:buSzPts val="1600"/>
              <a:buFont typeface="Work Sans"/>
              <a:buChar char="●"/>
            </a:pPr>
            <a:r>
              <a:rPr lang="en" sz="1600"/>
              <a:t>Some people don’t enjoy working out with someone else</a:t>
            </a:r>
            <a:endParaRPr sz="1600"/>
          </a:p>
          <a:p>
            <a:pPr indent="-330200" lvl="0" marL="457200" rtl="0" algn="l">
              <a:spcBef>
                <a:spcPts val="0"/>
              </a:spcBef>
              <a:spcAft>
                <a:spcPts val="0"/>
              </a:spcAft>
              <a:buSzPts val="1600"/>
              <a:buChar char="●"/>
            </a:pPr>
            <a:r>
              <a:rPr lang="en" sz="1600"/>
              <a:t>People find it </a:t>
            </a:r>
            <a:r>
              <a:rPr b="1" lang="en" sz="1600"/>
              <a:t>easier</a:t>
            </a:r>
            <a:r>
              <a:rPr lang="en" sz="1600"/>
              <a:t> to make new habits when it’s </a:t>
            </a:r>
            <a:r>
              <a:rPr b="1" lang="en" sz="1600"/>
              <a:t>gamified</a:t>
            </a:r>
            <a:r>
              <a:rPr lang="en" sz="1600"/>
              <a:t> - for everyone, regardless of how they workout </a:t>
            </a:r>
            <a:endParaRPr sz="1600"/>
          </a:p>
        </p:txBody>
      </p:sp>
      <p:sp>
        <p:nvSpPr>
          <p:cNvPr id="1229" name="Google Shape;1229;p93"/>
          <p:cNvSpPr txBox="1"/>
          <p:nvPr>
            <p:ph idx="2" type="subTitle"/>
          </p:nvPr>
        </p:nvSpPr>
        <p:spPr>
          <a:xfrm>
            <a:off x="713225" y="1344775"/>
            <a:ext cx="3877500" cy="37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KEY ASSUMPTIONS</a:t>
            </a:r>
            <a:endParaRPr/>
          </a:p>
        </p:txBody>
      </p:sp>
      <p:grpSp>
        <p:nvGrpSpPr>
          <p:cNvPr id="1230" name="Google Shape;1230;p93"/>
          <p:cNvGrpSpPr/>
          <p:nvPr/>
        </p:nvGrpSpPr>
        <p:grpSpPr>
          <a:xfrm>
            <a:off x="5952238" y="3326814"/>
            <a:ext cx="916673" cy="1087445"/>
            <a:chOff x="17476738" y="-671886"/>
            <a:chExt cx="916673" cy="1087445"/>
          </a:xfrm>
        </p:grpSpPr>
        <p:sp>
          <p:nvSpPr>
            <p:cNvPr id="1231" name="Google Shape;1231;p93"/>
            <p:cNvSpPr/>
            <p:nvPr/>
          </p:nvSpPr>
          <p:spPr>
            <a:xfrm rot="1205075">
              <a:off x="17598411" y="-581446"/>
              <a:ext cx="673327" cy="82786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93"/>
            <p:cNvSpPr/>
            <p:nvPr/>
          </p:nvSpPr>
          <p:spPr>
            <a:xfrm rot="1205075">
              <a:off x="18000454" y="178825"/>
              <a:ext cx="190621" cy="210400"/>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33" name="Google Shape;1233;p93"/>
          <p:cNvSpPr/>
          <p:nvPr/>
        </p:nvSpPr>
        <p:spPr>
          <a:xfrm rot="5399929">
            <a:off x="4284615" y="80091"/>
            <a:ext cx="574701" cy="775362"/>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94"/>
          <p:cNvSpPr txBox="1"/>
          <p:nvPr>
            <p:ph type="title"/>
          </p:nvPr>
        </p:nvSpPr>
        <p:spPr>
          <a:xfrm>
            <a:off x="713225" y="824850"/>
            <a:ext cx="4038000" cy="74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Participant: Igor</a:t>
            </a:r>
            <a:endParaRPr sz="3000"/>
          </a:p>
        </p:txBody>
      </p:sp>
      <p:grpSp>
        <p:nvGrpSpPr>
          <p:cNvPr id="1239" name="Google Shape;1239;p94"/>
          <p:cNvGrpSpPr/>
          <p:nvPr/>
        </p:nvGrpSpPr>
        <p:grpSpPr>
          <a:xfrm>
            <a:off x="4751224" y="87448"/>
            <a:ext cx="1078854" cy="904114"/>
            <a:chOff x="9958224" y="-3911252"/>
            <a:chExt cx="1078854" cy="904114"/>
          </a:xfrm>
        </p:grpSpPr>
        <p:sp>
          <p:nvSpPr>
            <p:cNvPr id="1240" name="Google Shape;1240;p94"/>
            <p:cNvSpPr/>
            <p:nvPr/>
          </p:nvSpPr>
          <p:spPr>
            <a:xfrm rot="-4276674">
              <a:off x="10121790" y="-3873466"/>
              <a:ext cx="673902" cy="828543"/>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94"/>
            <p:cNvSpPr/>
            <p:nvPr/>
          </p:nvSpPr>
          <p:spPr>
            <a:xfrm rot="-4276674">
              <a:off x="10811348" y="-3736018"/>
              <a:ext cx="190784" cy="210574"/>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42" name="Google Shape;1242;p94"/>
          <p:cNvPicPr preferRelativeResize="0"/>
          <p:nvPr/>
        </p:nvPicPr>
        <p:blipFill rotWithShape="1">
          <a:blip r:embed="rId3">
            <a:alphaModFix/>
          </a:blip>
          <a:srcRect b="5033" l="0" r="0" t="21269"/>
          <a:stretch/>
        </p:blipFill>
        <p:spPr>
          <a:xfrm>
            <a:off x="5027100" y="899400"/>
            <a:ext cx="3403800" cy="3344700"/>
          </a:xfrm>
          <a:prstGeom prst="flowChartConnector">
            <a:avLst/>
          </a:prstGeom>
          <a:noFill/>
          <a:ln>
            <a:noFill/>
          </a:ln>
        </p:spPr>
      </p:pic>
      <p:sp>
        <p:nvSpPr>
          <p:cNvPr id="1243" name="Google Shape;1243;p94"/>
          <p:cNvSpPr/>
          <p:nvPr/>
        </p:nvSpPr>
        <p:spPr>
          <a:xfrm rot="3565995">
            <a:off x="5887355" y="4257108"/>
            <a:ext cx="474847" cy="640642"/>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94"/>
          <p:cNvSpPr txBox="1"/>
          <p:nvPr/>
        </p:nvSpPr>
        <p:spPr>
          <a:xfrm>
            <a:off x="875675" y="1742150"/>
            <a:ext cx="3604200" cy="2682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Work Sans"/>
              <a:buChar char="●"/>
            </a:pPr>
            <a:r>
              <a:rPr lang="en" sz="1800">
                <a:latin typeface="Work Sans"/>
                <a:ea typeface="Work Sans"/>
                <a:cs typeface="Work Sans"/>
                <a:sym typeface="Work Sans"/>
              </a:rPr>
              <a:t>Recruited at Tressider</a:t>
            </a:r>
            <a:endParaRPr sz="1800">
              <a:latin typeface="Work Sans"/>
              <a:ea typeface="Work Sans"/>
              <a:cs typeface="Work Sans"/>
              <a:sym typeface="Work Sans"/>
            </a:endParaRPr>
          </a:p>
          <a:p>
            <a:pPr indent="-342900" lvl="0" marL="457200" rtl="0" algn="l">
              <a:spcBef>
                <a:spcPts val="0"/>
              </a:spcBef>
              <a:spcAft>
                <a:spcPts val="0"/>
              </a:spcAft>
              <a:buSzPts val="1800"/>
              <a:buFont typeface="Work Sans"/>
              <a:buChar char="●"/>
            </a:pPr>
            <a:r>
              <a:rPr lang="en" sz="1800">
                <a:latin typeface="Work Sans"/>
                <a:ea typeface="Work Sans"/>
                <a:cs typeface="Work Sans"/>
                <a:sym typeface="Work Sans"/>
              </a:rPr>
              <a:t>37 years old</a:t>
            </a:r>
            <a:endParaRPr sz="1800">
              <a:latin typeface="Work Sans"/>
              <a:ea typeface="Work Sans"/>
              <a:cs typeface="Work Sans"/>
              <a:sym typeface="Work Sans"/>
            </a:endParaRPr>
          </a:p>
          <a:p>
            <a:pPr indent="-342900" lvl="0" marL="457200" rtl="0" algn="l">
              <a:spcBef>
                <a:spcPts val="0"/>
              </a:spcBef>
              <a:spcAft>
                <a:spcPts val="0"/>
              </a:spcAft>
              <a:buSzPts val="1800"/>
              <a:buFont typeface="Work Sans"/>
              <a:buChar char="●"/>
            </a:pPr>
            <a:r>
              <a:rPr lang="en" sz="1800">
                <a:latin typeface="Work Sans"/>
                <a:ea typeface="Work Sans"/>
                <a:cs typeface="Work Sans"/>
                <a:sym typeface="Work Sans"/>
              </a:rPr>
              <a:t>Engineering Manager</a:t>
            </a:r>
            <a:endParaRPr sz="1800">
              <a:latin typeface="Work Sans"/>
              <a:ea typeface="Work Sans"/>
              <a:cs typeface="Work Sans"/>
              <a:sym typeface="Work Sans"/>
            </a:endParaRPr>
          </a:p>
          <a:p>
            <a:pPr indent="-342900" lvl="0" marL="457200" rtl="0" algn="l">
              <a:spcBef>
                <a:spcPts val="0"/>
              </a:spcBef>
              <a:spcAft>
                <a:spcPts val="0"/>
              </a:spcAft>
              <a:buSzPts val="1800"/>
              <a:buFont typeface="Work Sans"/>
              <a:buChar char="●"/>
            </a:pPr>
            <a:r>
              <a:rPr lang="en" sz="1800">
                <a:latin typeface="Work Sans"/>
                <a:ea typeface="Work Sans"/>
                <a:cs typeface="Work Sans"/>
                <a:sym typeface="Work Sans"/>
              </a:rPr>
              <a:t>From Russia</a:t>
            </a:r>
            <a:endParaRPr sz="1800">
              <a:latin typeface="Work Sans"/>
              <a:ea typeface="Work Sans"/>
              <a:cs typeface="Work Sans"/>
              <a:sym typeface="Work Sans"/>
            </a:endParaRPr>
          </a:p>
          <a:p>
            <a:pPr indent="-342900" lvl="0" marL="457200" rtl="0" algn="l">
              <a:spcBef>
                <a:spcPts val="0"/>
              </a:spcBef>
              <a:spcAft>
                <a:spcPts val="0"/>
              </a:spcAft>
              <a:buSzPts val="1800"/>
              <a:buFont typeface="Work Sans"/>
              <a:buChar char="●"/>
            </a:pPr>
            <a:r>
              <a:rPr lang="en" sz="1800">
                <a:latin typeface="Work Sans"/>
                <a:ea typeface="Work Sans"/>
                <a:cs typeface="Work Sans"/>
                <a:sym typeface="Work Sans"/>
              </a:rPr>
              <a:t>Active individual</a:t>
            </a:r>
            <a:endParaRPr sz="1800">
              <a:latin typeface="Work Sans"/>
              <a:ea typeface="Work Sans"/>
              <a:cs typeface="Work Sans"/>
              <a:sym typeface="Work Sans"/>
            </a:endParaRPr>
          </a:p>
          <a:p>
            <a:pPr indent="-342900" lvl="1" marL="914400" rtl="0" algn="l">
              <a:spcBef>
                <a:spcPts val="0"/>
              </a:spcBef>
              <a:spcAft>
                <a:spcPts val="0"/>
              </a:spcAft>
              <a:buSzPts val="1800"/>
              <a:buFont typeface="Work Sans"/>
              <a:buChar char="○"/>
            </a:pPr>
            <a:r>
              <a:rPr lang="en" sz="1800">
                <a:latin typeface="Work Sans"/>
                <a:ea typeface="Work Sans"/>
                <a:cs typeface="Work Sans"/>
                <a:sym typeface="Work Sans"/>
              </a:rPr>
              <a:t>Runs 3x a week</a:t>
            </a:r>
            <a:endParaRPr sz="1800">
              <a:latin typeface="Work Sans"/>
              <a:ea typeface="Work Sans"/>
              <a:cs typeface="Work Sans"/>
              <a:sym typeface="Work Sans"/>
            </a:endParaRPr>
          </a:p>
          <a:p>
            <a:pPr indent="-342900" lvl="1" marL="914400" rtl="0" algn="l">
              <a:spcBef>
                <a:spcPts val="0"/>
              </a:spcBef>
              <a:spcAft>
                <a:spcPts val="0"/>
              </a:spcAft>
              <a:buSzPts val="1800"/>
              <a:buFont typeface="Work Sans"/>
              <a:buChar char="○"/>
            </a:pPr>
            <a:r>
              <a:rPr lang="en" sz="1800">
                <a:latin typeface="Work Sans"/>
                <a:ea typeface="Work Sans"/>
                <a:cs typeface="Work Sans"/>
                <a:sym typeface="Work Sans"/>
              </a:rPr>
              <a:t>Tennis 1x a week</a:t>
            </a:r>
            <a:endParaRPr sz="1800">
              <a:latin typeface="Work Sans"/>
              <a:ea typeface="Work Sans"/>
              <a:cs typeface="Work Sans"/>
              <a:sym typeface="Work Sans"/>
            </a:endParaRPr>
          </a:p>
          <a:p>
            <a:pPr indent="-342900" lvl="1" marL="914400" rtl="0" algn="l">
              <a:spcBef>
                <a:spcPts val="0"/>
              </a:spcBef>
              <a:spcAft>
                <a:spcPts val="0"/>
              </a:spcAft>
              <a:buSzPts val="1800"/>
              <a:buFont typeface="Work Sans"/>
              <a:buChar char="○"/>
            </a:pPr>
            <a:r>
              <a:rPr lang="en" sz="1800">
                <a:latin typeface="Work Sans"/>
                <a:ea typeface="Work Sans"/>
                <a:cs typeface="Work Sans"/>
                <a:sym typeface="Work Sans"/>
              </a:rPr>
              <a:t>Prefers working out with others</a:t>
            </a:r>
            <a:endParaRPr sz="1800">
              <a:latin typeface="Work Sans"/>
              <a:ea typeface="Work Sans"/>
              <a:cs typeface="Work Sans"/>
              <a:sym typeface="Work Sans"/>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p95"/>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Process</a:t>
            </a:r>
            <a:endParaRPr/>
          </a:p>
        </p:txBody>
      </p:sp>
      <p:sp>
        <p:nvSpPr>
          <p:cNvPr id="1250" name="Google Shape;1250;p95"/>
          <p:cNvSpPr txBox="1"/>
          <p:nvPr/>
        </p:nvSpPr>
        <p:spPr>
          <a:xfrm>
            <a:off x="302600" y="3594925"/>
            <a:ext cx="2184600" cy="41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Work Sans"/>
                <a:ea typeface="Work Sans"/>
                <a:cs typeface="Work Sans"/>
                <a:sym typeface="Work Sans"/>
              </a:rPr>
              <a:t>Choose a workout buddy</a:t>
            </a:r>
            <a:endParaRPr b="1">
              <a:latin typeface="Work Sans"/>
              <a:ea typeface="Work Sans"/>
              <a:cs typeface="Work Sans"/>
              <a:sym typeface="Work Sans"/>
            </a:endParaRPr>
          </a:p>
        </p:txBody>
      </p:sp>
      <p:sp>
        <p:nvSpPr>
          <p:cNvPr id="1251" name="Google Shape;1251;p95"/>
          <p:cNvSpPr txBox="1"/>
          <p:nvPr/>
        </p:nvSpPr>
        <p:spPr>
          <a:xfrm>
            <a:off x="3479700" y="3594925"/>
            <a:ext cx="2184600" cy="41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Work Sans"/>
                <a:ea typeface="Work Sans"/>
                <a:cs typeface="Work Sans"/>
                <a:sym typeface="Work Sans"/>
              </a:rPr>
              <a:t>Do the 2 minute workout</a:t>
            </a:r>
            <a:endParaRPr b="1">
              <a:latin typeface="Work Sans"/>
              <a:ea typeface="Work Sans"/>
              <a:cs typeface="Work Sans"/>
              <a:sym typeface="Work Sans"/>
            </a:endParaRPr>
          </a:p>
        </p:txBody>
      </p:sp>
      <p:sp>
        <p:nvSpPr>
          <p:cNvPr id="1252" name="Google Shape;1252;p95"/>
          <p:cNvSpPr txBox="1"/>
          <p:nvPr/>
        </p:nvSpPr>
        <p:spPr>
          <a:xfrm>
            <a:off x="6656800" y="3594925"/>
            <a:ext cx="2184600" cy="41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Work Sans"/>
                <a:ea typeface="Work Sans"/>
                <a:cs typeface="Work Sans"/>
                <a:sym typeface="Work Sans"/>
              </a:rPr>
              <a:t>Customize your workout buddy</a:t>
            </a:r>
            <a:endParaRPr b="1">
              <a:latin typeface="Work Sans"/>
              <a:ea typeface="Work Sans"/>
              <a:cs typeface="Work Sans"/>
              <a:sym typeface="Work Sans"/>
            </a:endParaRPr>
          </a:p>
        </p:txBody>
      </p:sp>
      <p:pic>
        <p:nvPicPr>
          <p:cNvPr id="1253" name="Google Shape;1253;p95" title="IMG_2265.mov">
            <a:hlinkClick r:id="rId3"/>
          </p:cNvPr>
          <p:cNvPicPr preferRelativeResize="0"/>
          <p:nvPr/>
        </p:nvPicPr>
        <p:blipFill>
          <a:blip r:embed="rId4">
            <a:alphaModFix/>
          </a:blip>
          <a:stretch>
            <a:fillRect/>
          </a:stretch>
        </p:blipFill>
        <p:spPr>
          <a:xfrm>
            <a:off x="3340064" y="1532475"/>
            <a:ext cx="2616526" cy="1962400"/>
          </a:xfrm>
          <a:prstGeom prst="rect">
            <a:avLst/>
          </a:prstGeom>
          <a:noFill/>
          <a:ln>
            <a:noFill/>
          </a:ln>
        </p:spPr>
      </p:pic>
      <p:sp>
        <p:nvSpPr>
          <p:cNvPr id="1254" name="Google Shape;1254;p95"/>
          <p:cNvSpPr txBox="1"/>
          <p:nvPr/>
        </p:nvSpPr>
        <p:spPr>
          <a:xfrm>
            <a:off x="3566850" y="4254775"/>
            <a:ext cx="2010300" cy="6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Work Sans"/>
                <a:ea typeface="Work Sans"/>
                <a:cs typeface="Work Sans"/>
                <a:sym typeface="Work Sans"/>
              </a:rPr>
              <a:t>*text in video says “You can do it!”*</a:t>
            </a:r>
            <a:endParaRPr>
              <a:latin typeface="Work Sans"/>
              <a:ea typeface="Work Sans"/>
              <a:cs typeface="Work Sans"/>
              <a:sym typeface="Work Sans"/>
            </a:endParaRPr>
          </a:p>
        </p:txBody>
      </p:sp>
      <p:sp>
        <p:nvSpPr>
          <p:cNvPr id="1255" name="Google Shape;1255;p95"/>
          <p:cNvSpPr/>
          <p:nvPr/>
        </p:nvSpPr>
        <p:spPr>
          <a:xfrm>
            <a:off x="2541075" y="2422800"/>
            <a:ext cx="630900" cy="297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1256" name="Google Shape;1256;p95"/>
          <p:cNvSpPr/>
          <p:nvPr/>
        </p:nvSpPr>
        <p:spPr>
          <a:xfrm>
            <a:off x="6099350" y="2422800"/>
            <a:ext cx="630900" cy="297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pic>
        <p:nvPicPr>
          <p:cNvPr id="1257" name="Google Shape;1257;p95"/>
          <p:cNvPicPr preferRelativeResize="0"/>
          <p:nvPr/>
        </p:nvPicPr>
        <p:blipFill rotWithShape="1">
          <a:blip r:embed="rId5">
            <a:alphaModFix/>
          </a:blip>
          <a:srcRect b="17580" l="0" r="0" t="20538"/>
          <a:stretch/>
        </p:blipFill>
        <p:spPr>
          <a:xfrm>
            <a:off x="7030225" y="1517413"/>
            <a:ext cx="1811175" cy="1992526"/>
          </a:xfrm>
          <a:prstGeom prst="rect">
            <a:avLst/>
          </a:prstGeom>
          <a:noFill/>
          <a:ln>
            <a:noFill/>
          </a:ln>
        </p:spPr>
      </p:pic>
      <p:pic>
        <p:nvPicPr>
          <p:cNvPr id="1258" name="Google Shape;1258;p95"/>
          <p:cNvPicPr preferRelativeResize="0"/>
          <p:nvPr/>
        </p:nvPicPr>
        <p:blipFill rotWithShape="1">
          <a:blip r:embed="rId6">
            <a:alphaModFix/>
          </a:blip>
          <a:srcRect b="20130" l="0" r="0" t="29891"/>
          <a:stretch/>
        </p:blipFill>
        <p:spPr>
          <a:xfrm>
            <a:off x="638000" y="1767150"/>
            <a:ext cx="1811175" cy="1609200"/>
          </a:xfrm>
          <a:prstGeom prst="rect">
            <a:avLst/>
          </a:prstGeom>
          <a:noFill/>
          <a:ln>
            <a:noFill/>
          </a:ln>
        </p:spPr>
      </p:pic>
      <p:pic>
        <p:nvPicPr>
          <p:cNvPr id="1259" name="Google Shape;1259;p95"/>
          <p:cNvPicPr preferRelativeResize="0"/>
          <p:nvPr/>
        </p:nvPicPr>
        <p:blipFill rotWithShape="1">
          <a:blip r:embed="rId7">
            <a:alphaModFix/>
          </a:blip>
          <a:srcRect b="0" l="0" r="7261" t="0"/>
          <a:stretch/>
        </p:blipFill>
        <p:spPr>
          <a:xfrm>
            <a:off x="3323687" y="1711550"/>
            <a:ext cx="2649301" cy="149746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53"/>
                                        </p:tgtEl>
                                        <p:attrNameLst>
                                          <p:attrName>style.visibility</p:attrName>
                                        </p:attrNameLst>
                                      </p:cBhvr>
                                      <p:to>
                                        <p:strVal val="visible"/>
                                      </p:to>
                                    </p:set>
                                    <p:animEffect filter="fade" transition="in">
                                      <p:cBhvr>
                                        <p:cTn dur="1000"/>
                                        <p:tgtEl>
                                          <p:spTgt spid="1253"/>
                                        </p:tgtEl>
                                      </p:cBhvr>
                                    </p:animEffect>
                                  </p:childTnLst>
                                </p:cTn>
                              </p:par>
                              <p:par>
                                <p:cTn fill="hold" nodeType="withEffect" presetClass="entr" presetID="1" presetSubtype="0">
                                  <p:stCondLst>
                                    <p:cond delay="0"/>
                                  </p:stCondLst>
                                  <p:childTnLst>
                                    <p:set>
                                      <p:cBhvr>
                                        <p:cTn dur="1" fill="hold">
                                          <p:stCondLst>
                                            <p:cond delay="0"/>
                                          </p:stCondLst>
                                        </p:cTn>
                                        <p:tgtEl>
                                          <p:spTgt spid="12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96"/>
          <p:cNvSpPr txBox="1"/>
          <p:nvPr>
            <p:ph type="title"/>
          </p:nvPr>
        </p:nvSpPr>
        <p:spPr>
          <a:xfrm>
            <a:off x="713225" y="539500"/>
            <a:ext cx="7717800" cy="37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RESULTS + INSIGHTS</a:t>
            </a:r>
            <a:endParaRPr/>
          </a:p>
        </p:txBody>
      </p:sp>
      <p:sp>
        <p:nvSpPr>
          <p:cNvPr id="1265" name="Google Shape;1265;p96"/>
          <p:cNvSpPr txBox="1"/>
          <p:nvPr/>
        </p:nvSpPr>
        <p:spPr>
          <a:xfrm>
            <a:off x="715725" y="1363500"/>
            <a:ext cx="38562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Montserrat ExtraBold"/>
                <a:ea typeface="Montserrat ExtraBold"/>
                <a:cs typeface="Montserrat ExtraBold"/>
                <a:sym typeface="Montserrat ExtraBold"/>
              </a:rPr>
              <a:t>WHAT WORKED</a:t>
            </a:r>
            <a:endParaRPr sz="1500">
              <a:solidFill>
                <a:schemeClr val="dk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500">
              <a:solidFill>
                <a:schemeClr val="dk1"/>
              </a:solidFill>
              <a:latin typeface="Montserrat ExtraBold"/>
              <a:ea typeface="Montserrat ExtraBold"/>
              <a:cs typeface="Montserrat ExtraBold"/>
              <a:sym typeface="Montserrat ExtraBold"/>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Appreciated the </a:t>
            </a:r>
            <a:r>
              <a:rPr b="1" lang="en" sz="1500">
                <a:solidFill>
                  <a:schemeClr val="dk1"/>
                </a:solidFill>
                <a:latin typeface="Work Sans"/>
                <a:ea typeface="Work Sans"/>
                <a:cs typeface="Work Sans"/>
                <a:sym typeface="Work Sans"/>
              </a:rPr>
              <a:t>support</a:t>
            </a:r>
            <a:r>
              <a:rPr lang="en" sz="1500">
                <a:solidFill>
                  <a:schemeClr val="dk1"/>
                </a:solidFill>
                <a:latin typeface="Work Sans"/>
                <a:ea typeface="Work Sans"/>
                <a:cs typeface="Work Sans"/>
                <a:sym typeface="Work Sans"/>
              </a:rPr>
              <a:t> factor</a:t>
            </a:r>
            <a:endParaRPr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Felt more </a:t>
            </a:r>
            <a:r>
              <a:rPr b="1" lang="en" sz="1500">
                <a:solidFill>
                  <a:schemeClr val="dk1"/>
                </a:solidFill>
                <a:latin typeface="Work Sans"/>
                <a:ea typeface="Work Sans"/>
                <a:cs typeface="Work Sans"/>
                <a:sym typeface="Work Sans"/>
              </a:rPr>
              <a:t>positively</a:t>
            </a:r>
            <a:r>
              <a:rPr lang="en" sz="1500">
                <a:solidFill>
                  <a:schemeClr val="dk1"/>
                </a:solidFill>
                <a:latin typeface="Work Sans"/>
                <a:ea typeface="Work Sans"/>
                <a:cs typeface="Work Sans"/>
                <a:sym typeface="Work Sans"/>
              </a:rPr>
              <a:t> about working out, especially in the presence of someone else </a:t>
            </a:r>
            <a:endParaRPr sz="1500">
              <a:solidFill>
                <a:schemeClr val="dk1"/>
              </a:solidFill>
              <a:latin typeface="Work Sans"/>
              <a:ea typeface="Work Sans"/>
              <a:cs typeface="Work Sans"/>
              <a:sym typeface="Work Sans"/>
            </a:endParaRPr>
          </a:p>
          <a:p>
            <a:pPr indent="0" lvl="0" marL="457200" rtl="0" algn="l">
              <a:spcBef>
                <a:spcPts val="0"/>
              </a:spcBef>
              <a:spcAft>
                <a:spcPts val="0"/>
              </a:spcAft>
              <a:buNone/>
            </a:pPr>
            <a:r>
              <a:t/>
            </a:r>
            <a:endParaRPr sz="1500">
              <a:solidFill>
                <a:schemeClr val="dk1"/>
              </a:solidFill>
              <a:latin typeface="Work Sans"/>
              <a:ea typeface="Work Sans"/>
              <a:cs typeface="Work Sans"/>
              <a:sym typeface="Work Sans"/>
            </a:endParaRPr>
          </a:p>
          <a:p>
            <a:pPr indent="0" lvl="0" marL="0" rtl="0" algn="l">
              <a:spcBef>
                <a:spcPts val="0"/>
              </a:spcBef>
              <a:spcAft>
                <a:spcPts val="0"/>
              </a:spcAft>
              <a:buNone/>
            </a:pPr>
            <a:r>
              <a:rPr lang="en" sz="1500">
                <a:solidFill>
                  <a:schemeClr val="dk1"/>
                </a:solidFill>
                <a:latin typeface="Montserrat ExtraBold"/>
                <a:ea typeface="Montserrat ExtraBold"/>
                <a:cs typeface="Montserrat ExtraBold"/>
                <a:sym typeface="Montserrat ExtraBold"/>
              </a:rPr>
              <a:t>WHAT DIDN’T WORK</a:t>
            </a:r>
            <a:endParaRPr sz="1500">
              <a:solidFill>
                <a:schemeClr val="dk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500">
              <a:solidFill>
                <a:schemeClr val="dk1"/>
              </a:solidFill>
              <a:latin typeface="Montserrat ExtraBold"/>
              <a:ea typeface="Montserrat ExtraBold"/>
              <a:cs typeface="Montserrat ExtraBold"/>
              <a:sym typeface="Montserrat ExtraBold"/>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Didn’t like that the interviewers were not working out with him</a:t>
            </a:r>
            <a:endParaRPr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b="1" lang="en" sz="1500">
                <a:solidFill>
                  <a:schemeClr val="dk1"/>
                </a:solidFill>
                <a:latin typeface="Work Sans"/>
                <a:ea typeface="Work Sans"/>
                <a:cs typeface="Work Sans"/>
                <a:sym typeface="Work Sans"/>
              </a:rPr>
              <a:t>Hard to find</a:t>
            </a:r>
            <a:r>
              <a:rPr lang="en" sz="1500">
                <a:solidFill>
                  <a:schemeClr val="dk1"/>
                </a:solidFill>
                <a:latin typeface="Work Sans"/>
                <a:ea typeface="Work Sans"/>
                <a:cs typeface="Work Sans"/>
                <a:sym typeface="Work Sans"/>
              </a:rPr>
              <a:t> an individual willing to try this out as well as a location </a:t>
            </a:r>
            <a:endParaRPr sz="1500">
              <a:solidFill>
                <a:schemeClr val="dk1"/>
              </a:solidFill>
              <a:latin typeface="Work Sans"/>
              <a:ea typeface="Work Sans"/>
              <a:cs typeface="Work Sans"/>
              <a:sym typeface="Work Sans"/>
            </a:endParaRPr>
          </a:p>
        </p:txBody>
      </p:sp>
      <p:sp>
        <p:nvSpPr>
          <p:cNvPr id="1266" name="Google Shape;1266;p96"/>
          <p:cNvSpPr txBox="1"/>
          <p:nvPr/>
        </p:nvSpPr>
        <p:spPr>
          <a:xfrm>
            <a:off x="4571975" y="1363500"/>
            <a:ext cx="38562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Montserrat ExtraBold"/>
                <a:ea typeface="Montserrat ExtraBold"/>
                <a:cs typeface="Montserrat ExtraBold"/>
                <a:sym typeface="Montserrat ExtraBold"/>
              </a:rPr>
              <a:t>KEY TAKEAWAYS</a:t>
            </a:r>
            <a:endParaRPr sz="1500">
              <a:solidFill>
                <a:schemeClr val="dk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500">
              <a:solidFill>
                <a:schemeClr val="dk1"/>
              </a:solidFill>
              <a:latin typeface="Montserrat ExtraBold"/>
              <a:ea typeface="Montserrat ExtraBold"/>
              <a:cs typeface="Montserrat ExtraBold"/>
              <a:sym typeface="Montserrat ExtraBold"/>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People </a:t>
            </a:r>
            <a:r>
              <a:rPr b="1" lang="en" sz="1500">
                <a:solidFill>
                  <a:schemeClr val="dk1"/>
                </a:solidFill>
                <a:latin typeface="Work Sans"/>
                <a:ea typeface="Work Sans"/>
                <a:cs typeface="Work Sans"/>
                <a:sym typeface="Work Sans"/>
              </a:rPr>
              <a:t>won’t enjoy</a:t>
            </a:r>
            <a:r>
              <a:rPr lang="en" sz="1500">
                <a:solidFill>
                  <a:schemeClr val="dk1"/>
                </a:solidFill>
                <a:latin typeface="Work Sans"/>
                <a:ea typeface="Work Sans"/>
                <a:cs typeface="Work Sans"/>
                <a:sym typeface="Work Sans"/>
              </a:rPr>
              <a:t> this as much if they </a:t>
            </a:r>
            <a:r>
              <a:rPr b="1" lang="en" sz="1500">
                <a:solidFill>
                  <a:schemeClr val="dk1"/>
                </a:solidFill>
                <a:latin typeface="Work Sans"/>
                <a:ea typeface="Work Sans"/>
                <a:cs typeface="Work Sans"/>
                <a:sym typeface="Work Sans"/>
              </a:rPr>
              <a:t>already prefer working out others</a:t>
            </a:r>
            <a:r>
              <a:rPr lang="en" sz="1500">
                <a:solidFill>
                  <a:schemeClr val="dk1"/>
                </a:solidFill>
                <a:latin typeface="Work Sans"/>
                <a:ea typeface="Work Sans"/>
                <a:cs typeface="Work Sans"/>
                <a:sym typeface="Work Sans"/>
              </a:rPr>
              <a:t> - prefer human interaction more</a:t>
            </a:r>
            <a:endParaRPr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b="1" lang="en" sz="1500">
                <a:solidFill>
                  <a:schemeClr val="dk1"/>
                </a:solidFill>
                <a:latin typeface="Work Sans"/>
                <a:ea typeface="Work Sans"/>
                <a:cs typeface="Work Sans"/>
                <a:sym typeface="Work Sans"/>
              </a:rPr>
              <a:t>Customizing</a:t>
            </a:r>
            <a:r>
              <a:rPr lang="en" sz="1500">
                <a:solidFill>
                  <a:schemeClr val="dk1"/>
                </a:solidFill>
                <a:latin typeface="Work Sans"/>
                <a:ea typeface="Work Sans"/>
                <a:cs typeface="Work Sans"/>
                <a:sym typeface="Work Sans"/>
              </a:rPr>
              <a:t> the experience made it more </a:t>
            </a:r>
            <a:r>
              <a:rPr b="1" lang="en" sz="1500">
                <a:solidFill>
                  <a:schemeClr val="dk1"/>
                </a:solidFill>
                <a:latin typeface="Work Sans"/>
                <a:ea typeface="Work Sans"/>
                <a:cs typeface="Work Sans"/>
                <a:sym typeface="Work Sans"/>
              </a:rPr>
              <a:t>fun</a:t>
            </a:r>
            <a:endParaRPr b="1"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The second assumption = true</a:t>
            </a:r>
            <a:endParaRPr sz="1500">
              <a:solidFill>
                <a:schemeClr val="dk1"/>
              </a:solidFill>
              <a:latin typeface="Work Sans"/>
              <a:ea typeface="Work Sans"/>
              <a:cs typeface="Work Sans"/>
              <a:sym typeface="Work Sans"/>
            </a:endParaRPr>
          </a:p>
          <a:p>
            <a:pPr indent="-323850" lvl="0" marL="457200" rtl="0" algn="l">
              <a:spcBef>
                <a:spcPts val="0"/>
              </a:spcBef>
              <a:spcAft>
                <a:spcPts val="0"/>
              </a:spcAft>
              <a:buClr>
                <a:schemeClr val="dk1"/>
              </a:buClr>
              <a:buSzPts val="1500"/>
              <a:buFont typeface="Work Sans"/>
              <a:buChar char="●"/>
            </a:pPr>
            <a:r>
              <a:rPr lang="en" sz="1500">
                <a:solidFill>
                  <a:schemeClr val="dk1"/>
                </a:solidFill>
                <a:latin typeface="Work Sans"/>
                <a:ea typeface="Work Sans"/>
                <a:cs typeface="Work Sans"/>
                <a:sym typeface="Work Sans"/>
              </a:rPr>
              <a:t>Weren’t able to test first assumption on an individual who doesn’t like working out with other people, which is our primary audience for this</a:t>
            </a:r>
            <a:endParaRPr sz="1500">
              <a:solidFill>
                <a:schemeClr val="dk1"/>
              </a:solidFill>
              <a:latin typeface="Work Sans"/>
              <a:ea typeface="Work Sans"/>
              <a:cs typeface="Work Sans"/>
              <a:sym typeface="Work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38"/>
          <p:cNvSpPr txBox="1"/>
          <p:nvPr>
            <p:ph type="title"/>
          </p:nvPr>
        </p:nvSpPr>
        <p:spPr>
          <a:xfrm>
            <a:off x="713100" y="2288088"/>
            <a:ext cx="4181400" cy="7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NEEDFINDING</a:t>
            </a:r>
            <a:endParaRPr/>
          </a:p>
        </p:txBody>
      </p:sp>
      <p:sp>
        <p:nvSpPr>
          <p:cNvPr id="523" name="Google Shape;523;p38"/>
          <p:cNvSpPr txBox="1"/>
          <p:nvPr>
            <p:ph idx="1" type="subTitle"/>
          </p:nvPr>
        </p:nvSpPr>
        <p:spPr>
          <a:xfrm>
            <a:off x="713100" y="3016513"/>
            <a:ext cx="4181400" cy="39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Additional needfinding interviews</a:t>
            </a:r>
            <a:endParaRPr/>
          </a:p>
        </p:txBody>
      </p:sp>
      <p:sp>
        <p:nvSpPr>
          <p:cNvPr id="524" name="Google Shape;524;p38"/>
          <p:cNvSpPr txBox="1"/>
          <p:nvPr>
            <p:ph idx="2" type="title"/>
          </p:nvPr>
        </p:nvSpPr>
        <p:spPr>
          <a:xfrm>
            <a:off x="713100" y="1547088"/>
            <a:ext cx="3598500" cy="7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02</a:t>
            </a:r>
            <a:endParaRPr/>
          </a:p>
        </p:txBody>
      </p:sp>
      <p:grpSp>
        <p:nvGrpSpPr>
          <p:cNvPr id="525" name="Google Shape;525;p38"/>
          <p:cNvGrpSpPr/>
          <p:nvPr/>
        </p:nvGrpSpPr>
        <p:grpSpPr>
          <a:xfrm>
            <a:off x="7887914" y="430733"/>
            <a:ext cx="789145" cy="768741"/>
            <a:chOff x="13094914" y="-3567967"/>
            <a:chExt cx="789145" cy="768741"/>
          </a:xfrm>
        </p:grpSpPr>
        <p:sp>
          <p:nvSpPr>
            <p:cNvPr id="526" name="Google Shape;526;p38"/>
            <p:cNvSpPr/>
            <p:nvPr/>
          </p:nvSpPr>
          <p:spPr>
            <a:xfrm rot="-1776322">
              <a:off x="13212180" y="-3485952"/>
              <a:ext cx="491831" cy="604711"/>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8"/>
            <p:cNvSpPr/>
            <p:nvPr/>
          </p:nvSpPr>
          <p:spPr>
            <a:xfrm rot="-1776322">
              <a:off x="13715946" y="-3136550"/>
              <a:ext cx="139239" cy="153687"/>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8" name="Google Shape;528;p38"/>
          <p:cNvSpPr/>
          <p:nvPr/>
        </p:nvSpPr>
        <p:spPr>
          <a:xfrm rot="-2700000">
            <a:off x="3830104" y="3974799"/>
            <a:ext cx="701745" cy="862802"/>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9" name="Google Shape;529;p38"/>
          <p:cNvGrpSpPr/>
          <p:nvPr/>
        </p:nvGrpSpPr>
        <p:grpSpPr>
          <a:xfrm>
            <a:off x="5323201" y="839225"/>
            <a:ext cx="1302299" cy="3666200"/>
            <a:chOff x="5323201" y="839225"/>
            <a:chExt cx="1302299" cy="3666200"/>
          </a:xfrm>
        </p:grpSpPr>
        <p:sp>
          <p:nvSpPr>
            <p:cNvPr id="530" name="Google Shape;530;p38"/>
            <p:cNvSpPr/>
            <p:nvPr/>
          </p:nvSpPr>
          <p:spPr>
            <a:xfrm>
              <a:off x="6160470" y="1014260"/>
              <a:ext cx="465029" cy="892981"/>
            </a:xfrm>
            <a:custGeom>
              <a:rect b="b" l="l" r="r" t="t"/>
              <a:pathLst>
                <a:path extrusionOk="0" h="8622" w="4490">
                  <a:moveTo>
                    <a:pt x="2120" y="1"/>
                  </a:moveTo>
                  <a:cubicBezTo>
                    <a:pt x="2263" y="418"/>
                    <a:pt x="2608" y="692"/>
                    <a:pt x="3144" y="1323"/>
                  </a:cubicBezTo>
                  <a:cubicBezTo>
                    <a:pt x="3680" y="1942"/>
                    <a:pt x="4489" y="3799"/>
                    <a:pt x="4489" y="4442"/>
                  </a:cubicBezTo>
                  <a:cubicBezTo>
                    <a:pt x="4489" y="5073"/>
                    <a:pt x="1727" y="6847"/>
                    <a:pt x="1406" y="7347"/>
                  </a:cubicBezTo>
                  <a:cubicBezTo>
                    <a:pt x="1072" y="7847"/>
                    <a:pt x="894" y="8621"/>
                    <a:pt x="894" y="8621"/>
                  </a:cubicBezTo>
                  <a:lnTo>
                    <a:pt x="1" y="6145"/>
                  </a:lnTo>
                  <a:cubicBezTo>
                    <a:pt x="215" y="6121"/>
                    <a:pt x="394" y="6145"/>
                    <a:pt x="453" y="6109"/>
                  </a:cubicBezTo>
                  <a:cubicBezTo>
                    <a:pt x="525" y="6085"/>
                    <a:pt x="1215" y="5847"/>
                    <a:pt x="2180" y="5156"/>
                  </a:cubicBezTo>
                  <a:cubicBezTo>
                    <a:pt x="3156" y="4478"/>
                    <a:pt x="3477" y="4228"/>
                    <a:pt x="3358" y="4073"/>
                  </a:cubicBezTo>
                  <a:cubicBezTo>
                    <a:pt x="2894" y="3466"/>
                    <a:pt x="2858" y="1715"/>
                    <a:pt x="1751" y="62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8"/>
            <p:cNvSpPr/>
            <p:nvPr/>
          </p:nvSpPr>
          <p:spPr>
            <a:xfrm>
              <a:off x="6167927" y="867604"/>
              <a:ext cx="212111" cy="218326"/>
            </a:xfrm>
            <a:custGeom>
              <a:rect b="b" l="l" r="r" t="t"/>
              <a:pathLst>
                <a:path extrusionOk="0" h="2108" w="2048">
                  <a:moveTo>
                    <a:pt x="2048" y="1417"/>
                  </a:moveTo>
                  <a:cubicBezTo>
                    <a:pt x="1917" y="1000"/>
                    <a:pt x="1465" y="715"/>
                    <a:pt x="1298" y="607"/>
                  </a:cubicBezTo>
                  <a:cubicBezTo>
                    <a:pt x="1131" y="500"/>
                    <a:pt x="1024" y="322"/>
                    <a:pt x="845" y="167"/>
                  </a:cubicBezTo>
                  <a:cubicBezTo>
                    <a:pt x="679" y="0"/>
                    <a:pt x="274" y="36"/>
                    <a:pt x="131" y="167"/>
                  </a:cubicBezTo>
                  <a:cubicBezTo>
                    <a:pt x="0" y="286"/>
                    <a:pt x="250" y="488"/>
                    <a:pt x="250" y="488"/>
                  </a:cubicBezTo>
                  <a:cubicBezTo>
                    <a:pt x="250" y="488"/>
                    <a:pt x="95" y="488"/>
                    <a:pt x="83" y="584"/>
                  </a:cubicBezTo>
                  <a:cubicBezTo>
                    <a:pt x="60" y="679"/>
                    <a:pt x="226" y="762"/>
                    <a:pt x="453" y="976"/>
                  </a:cubicBezTo>
                  <a:cubicBezTo>
                    <a:pt x="679" y="1191"/>
                    <a:pt x="691" y="1429"/>
                    <a:pt x="929" y="1774"/>
                  </a:cubicBezTo>
                  <a:cubicBezTo>
                    <a:pt x="1167" y="2108"/>
                    <a:pt x="1679" y="2036"/>
                    <a:pt x="1679" y="2036"/>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8"/>
            <p:cNvSpPr/>
            <p:nvPr/>
          </p:nvSpPr>
          <p:spPr>
            <a:xfrm>
              <a:off x="5323201" y="1125288"/>
              <a:ext cx="624009" cy="774496"/>
            </a:xfrm>
            <a:custGeom>
              <a:rect b="b" l="l" r="r" t="t"/>
              <a:pathLst>
                <a:path extrusionOk="0" h="7478" w="6025">
                  <a:moveTo>
                    <a:pt x="3298" y="1"/>
                  </a:moveTo>
                  <a:cubicBezTo>
                    <a:pt x="2810" y="620"/>
                    <a:pt x="0" y="3203"/>
                    <a:pt x="167" y="4692"/>
                  </a:cubicBezTo>
                  <a:cubicBezTo>
                    <a:pt x="322" y="6180"/>
                    <a:pt x="3275" y="7478"/>
                    <a:pt x="4656" y="7478"/>
                  </a:cubicBezTo>
                  <a:cubicBezTo>
                    <a:pt x="6025" y="7478"/>
                    <a:pt x="4739" y="5977"/>
                    <a:pt x="4739" y="5977"/>
                  </a:cubicBezTo>
                  <a:cubicBezTo>
                    <a:pt x="2227" y="6073"/>
                    <a:pt x="1560" y="4704"/>
                    <a:pt x="1489" y="4549"/>
                  </a:cubicBezTo>
                  <a:cubicBezTo>
                    <a:pt x="1489" y="4549"/>
                    <a:pt x="1489" y="4537"/>
                    <a:pt x="1489" y="4525"/>
                  </a:cubicBezTo>
                  <a:cubicBezTo>
                    <a:pt x="1846" y="4072"/>
                    <a:pt x="2120" y="1870"/>
                    <a:pt x="3739" y="167"/>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8"/>
            <p:cNvSpPr/>
            <p:nvPr/>
          </p:nvSpPr>
          <p:spPr>
            <a:xfrm>
              <a:off x="5604293" y="839225"/>
              <a:ext cx="172755" cy="303460"/>
            </a:xfrm>
            <a:custGeom>
              <a:rect b="b" l="l" r="r" t="t"/>
              <a:pathLst>
                <a:path extrusionOk="0" h="2930" w="1668">
                  <a:moveTo>
                    <a:pt x="537" y="2632"/>
                  </a:moveTo>
                  <a:cubicBezTo>
                    <a:pt x="572" y="2215"/>
                    <a:pt x="227" y="1572"/>
                    <a:pt x="120" y="1334"/>
                  </a:cubicBezTo>
                  <a:cubicBezTo>
                    <a:pt x="1" y="1084"/>
                    <a:pt x="251" y="667"/>
                    <a:pt x="156" y="334"/>
                  </a:cubicBezTo>
                  <a:cubicBezTo>
                    <a:pt x="49" y="0"/>
                    <a:pt x="394" y="12"/>
                    <a:pt x="549" y="179"/>
                  </a:cubicBezTo>
                  <a:cubicBezTo>
                    <a:pt x="703" y="357"/>
                    <a:pt x="930" y="905"/>
                    <a:pt x="965" y="1036"/>
                  </a:cubicBezTo>
                  <a:cubicBezTo>
                    <a:pt x="989" y="1155"/>
                    <a:pt x="953" y="1584"/>
                    <a:pt x="965" y="1631"/>
                  </a:cubicBezTo>
                  <a:cubicBezTo>
                    <a:pt x="965" y="1679"/>
                    <a:pt x="1073" y="1774"/>
                    <a:pt x="1108" y="1727"/>
                  </a:cubicBezTo>
                  <a:cubicBezTo>
                    <a:pt x="1144" y="1679"/>
                    <a:pt x="1430" y="1274"/>
                    <a:pt x="1549" y="1393"/>
                  </a:cubicBezTo>
                  <a:cubicBezTo>
                    <a:pt x="1668" y="1524"/>
                    <a:pt x="1311" y="1929"/>
                    <a:pt x="1311" y="2024"/>
                  </a:cubicBezTo>
                  <a:cubicBezTo>
                    <a:pt x="1311" y="2108"/>
                    <a:pt x="1549" y="2596"/>
                    <a:pt x="1037" y="2929"/>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8"/>
            <p:cNvSpPr/>
            <p:nvPr/>
          </p:nvSpPr>
          <p:spPr>
            <a:xfrm>
              <a:off x="5643753" y="1110478"/>
              <a:ext cx="74156" cy="59346"/>
            </a:xfrm>
            <a:custGeom>
              <a:rect b="b" l="l" r="r" t="t"/>
              <a:pathLst>
                <a:path extrusionOk="0" h="573" w="716">
                  <a:moveTo>
                    <a:pt x="156" y="13"/>
                  </a:moveTo>
                  <a:cubicBezTo>
                    <a:pt x="144" y="1"/>
                    <a:pt x="1" y="155"/>
                    <a:pt x="72" y="227"/>
                  </a:cubicBezTo>
                  <a:cubicBezTo>
                    <a:pt x="144" y="310"/>
                    <a:pt x="441" y="358"/>
                    <a:pt x="513" y="525"/>
                  </a:cubicBezTo>
                  <a:cubicBezTo>
                    <a:pt x="525" y="572"/>
                    <a:pt x="596" y="453"/>
                    <a:pt x="692" y="382"/>
                  </a:cubicBezTo>
                  <a:cubicBezTo>
                    <a:pt x="715" y="358"/>
                    <a:pt x="465" y="36"/>
                    <a:pt x="156" y="13"/>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8"/>
            <p:cNvSpPr/>
            <p:nvPr/>
          </p:nvSpPr>
          <p:spPr>
            <a:xfrm>
              <a:off x="6065495" y="2570518"/>
              <a:ext cx="300974" cy="410759"/>
            </a:xfrm>
            <a:custGeom>
              <a:rect b="b" l="l" r="r" t="t"/>
              <a:pathLst>
                <a:path extrusionOk="0" h="3966" w="2906">
                  <a:moveTo>
                    <a:pt x="2906" y="3644"/>
                  </a:moveTo>
                  <a:cubicBezTo>
                    <a:pt x="2906" y="2322"/>
                    <a:pt x="2835" y="1334"/>
                    <a:pt x="2489" y="1"/>
                  </a:cubicBezTo>
                  <a:lnTo>
                    <a:pt x="108" y="834"/>
                  </a:lnTo>
                  <a:cubicBezTo>
                    <a:pt x="13" y="1632"/>
                    <a:pt x="1" y="2382"/>
                    <a:pt x="49" y="3072"/>
                  </a:cubicBezTo>
                  <a:cubicBezTo>
                    <a:pt x="977" y="3799"/>
                    <a:pt x="2454" y="3965"/>
                    <a:pt x="2906" y="3644"/>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8"/>
            <p:cNvSpPr/>
            <p:nvPr/>
          </p:nvSpPr>
          <p:spPr>
            <a:xfrm>
              <a:off x="6024792" y="2503922"/>
              <a:ext cx="367674" cy="363945"/>
            </a:xfrm>
            <a:custGeom>
              <a:rect b="b" l="l" r="r" t="t"/>
              <a:pathLst>
                <a:path extrusionOk="0" h="3514" w="3550">
                  <a:moveTo>
                    <a:pt x="180" y="2906"/>
                  </a:moveTo>
                  <a:cubicBezTo>
                    <a:pt x="846" y="2977"/>
                    <a:pt x="953" y="3215"/>
                    <a:pt x="1966" y="3370"/>
                  </a:cubicBezTo>
                  <a:cubicBezTo>
                    <a:pt x="2906" y="3513"/>
                    <a:pt x="3537" y="3382"/>
                    <a:pt x="3537" y="2882"/>
                  </a:cubicBezTo>
                  <a:cubicBezTo>
                    <a:pt x="3549" y="2096"/>
                    <a:pt x="3073" y="1287"/>
                    <a:pt x="2882" y="644"/>
                  </a:cubicBezTo>
                  <a:cubicBezTo>
                    <a:pt x="2692" y="1"/>
                    <a:pt x="1" y="358"/>
                    <a:pt x="1" y="358"/>
                  </a:cubicBezTo>
                  <a:close/>
                </a:path>
              </a:pathLst>
            </a:custGeom>
            <a:solidFill>
              <a:srgbClr val="54C6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8"/>
            <p:cNvSpPr/>
            <p:nvPr/>
          </p:nvSpPr>
          <p:spPr>
            <a:xfrm>
              <a:off x="6154359" y="3460814"/>
              <a:ext cx="204758" cy="497136"/>
            </a:xfrm>
            <a:custGeom>
              <a:rect b="b" l="l" r="r" t="t"/>
              <a:pathLst>
                <a:path extrusionOk="0" h="4800" w="1977">
                  <a:moveTo>
                    <a:pt x="322" y="418"/>
                  </a:moveTo>
                  <a:cubicBezTo>
                    <a:pt x="24" y="632"/>
                    <a:pt x="0" y="1144"/>
                    <a:pt x="322" y="1668"/>
                  </a:cubicBezTo>
                  <a:cubicBezTo>
                    <a:pt x="643" y="2192"/>
                    <a:pt x="619" y="2239"/>
                    <a:pt x="417" y="2668"/>
                  </a:cubicBezTo>
                  <a:cubicBezTo>
                    <a:pt x="214" y="3108"/>
                    <a:pt x="143" y="4025"/>
                    <a:pt x="572" y="4406"/>
                  </a:cubicBezTo>
                  <a:cubicBezTo>
                    <a:pt x="988" y="4799"/>
                    <a:pt x="1596" y="4347"/>
                    <a:pt x="1786" y="3728"/>
                  </a:cubicBezTo>
                  <a:cubicBezTo>
                    <a:pt x="1977" y="3108"/>
                    <a:pt x="1905" y="1192"/>
                    <a:pt x="1381" y="596"/>
                  </a:cubicBezTo>
                  <a:cubicBezTo>
                    <a:pt x="845" y="1"/>
                    <a:pt x="322" y="418"/>
                    <a:pt x="322" y="418"/>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8"/>
            <p:cNvSpPr/>
            <p:nvPr/>
          </p:nvSpPr>
          <p:spPr>
            <a:xfrm>
              <a:off x="6070467" y="2888688"/>
              <a:ext cx="299732" cy="712872"/>
            </a:xfrm>
            <a:custGeom>
              <a:rect b="b" l="l" r="r" t="t"/>
              <a:pathLst>
                <a:path extrusionOk="0" h="6883" w="2894">
                  <a:moveTo>
                    <a:pt x="1" y="0"/>
                  </a:moveTo>
                  <a:cubicBezTo>
                    <a:pt x="310" y="3144"/>
                    <a:pt x="1108" y="4251"/>
                    <a:pt x="917" y="4680"/>
                  </a:cubicBezTo>
                  <a:cubicBezTo>
                    <a:pt x="917" y="4680"/>
                    <a:pt x="536" y="5108"/>
                    <a:pt x="774" y="5584"/>
                  </a:cubicBezTo>
                  <a:cubicBezTo>
                    <a:pt x="1001" y="6049"/>
                    <a:pt x="1370" y="6192"/>
                    <a:pt x="1536" y="6668"/>
                  </a:cubicBezTo>
                  <a:cubicBezTo>
                    <a:pt x="1560" y="6751"/>
                    <a:pt x="1632" y="6823"/>
                    <a:pt x="1727" y="6858"/>
                  </a:cubicBezTo>
                  <a:cubicBezTo>
                    <a:pt x="1798" y="6882"/>
                    <a:pt x="1882" y="6882"/>
                    <a:pt x="1977" y="6811"/>
                  </a:cubicBezTo>
                  <a:cubicBezTo>
                    <a:pt x="2179" y="6656"/>
                    <a:pt x="2894" y="4870"/>
                    <a:pt x="2132" y="4299"/>
                  </a:cubicBezTo>
                  <a:cubicBezTo>
                    <a:pt x="2132" y="4299"/>
                    <a:pt x="2798" y="2858"/>
                    <a:pt x="2858" y="572"/>
                  </a:cubicBezTo>
                  <a:cubicBezTo>
                    <a:pt x="2406" y="893"/>
                    <a:pt x="929" y="727"/>
                    <a:pt x="1" y="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8"/>
            <p:cNvSpPr/>
            <p:nvPr/>
          </p:nvSpPr>
          <p:spPr>
            <a:xfrm>
              <a:off x="5754782" y="2555707"/>
              <a:ext cx="319513" cy="429298"/>
            </a:xfrm>
            <a:custGeom>
              <a:rect b="b" l="l" r="r" t="t"/>
              <a:pathLst>
                <a:path extrusionOk="0" h="4145" w="3085">
                  <a:moveTo>
                    <a:pt x="3049" y="3370"/>
                  </a:moveTo>
                  <a:cubicBezTo>
                    <a:pt x="3072" y="2954"/>
                    <a:pt x="3084" y="2537"/>
                    <a:pt x="3084" y="2144"/>
                  </a:cubicBezTo>
                  <a:cubicBezTo>
                    <a:pt x="3084" y="1"/>
                    <a:pt x="1" y="3430"/>
                    <a:pt x="1" y="3430"/>
                  </a:cubicBezTo>
                  <a:cubicBezTo>
                    <a:pt x="1" y="3430"/>
                    <a:pt x="84" y="3727"/>
                    <a:pt x="203" y="4144"/>
                  </a:cubicBezTo>
                  <a:cubicBezTo>
                    <a:pt x="596" y="3882"/>
                    <a:pt x="1798" y="3180"/>
                    <a:pt x="3049" y="3370"/>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8"/>
            <p:cNvSpPr/>
            <p:nvPr/>
          </p:nvSpPr>
          <p:spPr>
            <a:xfrm>
              <a:off x="5712835" y="2589057"/>
              <a:ext cx="388595" cy="365084"/>
            </a:xfrm>
            <a:custGeom>
              <a:rect b="b" l="l" r="r" t="t"/>
              <a:pathLst>
                <a:path extrusionOk="0" h="3525" w="3752">
                  <a:moveTo>
                    <a:pt x="477" y="0"/>
                  </a:moveTo>
                  <a:cubicBezTo>
                    <a:pt x="1" y="1453"/>
                    <a:pt x="155" y="2381"/>
                    <a:pt x="251" y="2953"/>
                  </a:cubicBezTo>
                  <a:cubicBezTo>
                    <a:pt x="346" y="3524"/>
                    <a:pt x="3084" y="2751"/>
                    <a:pt x="3477" y="2477"/>
                  </a:cubicBezTo>
                  <a:cubicBezTo>
                    <a:pt x="3751" y="2286"/>
                    <a:pt x="3644" y="2131"/>
                    <a:pt x="3596" y="1858"/>
                  </a:cubicBezTo>
                  <a:cubicBezTo>
                    <a:pt x="3430" y="798"/>
                    <a:pt x="3477" y="0"/>
                    <a:pt x="3477" y="0"/>
                  </a:cubicBezTo>
                  <a:lnTo>
                    <a:pt x="477" y="0"/>
                  </a:lnTo>
                  <a:close/>
                </a:path>
              </a:pathLst>
            </a:custGeom>
            <a:solidFill>
              <a:srgbClr val="54C6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8"/>
            <p:cNvSpPr/>
            <p:nvPr/>
          </p:nvSpPr>
          <p:spPr>
            <a:xfrm>
              <a:off x="5907653" y="3944284"/>
              <a:ext cx="224540" cy="561142"/>
            </a:xfrm>
            <a:custGeom>
              <a:rect b="b" l="l" r="r" t="t"/>
              <a:pathLst>
                <a:path extrusionOk="0" h="5418" w="2168">
                  <a:moveTo>
                    <a:pt x="418" y="750"/>
                  </a:moveTo>
                  <a:cubicBezTo>
                    <a:pt x="572" y="1215"/>
                    <a:pt x="668" y="2381"/>
                    <a:pt x="537" y="2870"/>
                  </a:cubicBezTo>
                  <a:cubicBezTo>
                    <a:pt x="418" y="3346"/>
                    <a:pt x="477" y="3417"/>
                    <a:pt x="287" y="3751"/>
                  </a:cubicBezTo>
                  <a:cubicBezTo>
                    <a:pt x="108" y="4072"/>
                    <a:pt x="1" y="4656"/>
                    <a:pt x="120" y="4953"/>
                  </a:cubicBezTo>
                  <a:cubicBezTo>
                    <a:pt x="251" y="5251"/>
                    <a:pt x="906" y="5418"/>
                    <a:pt x="1489" y="5310"/>
                  </a:cubicBezTo>
                  <a:cubicBezTo>
                    <a:pt x="2061" y="5203"/>
                    <a:pt x="2168" y="5001"/>
                    <a:pt x="2108" y="4739"/>
                  </a:cubicBezTo>
                  <a:cubicBezTo>
                    <a:pt x="2037" y="4477"/>
                    <a:pt x="1811" y="3822"/>
                    <a:pt x="1930" y="3596"/>
                  </a:cubicBezTo>
                  <a:cubicBezTo>
                    <a:pt x="2037" y="3393"/>
                    <a:pt x="2120" y="3370"/>
                    <a:pt x="2084" y="2953"/>
                  </a:cubicBezTo>
                  <a:cubicBezTo>
                    <a:pt x="2061" y="2560"/>
                    <a:pt x="1763" y="1965"/>
                    <a:pt x="1549" y="1810"/>
                  </a:cubicBezTo>
                  <a:cubicBezTo>
                    <a:pt x="1334" y="1655"/>
                    <a:pt x="1096" y="965"/>
                    <a:pt x="1120" y="476"/>
                  </a:cubicBezTo>
                  <a:cubicBezTo>
                    <a:pt x="1156" y="0"/>
                    <a:pt x="418" y="750"/>
                    <a:pt x="418" y="750"/>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8"/>
            <p:cNvSpPr/>
            <p:nvPr/>
          </p:nvSpPr>
          <p:spPr>
            <a:xfrm>
              <a:off x="5775703" y="2884959"/>
              <a:ext cx="319513" cy="1169098"/>
            </a:xfrm>
            <a:custGeom>
              <a:rect b="b" l="l" r="r" t="t"/>
              <a:pathLst>
                <a:path extrusionOk="0" h="11288" w="3085">
                  <a:moveTo>
                    <a:pt x="2847" y="191"/>
                  </a:moveTo>
                  <a:cubicBezTo>
                    <a:pt x="1596" y="1"/>
                    <a:pt x="394" y="703"/>
                    <a:pt x="1" y="965"/>
                  </a:cubicBezTo>
                  <a:cubicBezTo>
                    <a:pt x="227" y="1751"/>
                    <a:pt x="608" y="3001"/>
                    <a:pt x="953" y="3692"/>
                  </a:cubicBezTo>
                  <a:cubicBezTo>
                    <a:pt x="1489" y="4751"/>
                    <a:pt x="1311" y="5263"/>
                    <a:pt x="953" y="6561"/>
                  </a:cubicBezTo>
                  <a:cubicBezTo>
                    <a:pt x="620" y="7776"/>
                    <a:pt x="858" y="8276"/>
                    <a:pt x="1692" y="10978"/>
                  </a:cubicBezTo>
                  <a:cubicBezTo>
                    <a:pt x="1692" y="10978"/>
                    <a:pt x="2168" y="11288"/>
                    <a:pt x="2346" y="10871"/>
                  </a:cubicBezTo>
                  <a:cubicBezTo>
                    <a:pt x="2513" y="10454"/>
                    <a:pt x="2739" y="8871"/>
                    <a:pt x="2906" y="7990"/>
                  </a:cubicBezTo>
                  <a:cubicBezTo>
                    <a:pt x="3085" y="7109"/>
                    <a:pt x="2573" y="6252"/>
                    <a:pt x="2513" y="5025"/>
                  </a:cubicBezTo>
                  <a:cubicBezTo>
                    <a:pt x="2477" y="4025"/>
                    <a:pt x="2739" y="2049"/>
                    <a:pt x="2847" y="191"/>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8"/>
            <p:cNvSpPr/>
            <p:nvPr/>
          </p:nvSpPr>
          <p:spPr>
            <a:xfrm>
              <a:off x="5759753" y="1649358"/>
              <a:ext cx="579681" cy="1021200"/>
            </a:xfrm>
            <a:custGeom>
              <a:rect b="b" l="l" r="r" t="t"/>
              <a:pathLst>
                <a:path extrusionOk="0" h="9860" w="5597">
                  <a:moveTo>
                    <a:pt x="1191" y="691"/>
                  </a:moveTo>
                  <a:cubicBezTo>
                    <a:pt x="774" y="775"/>
                    <a:pt x="572" y="870"/>
                    <a:pt x="524" y="929"/>
                  </a:cubicBezTo>
                  <a:cubicBezTo>
                    <a:pt x="488" y="977"/>
                    <a:pt x="0" y="2382"/>
                    <a:pt x="203" y="2858"/>
                  </a:cubicBezTo>
                  <a:cubicBezTo>
                    <a:pt x="417" y="3334"/>
                    <a:pt x="798" y="4763"/>
                    <a:pt x="750" y="6240"/>
                  </a:cubicBezTo>
                  <a:cubicBezTo>
                    <a:pt x="703" y="7728"/>
                    <a:pt x="322" y="8228"/>
                    <a:pt x="24" y="9073"/>
                  </a:cubicBezTo>
                  <a:cubicBezTo>
                    <a:pt x="24" y="9073"/>
                    <a:pt x="679" y="9859"/>
                    <a:pt x="2286" y="9478"/>
                  </a:cubicBezTo>
                  <a:cubicBezTo>
                    <a:pt x="4620" y="8918"/>
                    <a:pt x="5596" y="9442"/>
                    <a:pt x="5441" y="8895"/>
                  </a:cubicBezTo>
                  <a:cubicBezTo>
                    <a:pt x="5120" y="7775"/>
                    <a:pt x="4346" y="5204"/>
                    <a:pt x="4572" y="3835"/>
                  </a:cubicBezTo>
                  <a:cubicBezTo>
                    <a:pt x="4798" y="2465"/>
                    <a:pt x="5072" y="2168"/>
                    <a:pt x="3870" y="13"/>
                  </a:cubicBezTo>
                  <a:cubicBezTo>
                    <a:pt x="3870" y="13"/>
                    <a:pt x="3703" y="1"/>
                    <a:pt x="3429" y="167"/>
                  </a:cubicBezTo>
                  <a:cubicBezTo>
                    <a:pt x="3143" y="334"/>
                    <a:pt x="2750" y="1144"/>
                    <a:pt x="2203" y="1013"/>
                  </a:cubicBezTo>
                  <a:cubicBezTo>
                    <a:pt x="1643" y="894"/>
                    <a:pt x="1191" y="691"/>
                    <a:pt x="1191" y="691"/>
                  </a:cubicBezTo>
                  <a:close/>
                </a:path>
              </a:pathLst>
            </a:custGeom>
            <a:solidFill>
              <a:srgbClr val="ED83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8"/>
            <p:cNvSpPr/>
            <p:nvPr/>
          </p:nvSpPr>
          <p:spPr>
            <a:xfrm>
              <a:off x="5814024" y="1508812"/>
              <a:ext cx="342817" cy="346649"/>
            </a:xfrm>
            <a:custGeom>
              <a:rect b="b" l="l" r="r" t="t"/>
              <a:pathLst>
                <a:path extrusionOk="0" h="3347" w="3310">
                  <a:moveTo>
                    <a:pt x="1000" y="119"/>
                  </a:moveTo>
                  <a:cubicBezTo>
                    <a:pt x="1131" y="965"/>
                    <a:pt x="1179" y="1441"/>
                    <a:pt x="1119" y="1989"/>
                  </a:cubicBezTo>
                  <a:cubicBezTo>
                    <a:pt x="1119" y="1989"/>
                    <a:pt x="691" y="2036"/>
                    <a:pt x="667" y="2048"/>
                  </a:cubicBezTo>
                  <a:cubicBezTo>
                    <a:pt x="655" y="2060"/>
                    <a:pt x="0" y="2941"/>
                    <a:pt x="1334" y="3144"/>
                  </a:cubicBezTo>
                  <a:cubicBezTo>
                    <a:pt x="2667" y="3346"/>
                    <a:pt x="3310" y="2144"/>
                    <a:pt x="2905" y="1524"/>
                  </a:cubicBezTo>
                  <a:cubicBezTo>
                    <a:pt x="2905" y="1524"/>
                    <a:pt x="2679" y="1679"/>
                    <a:pt x="2536" y="1905"/>
                  </a:cubicBezTo>
                  <a:cubicBezTo>
                    <a:pt x="2536" y="1905"/>
                    <a:pt x="2465" y="2286"/>
                    <a:pt x="2488" y="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38"/>
            <p:cNvSpPr/>
            <p:nvPr/>
          </p:nvSpPr>
          <p:spPr>
            <a:xfrm>
              <a:off x="5742457" y="1133885"/>
              <a:ext cx="273839" cy="335567"/>
            </a:xfrm>
            <a:custGeom>
              <a:rect b="b" l="l" r="r" t="t"/>
              <a:pathLst>
                <a:path extrusionOk="0" h="3240" w="2644">
                  <a:moveTo>
                    <a:pt x="2417" y="358"/>
                  </a:moveTo>
                  <a:cubicBezTo>
                    <a:pt x="2203" y="84"/>
                    <a:pt x="1774" y="1"/>
                    <a:pt x="1465" y="179"/>
                  </a:cubicBezTo>
                  <a:cubicBezTo>
                    <a:pt x="1155" y="358"/>
                    <a:pt x="1012" y="775"/>
                    <a:pt x="1143" y="1108"/>
                  </a:cubicBezTo>
                  <a:cubicBezTo>
                    <a:pt x="1191" y="1215"/>
                    <a:pt x="1251" y="1322"/>
                    <a:pt x="1227" y="1430"/>
                  </a:cubicBezTo>
                  <a:cubicBezTo>
                    <a:pt x="1203" y="1525"/>
                    <a:pt x="1108" y="1596"/>
                    <a:pt x="1012" y="1632"/>
                  </a:cubicBezTo>
                  <a:cubicBezTo>
                    <a:pt x="917" y="1656"/>
                    <a:pt x="810" y="1656"/>
                    <a:pt x="715" y="1680"/>
                  </a:cubicBezTo>
                  <a:cubicBezTo>
                    <a:pt x="465" y="1727"/>
                    <a:pt x="239" y="1894"/>
                    <a:pt x="131" y="2120"/>
                  </a:cubicBezTo>
                  <a:cubicBezTo>
                    <a:pt x="0" y="2442"/>
                    <a:pt x="131" y="2835"/>
                    <a:pt x="417" y="3037"/>
                  </a:cubicBezTo>
                  <a:cubicBezTo>
                    <a:pt x="691" y="3239"/>
                    <a:pt x="1084" y="3239"/>
                    <a:pt x="1393" y="3085"/>
                  </a:cubicBezTo>
                  <a:cubicBezTo>
                    <a:pt x="1703" y="2930"/>
                    <a:pt x="1917" y="2620"/>
                    <a:pt x="2013" y="2287"/>
                  </a:cubicBezTo>
                  <a:cubicBezTo>
                    <a:pt x="2060" y="2084"/>
                    <a:pt x="2072" y="1870"/>
                    <a:pt x="2155" y="1668"/>
                  </a:cubicBezTo>
                  <a:cubicBezTo>
                    <a:pt x="2227" y="1537"/>
                    <a:pt x="2322" y="1442"/>
                    <a:pt x="2417" y="1322"/>
                  </a:cubicBezTo>
                  <a:cubicBezTo>
                    <a:pt x="2632" y="1049"/>
                    <a:pt x="2644" y="632"/>
                    <a:pt x="2417" y="358"/>
                  </a:cubicBezTo>
                  <a:close/>
                </a:path>
              </a:pathLst>
            </a:custGeom>
            <a:solidFill>
              <a:srgbClr val="FCD2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8"/>
            <p:cNvSpPr/>
            <p:nvPr/>
          </p:nvSpPr>
          <p:spPr>
            <a:xfrm>
              <a:off x="5828732" y="1277020"/>
              <a:ext cx="133295" cy="209729"/>
            </a:xfrm>
            <a:custGeom>
              <a:rect b="b" l="l" r="r" t="t"/>
              <a:pathLst>
                <a:path extrusionOk="0" h="2025" w="1287">
                  <a:moveTo>
                    <a:pt x="1061" y="24"/>
                  </a:moveTo>
                  <a:cubicBezTo>
                    <a:pt x="525" y="0"/>
                    <a:pt x="1" y="750"/>
                    <a:pt x="441" y="1679"/>
                  </a:cubicBezTo>
                  <a:cubicBezTo>
                    <a:pt x="441" y="1679"/>
                    <a:pt x="977" y="2024"/>
                    <a:pt x="989" y="2024"/>
                  </a:cubicBezTo>
                  <a:cubicBezTo>
                    <a:pt x="1001" y="2012"/>
                    <a:pt x="1287" y="702"/>
                    <a:pt x="1287" y="702"/>
                  </a:cubicBezTo>
                  <a:close/>
                </a:path>
              </a:pathLst>
            </a:custGeom>
            <a:solidFill>
              <a:srgbClr val="FCD2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8"/>
            <p:cNvSpPr/>
            <p:nvPr/>
          </p:nvSpPr>
          <p:spPr>
            <a:xfrm>
              <a:off x="5849756" y="1439730"/>
              <a:ext cx="62971" cy="92592"/>
            </a:xfrm>
            <a:custGeom>
              <a:rect b="b" l="l" r="r" t="t"/>
              <a:pathLst>
                <a:path extrusionOk="0" h="894" w="608">
                  <a:moveTo>
                    <a:pt x="512" y="346"/>
                  </a:moveTo>
                  <a:cubicBezTo>
                    <a:pt x="608" y="560"/>
                    <a:pt x="608" y="786"/>
                    <a:pt x="488" y="834"/>
                  </a:cubicBezTo>
                  <a:cubicBezTo>
                    <a:pt x="381" y="894"/>
                    <a:pt x="215" y="763"/>
                    <a:pt x="107" y="536"/>
                  </a:cubicBezTo>
                  <a:cubicBezTo>
                    <a:pt x="0" y="322"/>
                    <a:pt x="12" y="108"/>
                    <a:pt x="119" y="60"/>
                  </a:cubicBezTo>
                  <a:cubicBezTo>
                    <a:pt x="227" y="1"/>
                    <a:pt x="405" y="132"/>
                    <a:pt x="512" y="346"/>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8"/>
            <p:cNvSpPr/>
            <p:nvPr/>
          </p:nvSpPr>
          <p:spPr>
            <a:xfrm>
              <a:off x="6064252" y="1427405"/>
              <a:ext cx="54374" cy="92592"/>
            </a:xfrm>
            <a:custGeom>
              <a:rect b="b" l="l" r="r" t="t"/>
              <a:pathLst>
                <a:path extrusionOk="0" h="894" w="525">
                  <a:moveTo>
                    <a:pt x="477" y="489"/>
                  </a:moveTo>
                  <a:cubicBezTo>
                    <a:pt x="430" y="727"/>
                    <a:pt x="299" y="894"/>
                    <a:pt x="180" y="870"/>
                  </a:cubicBezTo>
                  <a:cubicBezTo>
                    <a:pt x="61" y="846"/>
                    <a:pt x="1" y="644"/>
                    <a:pt x="49" y="405"/>
                  </a:cubicBezTo>
                  <a:cubicBezTo>
                    <a:pt x="96" y="167"/>
                    <a:pt x="227" y="1"/>
                    <a:pt x="346" y="24"/>
                  </a:cubicBezTo>
                  <a:cubicBezTo>
                    <a:pt x="465" y="48"/>
                    <a:pt x="525" y="263"/>
                    <a:pt x="477" y="489"/>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8"/>
            <p:cNvSpPr/>
            <p:nvPr/>
          </p:nvSpPr>
          <p:spPr>
            <a:xfrm>
              <a:off x="5866949" y="1254752"/>
              <a:ext cx="238107" cy="341677"/>
            </a:xfrm>
            <a:custGeom>
              <a:rect b="b" l="l" r="r" t="t"/>
              <a:pathLst>
                <a:path extrusionOk="0" h="3299" w="2299">
                  <a:moveTo>
                    <a:pt x="596" y="596"/>
                  </a:moveTo>
                  <a:cubicBezTo>
                    <a:pt x="263" y="846"/>
                    <a:pt x="1" y="1358"/>
                    <a:pt x="275" y="2263"/>
                  </a:cubicBezTo>
                  <a:cubicBezTo>
                    <a:pt x="549" y="3180"/>
                    <a:pt x="1049" y="3299"/>
                    <a:pt x="1311" y="3287"/>
                  </a:cubicBezTo>
                  <a:cubicBezTo>
                    <a:pt x="1585" y="3275"/>
                    <a:pt x="2299" y="2870"/>
                    <a:pt x="2144" y="1668"/>
                  </a:cubicBezTo>
                  <a:cubicBezTo>
                    <a:pt x="1930" y="1"/>
                    <a:pt x="596" y="596"/>
                    <a:pt x="596" y="596"/>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8"/>
            <p:cNvSpPr/>
            <p:nvPr/>
          </p:nvSpPr>
          <p:spPr>
            <a:xfrm>
              <a:off x="5901542" y="1219020"/>
              <a:ext cx="241732" cy="249189"/>
            </a:xfrm>
            <a:custGeom>
              <a:rect b="b" l="l" r="r" t="t"/>
              <a:pathLst>
                <a:path extrusionOk="0" h="2406" w="2334">
                  <a:moveTo>
                    <a:pt x="250" y="774"/>
                  </a:moveTo>
                  <a:cubicBezTo>
                    <a:pt x="0" y="1274"/>
                    <a:pt x="1215" y="2405"/>
                    <a:pt x="2179" y="2013"/>
                  </a:cubicBezTo>
                  <a:cubicBezTo>
                    <a:pt x="2179" y="2013"/>
                    <a:pt x="2334" y="1846"/>
                    <a:pt x="2227" y="1572"/>
                  </a:cubicBezTo>
                  <a:cubicBezTo>
                    <a:pt x="2132" y="1286"/>
                    <a:pt x="2108" y="1084"/>
                    <a:pt x="1893" y="774"/>
                  </a:cubicBezTo>
                  <a:cubicBezTo>
                    <a:pt x="1560" y="286"/>
                    <a:pt x="619" y="0"/>
                    <a:pt x="250" y="774"/>
                  </a:cubicBezTo>
                  <a:close/>
                </a:path>
              </a:pathLst>
            </a:custGeom>
            <a:solidFill>
              <a:srgbClr val="FCD2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1" name="Google Shape;551;p38"/>
          <p:cNvGrpSpPr/>
          <p:nvPr/>
        </p:nvGrpSpPr>
        <p:grpSpPr>
          <a:xfrm>
            <a:off x="6964550" y="921354"/>
            <a:ext cx="923380" cy="2719876"/>
            <a:chOff x="6964550" y="921354"/>
            <a:chExt cx="923380" cy="2719876"/>
          </a:xfrm>
        </p:grpSpPr>
        <p:sp>
          <p:nvSpPr>
            <p:cNvPr id="552" name="Google Shape;552;p38"/>
            <p:cNvSpPr/>
            <p:nvPr/>
          </p:nvSpPr>
          <p:spPr>
            <a:xfrm>
              <a:off x="7623011" y="1565520"/>
              <a:ext cx="264919" cy="316608"/>
            </a:xfrm>
            <a:custGeom>
              <a:rect b="b" l="l" r="r" t="t"/>
              <a:pathLst>
                <a:path extrusionOk="0" h="4740" w="3966">
                  <a:moveTo>
                    <a:pt x="2156" y="1"/>
                  </a:moveTo>
                  <a:cubicBezTo>
                    <a:pt x="2656" y="1144"/>
                    <a:pt x="3966" y="3108"/>
                    <a:pt x="2811" y="3930"/>
                  </a:cubicBezTo>
                  <a:cubicBezTo>
                    <a:pt x="1656" y="4739"/>
                    <a:pt x="1" y="298"/>
                    <a:pt x="1" y="298"/>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8"/>
            <p:cNvSpPr/>
            <p:nvPr/>
          </p:nvSpPr>
          <p:spPr>
            <a:xfrm>
              <a:off x="7580062" y="1349240"/>
              <a:ext cx="186966" cy="291093"/>
            </a:xfrm>
            <a:custGeom>
              <a:rect b="b" l="l" r="r" t="t"/>
              <a:pathLst>
                <a:path extrusionOk="0" h="4358" w="2799">
                  <a:moveTo>
                    <a:pt x="1346" y="0"/>
                  </a:moveTo>
                  <a:cubicBezTo>
                    <a:pt x="1954" y="1298"/>
                    <a:pt x="2799" y="3239"/>
                    <a:pt x="2799" y="3239"/>
                  </a:cubicBezTo>
                  <a:cubicBezTo>
                    <a:pt x="2799" y="3239"/>
                    <a:pt x="1537" y="3417"/>
                    <a:pt x="977" y="4358"/>
                  </a:cubicBezTo>
                  <a:cubicBezTo>
                    <a:pt x="977" y="4358"/>
                    <a:pt x="1" y="3215"/>
                    <a:pt x="72" y="1846"/>
                  </a:cubicBezTo>
                  <a:cubicBezTo>
                    <a:pt x="156" y="476"/>
                    <a:pt x="1346" y="0"/>
                    <a:pt x="1346" y="0"/>
                  </a:cubicBezTo>
                  <a:close/>
                </a:path>
              </a:pathLst>
            </a:custGeom>
            <a:solidFill>
              <a:srgbClr val="54C6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38"/>
            <p:cNvSpPr/>
            <p:nvPr/>
          </p:nvSpPr>
          <p:spPr>
            <a:xfrm>
              <a:off x="7019388" y="1370681"/>
              <a:ext cx="156774" cy="344462"/>
            </a:xfrm>
            <a:custGeom>
              <a:rect b="b" l="l" r="r" t="t"/>
              <a:pathLst>
                <a:path extrusionOk="0" h="5157" w="2347">
                  <a:moveTo>
                    <a:pt x="1239" y="1"/>
                  </a:moveTo>
                  <a:cubicBezTo>
                    <a:pt x="406" y="798"/>
                    <a:pt x="1" y="1620"/>
                    <a:pt x="311" y="3954"/>
                  </a:cubicBezTo>
                  <a:cubicBezTo>
                    <a:pt x="311" y="3954"/>
                    <a:pt x="680" y="5156"/>
                    <a:pt x="1954" y="4406"/>
                  </a:cubicBezTo>
                  <a:cubicBezTo>
                    <a:pt x="1954" y="4406"/>
                    <a:pt x="2085" y="4180"/>
                    <a:pt x="2216" y="3454"/>
                  </a:cubicBezTo>
                  <a:cubicBezTo>
                    <a:pt x="2347" y="2727"/>
                    <a:pt x="1239" y="1"/>
                    <a:pt x="1239" y="1"/>
                  </a:cubicBezTo>
                  <a:close/>
                </a:path>
              </a:pathLst>
            </a:custGeom>
            <a:solidFill>
              <a:srgbClr val="54C6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8"/>
            <p:cNvSpPr/>
            <p:nvPr/>
          </p:nvSpPr>
          <p:spPr>
            <a:xfrm>
              <a:off x="7296987" y="2856258"/>
              <a:ext cx="163119" cy="350006"/>
            </a:xfrm>
            <a:custGeom>
              <a:rect b="b" l="l" r="r" t="t"/>
              <a:pathLst>
                <a:path extrusionOk="0" h="5240" w="2442">
                  <a:moveTo>
                    <a:pt x="1215" y="882"/>
                  </a:moveTo>
                  <a:cubicBezTo>
                    <a:pt x="1703" y="2108"/>
                    <a:pt x="2441" y="4382"/>
                    <a:pt x="1453" y="4846"/>
                  </a:cubicBezTo>
                  <a:cubicBezTo>
                    <a:pt x="1453" y="4846"/>
                    <a:pt x="750" y="5239"/>
                    <a:pt x="393" y="3799"/>
                  </a:cubicBezTo>
                  <a:cubicBezTo>
                    <a:pt x="24" y="2358"/>
                    <a:pt x="0" y="989"/>
                    <a:pt x="393" y="501"/>
                  </a:cubicBezTo>
                  <a:cubicBezTo>
                    <a:pt x="774" y="1"/>
                    <a:pt x="1215" y="882"/>
                    <a:pt x="1215" y="882"/>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8"/>
            <p:cNvSpPr/>
            <p:nvPr/>
          </p:nvSpPr>
          <p:spPr>
            <a:xfrm>
              <a:off x="7303332" y="2133341"/>
              <a:ext cx="366718" cy="807284"/>
            </a:xfrm>
            <a:custGeom>
              <a:rect b="b" l="l" r="r" t="t"/>
              <a:pathLst>
                <a:path extrusionOk="0" h="12086" w="5490">
                  <a:moveTo>
                    <a:pt x="5489" y="263"/>
                  </a:moveTo>
                  <a:cubicBezTo>
                    <a:pt x="5204" y="7776"/>
                    <a:pt x="3168" y="8157"/>
                    <a:pt x="2798" y="9252"/>
                  </a:cubicBezTo>
                  <a:cubicBezTo>
                    <a:pt x="2441" y="10335"/>
                    <a:pt x="1953" y="10645"/>
                    <a:pt x="1024" y="12050"/>
                  </a:cubicBezTo>
                  <a:cubicBezTo>
                    <a:pt x="1024" y="12050"/>
                    <a:pt x="262" y="12086"/>
                    <a:pt x="120" y="11002"/>
                  </a:cubicBezTo>
                  <a:cubicBezTo>
                    <a:pt x="1" y="10062"/>
                    <a:pt x="1358" y="4335"/>
                    <a:pt x="1608" y="2168"/>
                  </a:cubicBezTo>
                  <a:cubicBezTo>
                    <a:pt x="1846" y="1"/>
                    <a:pt x="5489" y="263"/>
                    <a:pt x="5489" y="263"/>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8"/>
            <p:cNvSpPr/>
            <p:nvPr/>
          </p:nvSpPr>
          <p:spPr>
            <a:xfrm>
              <a:off x="7410671" y="2002156"/>
              <a:ext cx="293575" cy="549589"/>
            </a:xfrm>
            <a:custGeom>
              <a:rect b="b" l="l" r="r" t="t"/>
              <a:pathLst>
                <a:path extrusionOk="0" h="8228" w="4395">
                  <a:moveTo>
                    <a:pt x="477" y="7394"/>
                  </a:moveTo>
                  <a:cubicBezTo>
                    <a:pt x="846" y="8227"/>
                    <a:pt x="2573" y="7442"/>
                    <a:pt x="3739" y="6513"/>
                  </a:cubicBezTo>
                  <a:cubicBezTo>
                    <a:pt x="3739" y="6513"/>
                    <a:pt x="4394" y="4453"/>
                    <a:pt x="3882" y="2227"/>
                  </a:cubicBezTo>
                  <a:cubicBezTo>
                    <a:pt x="3370" y="0"/>
                    <a:pt x="1" y="2429"/>
                    <a:pt x="1" y="2429"/>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8"/>
            <p:cNvSpPr/>
            <p:nvPr/>
          </p:nvSpPr>
          <p:spPr>
            <a:xfrm>
              <a:off x="7024999" y="2313085"/>
              <a:ext cx="386557" cy="164716"/>
            </a:xfrm>
            <a:custGeom>
              <a:rect b="b" l="l" r="r" t="t"/>
              <a:pathLst>
                <a:path extrusionOk="0" h="2466" w="5787">
                  <a:moveTo>
                    <a:pt x="322" y="1179"/>
                  </a:moveTo>
                  <a:cubicBezTo>
                    <a:pt x="500" y="1596"/>
                    <a:pt x="2501" y="2465"/>
                    <a:pt x="3858" y="2287"/>
                  </a:cubicBezTo>
                  <a:cubicBezTo>
                    <a:pt x="5787" y="2025"/>
                    <a:pt x="0" y="1"/>
                    <a:pt x="322" y="1179"/>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8"/>
            <p:cNvSpPr/>
            <p:nvPr/>
          </p:nvSpPr>
          <p:spPr>
            <a:xfrm>
              <a:off x="7269935" y="3384336"/>
              <a:ext cx="211614" cy="256894"/>
            </a:xfrm>
            <a:custGeom>
              <a:rect b="b" l="l" r="r" t="t"/>
              <a:pathLst>
                <a:path extrusionOk="0" h="3846" w="3168">
                  <a:moveTo>
                    <a:pt x="405" y="357"/>
                  </a:moveTo>
                  <a:cubicBezTo>
                    <a:pt x="143" y="393"/>
                    <a:pt x="108" y="1489"/>
                    <a:pt x="131" y="1798"/>
                  </a:cubicBezTo>
                  <a:cubicBezTo>
                    <a:pt x="191" y="2370"/>
                    <a:pt x="24" y="2429"/>
                    <a:pt x="12" y="3048"/>
                  </a:cubicBezTo>
                  <a:cubicBezTo>
                    <a:pt x="0" y="3489"/>
                    <a:pt x="286" y="3846"/>
                    <a:pt x="727" y="3846"/>
                  </a:cubicBezTo>
                  <a:lnTo>
                    <a:pt x="2370" y="3846"/>
                  </a:lnTo>
                  <a:cubicBezTo>
                    <a:pt x="2703" y="3846"/>
                    <a:pt x="3084" y="3644"/>
                    <a:pt x="3132" y="3322"/>
                  </a:cubicBezTo>
                  <a:cubicBezTo>
                    <a:pt x="3168" y="3001"/>
                    <a:pt x="3037" y="2608"/>
                    <a:pt x="2775" y="2441"/>
                  </a:cubicBezTo>
                  <a:cubicBezTo>
                    <a:pt x="2513" y="2274"/>
                    <a:pt x="2334" y="2108"/>
                    <a:pt x="2334" y="2108"/>
                  </a:cubicBezTo>
                  <a:cubicBezTo>
                    <a:pt x="2334" y="2108"/>
                    <a:pt x="1953" y="750"/>
                    <a:pt x="1560" y="369"/>
                  </a:cubicBezTo>
                  <a:cubicBezTo>
                    <a:pt x="1167" y="0"/>
                    <a:pt x="405" y="357"/>
                    <a:pt x="405" y="357"/>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8"/>
            <p:cNvSpPr/>
            <p:nvPr/>
          </p:nvSpPr>
          <p:spPr>
            <a:xfrm>
              <a:off x="7099742" y="2057796"/>
              <a:ext cx="378608" cy="1371903"/>
            </a:xfrm>
            <a:custGeom>
              <a:rect b="b" l="l" r="r" t="t"/>
              <a:pathLst>
                <a:path extrusionOk="0" h="20539" w="5668">
                  <a:moveTo>
                    <a:pt x="393" y="1144"/>
                  </a:moveTo>
                  <a:cubicBezTo>
                    <a:pt x="1" y="4442"/>
                    <a:pt x="655" y="7728"/>
                    <a:pt x="1953" y="10085"/>
                  </a:cubicBezTo>
                  <a:cubicBezTo>
                    <a:pt x="3025" y="12038"/>
                    <a:pt x="1727" y="12264"/>
                    <a:pt x="1501" y="14336"/>
                  </a:cubicBezTo>
                  <a:cubicBezTo>
                    <a:pt x="1298" y="16157"/>
                    <a:pt x="2941" y="18170"/>
                    <a:pt x="3025" y="19801"/>
                  </a:cubicBezTo>
                  <a:cubicBezTo>
                    <a:pt x="3037" y="20075"/>
                    <a:pt x="2894" y="20277"/>
                    <a:pt x="2906" y="20408"/>
                  </a:cubicBezTo>
                  <a:cubicBezTo>
                    <a:pt x="2929" y="20539"/>
                    <a:pt x="3168" y="20396"/>
                    <a:pt x="3370" y="20265"/>
                  </a:cubicBezTo>
                  <a:cubicBezTo>
                    <a:pt x="3775" y="19991"/>
                    <a:pt x="4108" y="20229"/>
                    <a:pt x="4108" y="20229"/>
                  </a:cubicBezTo>
                  <a:cubicBezTo>
                    <a:pt x="4108" y="20229"/>
                    <a:pt x="3430" y="19491"/>
                    <a:pt x="3763" y="18479"/>
                  </a:cubicBezTo>
                  <a:cubicBezTo>
                    <a:pt x="4096" y="17455"/>
                    <a:pt x="5108" y="15931"/>
                    <a:pt x="4168" y="12955"/>
                  </a:cubicBezTo>
                  <a:cubicBezTo>
                    <a:pt x="3227" y="9966"/>
                    <a:pt x="4680" y="10990"/>
                    <a:pt x="5168" y="6192"/>
                  </a:cubicBezTo>
                  <a:cubicBezTo>
                    <a:pt x="5668" y="1394"/>
                    <a:pt x="524" y="1"/>
                    <a:pt x="393" y="1144"/>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8"/>
            <p:cNvSpPr/>
            <p:nvPr/>
          </p:nvSpPr>
          <p:spPr>
            <a:xfrm>
              <a:off x="7038492" y="2068951"/>
              <a:ext cx="420023" cy="410388"/>
            </a:xfrm>
            <a:custGeom>
              <a:rect b="b" l="l" r="r" t="t"/>
              <a:pathLst>
                <a:path extrusionOk="0" h="6144" w="6288">
                  <a:moveTo>
                    <a:pt x="5990" y="1786"/>
                  </a:moveTo>
                  <a:cubicBezTo>
                    <a:pt x="6287" y="4560"/>
                    <a:pt x="6085" y="6025"/>
                    <a:pt x="6085" y="6025"/>
                  </a:cubicBezTo>
                  <a:cubicBezTo>
                    <a:pt x="6085" y="6025"/>
                    <a:pt x="6287" y="5632"/>
                    <a:pt x="3656" y="5942"/>
                  </a:cubicBezTo>
                  <a:cubicBezTo>
                    <a:pt x="1918" y="6144"/>
                    <a:pt x="1715" y="5215"/>
                    <a:pt x="513" y="4656"/>
                  </a:cubicBezTo>
                  <a:cubicBezTo>
                    <a:pt x="298" y="4549"/>
                    <a:pt x="60" y="4632"/>
                    <a:pt x="120" y="4834"/>
                  </a:cubicBezTo>
                  <a:cubicBezTo>
                    <a:pt x="120" y="4834"/>
                    <a:pt x="1" y="4596"/>
                    <a:pt x="453" y="4191"/>
                  </a:cubicBezTo>
                  <a:cubicBezTo>
                    <a:pt x="1203" y="3525"/>
                    <a:pt x="1001" y="1953"/>
                    <a:pt x="1310" y="977"/>
                  </a:cubicBezTo>
                  <a:cubicBezTo>
                    <a:pt x="1620" y="0"/>
                    <a:pt x="5990" y="1786"/>
                    <a:pt x="5990" y="1786"/>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8"/>
            <p:cNvSpPr/>
            <p:nvPr/>
          </p:nvSpPr>
          <p:spPr>
            <a:xfrm>
              <a:off x="7095000" y="1229143"/>
              <a:ext cx="575060" cy="987030"/>
            </a:xfrm>
            <a:custGeom>
              <a:rect b="b" l="l" r="r" t="t"/>
              <a:pathLst>
                <a:path extrusionOk="0" h="14777" w="8609">
                  <a:moveTo>
                    <a:pt x="2369" y="643"/>
                  </a:moveTo>
                  <a:cubicBezTo>
                    <a:pt x="869" y="1560"/>
                    <a:pt x="214" y="1965"/>
                    <a:pt x="107" y="2120"/>
                  </a:cubicBezTo>
                  <a:cubicBezTo>
                    <a:pt x="0" y="2274"/>
                    <a:pt x="60" y="3346"/>
                    <a:pt x="107" y="4287"/>
                  </a:cubicBezTo>
                  <a:cubicBezTo>
                    <a:pt x="155" y="5227"/>
                    <a:pt x="1036" y="6120"/>
                    <a:pt x="1215" y="7323"/>
                  </a:cubicBezTo>
                  <a:cubicBezTo>
                    <a:pt x="1381" y="8525"/>
                    <a:pt x="1524" y="10335"/>
                    <a:pt x="1215" y="11228"/>
                  </a:cubicBezTo>
                  <a:cubicBezTo>
                    <a:pt x="893" y="12121"/>
                    <a:pt x="464" y="13550"/>
                    <a:pt x="464" y="13550"/>
                  </a:cubicBezTo>
                  <a:cubicBezTo>
                    <a:pt x="464" y="13550"/>
                    <a:pt x="822" y="13288"/>
                    <a:pt x="3250" y="14026"/>
                  </a:cubicBezTo>
                  <a:cubicBezTo>
                    <a:pt x="5667" y="14776"/>
                    <a:pt x="7692" y="14062"/>
                    <a:pt x="8608" y="13800"/>
                  </a:cubicBezTo>
                  <a:cubicBezTo>
                    <a:pt x="8608" y="13800"/>
                    <a:pt x="8323" y="12157"/>
                    <a:pt x="7763" y="10490"/>
                  </a:cubicBezTo>
                  <a:cubicBezTo>
                    <a:pt x="7203" y="8823"/>
                    <a:pt x="7692" y="5942"/>
                    <a:pt x="7763" y="4584"/>
                  </a:cubicBezTo>
                  <a:cubicBezTo>
                    <a:pt x="7763" y="4584"/>
                    <a:pt x="7787" y="2775"/>
                    <a:pt x="8608" y="1798"/>
                  </a:cubicBezTo>
                  <a:cubicBezTo>
                    <a:pt x="8608" y="1798"/>
                    <a:pt x="8192" y="846"/>
                    <a:pt x="5108" y="0"/>
                  </a:cubicBezTo>
                  <a:close/>
                </a:path>
              </a:pathLst>
            </a:custGeom>
            <a:solidFill>
              <a:srgbClr val="54C6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8"/>
            <p:cNvSpPr/>
            <p:nvPr/>
          </p:nvSpPr>
          <p:spPr>
            <a:xfrm>
              <a:off x="7207883" y="1089943"/>
              <a:ext cx="249823" cy="260968"/>
            </a:xfrm>
            <a:custGeom>
              <a:rect b="b" l="l" r="r" t="t"/>
              <a:pathLst>
                <a:path extrusionOk="0" h="3907" w="3740">
                  <a:moveTo>
                    <a:pt x="977" y="906"/>
                  </a:moveTo>
                  <a:cubicBezTo>
                    <a:pt x="1120" y="1513"/>
                    <a:pt x="1084" y="2430"/>
                    <a:pt x="1084" y="2430"/>
                  </a:cubicBezTo>
                  <a:lnTo>
                    <a:pt x="679" y="2727"/>
                  </a:lnTo>
                  <a:cubicBezTo>
                    <a:pt x="679" y="2727"/>
                    <a:pt x="1" y="3847"/>
                    <a:pt x="1465" y="3882"/>
                  </a:cubicBezTo>
                  <a:cubicBezTo>
                    <a:pt x="2918" y="3906"/>
                    <a:pt x="3716" y="3049"/>
                    <a:pt x="3727" y="2573"/>
                  </a:cubicBezTo>
                  <a:cubicBezTo>
                    <a:pt x="3739" y="2096"/>
                    <a:pt x="3156" y="1977"/>
                    <a:pt x="3156" y="1977"/>
                  </a:cubicBezTo>
                  <a:cubicBezTo>
                    <a:pt x="3156" y="1977"/>
                    <a:pt x="3227" y="775"/>
                    <a:pt x="3049" y="382"/>
                  </a:cubicBezTo>
                  <a:cubicBezTo>
                    <a:pt x="2870" y="1"/>
                    <a:pt x="977" y="906"/>
                    <a:pt x="977" y="906"/>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8"/>
            <p:cNvSpPr/>
            <p:nvPr/>
          </p:nvSpPr>
          <p:spPr>
            <a:xfrm>
              <a:off x="7222244" y="921354"/>
              <a:ext cx="202062" cy="165518"/>
            </a:xfrm>
            <a:custGeom>
              <a:rect b="b" l="l" r="r" t="t"/>
              <a:pathLst>
                <a:path extrusionOk="0" h="2478" w="3025">
                  <a:moveTo>
                    <a:pt x="2810" y="1501"/>
                  </a:moveTo>
                  <a:cubicBezTo>
                    <a:pt x="2893" y="1513"/>
                    <a:pt x="2965" y="1465"/>
                    <a:pt x="3000" y="1394"/>
                  </a:cubicBezTo>
                  <a:cubicBezTo>
                    <a:pt x="3024" y="1310"/>
                    <a:pt x="3000" y="1227"/>
                    <a:pt x="2941" y="1179"/>
                  </a:cubicBezTo>
                  <a:cubicBezTo>
                    <a:pt x="2893" y="1144"/>
                    <a:pt x="2822" y="1120"/>
                    <a:pt x="2822" y="1060"/>
                  </a:cubicBezTo>
                  <a:cubicBezTo>
                    <a:pt x="2810" y="977"/>
                    <a:pt x="2929" y="929"/>
                    <a:pt x="2905" y="858"/>
                  </a:cubicBezTo>
                  <a:cubicBezTo>
                    <a:pt x="2893" y="810"/>
                    <a:pt x="2846" y="798"/>
                    <a:pt x="2798" y="798"/>
                  </a:cubicBezTo>
                  <a:cubicBezTo>
                    <a:pt x="2762" y="798"/>
                    <a:pt x="2715" y="822"/>
                    <a:pt x="2679" y="822"/>
                  </a:cubicBezTo>
                  <a:cubicBezTo>
                    <a:pt x="2631" y="822"/>
                    <a:pt x="2584" y="786"/>
                    <a:pt x="2584" y="751"/>
                  </a:cubicBezTo>
                  <a:cubicBezTo>
                    <a:pt x="2584" y="703"/>
                    <a:pt x="2643" y="667"/>
                    <a:pt x="2643" y="620"/>
                  </a:cubicBezTo>
                  <a:cubicBezTo>
                    <a:pt x="2643" y="560"/>
                    <a:pt x="2572" y="548"/>
                    <a:pt x="2512" y="560"/>
                  </a:cubicBezTo>
                  <a:cubicBezTo>
                    <a:pt x="2465" y="572"/>
                    <a:pt x="2405" y="596"/>
                    <a:pt x="2358" y="572"/>
                  </a:cubicBezTo>
                  <a:cubicBezTo>
                    <a:pt x="2286" y="548"/>
                    <a:pt x="2286" y="441"/>
                    <a:pt x="2322" y="358"/>
                  </a:cubicBezTo>
                  <a:cubicBezTo>
                    <a:pt x="2346" y="286"/>
                    <a:pt x="2405" y="203"/>
                    <a:pt x="2381" y="132"/>
                  </a:cubicBezTo>
                  <a:cubicBezTo>
                    <a:pt x="2358" y="48"/>
                    <a:pt x="2286" y="13"/>
                    <a:pt x="2203" y="1"/>
                  </a:cubicBezTo>
                  <a:cubicBezTo>
                    <a:pt x="2119" y="1"/>
                    <a:pt x="2048" y="36"/>
                    <a:pt x="1977" y="72"/>
                  </a:cubicBezTo>
                  <a:cubicBezTo>
                    <a:pt x="1786" y="167"/>
                    <a:pt x="1607" y="298"/>
                    <a:pt x="1441" y="453"/>
                  </a:cubicBezTo>
                  <a:cubicBezTo>
                    <a:pt x="1393" y="489"/>
                    <a:pt x="1357" y="525"/>
                    <a:pt x="1298" y="548"/>
                  </a:cubicBezTo>
                  <a:cubicBezTo>
                    <a:pt x="1238" y="572"/>
                    <a:pt x="1167" y="560"/>
                    <a:pt x="1143" y="513"/>
                  </a:cubicBezTo>
                  <a:cubicBezTo>
                    <a:pt x="1107" y="477"/>
                    <a:pt x="1107" y="417"/>
                    <a:pt x="1095" y="382"/>
                  </a:cubicBezTo>
                  <a:cubicBezTo>
                    <a:pt x="1048" y="298"/>
                    <a:pt x="941" y="275"/>
                    <a:pt x="857" y="310"/>
                  </a:cubicBezTo>
                  <a:cubicBezTo>
                    <a:pt x="703" y="358"/>
                    <a:pt x="595" y="525"/>
                    <a:pt x="631" y="679"/>
                  </a:cubicBezTo>
                  <a:cubicBezTo>
                    <a:pt x="643" y="751"/>
                    <a:pt x="679" y="810"/>
                    <a:pt x="691" y="870"/>
                  </a:cubicBezTo>
                  <a:cubicBezTo>
                    <a:pt x="714" y="941"/>
                    <a:pt x="714" y="1013"/>
                    <a:pt x="667" y="1060"/>
                  </a:cubicBezTo>
                  <a:cubicBezTo>
                    <a:pt x="595" y="1144"/>
                    <a:pt x="476" y="1108"/>
                    <a:pt x="381" y="1072"/>
                  </a:cubicBezTo>
                  <a:cubicBezTo>
                    <a:pt x="286" y="1025"/>
                    <a:pt x="167" y="977"/>
                    <a:pt x="83" y="1037"/>
                  </a:cubicBezTo>
                  <a:cubicBezTo>
                    <a:pt x="0" y="1096"/>
                    <a:pt x="0" y="1239"/>
                    <a:pt x="60" y="1322"/>
                  </a:cubicBezTo>
                  <a:cubicBezTo>
                    <a:pt x="119" y="1406"/>
                    <a:pt x="202" y="1465"/>
                    <a:pt x="286" y="1537"/>
                  </a:cubicBezTo>
                  <a:cubicBezTo>
                    <a:pt x="357" y="1608"/>
                    <a:pt x="345" y="2215"/>
                    <a:pt x="333" y="2477"/>
                  </a:cubicBezTo>
                  <a:cubicBezTo>
                    <a:pt x="881" y="2096"/>
                    <a:pt x="1596" y="1382"/>
                    <a:pt x="2227" y="1382"/>
                  </a:cubicBezTo>
                  <a:cubicBezTo>
                    <a:pt x="2429" y="1382"/>
                    <a:pt x="2619" y="1489"/>
                    <a:pt x="2810" y="1501"/>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8"/>
            <p:cNvSpPr/>
            <p:nvPr/>
          </p:nvSpPr>
          <p:spPr>
            <a:xfrm>
              <a:off x="7227787" y="1078054"/>
              <a:ext cx="48562" cy="74810"/>
            </a:xfrm>
            <a:custGeom>
              <a:rect b="b" l="l" r="r" t="t"/>
              <a:pathLst>
                <a:path extrusionOk="0" h="1120" w="727">
                  <a:moveTo>
                    <a:pt x="631" y="465"/>
                  </a:moveTo>
                  <a:cubicBezTo>
                    <a:pt x="727" y="750"/>
                    <a:pt x="679" y="1012"/>
                    <a:pt x="536" y="1060"/>
                  </a:cubicBezTo>
                  <a:cubicBezTo>
                    <a:pt x="393" y="1119"/>
                    <a:pt x="203" y="929"/>
                    <a:pt x="96" y="655"/>
                  </a:cubicBezTo>
                  <a:cubicBezTo>
                    <a:pt x="0" y="369"/>
                    <a:pt x="48" y="107"/>
                    <a:pt x="191" y="60"/>
                  </a:cubicBezTo>
                  <a:cubicBezTo>
                    <a:pt x="334" y="0"/>
                    <a:pt x="524" y="191"/>
                    <a:pt x="631" y="465"/>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8"/>
            <p:cNvSpPr/>
            <p:nvPr/>
          </p:nvSpPr>
          <p:spPr>
            <a:xfrm>
              <a:off x="7401119" y="1071641"/>
              <a:ext cx="47827" cy="74076"/>
            </a:xfrm>
            <a:custGeom>
              <a:rect b="b" l="l" r="r" t="t"/>
              <a:pathLst>
                <a:path extrusionOk="0" h="1109" w="716">
                  <a:moveTo>
                    <a:pt x="632" y="644"/>
                  </a:moveTo>
                  <a:cubicBezTo>
                    <a:pt x="537" y="930"/>
                    <a:pt x="334" y="1108"/>
                    <a:pt x="191" y="1061"/>
                  </a:cubicBezTo>
                  <a:cubicBezTo>
                    <a:pt x="49" y="1013"/>
                    <a:pt x="1" y="751"/>
                    <a:pt x="96" y="465"/>
                  </a:cubicBezTo>
                  <a:cubicBezTo>
                    <a:pt x="191" y="191"/>
                    <a:pt x="382" y="1"/>
                    <a:pt x="537" y="49"/>
                  </a:cubicBezTo>
                  <a:cubicBezTo>
                    <a:pt x="680" y="96"/>
                    <a:pt x="715" y="370"/>
                    <a:pt x="632" y="644"/>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8"/>
            <p:cNvSpPr/>
            <p:nvPr/>
          </p:nvSpPr>
          <p:spPr>
            <a:xfrm>
              <a:off x="7253236" y="1000906"/>
              <a:ext cx="174208" cy="199650"/>
            </a:xfrm>
            <a:custGeom>
              <a:rect b="b" l="l" r="r" t="t"/>
              <a:pathLst>
                <a:path extrusionOk="0" h="2989" w="2608">
                  <a:moveTo>
                    <a:pt x="2548" y="1060"/>
                  </a:moveTo>
                  <a:cubicBezTo>
                    <a:pt x="2608" y="2048"/>
                    <a:pt x="2417" y="2810"/>
                    <a:pt x="1393" y="2894"/>
                  </a:cubicBezTo>
                  <a:cubicBezTo>
                    <a:pt x="346" y="2989"/>
                    <a:pt x="60" y="2096"/>
                    <a:pt x="0" y="1298"/>
                  </a:cubicBezTo>
                  <a:cubicBezTo>
                    <a:pt x="0" y="1298"/>
                    <a:pt x="36" y="1072"/>
                    <a:pt x="393" y="798"/>
                  </a:cubicBezTo>
                  <a:cubicBezTo>
                    <a:pt x="762" y="524"/>
                    <a:pt x="1572" y="0"/>
                    <a:pt x="2048" y="310"/>
                  </a:cubicBezTo>
                  <a:cubicBezTo>
                    <a:pt x="2525" y="619"/>
                    <a:pt x="2548" y="1060"/>
                    <a:pt x="2548" y="1060"/>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8"/>
            <p:cNvSpPr/>
            <p:nvPr/>
          </p:nvSpPr>
          <p:spPr>
            <a:xfrm>
              <a:off x="7246089" y="1041450"/>
              <a:ext cx="189304" cy="65259"/>
            </a:xfrm>
            <a:custGeom>
              <a:rect b="b" l="l" r="r" t="t"/>
              <a:pathLst>
                <a:path extrusionOk="0" h="977" w="2834">
                  <a:moveTo>
                    <a:pt x="2632" y="12"/>
                  </a:moveTo>
                  <a:cubicBezTo>
                    <a:pt x="2417" y="12"/>
                    <a:pt x="869" y="12"/>
                    <a:pt x="619" y="84"/>
                  </a:cubicBezTo>
                  <a:cubicBezTo>
                    <a:pt x="405" y="143"/>
                    <a:pt x="72" y="524"/>
                    <a:pt x="0" y="608"/>
                  </a:cubicBezTo>
                  <a:cubicBezTo>
                    <a:pt x="48" y="608"/>
                    <a:pt x="96" y="632"/>
                    <a:pt x="131" y="679"/>
                  </a:cubicBezTo>
                  <a:cubicBezTo>
                    <a:pt x="203" y="620"/>
                    <a:pt x="393" y="417"/>
                    <a:pt x="429" y="417"/>
                  </a:cubicBezTo>
                  <a:cubicBezTo>
                    <a:pt x="488" y="405"/>
                    <a:pt x="453" y="977"/>
                    <a:pt x="929" y="977"/>
                  </a:cubicBezTo>
                  <a:cubicBezTo>
                    <a:pt x="1441" y="977"/>
                    <a:pt x="1369" y="489"/>
                    <a:pt x="1548" y="489"/>
                  </a:cubicBezTo>
                  <a:cubicBezTo>
                    <a:pt x="1762" y="489"/>
                    <a:pt x="1667" y="977"/>
                    <a:pt x="2251" y="941"/>
                  </a:cubicBezTo>
                  <a:cubicBezTo>
                    <a:pt x="2834" y="905"/>
                    <a:pt x="2739" y="1"/>
                    <a:pt x="2632" y="12"/>
                  </a:cubicBezTo>
                  <a:close/>
                </a:path>
              </a:pathLst>
            </a:custGeom>
            <a:solidFill>
              <a:srgbClr val="1D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8"/>
            <p:cNvSpPr/>
            <p:nvPr/>
          </p:nvSpPr>
          <p:spPr>
            <a:xfrm>
              <a:off x="7242883" y="980200"/>
              <a:ext cx="192510" cy="101061"/>
            </a:xfrm>
            <a:custGeom>
              <a:rect b="b" l="l" r="r" t="t"/>
              <a:pathLst>
                <a:path extrusionOk="0" h="1513" w="2882">
                  <a:moveTo>
                    <a:pt x="2787" y="918"/>
                  </a:moveTo>
                  <a:lnTo>
                    <a:pt x="2691" y="810"/>
                  </a:lnTo>
                  <a:cubicBezTo>
                    <a:pt x="2691" y="810"/>
                    <a:pt x="2668" y="584"/>
                    <a:pt x="2596" y="477"/>
                  </a:cubicBezTo>
                  <a:cubicBezTo>
                    <a:pt x="2525" y="370"/>
                    <a:pt x="2144" y="1"/>
                    <a:pt x="1477" y="13"/>
                  </a:cubicBezTo>
                  <a:cubicBezTo>
                    <a:pt x="798" y="13"/>
                    <a:pt x="1" y="584"/>
                    <a:pt x="13" y="965"/>
                  </a:cubicBezTo>
                  <a:cubicBezTo>
                    <a:pt x="13" y="1310"/>
                    <a:pt x="13" y="1453"/>
                    <a:pt x="36" y="1513"/>
                  </a:cubicBezTo>
                  <a:cubicBezTo>
                    <a:pt x="36" y="1513"/>
                    <a:pt x="36" y="1513"/>
                    <a:pt x="36" y="1513"/>
                  </a:cubicBezTo>
                  <a:cubicBezTo>
                    <a:pt x="36" y="1465"/>
                    <a:pt x="36" y="1263"/>
                    <a:pt x="370" y="1096"/>
                  </a:cubicBezTo>
                  <a:cubicBezTo>
                    <a:pt x="346" y="1370"/>
                    <a:pt x="715" y="1191"/>
                    <a:pt x="941" y="1037"/>
                  </a:cubicBezTo>
                  <a:cubicBezTo>
                    <a:pt x="1167" y="894"/>
                    <a:pt x="1525" y="667"/>
                    <a:pt x="1953" y="751"/>
                  </a:cubicBezTo>
                  <a:cubicBezTo>
                    <a:pt x="2358" y="822"/>
                    <a:pt x="2763" y="1191"/>
                    <a:pt x="2811" y="1120"/>
                  </a:cubicBezTo>
                  <a:cubicBezTo>
                    <a:pt x="2811" y="1132"/>
                    <a:pt x="2882" y="1025"/>
                    <a:pt x="2787" y="918"/>
                  </a:cubicBezTo>
                  <a:close/>
                </a:path>
              </a:pathLst>
            </a:custGeom>
            <a:solidFill>
              <a:srgbClr val="CA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8"/>
            <p:cNvSpPr/>
            <p:nvPr/>
          </p:nvSpPr>
          <p:spPr>
            <a:xfrm>
              <a:off x="6964550" y="1634720"/>
              <a:ext cx="190907" cy="265711"/>
            </a:xfrm>
            <a:custGeom>
              <a:rect b="b" l="l" r="r" t="t"/>
              <a:pathLst>
                <a:path extrusionOk="0" h="3978" w="2858">
                  <a:moveTo>
                    <a:pt x="1132" y="1"/>
                  </a:moveTo>
                  <a:cubicBezTo>
                    <a:pt x="1036" y="977"/>
                    <a:pt x="1012" y="905"/>
                    <a:pt x="751" y="1453"/>
                  </a:cubicBezTo>
                  <a:cubicBezTo>
                    <a:pt x="489" y="1989"/>
                    <a:pt x="0" y="2334"/>
                    <a:pt x="834" y="3977"/>
                  </a:cubicBezTo>
                  <a:cubicBezTo>
                    <a:pt x="834" y="3977"/>
                    <a:pt x="1477" y="3882"/>
                    <a:pt x="1524" y="3703"/>
                  </a:cubicBezTo>
                  <a:cubicBezTo>
                    <a:pt x="1572" y="3525"/>
                    <a:pt x="1524" y="3370"/>
                    <a:pt x="1858" y="2822"/>
                  </a:cubicBezTo>
                  <a:cubicBezTo>
                    <a:pt x="2203" y="2263"/>
                    <a:pt x="2334" y="1941"/>
                    <a:pt x="2298" y="1691"/>
                  </a:cubicBezTo>
                  <a:cubicBezTo>
                    <a:pt x="2275" y="1453"/>
                    <a:pt x="2858" y="251"/>
                    <a:pt x="2858" y="251"/>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8"/>
            <p:cNvSpPr/>
            <p:nvPr/>
          </p:nvSpPr>
          <p:spPr>
            <a:xfrm>
              <a:off x="7012241" y="1863758"/>
              <a:ext cx="156774" cy="161510"/>
            </a:xfrm>
            <a:custGeom>
              <a:rect b="b" l="l" r="r" t="t"/>
              <a:pathLst>
                <a:path extrusionOk="0" h="2418" w="2347">
                  <a:moveTo>
                    <a:pt x="120" y="548"/>
                  </a:moveTo>
                  <a:cubicBezTo>
                    <a:pt x="501" y="84"/>
                    <a:pt x="799" y="1"/>
                    <a:pt x="1013" y="12"/>
                  </a:cubicBezTo>
                  <a:cubicBezTo>
                    <a:pt x="1227" y="24"/>
                    <a:pt x="1656" y="251"/>
                    <a:pt x="1692" y="405"/>
                  </a:cubicBezTo>
                  <a:cubicBezTo>
                    <a:pt x="1727" y="560"/>
                    <a:pt x="1692" y="608"/>
                    <a:pt x="1811" y="774"/>
                  </a:cubicBezTo>
                  <a:cubicBezTo>
                    <a:pt x="1953" y="953"/>
                    <a:pt x="1858" y="1132"/>
                    <a:pt x="1727" y="1191"/>
                  </a:cubicBezTo>
                  <a:cubicBezTo>
                    <a:pt x="1608" y="1263"/>
                    <a:pt x="1430" y="1322"/>
                    <a:pt x="1441" y="1048"/>
                  </a:cubicBezTo>
                  <a:cubicBezTo>
                    <a:pt x="1441" y="774"/>
                    <a:pt x="1168" y="691"/>
                    <a:pt x="1168" y="691"/>
                  </a:cubicBezTo>
                  <a:cubicBezTo>
                    <a:pt x="1168" y="691"/>
                    <a:pt x="1168" y="977"/>
                    <a:pt x="1215" y="1084"/>
                  </a:cubicBezTo>
                  <a:cubicBezTo>
                    <a:pt x="1263" y="1179"/>
                    <a:pt x="1537" y="1441"/>
                    <a:pt x="1596" y="1465"/>
                  </a:cubicBezTo>
                  <a:cubicBezTo>
                    <a:pt x="1644" y="1477"/>
                    <a:pt x="1751" y="1441"/>
                    <a:pt x="1751" y="1441"/>
                  </a:cubicBezTo>
                  <a:cubicBezTo>
                    <a:pt x="1751" y="1441"/>
                    <a:pt x="1989" y="1167"/>
                    <a:pt x="2132" y="1179"/>
                  </a:cubicBezTo>
                  <a:cubicBezTo>
                    <a:pt x="2275" y="1203"/>
                    <a:pt x="2346" y="1275"/>
                    <a:pt x="2299" y="1370"/>
                  </a:cubicBezTo>
                  <a:cubicBezTo>
                    <a:pt x="2251" y="1465"/>
                    <a:pt x="2073" y="1810"/>
                    <a:pt x="1906" y="1846"/>
                  </a:cubicBezTo>
                  <a:cubicBezTo>
                    <a:pt x="1751" y="1870"/>
                    <a:pt x="1751" y="2132"/>
                    <a:pt x="1537" y="2215"/>
                  </a:cubicBezTo>
                  <a:cubicBezTo>
                    <a:pt x="1322" y="2298"/>
                    <a:pt x="918" y="2418"/>
                    <a:pt x="751" y="2298"/>
                  </a:cubicBezTo>
                  <a:cubicBezTo>
                    <a:pt x="584" y="2179"/>
                    <a:pt x="120" y="1763"/>
                    <a:pt x="72" y="1620"/>
                  </a:cubicBezTo>
                  <a:cubicBezTo>
                    <a:pt x="25" y="1465"/>
                    <a:pt x="1" y="691"/>
                    <a:pt x="120" y="548"/>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8"/>
            <p:cNvSpPr/>
            <p:nvPr/>
          </p:nvSpPr>
          <p:spPr>
            <a:xfrm>
              <a:off x="7584871" y="1585425"/>
              <a:ext cx="246616" cy="266445"/>
            </a:xfrm>
            <a:custGeom>
              <a:rect b="b" l="l" r="r" t="t"/>
              <a:pathLst>
                <a:path extrusionOk="0" h="3989" w="3692">
                  <a:moveTo>
                    <a:pt x="107" y="0"/>
                  </a:moveTo>
                  <a:cubicBezTo>
                    <a:pt x="715" y="572"/>
                    <a:pt x="1203" y="834"/>
                    <a:pt x="2263" y="1191"/>
                  </a:cubicBezTo>
                  <a:cubicBezTo>
                    <a:pt x="3334" y="1560"/>
                    <a:pt x="3691" y="2346"/>
                    <a:pt x="3620" y="3167"/>
                  </a:cubicBezTo>
                  <a:cubicBezTo>
                    <a:pt x="3548" y="3989"/>
                    <a:pt x="2620" y="3703"/>
                    <a:pt x="2286" y="3489"/>
                  </a:cubicBezTo>
                  <a:cubicBezTo>
                    <a:pt x="1096" y="2727"/>
                    <a:pt x="1024" y="1739"/>
                    <a:pt x="0" y="1036"/>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8"/>
            <p:cNvSpPr/>
            <p:nvPr/>
          </p:nvSpPr>
          <p:spPr>
            <a:xfrm>
              <a:off x="7427370" y="1506674"/>
              <a:ext cx="174275" cy="159907"/>
            </a:xfrm>
            <a:custGeom>
              <a:rect b="b" l="l" r="r" t="t"/>
              <a:pathLst>
                <a:path extrusionOk="0" h="2394" w="2609">
                  <a:moveTo>
                    <a:pt x="2358" y="2215"/>
                  </a:moveTo>
                  <a:cubicBezTo>
                    <a:pt x="2215" y="2394"/>
                    <a:pt x="1799" y="2299"/>
                    <a:pt x="1489" y="2287"/>
                  </a:cubicBezTo>
                  <a:cubicBezTo>
                    <a:pt x="1180" y="2263"/>
                    <a:pt x="1037" y="2120"/>
                    <a:pt x="1001" y="2120"/>
                  </a:cubicBezTo>
                  <a:cubicBezTo>
                    <a:pt x="977" y="2120"/>
                    <a:pt x="501" y="2394"/>
                    <a:pt x="251" y="2287"/>
                  </a:cubicBezTo>
                  <a:cubicBezTo>
                    <a:pt x="1" y="2180"/>
                    <a:pt x="84" y="1632"/>
                    <a:pt x="156" y="1358"/>
                  </a:cubicBezTo>
                  <a:cubicBezTo>
                    <a:pt x="239" y="1072"/>
                    <a:pt x="37" y="834"/>
                    <a:pt x="168" y="620"/>
                  </a:cubicBezTo>
                  <a:cubicBezTo>
                    <a:pt x="299" y="394"/>
                    <a:pt x="477" y="215"/>
                    <a:pt x="703" y="108"/>
                  </a:cubicBezTo>
                  <a:cubicBezTo>
                    <a:pt x="930" y="1"/>
                    <a:pt x="1168" y="191"/>
                    <a:pt x="1525" y="108"/>
                  </a:cubicBezTo>
                  <a:cubicBezTo>
                    <a:pt x="1870" y="24"/>
                    <a:pt x="2323" y="834"/>
                    <a:pt x="2465" y="1179"/>
                  </a:cubicBezTo>
                  <a:cubicBezTo>
                    <a:pt x="2608" y="1513"/>
                    <a:pt x="2358" y="2215"/>
                    <a:pt x="2358" y="2215"/>
                  </a:cubicBezTo>
                  <a:close/>
                </a:path>
              </a:pathLst>
            </a:custGeom>
            <a:solidFill>
              <a:srgbClr val="F3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4" name="Google Shape;574;p38"/>
          <p:cNvSpPr/>
          <p:nvPr/>
        </p:nvSpPr>
        <p:spPr>
          <a:xfrm rot="2906884">
            <a:off x="2483638" y="3812257"/>
            <a:ext cx="502632" cy="519560"/>
          </a:xfrm>
          <a:custGeom>
            <a:rect b="b" l="l" r="r" t="t"/>
            <a:pathLst>
              <a:path extrusionOk="0" h="7600" w="7352">
                <a:moveTo>
                  <a:pt x="3288" y="0"/>
                </a:moveTo>
                <a:lnTo>
                  <a:pt x="2885" y="977"/>
                </a:lnTo>
                <a:cubicBezTo>
                  <a:pt x="2828" y="1091"/>
                  <a:pt x="2719" y="1165"/>
                  <a:pt x="2594" y="1165"/>
                </a:cubicBezTo>
                <a:cubicBezTo>
                  <a:pt x="2583" y="1165"/>
                  <a:pt x="2571" y="1165"/>
                  <a:pt x="2559" y="1163"/>
                </a:cubicBezTo>
                <a:lnTo>
                  <a:pt x="2078" y="1086"/>
                </a:lnTo>
                <a:lnTo>
                  <a:pt x="2559" y="2854"/>
                </a:lnTo>
                <a:cubicBezTo>
                  <a:pt x="2582" y="2966"/>
                  <a:pt x="2498" y="3046"/>
                  <a:pt x="2409" y="3046"/>
                </a:cubicBezTo>
                <a:cubicBezTo>
                  <a:pt x="2375" y="3046"/>
                  <a:pt x="2341" y="3035"/>
                  <a:pt x="2311" y="3009"/>
                </a:cubicBezTo>
                <a:lnTo>
                  <a:pt x="1489" y="2233"/>
                </a:lnTo>
                <a:lnTo>
                  <a:pt x="1458" y="2575"/>
                </a:lnTo>
                <a:cubicBezTo>
                  <a:pt x="1429" y="2749"/>
                  <a:pt x="1277" y="2855"/>
                  <a:pt x="1118" y="2855"/>
                </a:cubicBezTo>
                <a:cubicBezTo>
                  <a:pt x="1107" y="2855"/>
                  <a:pt x="1097" y="2855"/>
                  <a:pt x="1086" y="2854"/>
                </a:cubicBezTo>
                <a:lnTo>
                  <a:pt x="295" y="2699"/>
                </a:lnTo>
                <a:lnTo>
                  <a:pt x="527" y="3707"/>
                </a:lnTo>
                <a:cubicBezTo>
                  <a:pt x="558" y="3846"/>
                  <a:pt x="496" y="3955"/>
                  <a:pt x="388" y="4033"/>
                </a:cubicBezTo>
                <a:lnTo>
                  <a:pt x="0" y="4281"/>
                </a:lnTo>
                <a:lnTo>
                  <a:pt x="1923" y="5134"/>
                </a:lnTo>
                <a:cubicBezTo>
                  <a:pt x="2109" y="5242"/>
                  <a:pt x="2233" y="5444"/>
                  <a:pt x="2171" y="5661"/>
                </a:cubicBezTo>
                <a:lnTo>
                  <a:pt x="2047" y="6095"/>
                </a:lnTo>
                <a:lnTo>
                  <a:pt x="3583" y="5801"/>
                </a:lnTo>
                <a:cubicBezTo>
                  <a:pt x="3592" y="5799"/>
                  <a:pt x="3602" y="5798"/>
                  <a:pt x="3612" y="5798"/>
                </a:cubicBezTo>
                <a:cubicBezTo>
                  <a:pt x="3682" y="5798"/>
                  <a:pt x="3753" y="5845"/>
                  <a:pt x="3753" y="5940"/>
                </a:cubicBezTo>
                <a:lnTo>
                  <a:pt x="3877" y="7600"/>
                </a:lnTo>
                <a:lnTo>
                  <a:pt x="4188" y="7569"/>
                </a:lnTo>
                <a:lnTo>
                  <a:pt x="3970" y="5909"/>
                </a:lnTo>
                <a:cubicBezTo>
                  <a:pt x="3955" y="5832"/>
                  <a:pt x="4033" y="5754"/>
                  <a:pt x="4110" y="5754"/>
                </a:cubicBezTo>
                <a:lnTo>
                  <a:pt x="5677" y="5739"/>
                </a:lnTo>
                <a:lnTo>
                  <a:pt x="5490" y="5335"/>
                </a:lnTo>
                <a:cubicBezTo>
                  <a:pt x="5382" y="5118"/>
                  <a:pt x="5444" y="4886"/>
                  <a:pt x="5646" y="4777"/>
                </a:cubicBezTo>
                <a:lnTo>
                  <a:pt x="7352" y="3552"/>
                </a:lnTo>
                <a:lnTo>
                  <a:pt x="6902" y="3381"/>
                </a:lnTo>
                <a:cubicBezTo>
                  <a:pt x="6778" y="3335"/>
                  <a:pt x="6700" y="3195"/>
                  <a:pt x="6700" y="3086"/>
                </a:cubicBezTo>
                <a:lnTo>
                  <a:pt x="6747" y="2063"/>
                </a:lnTo>
                <a:lnTo>
                  <a:pt x="6002" y="2342"/>
                </a:lnTo>
                <a:cubicBezTo>
                  <a:pt x="5966" y="2356"/>
                  <a:pt x="5929" y="2363"/>
                  <a:pt x="5892" y="2363"/>
                </a:cubicBezTo>
                <a:cubicBezTo>
                  <a:pt x="5768" y="2363"/>
                  <a:pt x="5647" y="2287"/>
                  <a:pt x="5599" y="2156"/>
                </a:cubicBezTo>
                <a:lnTo>
                  <a:pt x="5490" y="1830"/>
                </a:lnTo>
                <a:lnTo>
                  <a:pt x="4839" y="2730"/>
                </a:lnTo>
                <a:cubicBezTo>
                  <a:pt x="4805" y="2781"/>
                  <a:pt x="4759" y="2803"/>
                  <a:pt x="4715" y="2803"/>
                </a:cubicBezTo>
                <a:cubicBezTo>
                  <a:pt x="4637" y="2803"/>
                  <a:pt x="4566" y="2735"/>
                  <a:pt x="4575" y="2637"/>
                </a:cubicBezTo>
                <a:lnTo>
                  <a:pt x="4715" y="822"/>
                </a:lnTo>
                <a:lnTo>
                  <a:pt x="4715" y="822"/>
                </a:lnTo>
                <a:lnTo>
                  <a:pt x="4250" y="993"/>
                </a:lnTo>
                <a:cubicBezTo>
                  <a:pt x="4212" y="1009"/>
                  <a:pt x="4174" y="1017"/>
                  <a:pt x="4136" y="1017"/>
                </a:cubicBezTo>
                <a:cubicBezTo>
                  <a:pt x="4033" y="1017"/>
                  <a:pt x="3934" y="959"/>
                  <a:pt x="3877" y="869"/>
                </a:cubicBezTo>
                <a:lnTo>
                  <a:pt x="3288" y="0"/>
                </a:lnTo>
                <a:close/>
              </a:path>
            </a:pathLst>
          </a:custGeom>
          <a:solidFill>
            <a:srgbClr val="CBE7EA">
              <a:alpha val="379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39"/>
          <p:cNvSpPr txBox="1"/>
          <p:nvPr>
            <p:ph idx="1" type="subTitle"/>
          </p:nvPr>
        </p:nvSpPr>
        <p:spPr>
          <a:xfrm>
            <a:off x="713225" y="1573050"/>
            <a:ext cx="4038000" cy="2745600"/>
          </a:xfrm>
          <a:prstGeom prst="rect">
            <a:avLst/>
          </a:prstGeom>
        </p:spPr>
        <p:txBody>
          <a:bodyPr anchorCtr="0" anchor="ctr" bIns="91425" lIns="91425" spcFirstLastPara="1" rIns="91425" wrap="square" tIns="91425">
            <a:noAutofit/>
          </a:bodyPr>
          <a:lstStyle/>
          <a:p>
            <a:pPr indent="0" lvl="0" marL="0" rtl="0" algn="l">
              <a:spcBef>
                <a:spcPts val="200"/>
              </a:spcBef>
              <a:spcAft>
                <a:spcPts val="0"/>
              </a:spcAft>
              <a:buClr>
                <a:srgbClr val="184480"/>
              </a:buClr>
              <a:buFont typeface="Arial"/>
              <a:buNone/>
            </a:pPr>
            <a:r>
              <a:rPr lang="en" sz="1500"/>
              <a:t>22-year-old recent grad working at Soul Cycle before going to med school. </a:t>
            </a:r>
            <a:endParaRPr sz="1500"/>
          </a:p>
          <a:p>
            <a:pPr indent="0" lvl="0" marL="0" rtl="0" algn="l">
              <a:spcBef>
                <a:spcPts val="200"/>
              </a:spcBef>
              <a:spcAft>
                <a:spcPts val="0"/>
              </a:spcAft>
              <a:buClr>
                <a:srgbClr val="184480"/>
              </a:buClr>
              <a:buFont typeface="Arial"/>
              <a:buNone/>
            </a:pPr>
            <a:r>
              <a:t/>
            </a:r>
            <a:endParaRPr/>
          </a:p>
          <a:p>
            <a:pPr indent="0" lvl="0" marL="0" rtl="0" algn="l">
              <a:spcBef>
                <a:spcPts val="200"/>
              </a:spcBef>
              <a:spcAft>
                <a:spcPts val="0"/>
              </a:spcAft>
              <a:buClr>
                <a:srgbClr val="184480"/>
              </a:buClr>
              <a:buFont typeface="Arial"/>
              <a:buNone/>
            </a:pPr>
            <a:r>
              <a:rPr b="1" lang="en" sz="1500"/>
              <a:t>Key Insights</a:t>
            </a:r>
            <a:endParaRPr sz="1500"/>
          </a:p>
          <a:p>
            <a:pPr indent="-323850" lvl="0" marL="457200" rtl="0" algn="l">
              <a:spcBef>
                <a:spcPts val="200"/>
              </a:spcBef>
              <a:spcAft>
                <a:spcPts val="0"/>
              </a:spcAft>
              <a:buClr>
                <a:schemeClr val="dk1"/>
              </a:buClr>
              <a:buSzPts val="1500"/>
              <a:buFont typeface="Work Sans"/>
              <a:buChar char="●"/>
            </a:pPr>
            <a:r>
              <a:rPr lang="en" sz="1500"/>
              <a:t>Too much </a:t>
            </a:r>
            <a:r>
              <a:rPr b="1" lang="en" sz="1500"/>
              <a:t>misinformation</a:t>
            </a:r>
            <a:r>
              <a:rPr lang="en" sz="1500"/>
              <a:t> online compared for a society highly-geared towards tech use</a:t>
            </a:r>
            <a:endParaRPr sz="1500"/>
          </a:p>
          <a:p>
            <a:pPr indent="-323850" lvl="0" marL="457200" rtl="0" algn="l">
              <a:spcBef>
                <a:spcPts val="0"/>
              </a:spcBef>
              <a:spcAft>
                <a:spcPts val="0"/>
              </a:spcAft>
              <a:buClr>
                <a:schemeClr val="dk1"/>
              </a:buClr>
              <a:buSzPts val="1500"/>
              <a:buFont typeface="Work Sans"/>
              <a:buChar char="●"/>
            </a:pPr>
            <a:r>
              <a:rPr lang="en" sz="1500"/>
              <a:t>Does </a:t>
            </a:r>
            <a:r>
              <a:rPr b="1" lang="en" sz="1500"/>
              <a:t>not</a:t>
            </a:r>
            <a:r>
              <a:rPr lang="en" sz="1500"/>
              <a:t> enjoy being instructed in her workouts</a:t>
            </a:r>
            <a:endParaRPr sz="1500"/>
          </a:p>
          <a:p>
            <a:pPr indent="-323850" lvl="0" marL="457200" rtl="0" algn="l">
              <a:spcBef>
                <a:spcPts val="0"/>
              </a:spcBef>
              <a:spcAft>
                <a:spcPts val="0"/>
              </a:spcAft>
              <a:buClr>
                <a:schemeClr val="dk1"/>
              </a:buClr>
              <a:buSzPts val="1500"/>
              <a:buFont typeface="Work Sans"/>
              <a:buChar char="●"/>
            </a:pPr>
            <a:r>
              <a:rPr lang="en" sz="1500"/>
              <a:t>Joining group classes has helped her find </a:t>
            </a:r>
            <a:r>
              <a:rPr b="1" lang="en" sz="1500"/>
              <a:t>close relationships</a:t>
            </a:r>
            <a:endParaRPr b="1" sz="1500"/>
          </a:p>
          <a:p>
            <a:pPr indent="0" lvl="0" marL="0" rtl="0" algn="l">
              <a:spcBef>
                <a:spcPts val="0"/>
              </a:spcBef>
              <a:spcAft>
                <a:spcPts val="0"/>
              </a:spcAft>
              <a:buNone/>
            </a:pPr>
            <a:r>
              <a:t/>
            </a:r>
            <a:endParaRPr/>
          </a:p>
        </p:txBody>
      </p:sp>
      <p:sp>
        <p:nvSpPr>
          <p:cNvPr id="580" name="Google Shape;580;p39"/>
          <p:cNvSpPr txBox="1"/>
          <p:nvPr>
            <p:ph type="title"/>
          </p:nvPr>
        </p:nvSpPr>
        <p:spPr>
          <a:xfrm>
            <a:off x="713225" y="748650"/>
            <a:ext cx="4038000" cy="74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MADELEINE</a:t>
            </a:r>
            <a:endParaRPr/>
          </a:p>
        </p:txBody>
      </p:sp>
      <p:grpSp>
        <p:nvGrpSpPr>
          <p:cNvPr id="581" name="Google Shape;581;p39"/>
          <p:cNvGrpSpPr/>
          <p:nvPr/>
        </p:nvGrpSpPr>
        <p:grpSpPr>
          <a:xfrm>
            <a:off x="4751224" y="87448"/>
            <a:ext cx="1078854" cy="904114"/>
            <a:chOff x="9958224" y="-3911252"/>
            <a:chExt cx="1078854" cy="904114"/>
          </a:xfrm>
        </p:grpSpPr>
        <p:sp>
          <p:nvSpPr>
            <p:cNvPr id="582" name="Google Shape;582;p39"/>
            <p:cNvSpPr/>
            <p:nvPr/>
          </p:nvSpPr>
          <p:spPr>
            <a:xfrm rot="-4276674">
              <a:off x="10121790" y="-3873466"/>
              <a:ext cx="673902" cy="828543"/>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9"/>
            <p:cNvSpPr/>
            <p:nvPr/>
          </p:nvSpPr>
          <p:spPr>
            <a:xfrm rot="-4276674">
              <a:off x="10811348" y="-3736018"/>
              <a:ext cx="190784" cy="210574"/>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84" name="Google Shape;584;p39"/>
          <p:cNvPicPr preferRelativeResize="0"/>
          <p:nvPr/>
        </p:nvPicPr>
        <p:blipFill rotWithShape="1">
          <a:blip r:embed="rId3">
            <a:alphaModFix/>
          </a:blip>
          <a:srcRect b="3913" l="0" r="0" t="22389"/>
          <a:stretch/>
        </p:blipFill>
        <p:spPr>
          <a:xfrm>
            <a:off x="5027100" y="899400"/>
            <a:ext cx="3403800" cy="3344700"/>
          </a:xfrm>
          <a:prstGeom prst="flowChartConnector">
            <a:avLst/>
          </a:prstGeom>
          <a:noFill/>
          <a:ln>
            <a:noFill/>
          </a:ln>
        </p:spPr>
      </p:pic>
      <p:sp>
        <p:nvSpPr>
          <p:cNvPr id="585" name="Google Shape;585;p39"/>
          <p:cNvSpPr/>
          <p:nvPr/>
        </p:nvSpPr>
        <p:spPr>
          <a:xfrm rot="3565995">
            <a:off x="5887355" y="4257108"/>
            <a:ext cx="474847" cy="640642"/>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40"/>
          <p:cNvSpPr txBox="1"/>
          <p:nvPr>
            <p:ph idx="1" type="subTitle"/>
          </p:nvPr>
        </p:nvSpPr>
        <p:spPr>
          <a:xfrm>
            <a:off x="713225" y="1307200"/>
            <a:ext cx="4038000" cy="3547800"/>
          </a:xfrm>
          <a:prstGeom prst="rect">
            <a:avLst/>
          </a:prstGeom>
        </p:spPr>
        <p:txBody>
          <a:bodyPr anchorCtr="0" anchor="ctr" bIns="91425" lIns="91425" spcFirstLastPara="1" rIns="91425" wrap="square" tIns="91425">
            <a:noAutofit/>
          </a:bodyPr>
          <a:lstStyle/>
          <a:p>
            <a:pPr indent="0" lvl="0" marL="0" rtl="0" algn="l">
              <a:spcBef>
                <a:spcPts val="200"/>
              </a:spcBef>
              <a:spcAft>
                <a:spcPts val="0"/>
              </a:spcAft>
              <a:buNone/>
            </a:pPr>
            <a:r>
              <a:rPr lang="en" sz="1500"/>
              <a:t>45</a:t>
            </a:r>
            <a:r>
              <a:rPr lang="en" sz="1500"/>
              <a:t> year-old nurse manager raised in Daly City and living in San Bruno.</a:t>
            </a:r>
            <a:endParaRPr sz="1500"/>
          </a:p>
          <a:p>
            <a:pPr indent="0" lvl="0" marL="0" rtl="0" algn="l">
              <a:spcBef>
                <a:spcPts val="200"/>
              </a:spcBef>
              <a:spcAft>
                <a:spcPts val="0"/>
              </a:spcAft>
              <a:buClr>
                <a:srgbClr val="184480"/>
              </a:buClr>
              <a:buFont typeface="Arial"/>
              <a:buNone/>
            </a:pPr>
            <a:r>
              <a:t/>
            </a:r>
            <a:endParaRPr/>
          </a:p>
          <a:p>
            <a:pPr indent="0" lvl="0" marL="0" rtl="0" algn="l">
              <a:spcBef>
                <a:spcPts val="200"/>
              </a:spcBef>
              <a:spcAft>
                <a:spcPts val="0"/>
              </a:spcAft>
              <a:buNone/>
            </a:pPr>
            <a:r>
              <a:rPr b="1" lang="en" sz="1500"/>
              <a:t>Key Insights</a:t>
            </a:r>
            <a:endParaRPr sz="1500"/>
          </a:p>
          <a:p>
            <a:pPr indent="-323850" lvl="0" marL="457200" rtl="0" algn="l">
              <a:spcBef>
                <a:spcPts val="200"/>
              </a:spcBef>
              <a:spcAft>
                <a:spcPts val="0"/>
              </a:spcAft>
              <a:buClr>
                <a:schemeClr val="dk1"/>
              </a:buClr>
              <a:buSzPts val="1500"/>
              <a:buFont typeface="Work Sans"/>
              <a:buChar char="●"/>
            </a:pPr>
            <a:r>
              <a:rPr lang="en" sz="1500"/>
              <a:t>The </a:t>
            </a:r>
            <a:r>
              <a:rPr b="1" lang="en" sz="1500"/>
              <a:t>price</a:t>
            </a:r>
            <a:r>
              <a:rPr lang="en" sz="1500"/>
              <a:t> of yoga classes </a:t>
            </a:r>
            <a:r>
              <a:rPr b="1" lang="en" sz="1500"/>
              <a:t>discourages </a:t>
            </a:r>
            <a:r>
              <a:rPr lang="en" sz="1500"/>
              <a:t>her from going to an in-person class</a:t>
            </a:r>
            <a:endParaRPr sz="1500"/>
          </a:p>
          <a:p>
            <a:pPr indent="-323850" lvl="0" marL="457200" rtl="0" algn="l">
              <a:spcBef>
                <a:spcPts val="0"/>
              </a:spcBef>
              <a:spcAft>
                <a:spcPts val="0"/>
              </a:spcAft>
              <a:buClr>
                <a:schemeClr val="dk1"/>
              </a:buClr>
              <a:buSzPts val="1500"/>
              <a:buFont typeface="Work Sans"/>
              <a:buChar char="●"/>
            </a:pPr>
            <a:r>
              <a:rPr b="1" lang="en" sz="1500"/>
              <a:t>Social networking</a:t>
            </a:r>
            <a:r>
              <a:rPr lang="en" sz="1500"/>
              <a:t> is the most important aspect of fitness classes at her age</a:t>
            </a:r>
            <a:endParaRPr sz="1500"/>
          </a:p>
          <a:p>
            <a:pPr indent="-323850" lvl="0" marL="457200" rtl="0" algn="l">
              <a:spcBef>
                <a:spcPts val="0"/>
              </a:spcBef>
              <a:spcAft>
                <a:spcPts val="0"/>
              </a:spcAft>
              <a:buClr>
                <a:schemeClr val="dk1"/>
              </a:buClr>
              <a:buSzPts val="1500"/>
              <a:buFont typeface="Work Sans"/>
              <a:buChar char="●"/>
            </a:pPr>
            <a:r>
              <a:rPr b="1" lang="en" sz="1500"/>
              <a:t>Hard to find people</a:t>
            </a:r>
            <a:r>
              <a:rPr lang="en" sz="1500"/>
              <a:t> her age at yoga</a:t>
            </a:r>
            <a:endParaRPr sz="15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91" name="Google Shape;591;p40"/>
          <p:cNvSpPr txBox="1"/>
          <p:nvPr>
            <p:ph type="title"/>
          </p:nvPr>
        </p:nvSpPr>
        <p:spPr>
          <a:xfrm>
            <a:off x="713225" y="672450"/>
            <a:ext cx="4038000" cy="74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JESSICA</a:t>
            </a:r>
            <a:endParaRPr/>
          </a:p>
        </p:txBody>
      </p:sp>
      <p:grpSp>
        <p:nvGrpSpPr>
          <p:cNvPr id="592" name="Google Shape;592;p40"/>
          <p:cNvGrpSpPr/>
          <p:nvPr/>
        </p:nvGrpSpPr>
        <p:grpSpPr>
          <a:xfrm>
            <a:off x="4751224" y="87448"/>
            <a:ext cx="1078854" cy="904114"/>
            <a:chOff x="9958224" y="-3911252"/>
            <a:chExt cx="1078854" cy="904114"/>
          </a:xfrm>
        </p:grpSpPr>
        <p:sp>
          <p:nvSpPr>
            <p:cNvPr id="593" name="Google Shape;593;p40"/>
            <p:cNvSpPr/>
            <p:nvPr/>
          </p:nvSpPr>
          <p:spPr>
            <a:xfrm rot="-4276674">
              <a:off x="10121790" y="-3873466"/>
              <a:ext cx="673902" cy="828543"/>
            </a:xfrm>
            <a:custGeom>
              <a:rect b="b" l="l" r="r" t="t"/>
              <a:pathLst>
                <a:path extrusionOk="0" h="10966" w="8919">
                  <a:moveTo>
                    <a:pt x="6692" y="1357"/>
                  </a:moveTo>
                  <a:cubicBezTo>
                    <a:pt x="4228" y="0"/>
                    <a:pt x="1" y="822"/>
                    <a:pt x="1" y="3882"/>
                  </a:cubicBezTo>
                  <a:cubicBezTo>
                    <a:pt x="1" y="5227"/>
                    <a:pt x="620" y="5715"/>
                    <a:pt x="1322" y="6668"/>
                  </a:cubicBezTo>
                  <a:cubicBezTo>
                    <a:pt x="2346" y="8049"/>
                    <a:pt x="3168" y="10966"/>
                    <a:pt x="5442" y="9620"/>
                  </a:cubicBezTo>
                  <a:cubicBezTo>
                    <a:pt x="7180" y="8584"/>
                    <a:pt x="8919" y="5263"/>
                    <a:pt x="8323" y="3262"/>
                  </a:cubicBezTo>
                  <a:cubicBezTo>
                    <a:pt x="8061" y="2417"/>
                    <a:pt x="7466" y="1786"/>
                    <a:pt x="6692" y="135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0"/>
            <p:cNvSpPr/>
            <p:nvPr/>
          </p:nvSpPr>
          <p:spPr>
            <a:xfrm rot="-4276674">
              <a:off x="10811348" y="-3736018"/>
              <a:ext cx="190784" cy="210574"/>
            </a:xfrm>
            <a:custGeom>
              <a:rect b="b" l="l" r="r" t="t"/>
              <a:pathLst>
                <a:path extrusionOk="0" h="2787" w="2525">
                  <a:moveTo>
                    <a:pt x="453" y="2203"/>
                  </a:moveTo>
                  <a:cubicBezTo>
                    <a:pt x="1251" y="2786"/>
                    <a:pt x="2346" y="1834"/>
                    <a:pt x="2442" y="1024"/>
                  </a:cubicBezTo>
                  <a:cubicBezTo>
                    <a:pt x="2525" y="286"/>
                    <a:pt x="1394" y="0"/>
                    <a:pt x="846" y="203"/>
                  </a:cubicBezTo>
                  <a:cubicBezTo>
                    <a:pt x="453" y="358"/>
                    <a:pt x="179" y="703"/>
                    <a:pt x="84" y="1084"/>
                  </a:cubicBezTo>
                  <a:cubicBezTo>
                    <a:pt x="1" y="1489"/>
                    <a:pt x="132" y="1941"/>
                    <a:pt x="453" y="220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95" name="Google Shape;595;p40"/>
          <p:cNvPicPr preferRelativeResize="0"/>
          <p:nvPr/>
        </p:nvPicPr>
        <p:blipFill rotWithShape="1">
          <a:blip r:embed="rId3">
            <a:alphaModFix/>
          </a:blip>
          <a:srcRect b="9912" l="0" r="0" t="16390"/>
          <a:stretch/>
        </p:blipFill>
        <p:spPr>
          <a:xfrm>
            <a:off x="5027100" y="899400"/>
            <a:ext cx="3403800" cy="3344700"/>
          </a:xfrm>
          <a:prstGeom prst="flowChartConnector">
            <a:avLst/>
          </a:prstGeom>
          <a:noFill/>
          <a:ln>
            <a:noFill/>
          </a:ln>
        </p:spPr>
      </p:pic>
      <p:sp>
        <p:nvSpPr>
          <p:cNvPr id="596" name="Google Shape;596;p40"/>
          <p:cNvSpPr/>
          <p:nvPr/>
        </p:nvSpPr>
        <p:spPr>
          <a:xfrm rot="3565995">
            <a:off x="5887355" y="4257108"/>
            <a:ext cx="474847" cy="640642"/>
          </a:xfrm>
          <a:custGeom>
            <a:rect b="b" l="l" r="r" t="t"/>
            <a:pathLst>
              <a:path extrusionOk="0" h="6395" w="4740">
                <a:moveTo>
                  <a:pt x="2608" y="1989"/>
                </a:moveTo>
                <a:cubicBezTo>
                  <a:pt x="2394" y="2406"/>
                  <a:pt x="1906" y="2561"/>
                  <a:pt x="1489" y="2775"/>
                </a:cubicBezTo>
                <a:cubicBezTo>
                  <a:pt x="596" y="3275"/>
                  <a:pt x="1" y="4418"/>
                  <a:pt x="429" y="5335"/>
                </a:cubicBezTo>
                <a:cubicBezTo>
                  <a:pt x="727" y="5990"/>
                  <a:pt x="1489" y="6394"/>
                  <a:pt x="2215" y="6323"/>
                </a:cubicBezTo>
                <a:cubicBezTo>
                  <a:pt x="2942" y="6251"/>
                  <a:pt x="3584" y="5739"/>
                  <a:pt x="3894" y="5085"/>
                </a:cubicBezTo>
                <a:cubicBezTo>
                  <a:pt x="4204" y="4430"/>
                  <a:pt x="4204" y="3656"/>
                  <a:pt x="3954" y="2977"/>
                </a:cubicBezTo>
                <a:cubicBezTo>
                  <a:pt x="3787" y="2513"/>
                  <a:pt x="3525" y="1965"/>
                  <a:pt x="3846" y="1584"/>
                </a:cubicBezTo>
                <a:cubicBezTo>
                  <a:pt x="3954" y="1465"/>
                  <a:pt x="4120" y="1394"/>
                  <a:pt x="4239" y="1275"/>
                </a:cubicBezTo>
                <a:cubicBezTo>
                  <a:pt x="4739" y="727"/>
                  <a:pt x="3989" y="1"/>
                  <a:pt x="3406" y="191"/>
                </a:cubicBezTo>
                <a:cubicBezTo>
                  <a:pt x="2572" y="441"/>
                  <a:pt x="2906" y="1441"/>
                  <a:pt x="2608" y="198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ancouver Marathon by Slidesgo">
  <a:themeElements>
    <a:clrScheme name="Simple Light">
      <a:dk1>
        <a:srgbClr val="1C3F4C"/>
      </a:dk1>
      <a:lt1>
        <a:srgbClr val="CBE7EA"/>
      </a:lt1>
      <a:dk2>
        <a:srgbClr val="56C6AA"/>
      </a:dk2>
      <a:lt2>
        <a:srgbClr val="EE8381"/>
      </a:lt2>
      <a:accent1>
        <a:srgbClr val="FCD279"/>
      </a:accent1>
      <a:accent2>
        <a:srgbClr val="588E9E"/>
      </a:accent2>
      <a:accent3>
        <a:srgbClr val="1C3F4C"/>
      </a:accent3>
      <a:accent4>
        <a:srgbClr val="CBE7EA"/>
      </a:accent4>
      <a:accent5>
        <a:srgbClr val="56C6AA"/>
      </a:accent5>
      <a:accent6>
        <a:srgbClr val="EE8381"/>
      </a:accent6>
      <a:hlink>
        <a:srgbClr val="1C3F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