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Concert One"/>
      <p:regular r:id="rId39"/>
    </p:embeddedFont>
    <p:embeddedFont>
      <p:font typeface="Anaheim"/>
      <p:regular r:id="rId40"/>
    </p:embeddedFont>
    <p:embeddedFont>
      <p:font typeface="Actor"/>
      <p:regular r:id="rId41"/>
    </p:embeddedFont>
    <p:embeddedFont>
      <p:font typeface="DM Sans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naheim-regular.fntdata"/><Relationship Id="rId20" Type="http://schemas.openxmlformats.org/officeDocument/2006/relationships/slide" Target="slides/slide15.xml"/><Relationship Id="rId42" Type="http://schemas.openxmlformats.org/officeDocument/2006/relationships/font" Target="fonts/DMSans-regular.fntdata"/><Relationship Id="rId41" Type="http://schemas.openxmlformats.org/officeDocument/2006/relationships/font" Target="fonts/Actor-regular.fntdata"/><Relationship Id="rId22" Type="http://schemas.openxmlformats.org/officeDocument/2006/relationships/slide" Target="slides/slide17.xml"/><Relationship Id="rId44" Type="http://schemas.openxmlformats.org/officeDocument/2006/relationships/font" Target="fonts/DMSans-italic.fntdata"/><Relationship Id="rId21" Type="http://schemas.openxmlformats.org/officeDocument/2006/relationships/slide" Target="slides/slide16.xml"/><Relationship Id="rId43" Type="http://schemas.openxmlformats.org/officeDocument/2006/relationships/font" Target="fonts/DMSans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DM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ConcertOne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8841815be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28841815be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Anissa can be considered an extreme user. She does not consider herself to be an active person and is inexperienced when it comes to the world of exercise. She expressed a lot of apprehension about going to the gym.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24b1b5e6427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24b1b5e6427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4b1b5e642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4b1b5e642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4b1b5e6427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24b1b5e642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24b1b5e6427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24b1b5e6427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28841815bef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28841815bef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28841815bef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28841815bef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4b1b5e6427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24b1b5e6427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28841815bef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28841815bef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28841815bef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28841815bef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8841815bef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8841815bef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28841815bef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28841815bef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24c2f004508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24c2f004508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24b1b5e6427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24b1b5e6427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28841815bef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28841815bef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24c2f004508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24c2f004508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24b1b5e6427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24b1b5e6427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24b1b5e6427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24b1b5e6427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28841815be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28841815be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2884bc468b7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2884bc468b7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2884bc468b7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2884bc468b7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8841815bef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28841815bef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28841815bef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28841815be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28841815bef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28841815bef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4b1b5e64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4b1b5e64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4c2f004508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4c2f004508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fitness - something a lot of people have in common and can gather a lot of information so many different </a:t>
            </a:r>
            <a:r>
              <a:rPr lang="en"/>
              <a:t>perspectives, thinking about a broader domain of interest, find common interests and narrow down from there - relatable to all of us -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4b1b5e6427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24b1b5e6427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4c2f00450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24c2f00450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28841815bef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28841815bef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24b1b5e6427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24b1b5e6427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598445" y="-1823840"/>
            <a:ext cx="14385587" cy="8414160"/>
            <a:chOff x="-2598445" y="-1823840"/>
            <a:chExt cx="14385587" cy="8414160"/>
          </a:xfrm>
        </p:grpSpPr>
        <p:sp>
          <p:nvSpPr>
            <p:cNvPr id="10" name="Google Shape;10;p2"/>
            <p:cNvSpPr/>
            <p:nvPr/>
          </p:nvSpPr>
          <p:spPr>
            <a:xfrm rot="476114">
              <a:off x="-2437880" y="3762205"/>
              <a:ext cx="3716875" cy="258392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1956692">
              <a:off x="7667058" y="-10259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2504871" y="-2014340"/>
            <a:ext cx="14482514" cy="8352018"/>
            <a:chOff x="-2504871" y="-2014340"/>
            <a:chExt cx="14482514" cy="8352018"/>
          </a:xfrm>
        </p:grpSpPr>
        <p:sp>
          <p:nvSpPr>
            <p:cNvPr id="13" name="Google Shape;13;p2"/>
            <p:cNvSpPr/>
            <p:nvPr/>
          </p:nvSpPr>
          <p:spPr>
            <a:xfrm rot="476114">
              <a:off x="-2344306" y="3509564"/>
              <a:ext cx="3716875" cy="258392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956692">
              <a:off x="7857558" y="-12164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8375974" y="640807"/>
            <a:ext cx="351692" cy="691063"/>
            <a:chOff x="8375974" y="640807"/>
            <a:chExt cx="351692" cy="691063"/>
          </a:xfrm>
        </p:grpSpPr>
        <p:sp>
          <p:nvSpPr>
            <p:cNvPr id="16" name="Google Shape;16;p2"/>
            <p:cNvSpPr/>
            <p:nvPr/>
          </p:nvSpPr>
          <p:spPr>
            <a:xfrm>
              <a:off x="8427298" y="640807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75974" y="1017575"/>
              <a:ext cx="314274" cy="314295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713225" y="1395975"/>
            <a:ext cx="4377900" cy="198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713225" y="3613950"/>
            <a:ext cx="4377900" cy="3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" name="Google Shape;20;p2"/>
          <p:cNvSpPr/>
          <p:nvPr>
            <p:ph idx="2" type="pic"/>
          </p:nvPr>
        </p:nvSpPr>
        <p:spPr>
          <a:xfrm>
            <a:off x="5394025" y="925350"/>
            <a:ext cx="3315600" cy="3292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1"/>
          <p:cNvGrpSpPr/>
          <p:nvPr/>
        </p:nvGrpSpPr>
        <p:grpSpPr>
          <a:xfrm>
            <a:off x="-2435605" y="-401915"/>
            <a:ext cx="11224065" cy="7354960"/>
            <a:chOff x="-2435605" y="-401915"/>
            <a:chExt cx="11224065" cy="7354960"/>
          </a:xfrm>
        </p:grpSpPr>
        <p:sp>
          <p:nvSpPr>
            <p:cNvPr id="99" name="Google Shape;99;p11"/>
            <p:cNvSpPr/>
            <p:nvPr/>
          </p:nvSpPr>
          <p:spPr>
            <a:xfrm rot="1956692">
              <a:off x="-2032317" y="395970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 rot="476114">
              <a:off x="4911020" y="4124930"/>
              <a:ext cx="3716875" cy="258392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" name="Google Shape;101;p11"/>
          <p:cNvGrpSpPr/>
          <p:nvPr/>
        </p:nvGrpSpPr>
        <p:grpSpPr>
          <a:xfrm>
            <a:off x="-2245105" y="-592415"/>
            <a:ext cx="11127138" cy="7292818"/>
            <a:chOff x="-2245105" y="-592415"/>
            <a:chExt cx="11127138" cy="7292818"/>
          </a:xfrm>
        </p:grpSpPr>
        <p:sp>
          <p:nvSpPr>
            <p:cNvPr id="102" name="Google Shape;102;p11"/>
            <p:cNvSpPr/>
            <p:nvPr/>
          </p:nvSpPr>
          <p:spPr>
            <a:xfrm rot="1956692">
              <a:off x="-1841817" y="205470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1"/>
            <p:cNvSpPr/>
            <p:nvPr/>
          </p:nvSpPr>
          <p:spPr>
            <a:xfrm rot="476114">
              <a:off x="5004594" y="3872289"/>
              <a:ext cx="3716875" cy="258392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1"/>
          <p:cNvSpPr txBox="1"/>
          <p:nvPr>
            <p:ph hasCustomPrompt="1" type="title"/>
          </p:nvPr>
        </p:nvSpPr>
        <p:spPr>
          <a:xfrm>
            <a:off x="4294725" y="1506700"/>
            <a:ext cx="4136100" cy="11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5" name="Google Shape;105;p11"/>
          <p:cNvSpPr txBox="1"/>
          <p:nvPr>
            <p:ph idx="1" type="subTitle"/>
          </p:nvPr>
        </p:nvSpPr>
        <p:spPr>
          <a:xfrm>
            <a:off x="4294725" y="2774602"/>
            <a:ext cx="41361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6" name="Google Shape;106;p11"/>
          <p:cNvSpPr/>
          <p:nvPr>
            <p:ph idx="2" type="pic"/>
          </p:nvPr>
        </p:nvSpPr>
        <p:spPr>
          <a:xfrm>
            <a:off x="713225" y="925350"/>
            <a:ext cx="3315600" cy="3292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3"/>
          <p:cNvGrpSpPr/>
          <p:nvPr/>
        </p:nvGrpSpPr>
        <p:grpSpPr>
          <a:xfrm>
            <a:off x="7702278" y="138574"/>
            <a:ext cx="1282776" cy="4904801"/>
            <a:chOff x="7702278" y="138574"/>
            <a:chExt cx="1282776" cy="4904801"/>
          </a:xfrm>
        </p:grpSpPr>
        <p:sp>
          <p:nvSpPr>
            <p:cNvPr id="110" name="Google Shape;110;p13"/>
            <p:cNvSpPr/>
            <p:nvPr/>
          </p:nvSpPr>
          <p:spPr>
            <a:xfrm>
              <a:off x="7702278" y="138574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8684686" y="4743007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535116" y="4604001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" name="Google Shape;113;p13"/>
          <p:cNvGrpSpPr/>
          <p:nvPr/>
        </p:nvGrpSpPr>
        <p:grpSpPr>
          <a:xfrm>
            <a:off x="-3022285" y="-1911914"/>
            <a:ext cx="14654426" cy="6340340"/>
            <a:chOff x="-3022285" y="-1911914"/>
            <a:chExt cx="14654426" cy="6340340"/>
          </a:xfrm>
        </p:grpSpPr>
        <p:sp>
          <p:nvSpPr>
            <p:cNvPr id="114" name="Google Shape;114;p13"/>
            <p:cNvSpPr/>
            <p:nvPr/>
          </p:nvSpPr>
          <p:spPr>
            <a:xfrm rot="7096883">
              <a:off x="-2862461" y="887969"/>
              <a:ext cx="3716628" cy="2583749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 rot="7096883">
              <a:off x="7755689" y="-955206"/>
              <a:ext cx="3716628" cy="2583749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" name="Google Shape;116;p13"/>
          <p:cNvGrpSpPr/>
          <p:nvPr/>
        </p:nvGrpSpPr>
        <p:grpSpPr>
          <a:xfrm>
            <a:off x="-2817955" y="-1736349"/>
            <a:ext cx="14654426" cy="6340340"/>
            <a:chOff x="-2817955" y="-1736349"/>
            <a:chExt cx="14654426" cy="6340340"/>
          </a:xfrm>
        </p:grpSpPr>
        <p:sp>
          <p:nvSpPr>
            <p:cNvPr id="117" name="Google Shape;117;p13"/>
            <p:cNvSpPr/>
            <p:nvPr/>
          </p:nvSpPr>
          <p:spPr>
            <a:xfrm rot="7096883">
              <a:off x="-2658131" y="1063534"/>
              <a:ext cx="3716628" cy="2583749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 rot="7096883">
              <a:off x="7960019" y="-779641"/>
              <a:ext cx="3716628" cy="2583749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3"/>
          <p:cNvSpPr/>
          <p:nvPr>
            <p:ph idx="2" type="pic"/>
          </p:nvPr>
        </p:nvSpPr>
        <p:spPr>
          <a:xfrm>
            <a:off x="5635975" y="1287925"/>
            <a:ext cx="2794800" cy="2794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idx="1" type="subTitle"/>
          </p:nvPr>
        </p:nvSpPr>
        <p:spPr>
          <a:xfrm>
            <a:off x="720000" y="2147540"/>
            <a:ext cx="21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3"/>
          <p:cNvSpPr txBox="1"/>
          <p:nvPr>
            <p:ph idx="3" type="subTitle"/>
          </p:nvPr>
        </p:nvSpPr>
        <p:spPr>
          <a:xfrm>
            <a:off x="3177987" y="2147540"/>
            <a:ext cx="21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4" type="subTitle"/>
          </p:nvPr>
        </p:nvSpPr>
        <p:spPr>
          <a:xfrm>
            <a:off x="720000" y="3880731"/>
            <a:ext cx="21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5" type="subTitle"/>
          </p:nvPr>
        </p:nvSpPr>
        <p:spPr>
          <a:xfrm>
            <a:off x="3177987" y="3880729"/>
            <a:ext cx="21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hasCustomPrompt="1" idx="6" type="title"/>
          </p:nvPr>
        </p:nvSpPr>
        <p:spPr>
          <a:xfrm>
            <a:off x="720000" y="1206926"/>
            <a:ext cx="7347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/>
          <p:nvPr>
            <p:ph hasCustomPrompt="1" idx="7" type="title"/>
          </p:nvPr>
        </p:nvSpPr>
        <p:spPr>
          <a:xfrm>
            <a:off x="720000" y="2939527"/>
            <a:ext cx="7347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/>
          <p:nvPr>
            <p:ph hasCustomPrompt="1" idx="8" type="title"/>
          </p:nvPr>
        </p:nvSpPr>
        <p:spPr>
          <a:xfrm>
            <a:off x="3177984" y="1206926"/>
            <a:ext cx="7347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/>
          <p:nvPr>
            <p:ph hasCustomPrompt="1" idx="9" type="title"/>
          </p:nvPr>
        </p:nvSpPr>
        <p:spPr>
          <a:xfrm>
            <a:off x="3177984" y="2939527"/>
            <a:ext cx="7347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/>
          <p:nvPr>
            <p:ph idx="13" type="subTitle"/>
          </p:nvPr>
        </p:nvSpPr>
        <p:spPr>
          <a:xfrm>
            <a:off x="720000" y="1801100"/>
            <a:ext cx="21279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0" name="Google Shape;130;p13"/>
          <p:cNvSpPr txBox="1"/>
          <p:nvPr>
            <p:ph idx="14" type="subTitle"/>
          </p:nvPr>
        </p:nvSpPr>
        <p:spPr>
          <a:xfrm>
            <a:off x="3177987" y="1801100"/>
            <a:ext cx="21279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1" name="Google Shape;131;p13"/>
          <p:cNvSpPr txBox="1"/>
          <p:nvPr>
            <p:ph idx="15" type="subTitle"/>
          </p:nvPr>
        </p:nvSpPr>
        <p:spPr>
          <a:xfrm>
            <a:off x="720000" y="3533772"/>
            <a:ext cx="21279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2" name="Google Shape;132;p13"/>
          <p:cNvSpPr txBox="1"/>
          <p:nvPr>
            <p:ph idx="16" type="subTitle"/>
          </p:nvPr>
        </p:nvSpPr>
        <p:spPr>
          <a:xfrm>
            <a:off x="3177987" y="3533771"/>
            <a:ext cx="21279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 rot="476114">
            <a:off x="-2437880" y="3762205"/>
            <a:ext cx="3716875" cy="2583921"/>
          </a:xfrm>
          <a:custGeom>
            <a:rect b="b" l="l" r="r" t="t"/>
            <a:pathLst>
              <a:path extrusionOk="0" h="14861" w="21377">
                <a:moveTo>
                  <a:pt x="11751" y="0"/>
                </a:moveTo>
                <a:cubicBezTo>
                  <a:pt x="11713" y="0"/>
                  <a:pt x="11676" y="1"/>
                  <a:pt x="11639" y="3"/>
                </a:cubicBezTo>
                <a:cubicBezTo>
                  <a:pt x="9769" y="28"/>
                  <a:pt x="7848" y="426"/>
                  <a:pt x="6161" y="1241"/>
                </a:cubicBezTo>
                <a:cubicBezTo>
                  <a:pt x="4739" y="1924"/>
                  <a:pt x="3400" y="3055"/>
                  <a:pt x="2136" y="3977"/>
                </a:cubicBezTo>
                <a:cubicBezTo>
                  <a:pt x="1447" y="4476"/>
                  <a:pt x="765" y="5007"/>
                  <a:pt x="316" y="5740"/>
                </a:cubicBezTo>
                <a:cubicBezTo>
                  <a:pt x="133" y="6056"/>
                  <a:pt x="0" y="6479"/>
                  <a:pt x="209" y="6795"/>
                </a:cubicBezTo>
                <a:cubicBezTo>
                  <a:pt x="370" y="7037"/>
                  <a:pt x="647" y="7120"/>
                  <a:pt x="941" y="7120"/>
                </a:cubicBezTo>
                <a:cubicBezTo>
                  <a:pt x="1131" y="7120"/>
                  <a:pt x="1328" y="7085"/>
                  <a:pt x="1504" y="7035"/>
                </a:cubicBezTo>
                <a:cubicBezTo>
                  <a:pt x="2161" y="6846"/>
                  <a:pt x="2793" y="6505"/>
                  <a:pt x="3476" y="6479"/>
                </a:cubicBezTo>
                <a:cubicBezTo>
                  <a:pt x="3583" y="6479"/>
                  <a:pt x="3684" y="6479"/>
                  <a:pt x="3792" y="6530"/>
                </a:cubicBezTo>
                <a:cubicBezTo>
                  <a:pt x="4158" y="6688"/>
                  <a:pt x="4057" y="7244"/>
                  <a:pt x="3842" y="7585"/>
                </a:cubicBezTo>
                <a:cubicBezTo>
                  <a:pt x="3425" y="8242"/>
                  <a:pt x="2818" y="8773"/>
                  <a:pt x="2262" y="9323"/>
                </a:cubicBezTo>
                <a:cubicBezTo>
                  <a:pt x="1713" y="9879"/>
                  <a:pt x="1188" y="10511"/>
                  <a:pt x="948" y="11244"/>
                </a:cubicBezTo>
                <a:cubicBezTo>
                  <a:pt x="740" y="12008"/>
                  <a:pt x="872" y="12905"/>
                  <a:pt x="1504" y="13405"/>
                </a:cubicBezTo>
                <a:cubicBezTo>
                  <a:pt x="1907" y="13716"/>
                  <a:pt x="2424" y="13804"/>
                  <a:pt x="2938" y="13804"/>
                </a:cubicBezTo>
                <a:cubicBezTo>
                  <a:pt x="3029" y="13804"/>
                  <a:pt x="3120" y="13801"/>
                  <a:pt x="3210" y="13796"/>
                </a:cubicBezTo>
                <a:cubicBezTo>
                  <a:pt x="4215" y="13796"/>
                  <a:pt x="5264" y="13613"/>
                  <a:pt x="6003" y="12956"/>
                </a:cubicBezTo>
                <a:cubicBezTo>
                  <a:pt x="6660" y="12406"/>
                  <a:pt x="7083" y="11484"/>
                  <a:pt x="7924" y="11351"/>
                </a:cubicBezTo>
                <a:cubicBezTo>
                  <a:pt x="7990" y="11338"/>
                  <a:pt x="8057" y="11331"/>
                  <a:pt x="8123" y="11331"/>
                </a:cubicBezTo>
                <a:cubicBezTo>
                  <a:pt x="8718" y="11331"/>
                  <a:pt x="9300" y="11841"/>
                  <a:pt x="9346" y="12432"/>
                </a:cubicBezTo>
                <a:cubicBezTo>
                  <a:pt x="9371" y="12691"/>
                  <a:pt x="9295" y="12981"/>
                  <a:pt x="9320" y="13247"/>
                </a:cubicBezTo>
                <a:cubicBezTo>
                  <a:pt x="9371" y="13904"/>
                  <a:pt x="9902" y="14428"/>
                  <a:pt x="10533" y="14668"/>
                </a:cubicBezTo>
                <a:cubicBezTo>
                  <a:pt x="10916" y="14816"/>
                  <a:pt x="11329" y="14860"/>
                  <a:pt x="11746" y="14860"/>
                </a:cubicBezTo>
                <a:cubicBezTo>
                  <a:pt x="11991" y="14860"/>
                  <a:pt x="12237" y="14845"/>
                  <a:pt x="12480" y="14826"/>
                </a:cubicBezTo>
                <a:cubicBezTo>
                  <a:pt x="14742" y="14586"/>
                  <a:pt x="16985" y="13929"/>
                  <a:pt x="19038" y="12905"/>
                </a:cubicBezTo>
                <a:cubicBezTo>
                  <a:pt x="19929" y="12432"/>
                  <a:pt x="20852" y="11800"/>
                  <a:pt x="21193" y="10852"/>
                </a:cubicBezTo>
                <a:cubicBezTo>
                  <a:pt x="21376" y="10321"/>
                  <a:pt x="21351" y="9771"/>
                  <a:pt x="21326" y="9215"/>
                </a:cubicBezTo>
                <a:cubicBezTo>
                  <a:pt x="21250" y="8584"/>
                  <a:pt x="21142" y="7901"/>
                  <a:pt x="20719" y="7427"/>
                </a:cubicBezTo>
                <a:cubicBezTo>
                  <a:pt x="20220" y="6846"/>
                  <a:pt x="19405" y="6663"/>
                  <a:pt x="18640" y="6637"/>
                </a:cubicBezTo>
                <a:cubicBezTo>
                  <a:pt x="18323" y="6637"/>
                  <a:pt x="17994" y="6667"/>
                  <a:pt x="17668" y="6667"/>
                </a:cubicBezTo>
                <a:cubicBezTo>
                  <a:pt x="17455" y="6667"/>
                  <a:pt x="17243" y="6655"/>
                  <a:pt x="17035" y="6612"/>
                </a:cubicBezTo>
                <a:cubicBezTo>
                  <a:pt x="16511" y="6479"/>
                  <a:pt x="15980" y="6113"/>
                  <a:pt x="15930" y="5582"/>
                </a:cubicBezTo>
                <a:cubicBezTo>
                  <a:pt x="15797" y="4742"/>
                  <a:pt x="16770" y="3901"/>
                  <a:pt x="16321" y="3187"/>
                </a:cubicBezTo>
                <a:cubicBezTo>
                  <a:pt x="16128" y="2866"/>
                  <a:pt x="15749" y="2774"/>
                  <a:pt x="15353" y="2774"/>
                </a:cubicBezTo>
                <a:cubicBezTo>
                  <a:pt x="15166" y="2774"/>
                  <a:pt x="14975" y="2795"/>
                  <a:pt x="14798" y="2821"/>
                </a:cubicBezTo>
                <a:cubicBezTo>
                  <a:pt x="13927" y="2954"/>
                  <a:pt x="13086" y="3086"/>
                  <a:pt x="12214" y="3213"/>
                </a:cubicBezTo>
                <a:cubicBezTo>
                  <a:pt x="12121" y="3231"/>
                  <a:pt x="12019" y="3244"/>
                  <a:pt x="11917" y="3244"/>
                </a:cubicBezTo>
                <a:cubicBezTo>
                  <a:pt x="11709" y="3244"/>
                  <a:pt x="11505" y="3191"/>
                  <a:pt x="11399" y="3029"/>
                </a:cubicBezTo>
                <a:cubicBezTo>
                  <a:pt x="11241" y="2796"/>
                  <a:pt x="11399" y="2480"/>
                  <a:pt x="11614" y="2265"/>
                </a:cubicBezTo>
                <a:cubicBezTo>
                  <a:pt x="11873" y="2006"/>
                  <a:pt x="12246" y="1873"/>
                  <a:pt x="12562" y="1633"/>
                </a:cubicBezTo>
                <a:cubicBezTo>
                  <a:pt x="12846" y="1425"/>
                  <a:pt x="13111" y="1058"/>
                  <a:pt x="13036" y="685"/>
                </a:cubicBezTo>
                <a:cubicBezTo>
                  <a:pt x="12935" y="172"/>
                  <a:pt x="12284" y="0"/>
                  <a:pt x="11751" y="0"/>
                </a:cubicBezTo>
                <a:close/>
              </a:path>
            </a:pathLst>
          </a:custGeom>
          <a:solidFill>
            <a:srgbClr val="B8A1EC">
              <a:alpha val="234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"/>
          <p:cNvSpPr/>
          <p:nvPr/>
        </p:nvSpPr>
        <p:spPr>
          <a:xfrm rot="476114">
            <a:off x="-2344306" y="3509564"/>
            <a:ext cx="3716875" cy="2583921"/>
          </a:xfrm>
          <a:custGeom>
            <a:rect b="b" l="l" r="r" t="t"/>
            <a:pathLst>
              <a:path extrusionOk="0" h="14861" w="21377">
                <a:moveTo>
                  <a:pt x="11751" y="0"/>
                </a:moveTo>
                <a:cubicBezTo>
                  <a:pt x="11713" y="0"/>
                  <a:pt x="11676" y="1"/>
                  <a:pt x="11639" y="3"/>
                </a:cubicBezTo>
                <a:cubicBezTo>
                  <a:pt x="9769" y="28"/>
                  <a:pt x="7848" y="426"/>
                  <a:pt x="6161" y="1241"/>
                </a:cubicBezTo>
                <a:cubicBezTo>
                  <a:pt x="4739" y="1924"/>
                  <a:pt x="3400" y="3055"/>
                  <a:pt x="2136" y="3977"/>
                </a:cubicBezTo>
                <a:cubicBezTo>
                  <a:pt x="1447" y="4476"/>
                  <a:pt x="765" y="5007"/>
                  <a:pt x="316" y="5740"/>
                </a:cubicBezTo>
                <a:cubicBezTo>
                  <a:pt x="133" y="6056"/>
                  <a:pt x="0" y="6479"/>
                  <a:pt x="209" y="6795"/>
                </a:cubicBezTo>
                <a:cubicBezTo>
                  <a:pt x="370" y="7037"/>
                  <a:pt x="647" y="7120"/>
                  <a:pt x="941" y="7120"/>
                </a:cubicBezTo>
                <a:cubicBezTo>
                  <a:pt x="1131" y="7120"/>
                  <a:pt x="1328" y="7085"/>
                  <a:pt x="1504" y="7035"/>
                </a:cubicBezTo>
                <a:cubicBezTo>
                  <a:pt x="2161" y="6846"/>
                  <a:pt x="2793" y="6505"/>
                  <a:pt x="3476" y="6479"/>
                </a:cubicBezTo>
                <a:cubicBezTo>
                  <a:pt x="3583" y="6479"/>
                  <a:pt x="3684" y="6479"/>
                  <a:pt x="3792" y="6530"/>
                </a:cubicBezTo>
                <a:cubicBezTo>
                  <a:pt x="4158" y="6688"/>
                  <a:pt x="4057" y="7244"/>
                  <a:pt x="3842" y="7585"/>
                </a:cubicBezTo>
                <a:cubicBezTo>
                  <a:pt x="3425" y="8242"/>
                  <a:pt x="2818" y="8773"/>
                  <a:pt x="2262" y="9323"/>
                </a:cubicBezTo>
                <a:cubicBezTo>
                  <a:pt x="1713" y="9879"/>
                  <a:pt x="1188" y="10511"/>
                  <a:pt x="948" y="11244"/>
                </a:cubicBezTo>
                <a:cubicBezTo>
                  <a:pt x="740" y="12008"/>
                  <a:pt x="872" y="12905"/>
                  <a:pt x="1504" y="13405"/>
                </a:cubicBezTo>
                <a:cubicBezTo>
                  <a:pt x="1907" y="13716"/>
                  <a:pt x="2424" y="13804"/>
                  <a:pt x="2938" y="13804"/>
                </a:cubicBezTo>
                <a:cubicBezTo>
                  <a:pt x="3029" y="13804"/>
                  <a:pt x="3120" y="13801"/>
                  <a:pt x="3210" y="13796"/>
                </a:cubicBezTo>
                <a:cubicBezTo>
                  <a:pt x="4215" y="13796"/>
                  <a:pt x="5264" y="13613"/>
                  <a:pt x="6003" y="12956"/>
                </a:cubicBezTo>
                <a:cubicBezTo>
                  <a:pt x="6660" y="12406"/>
                  <a:pt x="7083" y="11484"/>
                  <a:pt x="7924" y="11351"/>
                </a:cubicBezTo>
                <a:cubicBezTo>
                  <a:pt x="7990" y="11338"/>
                  <a:pt x="8057" y="11331"/>
                  <a:pt x="8123" y="11331"/>
                </a:cubicBezTo>
                <a:cubicBezTo>
                  <a:pt x="8718" y="11331"/>
                  <a:pt x="9300" y="11841"/>
                  <a:pt x="9346" y="12432"/>
                </a:cubicBezTo>
                <a:cubicBezTo>
                  <a:pt x="9371" y="12691"/>
                  <a:pt x="9295" y="12981"/>
                  <a:pt x="9320" y="13247"/>
                </a:cubicBezTo>
                <a:cubicBezTo>
                  <a:pt x="9371" y="13904"/>
                  <a:pt x="9902" y="14428"/>
                  <a:pt x="10533" y="14668"/>
                </a:cubicBezTo>
                <a:cubicBezTo>
                  <a:pt x="10916" y="14816"/>
                  <a:pt x="11329" y="14860"/>
                  <a:pt x="11746" y="14860"/>
                </a:cubicBezTo>
                <a:cubicBezTo>
                  <a:pt x="11991" y="14860"/>
                  <a:pt x="12237" y="14845"/>
                  <a:pt x="12480" y="14826"/>
                </a:cubicBezTo>
                <a:cubicBezTo>
                  <a:pt x="14742" y="14586"/>
                  <a:pt x="16985" y="13929"/>
                  <a:pt x="19038" y="12905"/>
                </a:cubicBezTo>
                <a:cubicBezTo>
                  <a:pt x="19929" y="12432"/>
                  <a:pt x="20852" y="11800"/>
                  <a:pt x="21193" y="10852"/>
                </a:cubicBezTo>
                <a:cubicBezTo>
                  <a:pt x="21376" y="10321"/>
                  <a:pt x="21351" y="9771"/>
                  <a:pt x="21326" y="9215"/>
                </a:cubicBezTo>
                <a:cubicBezTo>
                  <a:pt x="21250" y="8584"/>
                  <a:pt x="21142" y="7901"/>
                  <a:pt x="20719" y="7427"/>
                </a:cubicBezTo>
                <a:cubicBezTo>
                  <a:pt x="20220" y="6846"/>
                  <a:pt x="19405" y="6663"/>
                  <a:pt x="18640" y="6637"/>
                </a:cubicBezTo>
                <a:cubicBezTo>
                  <a:pt x="18323" y="6637"/>
                  <a:pt x="17994" y="6667"/>
                  <a:pt x="17668" y="6667"/>
                </a:cubicBezTo>
                <a:cubicBezTo>
                  <a:pt x="17455" y="6667"/>
                  <a:pt x="17243" y="6655"/>
                  <a:pt x="17035" y="6612"/>
                </a:cubicBezTo>
                <a:cubicBezTo>
                  <a:pt x="16511" y="6479"/>
                  <a:pt x="15980" y="6113"/>
                  <a:pt x="15930" y="5582"/>
                </a:cubicBezTo>
                <a:cubicBezTo>
                  <a:pt x="15797" y="4742"/>
                  <a:pt x="16770" y="3901"/>
                  <a:pt x="16321" y="3187"/>
                </a:cubicBezTo>
                <a:cubicBezTo>
                  <a:pt x="16128" y="2866"/>
                  <a:pt x="15749" y="2774"/>
                  <a:pt x="15353" y="2774"/>
                </a:cubicBezTo>
                <a:cubicBezTo>
                  <a:pt x="15166" y="2774"/>
                  <a:pt x="14975" y="2795"/>
                  <a:pt x="14798" y="2821"/>
                </a:cubicBezTo>
                <a:cubicBezTo>
                  <a:pt x="13927" y="2954"/>
                  <a:pt x="13086" y="3086"/>
                  <a:pt x="12214" y="3213"/>
                </a:cubicBezTo>
                <a:cubicBezTo>
                  <a:pt x="12121" y="3231"/>
                  <a:pt x="12019" y="3244"/>
                  <a:pt x="11917" y="3244"/>
                </a:cubicBezTo>
                <a:cubicBezTo>
                  <a:pt x="11709" y="3244"/>
                  <a:pt x="11505" y="3191"/>
                  <a:pt x="11399" y="3029"/>
                </a:cubicBezTo>
                <a:cubicBezTo>
                  <a:pt x="11241" y="2796"/>
                  <a:pt x="11399" y="2480"/>
                  <a:pt x="11614" y="2265"/>
                </a:cubicBezTo>
                <a:cubicBezTo>
                  <a:pt x="11873" y="2006"/>
                  <a:pt x="12246" y="1873"/>
                  <a:pt x="12562" y="1633"/>
                </a:cubicBezTo>
                <a:cubicBezTo>
                  <a:pt x="12846" y="1425"/>
                  <a:pt x="13111" y="1058"/>
                  <a:pt x="13036" y="685"/>
                </a:cubicBezTo>
                <a:cubicBezTo>
                  <a:pt x="12935" y="172"/>
                  <a:pt x="12284" y="0"/>
                  <a:pt x="11751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" name="Google Shape;136;p14"/>
          <p:cNvGrpSpPr/>
          <p:nvPr/>
        </p:nvGrpSpPr>
        <p:grpSpPr>
          <a:xfrm>
            <a:off x="163498" y="1511901"/>
            <a:ext cx="8715254" cy="2548723"/>
            <a:chOff x="163498" y="1511901"/>
            <a:chExt cx="8715254" cy="2548723"/>
          </a:xfrm>
        </p:grpSpPr>
        <p:sp>
          <p:nvSpPr>
            <p:cNvPr id="137" name="Google Shape;137;p14"/>
            <p:cNvSpPr/>
            <p:nvPr/>
          </p:nvSpPr>
          <p:spPr>
            <a:xfrm>
              <a:off x="8700053" y="3881924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8" name="Google Shape;138;p14"/>
            <p:cNvGrpSpPr/>
            <p:nvPr/>
          </p:nvGrpSpPr>
          <p:grpSpPr>
            <a:xfrm>
              <a:off x="163498" y="1511901"/>
              <a:ext cx="300368" cy="518737"/>
              <a:chOff x="163498" y="1511901"/>
              <a:chExt cx="300368" cy="518737"/>
            </a:xfrm>
          </p:grpSpPr>
          <p:sp>
            <p:nvSpPr>
              <p:cNvPr id="139" name="Google Shape;139;p14"/>
              <p:cNvSpPr/>
              <p:nvPr/>
            </p:nvSpPr>
            <p:spPr>
              <a:xfrm>
                <a:off x="163498" y="1730269"/>
                <a:ext cx="300368" cy="300368"/>
              </a:xfrm>
              <a:custGeom>
                <a:rect b="b" l="l" r="r" t="t"/>
                <a:pathLst>
                  <a:path extrusionOk="0" h="3634" w="3634">
                    <a:moveTo>
                      <a:pt x="1820" y="0"/>
                    </a:moveTo>
                    <a:cubicBezTo>
                      <a:pt x="1820" y="1555"/>
                      <a:pt x="1530" y="1820"/>
                      <a:pt x="0" y="1820"/>
                    </a:cubicBezTo>
                    <a:cubicBezTo>
                      <a:pt x="1530" y="1820"/>
                      <a:pt x="1820" y="2111"/>
                      <a:pt x="1820" y="3633"/>
                    </a:cubicBezTo>
                    <a:cubicBezTo>
                      <a:pt x="1820" y="2111"/>
                      <a:pt x="2086" y="1820"/>
                      <a:pt x="3634" y="1820"/>
                    </a:cubicBezTo>
                    <a:cubicBezTo>
                      <a:pt x="2086" y="1820"/>
                      <a:pt x="1820" y="1555"/>
                      <a:pt x="1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285166" y="1511901"/>
                <a:ext cx="178700" cy="178700"/>
              </a:xfrm>
              <a:custGeom>
                <a:rect b="b" l="l" r="r" t="t"/>
                <a:pathLst>
                  <a:path extrusionOk="0" h="2162" w="2162">
                    <a:moveTo>
                      <a:pt x="1081" y="0"/>
                    </a:moveTo>
                    <a:cubicBezTo>
                      <a:pt x="1081" y="923"/>
                      <a:pt x="898" y="1081"/>
                      <a:pt x="1" y="1081"/>
                    </a:cubicBezTo>
                    <a:cubicBezTo>
                      <a:pt x="898" y="1081"/>
                      <a:pt x="1081" y="1239"/>
                      <a:pt x="1081" y="2161"/>
                    </a:cubicBezTo>
                    <a:cubicBezTo>
                      <a:pt x="1081" y="1239"/>
                      <a:pt x="1239" y="1081"/>
                      <a:pt x="2162" y="1081"/>
                    </a:cubicBezTo>
                    <a:cubicBezTo>
                      <a:pt x="1239" y="1081"/>
                      <a:pt x="1081" y="923"/>
                      <a:pt x="10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1" name="Google Shape;141;p14"/>
          <p:cNvSpPr/>
          <p:nvPr>
            <p:ph idx="2" type="pic"/>
          </p:nvPr>
        </p:nvSpPr>
        <p:spPr>
          <a:xfrm>
            <a:off x="5394025" y="925350"/>
            <a:ext cx="3315600" cy="3292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4"/>
          <p:cNvSpPr txBox="1"/>
          <p:nvPr>
            <p:ph type="title"/>
          </p:nvPr>
        </p:nvSpPr>
        <p:spPr>
          <a:xfrm>
            <a:off x="713244" y="3726480"/>
            <a:ext cx="40305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3" name="Google Shape;143;p14"/>
          <p:cNvSpPr txBox="1"/>
          <p:nvPr>
            <p:ph idx="1" type="subTitle"/>
          </p:nvPr>
        </p:nvSpPr>
        <p:spPr>
          <a:xfrm>
            <a:off x="713225" y="761738"/>
            <a:ext cx="4030500" cy="28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5"/>
          <p:cNvGrpSpPr/>
          <p:nvPr/>
        </p:nvGrpSpPr>
        <p:grpSpPr>
          <a:xfrm>
            <a:off x="-2236495" y="-2105485"/>
            <a:ext cx="9539531" cy="8714854"/>
            <a:chOff x="-2236495" y="-2105485"/>
            <a:chExt cx="9539531" cy="8714854"/>
          </a:xfrm>
        </p:grpSpPr>
        <p:sp>
          <p:nvSpPr>
            <p:cNvPr id="146" name="Google Shape;146;p15"/>
            <p:cNvSpPr/>
            <p:nvPr/>
          </p:nvSpPr>
          <p:spPr>
            <a:xfrm rot="476114">
              <a:off x="-2075930" y="3781255"/>
              <a:ext cx="3716875" cy="258392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 rot="-1429246">
              <a:off x="3222929" y="-1465001"/>
              <a:ext cx="3716650" cy="2583765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" name="Google Shape;148;p15"/>
          <p:cNvGrpSpPr/>
          <p:nvPr/>
        </p:nvGrpSpPr>
        <p:grpSpPr>
          <a:xfrm>
            <a:off x="-2142921" y="-2369537"/>
            <a:ext cx="9392560" cy="8726265"/>
            <a:chOff x="-2142921" y="-2369537"/>
            <a:chExt cx="9392560" cy="8726265"/>
          </a:xfrm>
        </p:grpSpPr>
        <p:sp>
          <p:nvSpPr>
            <p:cNvPr id="149" name="Google Shape;149;p15"/>
            <p:cNvSpPr/>
            <p:nvPr/>
          </p:nvSpPr>
          <p:spPr>
            <a:xfrm rot="476114">
              <a:off x="-1982356" y="3528614"/>
              <a:ext cx="3716875" cy="258392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 rot="-1429246">
              <a:off x="3169532" y="-1729053"/>
              <a:ext cx="3716650" cy="2583765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p15"/>
          <p:cNvSpPr/>
          <p:nvPr>
            <p:ph idx="2" type="pic"/>
          </p:nvPr>
        </p:nvSpPr>
        <p:spPr>
          <a:xfrm>
            <a:off x="713225" y="925350"/>
            <a:ext cx="3315600" cy="3292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5"/>
          <p:cNvSpPr txBox="1"/>
          <p:nvPr>
            <p:ph type="title"/>
          </p:nvPr>
        </p:nvSpPr>
        <p:spPr>
          <a:xfrm>
            <a:off x="4454325" y="2039025"/>
            <a:ext cx="3976500" cy="10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3" name="Google Shape;153;p15"/>
          <p:cNvSpPr txBox="1"/>
          <p:nvPr>
            <p:ph hasCustomPrompt="1" idx="3" type="title"/>
          </p:nvPr>
        </p:nvSpPr>
        <p:spPr>
          <a:xfrm>
            <a:off x="6778675" y="1486575"/>
            <a:ext cx="1652100" cy="915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15"/>
          <p:cNvSpPr txBox="1"/>
          <p:nvPr>
            <p:ph idx="1" type="subTitle"/>
          </p:nvPr>
        </p:nvSpPr>
        <p:spPr>
          <a:xfrm>
            <a:off x="4454325" y="3223370"/>
            <a:ext cx="3976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157" name="Google Shape;157;p16"/>
          <p:cNvGrpSpPr/>
          <p:nvPr/>
        </p:nvGrpSpPr>
        <p:grpSpPr>
          <a:xfrm>
            <a:off x="-2454294" y="-2022515"/>
            <a:ext cx="14142737" cy="8656985"/>
            <a:chOff x="-2454294" y="-2022515"/>
            <a:chExt cx="14142737" cy="8656985"/>
          </a:xfrm>
        </p:grpSpPr>
        <p:sp>
          <p:nvSpPr>
            <p:cNvPr id="158" name="Google Shape;158;p16"/>
            <p:cNvSpPr/>
            <p:nvPr/>
          </p:nvSpPr>
          <p:spPr>
            <a:xfrm flipH="1" rot="-476114">
              <a:off x="7811003" y="3806355"/>
              <a:ext cx="3716875" cy="258392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 flipH="1" rot="-1956692">
              <a:off x="-2051007" y="-1224630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p16"/>
          <p:cNvGrpSpPr/>
          <p:nvPr/>
        </p:nvGrpSpPr>
        <p:grpSpPr>
          <a:xfrm>
            <a:off x="-2644794" y="-2213015"/>
            <a:ext cx="14239664" cy="8594843"/>
            <a:chOff x="-2644794" y="-2213015"/>
            <a:chExt cx="14239664" cy="8594843"/>
          </a:xfrm>
        </p:grpSpPr>
        <p:sp>
          <p:nvSpPr>
            <p:cNvPr id="161" name="Google Shape;161;p16"/>
            <p:cNvSpPr/>
            <p:nvPr/>
          </p:nvSpPr>
          <p:spPr>
            <a:xfrm flipH="1" rot="-476114">
              <a:off x="7717429" y="3553714"/>
              <a:ext cx="3716875" cy="258392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 flipH="1" rot="-1956692">
              <a:off x="-2241507" y="-1415130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Google Shape;163;p16"/>
          <p:cNvGrpSpPr/>
          <p:nvPr/>
        </p:nvGrpSpPr>
        <p:grpSpPr>
          <a:xfrm>
            <a:off x="163498" y="1511901"/>
            <a:ext cx="8715254" cy="2548723"/>
            <a:chOff x="163498" y="1511901"/>
            <a:chExt cx="8715254" cy="2548723"/>
          </a:xfrm>
        </p:grpSpPr>
        <p:sp>
          <p:nvSpPr>
            <p:cNvPr id="164" name="Google Shape;164;p16"/>
            <p:cNvSpPr/>
            <p:nvPr/>
          </p:nvSpPr>
          <p:spPr>
            <a:xfrm>
              <a:off x="8700053" y="3881924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5" name="Google Shape;165;p16"/>
            <p:cNvGrpSpPr/>
            <p:nvPr/>
          </p:nvGrpSpPr>
          <p:grpSpPr>
            <a:xfrm>
              <a:off x="163498" y="1511901"/>
              <a:ext cx="300368" cy="518737"/>
              <a:chOff x="163498" y="1511901"/>
              <a:chExt cx="300368" cy="518737"/>
            </a:xfrm>
          </p:grpSpPr>
          <p:sp>
            <p:nvSpPr>
              <p:cNvPr id="166" name="Google Shape;166;p16"/>
              <p:cNvSpPr/>
              <p:nvPr/>
            </p:nvSpPr>
            <p:spPr>
              <a:xfrm>
                <a:off x="163498" y="1730269"/>
                <a:ext cx="300368" cy="300368"/>
              </a:xfrm>
              <a:custGeom>
                <a:rect b="b" l="l" r="r" t="t"/>
                <a:pathLst>
                  <a:path extrusionOk="0" h="3634" w="3634">
                    <a:moveTo>
                      <a:pt x="1820" y="0"/>
                    </a:moveTo>
                    <a:cubicBezTo>
                      <a:pt x="1820" y="1555"/>
                      <a:pt x="1530" y="1820"/>
                      <a:pt x="0" y="1820"/>
                    </a:cubicBezTo>
                    <a:cubicBezTo>
                      <a:pt x="1530" y="1820"/>
                      <a:pt x="1820" y="2111"/>
                      <a:pt x="1820" y="3633"/>
                    </a:cubicBezTo>
                    <a:cubicBezTo>
                      <a:pt x="1820" y="2111"/>
                      <a:pt x="2086" y="1820"/>
                      <a:pt x="3634" y="1820"/>
                    </a:cubicBezTo>
                    <a:cubicBezTo>
                      <a:pt x="2086" y="1820"/>
                      <a:pt x="1820" y="1555"/>
                      <a:pt x="1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285166" y="1511901"/>
                <a:ext cx="178700" cy="178700"/>
              </a:xfrm>
              <a:custGeom>
                <a:rect b="b" l="l" r="r" t="t"/>
                <a:pathLst>
                  <a:path extrusionOk="0" h="2162" w="2162">
                    <a:moveTo>
                      <a:pt x="1081" y="0"/>
                    </a:moveTo>
                    <a:cubicBezTo>
                      <a:pt x="1081" y="923"/>
                      <a:pt x="898" y="1081"/>
                      <a:pt x="1" y="1081"/>
                    </a:cubicBezTo>
                    <a:cubicBezTo>
                      <a:pt x="898" y="1081"/>
                      <a:pt x="1081" y="1239"/>
                      <a:pt x="1081" y="2161"/>
                    </a:cubicBezTo>
                    <a:cubicBezTo>
                      <a:pt x="1081" y="1239"/>
                      <a:pt x="1239" y="1081"/>
                      <a:pt x="2162" y="1081"/>
                    </a:cubicBezTo>
                    <a:cubicBezTo>
                      <a:pt x="1239" y="1081"/>
                      <a:pt x="1081" y="923"/>
                      <a:pt x="10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170" name="Google Shape;170;p17"/>
          <p:cNvGrpSpPr/>
          <p:nvPr/>
        </p:nvGrpSpPr>
        <p:grpSpPr>
          <a:xfrm>
            <a:off x="-2581311" y="421063"/>
            <a:ext cx="14004031" cy="6684138"/>
            <a:chOff x="-2581311" y="421063"/>
            <a:chExt cx="14004031" cy="6684138"/>
          </a:xfrm>
        </p:grpSpPr>
        <p:sp>
          <p:nvSpPr>
            <p:cNvPr id="171" name="Google Shape;171;p17"/>
            <p:cNvSpPr/>
            <p:nvPr/>
          </p:nvSpPr>
          <p:spPr>
            <a:xfrm rot="-8656561">
              <a:off x="-2176623" y="3679084"/>
              <a:ext cx="3717077" cy="258406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 rot="5041076">
              <a:off x="8085704" y="1112059"/>
              <a:ext cx="3716844" cy="2583899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" name="Google Shape;173;p17"/>
          <p:cNvGrpSpPr/>
          <p:nvPr/>
        </p:nvGrpSpPr>
        <p:grpSpPr>
          <a:xfrm>
            <a:off x="-2781888" y="451124"/>
            <a:ext cx="14472337" cy="6833967"/>
            <a:chOff x="-2781888" y="451124"/>
            <a:chExt cx="14472337" cy="6833967"/>
          </a:xfrm>
        </p:grpSpPr>
        <p:sp>
          <p:nvSpPr>
            <p:cNvPr id="174" name="Google Shape;174;p17"/>
            <p:cNvSpPr/>
            <p:nvPr/>
          </p:nvSpPr>
          <p:spPr>
            <a:xfrm rot="-8656561">
              <a:off x="-2377200" y="3858973"/>
              <a:ext cx="3717077" cy="258406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 rot="5041076">
              <a:off x="8353433" y="1142120"/>
              <a:ext cx="3716844" cy="2583899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" name="Google Shape;176;p17"/>
          <p:cNvGrpSpPr/>
          <p:nvPr/>
        </p:nvGrpSpPr>
        <p:grpSpPr>
          <a:xfrm>
            <a:off x="458853" y="280126"/>
            <a:ext cx="8419889" cy="4323873"/>
            <a:chOff x="458853" y="280126"/>
            <a:chExt cx="8419889" cy="4323873"/>
          </a:xfrm>
        </p:grpSpPr>
        <p:sp>
          <p:nvSpPr>
            <p:cNvPr id="177" name="Google Shape;177;p17"/>
            <p:cNvSpPr/>
            <p:nvPr/>
          </p:nvSpPr>
          <p:spPr>
            <a:xfrm>
              <a:off x="458853" y="4425299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8" name="Google Shape;178;p17"/>
            <p:cNvGrpSpPr/>
            <p:nvPr/>
          </p:nvGrpSpPr>
          <p:grpSpPr>
            <a:xfrm>
              <a:off x="8578373" y="280126"/>
              <a:ext cx="300368" cy="518737"/>
              <a:chOff x="8578373" y="280126"/>
              <a:chExt cx="300368" cy="518737"/>
            </a:xfrm>
          </p:grpSpPr>
          <p:sp>
            <p:nvSpPr>
              <p:cNvPr id="179" name="Google Shape;179;p17"/>
              <p:cNvSpPr/>
              <p:nvPr/>
            </p:nvSpPr>
            <p:spPr>
              <a:xfrm>
                <a:off x="8578373" y="498494"/>
                <a:ext cx="300368" cy="300368"/>
              </a:xfrm>
              <a:custGeom>
                <a:rect b="b" l="l" r="r" t="t"/>
                <a:pathLst>
                  <a:path extrusionOk="0" h="3634" w="3634">
                    <a:moveTo>
                      <a:pt x="1820" y="0"/>
                    </a:moveTo>
                    <a:cubicBezTo>
                      <a:pt x="1820" y="1555"/>
                      <a:pt x="1530" y="1820"/>
                      <a:pt x="0" y="1820"/>
                    </a:cubicBezTo>
                    <a:cubicBezTo>
                      <a:pt x="1530" y="1820"/>
                      <a:pt x="1820" y="2111"/>
                      <a:pt x="1820" y="3633"/>
                    </a:cubicBezTo>
                    <a:cubicBezTo>
                      <a:pt x="1820" y="2111"/>
                      <a:pt x="2086" y="1820"/>
                      <a:pt x="3634" y="1820"/>
                    </a:cubicBezTo>
                    <a:cubicBezTo>
                      <a:pt x="2086" y="1820"/>
                      <a:pt x="1820" y="1555"/>
                      <a:pt x="1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7"/>
              <p:cNvSpPr/>
              <p:nvPr/>
            </p:nvSpPr>
            <p:spPr>
              <a:xfrm>
                <a:off x="8700041" y="280126"/>
                <a:ext cx="178700" cy="178700"/>
              </a:xfrm>
              <a:custGeom>
                <a:rect b="b" l="l" r="r" t="t"/>
                <a:pathLst>
                  <a:path extrusionOk="0" h="2162" w="2162">
                    <a:moveTo>
                      <a:pt x="1081" y="0"/>
                    </a:moveTo>
                    <a:cubicBezTo>
                      <a:pt x="1081" y="923"/>
                      <a:pt x="898" y="1081"/>
                      <a:pt x="1" y="1081"/>
                    </a:cubicBezTo>
                    <a:cubicBezTo>
                      <a:pt x="898" y="1081"/>
                      <a:pt x="1081" y="1239"/>
                      <a:pt x="1081" y="2161"/>
                    </a:cubicBezTo>
                    <a:cubicBezTo>
                      <a:pt x="1081" y="1239"/>
                      <a:pt x="1239" y="1081"/>
                      <a:pt x="2162" y="1081"/>
                    </a:cubicBezTo>
                    <a:cubicBezTo>
                      <a:pt x="1239" y="1081"/>
                      <a:pt x="1081" y="923"/>
                      <a:pt x="10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8"/>
          <p:cNvGrpSpPr/>
          <p:nvPr/>
        </p:nvGrpSpPr>
        <p:grpSpPr>
          <a:xfrm>
            <a:off x="5969230" y="-1607890"/>
            <a:ext cx="5643812" cy="7944310"/>
            <a:chOff x="5969230" y="-1607890"/>
            <a:chExt cx="5643812" cy="7944310"/>
          </a:xfrm>
        </p:grpSpPr>
        <p:sp>
          <p:nvSpPr>
            <p:cNvPr id="183" name="Google Shape;183;p18"/>
            <p:cNvSpPr/>
            <p:nvPr/>
          </p:nvSpPr>
          <p:spPr>
            <a:xfrm rot="476114">
              <a:off x="6129795" y="3508305"/>
              <a:ext cx="3716875" cy="258392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 rot="1956692">
              <a:off x="7492958" y="-81000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" name="Google Shape;185;p18"/>
          <p:cNvGrpSpPr/>
          <p:nvPr/>
        </p:nvGrpSpPr>
        <p:grpSpPr>
          <a:xfrm>
            <a:off x="6062804" y="-1798390"/>
            <a:ext cx="5740739" cy="7882168"/>
            <a:chOff x="6062804" y="-1798390"/>
            <a:chExt cx="5740739" cy="7882168"/>
          </a:xfrm>
        </p:grpSpPr>
        <p:sp>
          <p:nvSpPr>
            <p:cNvPr id="186" name="Google Shape;186;p18"/>
            <p:cNvSpPr/>
            <p:nvPr/>
          </p:nvSpPr>
          <p:spPr>
            <a:xfrm rot="476114">
              <a:off x="6223369" y="3255664"/>
              <a:ext cx="3716875" cy="258392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8"/>
            <p:cNvSpPr/>
            <p:nvPr/>
          </p:nvSpPr>
          <p:spPr>
            <a:xfrm rot="1956692">
              <a:off x="7683458" y="-100050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18"/>
          <p:cNvSpPr txBox="1"/>
          <p:nvPr>
            <p:ph type="title"/>
          </p:nvPr>
        </p:nvSpPr>
        <p:spPr>
          <a:xfrm>
            <a:off x="720000" y="1169063"/>
            <a:ext cx="3519600" cy="168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9" name="Google Shape;189;p18"/>
          <p:cNvSpPr txBox="1"/>
          <p:nvPr>
            <p:ph idx="1" type="subTitle"/>
          </p:nvPr>
        </p:nvSpPr>
        <p:spPr>
          <a:xfrm>
            <a:off x="720000" y="2970629"/>
            <a:ext cx="3519600" cy="8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8"/>
          <p:cNvSpPr/>
          <p:nvPr>
            <p:ph idx="2" type="pic"/>
          </p:nvPr>
        </p:nvSpPr>
        <p:spPr>
          <a:xfrm>
            <a:off x="4828025" y="819750"/>
            <a:ext cx="3504000" cy="3504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/>
          <p:nvPr>
            <p:ph type="title"/>
          </p:nvPr>
        </p:nvSpPr>
        <p:spPr>
          <a:xfrm>
            <a:off x="932713" y="1806775"/>
            <a:ext cx="3597900" cy="7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3" name="Google Shape;193;p19"/>
          <p:cNvSpPr txBox="1"/>
          <p:nvPr>
            <p:ph idx="1" type="subTitle"/>
          </p:nvPr>
        </p:nvSpPr>
        <p:spPr>
          <a:xfrm>
            <a:off x="932713" y="2553289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4" name="Google Shape;194;p19"/>
          <p:cNvGrpSpPr/>
          <p:nvPr/>
        </p:nvGrpSpPr>
        <p:grpSpPr>
          <a:xfrm>
            <a:off x="-2298020" y="3616069"/>
            <a:ext cx="12312188" cy="3881802"/>
            <a:chOff x="-2298020" y="3616069"/>
            <a:chExt cx="12312188" cy="3881802"/>
          </a:xfrm>
        </p:grpSpPr>
        <p:sp>
          <p:nvSpPr>
            <p:cNvPr id="195" name="Google Shape;195;p19"/>
            <p:cNvSpPr/>
            <p:nvPr/>
          </p:nvSpPr>
          <p:spPr>
            <a:xfrm rot="9346251">
              <a:off x="5930651" y="4264964"/>
              <a:ext cx="3717007" cy="2584013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 rot="476114">
              <a:off x="-2137455" y="4161255"/>
              <a:ext cx="3716875" cy="258392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" name="Google Shape;197;p19"/>
          <p:cNvGrpSpPr/>
          <p:nvPr/>
        </p:nvGrpSpPr>
        <p:grpSpPr>
          <a:xfrm>
            <a:off x="-2204446" y="3664421"/>
            <a:ext cx="12273898" cy="4097140"/>
            <a:chOff x="-2204446" y="3664421"/>
            <a:chExt cx="12273898" cy="4097140"/>
          </a:xfrm>
        </p:grpSpPr>
        <p:sp>
          <p:nvSpPr>
            <p:cNvPr id="198" name="Google Shape;198;p19"/>
            <p:cNvSpPr/>
            <p:nvPr/>
          </p:nvSpPr>
          <p:spPr>
            <a:xfrm rot="9346251">
              <a:off x="5985935" y="4528654"/>
              <a:ext cx="3717007" cy="2584013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 rot="476114">
              <a:off x="-2043881" y="3908614"/>
              <a:ext cx="3716875" cy="258392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0"/>
          <p:cNvGrpSpPr/>
          <p:nvPr/>
        </p:nvGrpSpPr>
        <p:grpSpPr>
          <a:xfrm>
            <a:off x="-2952051" y="-1831328"/>
            <a:ext cx="12903545" cy="6244837"/>
            <a:chOff x="-2952051" y="-1831328"/>
            <a:chExt cx="12903545" cy="6244837"/>
          </a:xfrm>
        </p:grpSpPr>
        <p:sp>
          <p:nvSpPr>
            <p:cNvPr id="202" name="Google Shape;202;p20"/>
            <p:cNvSpPr/>
            <p:nvPr/>
          </p:nvSpPr>
          <p:spPr>
            <a:xfrm rot="-499297">
              <a:off x="6067151" y="-1575957"/>
              <a:ext cx="3716922" cy="2583954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 flipH="1" rot="8843308">
              <a:off x="-2548764" y="1031757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" name="Google Shape;204;p20"/>
          <p:cNvGrpSpPr/>
          <p:nvPr/>
        </p:nvGrpSpPr>
        <p:grpSpPr>
          <a:xfrm>
            <a:off x="-2761551" y="-2100067"/>
            <a:ext cx="12732152" cy="6704076"/>
            <a:chOff x="-2761551" y="-2100067"/>
            <a:chExt cx="12732152" cy="6704076"/>
          </a:xfrm>
        </p:grpSpPr>
        <p:sp>
          <p:nvSpPr>
            <p:cNvPr id="205" name="Google Shape;205;p20"/>
            <p:cNvSpPr/>
            <p:nvPr/>
          </p:nvSpPr>
          <p:spPr>
            <a:xfrm rot="-499297">
              <a:off x="6086258" y="-1844695"/>
              <a:ext cx="3716922" cy="2583954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 flipH="1" rot="8843308">
              <a:off x="-2358264" y="1222257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7" name="Google Shape;207;p20"/>
          <p:cNvSpPr txBox="1"/>
          <p:nvPr>
            <p:ph type="title"/>
          </p:nvPr>
        </p:nvSpPr>
        <p:spPr>
          <a:xfrm>
            <a:off x="4412838" y="1817548"/>
            <a:ext cx="3593400" cy="70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08" name="Google Shape;208;p20"/>
          <p:cNvSpPr txBox="1"/>
          <p:nvPr>
            <p:ph idx="1" type="subTitle"/>
          </p:nvPr>
        </p:nvSpPr>
        <p:spPr>
          <a:xfrm>
            <a:off x="4413000" y="2550996"/>
            <a:ext cx="3593400" cy="8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191573" y="522049"/>
            <a:ext cx="8635843" cy="3951227"/>
            <a:chOff x="191573" y="522049"/>
            <a:chExt cx="8635843" cy="3951227"/>
          </a:xfrm>
        </p:grpSpPr>
        <p:sp>
          <p:nvSpPr>
            <p:cNvPr id="23" name="Google Shape;23;p3"/>
            <p:cNvSpPr/>
            <p:nvPr/>
          </p:nvSpPr>
          <p:spPr>
            <a:xfrm>
              <a:off x="491953" y="522049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191573" y="700744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648716" y="4294576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-539336" y="-1976240"/>
            <a:ext cx="11983578" cy="9756796"/>
            <a:chOff x="-539336" y="-1976240"/>
            <a:chExt cx="11983578" cy="9756796"/>
          </a:xfrm>
        </p:grpSpPr>
        <p:sp>
          <p:nvSpPr>
            <p:cNvPr id="27" name="Google Shape;27;p3"/>
            <p:cNvSpPr/>
            <p:nvPr/>
          </p:nvSpPr>
          <p:spPr>
            <a:xfrm rot="1956692">
              <a:off x="7324158" y="-11783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-2387547">
              <a:off x="-142957" y="4306593"/>
              <a:ext cx="3716752" cy="2583835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-663332" y="-2166740"/>
            <a:ext cx="12298074" cy="9708123"/>
            <a:chOff x="-663332" y="-2166740"/>
            <a:chExt cx="12298074" cy="9708123"/>
          </a:xfrm>
        </p:grpSpPr>
        <p:sp>
          <p:nvSpPr>
            <p:cNvPr id="30" name="Google Shape;30;p3"/>
            <p:cNvSpPr/>
            <p:nvPr/>
          </p:nvSpPr>
          <p:spPr>
            <a:xfrm rot="1956692">
              <a:off x="7514658" y="-13688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rot="-2387547">
              <a:off x="-266953" y="4067420"/>
              <a:ext cx="3716752" cy="2583835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3"/>
          <p:cNvSpPr txBox="1"/>
          <p:nvPr>
            <p:ph type="title"/>
          </p:nvPr>
        </p:nvSpPr>
        <p:spPr>
          <a:xfrm>
            <a:off x="713225" y="2096600"/>
            <a:ext cx="4212600" cy="8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p3"/>
          <p:cNvSpPr txBox="1"/>
          <p:nvPr>
            <p:ph hasCustomPrompt="1" idx="2" type="title"/>
          </p:nvPr>
        </p:nvSpPr>
        <p:spPr>
          <a:xfrm>
            <a:off x="713225" y="1409411"/>
            <a:ext cx="1652100" cy="877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/>
          <p:nvPr>
            <p:ph idx="1" type="subTitle"/>
          </p:nvPr>
        </p:nvSpPr>
        <p:spPr>
          <a:xfrm>
            <a:off x="713225" y="3088745"/>
            <a:ext cx="4212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/>
          <p:nvPr>
            <p:ph idx="3" type="pic"/>
          </p:nvPr>
        </p:nvSpPr>
        <p:spPr>
          <a:xfrm>
            <a:off x="4666675" y="627975"/>
            <a:ext cx="3764100" cy="37641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21"/>
          <p:cNvGrpSpPr/>
          <p:nvPr/>
        </p:nvGrpSpPr>
        <p:grpSpPr>
          <a:xfrm>
            <a:off x="-244918" y="-1774178"/>
            <a:ext cx="6512037" cy="8902875"/>
            <a:chOff x="-244918" y="-1774178"/>
            <a:chExt cx="6512037" cy="8902875"/>
          </a:xfrm>
        </p:grpSpPr>
        <p:sp>
          <p:nvSpPr>
            <p:cNvPr id="211" name="Google Shape;211;p21"/>
            <p:cNvSpPr/>
            <p:nvPr/>
          </p:nvSpPr>
          <p:spPr>
            <a:xfrm rot="-499297">
              <a:off x="2382776" y="-1518807"/>
              <a:ext cx="3716922" cy="2583954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 flipH="1" rot="-10187016">
              <a:off x="-45237" y="4235691"/>
              <a:ext cx="3716804" cy="2583872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" name="Google Shape;213;p21"/>
          <p:cNvGrpSpPr/>
          <p:nvPr/>
        </p:nvGrpSpPr>
        <p:grpSpPr>
          <a:xfrm>
            <a:off x="-234707" y="-2042917"/>
            <a:ext cx="6520933" cy="9440828"/>
            <a:chOff x="-234707" y="-2042917"/>
            <a:chExt cx="6520933" cy="9440828"/>
          </a:xfrm>
        </p:grpSpPr>
        <p:sp>
          <p:nvSpPr>
            <p:cNvPr id="214" name="Google Shape;214;p21"/>
            <p:cNvSpPr/>
            <p:nvPr/>
          </p:nvSpPr>
          <p:spPr>
            <a:xfrm rot="-499297">
              <a:off x="2401883" y="-1787545"/>
              <a:ext cx="3716922" cy="2583954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1"/>
            <p:cNvSpPr/>
            <p:nvPr/>
          </p:nvSpPr>
          <p:spPr>
            <a:xfrm flipH="1" rot="-10187016">
              <a:off x="-35027" y="4504905"/>
              <a:ext cx="3716804" cy="2583872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" name="Google Shape;216;p21"/>
          <p:cNvSpPr txBox="1"/>
          <p:nvPr>
            <p:ph type="title"/>
          </p:nvPr>
        </p:nvSpPr>
        <p:spPr>
          <a:xfrm>
            <a:off x="1269363" y="1998200"/>
            <a:ext cx="35979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7" name="Google Shape;217;p21"/>
          <p:cNvSpPr txBox="1"/>
          <p:nvPr>
            <p:ph idx="1" type="subTitle"/>
          </p:nvPr>
        </p:nvSpPr>
        <p:spPr>
          <a:xfrm>
            <a:off x="1269363" y="2729768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2"/>
          <p:cNvGrpSpPr/>
          <p:nvPr/>
        </p:nvGrpSpPr>
        <p:grpSpPr>
          <a:xfrm>
            <a:off x="-2598445" y="675598"/>
            <a:ext cx="14748448" cy="5914721"/>
            <a:chOff x="-2598445" y="675598"/>
            <a:chExt cx="14748448" cy="5914721"/>
          </a:xfrm>
        </p:grpSpPr>
        <p:sp>
          <p:nvSpPr>
            <p:cNvPr id="220" name="Google Shape;220;p22"/>
            <p:cNvSpPr/>
            <p:nvPr/>
          </p:nvSpPr>
          <p:spPr>
            <a:xfrm rot="-8281164">
              <a:off x="8045811" y="1587132"/>
              <a:ext cx="3716947" cy="258397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2"/>
            <p:cNvSpPr/>
            <p:nvPr/>
          </p:nvSpPr>
          <p:spPr>
            <a:xfrm rot="476114">
              <a:off x="-2437880" y="3762205"/>
              <a:ext cx="3716875" cy="258392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22"/>
          <p:cNvGrpSpPr/>
          <p:nvPr/>
        </p:nvGrpSpPr>
        <p:grpSpPr>
          <a:xfrm>
            <a:off x="-2504871" y="832551"/>
            <a:ext cx="14435894" cy="5505127"/>
            <a:chOff x="-2504871" y="832551"/>
            <a:chExt cx="14435894" cy="5505127"/>
          </a:xfrm>
        </p:grpSpPr>
        <p:sp>
          <p:nvSpPr>
            <p:cNvPr id="223" name="Google Shape;223;p22"/>
            <p:cNvSpPr/>
            <p:nvPr/>
          </p:nvSpPr>
          <p:spPr>
            <a:xfrm rot="-8281164">
              <a:off x="7826831" y="1744085"/>
              <a:ext cx="3716947" cy="258397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 rot="476114">
              <a:off x="-2344306" y="3509564"/>
              <a:ext cx="3716875" cy="258392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" name="Google Shape;225;p22"/>
          <p:cNvGrpSpPr/>
          <p:nvPr/>
        </p:nvGrpSpPr>
        <p:grpSpPr>
          <a:xfrm>
            <a:off x="169798" y="174849"/>
            <a:ext cx="5155029" cy="1409264"/>
            <a:chOff x="169798" y="174849"/>
            <a:chExt cx="5155029" cy="1409264"/>
          </a:xfrm>
        </p:grpSpPr>
        <p:sp>
          <p:nvSpPr>
            <p:cNvPr id="226" name="Google Shape;226;p22"/>
            <p:cNvSpPr/>
            <p:nvPr/>
          </p:nvSpPr>
          <p:spPr>
            <a:xfrm>
              <a:off x="5146128" y="174849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69798" y="1283744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291466" y="1065376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" name="Google Shape;229;p22"/>
          <p:cNvSpPr/>
          <p:nvPr>
            <p:ph idx="2" type="pic"/>
          </p:nvPr>
        </p:nvSpPr>
        <p:spPr>
          <a:xfrm>
            <a:off x="5108400" y="1311200"/>
            <a:ext cx="3315600" cy="3292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31" name="Google Shape;231;p22"/>
          <p:cNvSpPr txBox="1"/>
          <p:nvPr>
            <p:ph idx="1" type="subTitle"/>
          </p:nvPr>
        </p:nvSpPr>
        <p:spPr>
          <a:xfrm>
            <a:off x="713225" y="3341338"/>
            <a:ext cx="3858600" cy="8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22"/>
          <p:cNvSpPr txBox="1"/>
          <p:nvPr>
            <p:ph idx="3" type="subTitle"/>
          </p:nvPr>
        </p:nvSpPr>
        <p:spPr>
          <a:xfrm>
            <a:off x="713250" y="1809413"/>
            <a:ext cx="3858600" cy="8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2"/>
          <p:cNvSpPr txBox="1"/>
          <p:nvPr>
            <p:ph idx="4" type="subTitle"/>
          </p:nvPr>
        </p:nvSpPr>
        <p:spPr>
          <a:xfrm>
            <a:off x="713243" y="1384750"/>
            <a:ext cx="3858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4" name="Google Shape;234;p22"/>
          <p:cNvSpPr txBox="1"/>
          <p:nvPr>
            <p:ph idx="5" type="subTitle"/>
          </p:nvPr>
        </p:nvSpPr>
        <p:spPr>
          <a:xfrm>
            <a:off x="713230" y="2916676"/>
            <a:ext cx="3858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23"/>
          <p:cNvGrpSpPr/>
          <p:nvPr/>
        </p:nvGrpSpPr>
        <p:grpSpPr>
          <a:xfrm>
            <a:off x="2272537" y="-1978129"/>
            <a:ext cx="8633690" cy="8719657"/>
            <a:chOff x="2272537" y="-1978129"/>
            <a:chExt cx="8633690" cy="8719657"/>
          </a:xfrm>
        </p:grpSpPr>
        <p:sp>
          <p:nvSpPr>
            <p:cNvPr id="237" name="Google Shape;237;p23"/>
            <p:cNvSpPr/>
            <p:nvPr/>
          </p:nvSpPr>
          <p:spPr>
            <a:xfrm rot="-10746177">
              <a:off x="2292536" y="4128658"/>
              <a:ext cx="3716892" cy="2583933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 rot="-10746177">
              <a:off x="7169336" y="-1949192"/>
              <a:ext cx="3716892" cy="2583933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" name="Google Shape;239;p23"/>
          <p:cNvGrpSpPr/>
          <p:nvPr/>
        </p:nvGrpSpPr>
        <p:grpSpPr>
          <a:xfrm>
            <a:off x="2210624" y="-1754025"/>
            <a:ext cx="8386040" cy="8757757"/>
            <a:chOff x="2210624" y="-1754025"/>
            <a:chExt cx="8386040" cy="8757757"/>
          </a:xfrm>
        </p:grpSpPr>
        <p:sp>
          <p:nvSpPr>
            <p:cNvPr id="240" name="Google Shape;240;p23"/>
            <p:cNvSpPr/>
            <p:nvPr/>
          </p:nvSpPr>
          <p:spPr>
            <a:xfrm rot="-10746177">
              <a:off x="2230623" y="4390862"/>
              <a:ext cx="3716892" cy="2583933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 rot="-10746177">
              <a:off x="6859773" y="-1725088"/>
              <a:ext cx="3716892" cy="2583933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2" name="Google Shape;242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3" name="Google Shape;243;p23"/>
          <p:cNvSpPr txBox="1"/>
          <p:nvPr>
            <p:ph idx="1" type="subTitle"/>
          </p:nvPr>
        </p:nvSpPr>
        <p:spPr>
          <a:xfrm>
            <a:off x="4832078" y="1667625"/>
            <a:ext cx="3254100" cy="18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3"/>
          <p:cNvSpPr txBox="1"/>
          <p:nvPr>
            <p:ph idx="2" type="subTitle"/>
          </p:nvPr>
        </p:nvSpPr>
        <p:spPr>
          <a:xfrm>
            <a:off x="1057900" y="1667625"/>
            <a:ext cx="3254100" cy="18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7" name="Google Shape;247;p24"/>
          <p:cNvSpPr txBox="1"/>
          <p:nvPr>
            <p:ph idx="1" type="subTitle"/>
          </p:nvPr>
        </p:nvSpPr>
        <p:spPr>
          <a:xfrm>
            <a:off x="4571975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b="0" sz="1200" u="sng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8" name="Google Shape;248;p24"/>
          <p:cNvSpPr txBox="1"/>
          <p:nvPr>
            <p:ph idx="2" type="subTitle"/>
          </p:nvPr>
        </p:nvSpPr>
        <p:spPr>
          <a:xfrm>
            <a:off x="720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49" name="Google Shape;249;p24"/>
          <p:cNvGrpSpPr/>
          <p:nvPr/>
        </p:nvGrpSpPr>
        <p:grpSpPr>
          <a:xfrm>
            <a:off x="-2373325" y="-2434837"/>
            <a:ext cx="13983996" cy="9562646"/>
            <a:chOff x="-2373325" y="-2434837"/>
            <a:chExt cx="13983996" cy="9562646"/>
          </a:xfrm>
        </p:grpSpPr>
        <p:sp>
          <p:nvSpPr>
            <p:cNvPr id="250" name="Google Shape;250;p24"/>
            <p:cNvSpPr/>
            <p:nvPr/>
          </p:nvSpPr>
          <p:spPr>
            <a:xfrm rot="3807561">
              <a:off x="-2245534" y="-1486861"/>
              <a:ext cx="3717091" cy="258407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4"/>
            <p:cNvSpPr/>
            <p:nvPr/>
          </p:nvSpPr>
          <p:spPr>
            <a:xfrm flipH="1" rot="8843308">
              <a:off x="7490586" y="3746057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" name="Google Shape;252;p24"/>
          <p:cNvGrpSpPr/>
          <p:nvPr/>
        </p:nvGrpSpPr>
        <p:grpSpPr>
          <a:xfrm>
            <a:off x="-2112073" y="-2500712"/>
            <a:ext cx="13913244" cy="9819021"/>
            <a:chOff x="-2112073" y="-2500712"/>
            <a:chExt cx="13913244" cy="9819021"/>
          </a:xfrm>
        </p:grpSpPr>
        <p:sp>
          <p:nvSpPr>
            <p:cNvPr id="253" name="Google Shape;253;p24"/>
            <p:cNvSpPr/>
            <p:nvPr/>
          </p:nvSpPr>
          <p:spPr>
            <a:xfrm rot="3807561">
              <a:off x="-1984282" y="-1552736"/>
              <a:ext cx="3717091" cy="258407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 flipH="1" rot="8843308">
              <a:off x="7681086" y="3936557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5" name="Google Shape;255;p24"/>
          <p:cNvGrpSpPr/>
          <p:nvPr/>
        </p:nvGrpSpPr>
        <p:grpSpPr>
          <a:xfrm>
            <a:off x="8504178" y="3006326"/>
            <a:ext cx="435401" cy="518737"/>
            <a:chOff x="8504178" y="3006326"/>
            <a:chExt cx="435401" cy="518737"/>
          </a:xfrm>
        </p:grpSpPr>
        <p:sp>
          <p:nvSpPr>
            <p:cNvPr id="256" name="Google Shape;256;p24"/>
            <p:cNvSpPr/>
            <p:nvPr/>
          </p:nvSpPr>
          <p:spPr>
            <a:xfrm>
              <a:off x="8504178" y="3176349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639211" y="3006326"/>
              <a:ext cx="300368" cy="518737"/>
              <a:chOff x="163498" y="1511901"/>
              <a:chExt cx="300368" cy="518737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163498" y="1730269"/>
                <a:ext cx="300368" cy="300368"/>
              </a:xfrm>
              <a:custGeom>
                <a:rect b="b" l="l" r="r" t="t"/>
                <a:pathLst>
                  <a:path extrusionOk="0" h="3634" w="3634">
                    <a:moveTo>
                      <a:pt x="1820" y="0"/>
                    </a:moveTo>
                    <a:cubicBezTo>
                      <a:pt x="1820" y="1555"/>
                      <a:pt x="1530" y="1820"/>
                      <a:pt x="0" y="1820"/>
                    </a:cubicBezTo>
                    <a:cubicBezTo>
                      <a:pt x="1530" y="1820"/>
                      <a:pt x="1820" y="2111"/>
                      <a:pt x="1820" y="3633"/>
                    </a:cubicBezTo>
                    <a:cubicBezTo>
                      <a:pt x="1820" y="2111"/>
                      <a:pt x="2086" y="1820"/>
                      <a:pt x="3634" y="1820"/>
                    </a:cubicBezTo>
                    <a:cubicBezTo>
                      <a:pt x="2086" y="1820"/>
                      <a:pt x="1820" y="1555"/>
                      <a:pt x="1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285166" y="1511901"/>
                <a:ext cx="178700" cy="178700"/>
              </a:xfrm>
              <a:custGeom>
                <a:rect b="b" l="l" r="r" t="t"/>
                <a:pathLst>
                  <a:path extrusionOk="0" h="2162" w="2162">
                    <a:moveTo>
                      <a:pt x="1081" y="0"/>
                    </a:moveTo>
                    <a:cubicBezTo>
                      <a:pt x="1081" y="923"/>
                      <a:pt x="898" y="1081"/>
                      <a:pt x="1" y="1081"/>
                    </a:cubicBezTo>
                    <a:cubicBezTo>
                      <a:pt x="898" y="1081"/>
                      <a:pt x="1081" y="1239"/>
                      <a:pt x="1081" y="2161"/>
                    </a:cubicBezTo>
                    <a:cubicBezTo>
                      <a:pt x="1081" y="1239"/>
                      <a:pt x="1239" y="1081"/>
                      <a:pt x="2162" y="1081"/>
                    </a:cubicBezTo>
                    <a:cubicBezTo>
                      <a:pt x="1239" y="1081"/>
                      <a:pt x="1081" y="923"/>
                      <a:pt x="10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2" name="Google Shape;262;p25"/>
          <p:cNvSpPr txBox="1"/>
          <p:nvPr>
            <p:ph idx="1" type="subTitle"/>
          </p:nvPr>
        </p:nvSpPr>
        <p:spPr>
          <a:xfrm>
            <a:off x="937625" y="2699137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25"/>
          <p:cNvSpPr txBox="1"/>
          <p:nvPr>
            <p:ph idx="2" type="subTitle"/>
          </p:nvPr>
        </p:nvSpPr>
        <p:spPr>
          <a:xfrm>
            <a:off x="3484350" y="2699137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25"/>
          <p:cNvSpPr txBox="1"/>
          <p:nvPr>
            <p:ph idx="3" type="subTitle"/>
          </p:nvPr>
        </p:nvSpPr>
        <p:spPr>
          <a:xfrm>
            <a:off x="6031075" y="2699137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25"/>
          <p:cNvSpPr txBox="1"/>
          <p:nvPr>
            <p:ph idx="4" type="subTitle"/>
          </p:nvPr>
        </p:nvSpPr>
        <p:spPr>
          <a:xfrm>
            <a:off x="937625" y="2282735"/>
            <a:ext cx="21753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6" name="Google Shape;266;p25"/>
          <p:cNvSpPr txBox="1"/>
          <p:nvPr>
            <p:ph idx="5" type="subTitle"/>
          </p:nvPr>
        </p:nvSpPr>
        <p:spPr>
          <a:xfrm>
            <a:off x="3484350" y="2282735"/>
            <a:ext cx="21753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7" name="Google Shape;267;p25"/>
          <p:cNvSpPr txBox="1"/>
          <p:nvPr>
            <p:ph idx="6" type="subTitle"/>
          </p:nvPr>
        </p:nvSpPr>
        <p:spPr>
          <a:xfrm>
            <a:off x="6031075" y="2282735"/>
            <a:ext cx="21753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268" name="Google Shape;268;p25"/>
          <p:cNvGrpSpPr/>
          <p:nvPr/>
        </p:nvGrpSpPr>
        <p:grpSpPr>
          <a:xfrm>
            <a:off x="-27094" y="-1823840"/>
            <a:ext cx="11814236" cy="9300150"/>
            <a:chOff x="-27094" y="-1823840"/>
            <a:chExt cx="11814236" cy="9300150"/>
          </a:xfrm>
        </p:grpSpPr>
        <p:sp>
          <p:nvSpPr>
            <p:cNvPr id="269" name="Google Shape;269;p25"/>
            <p:cNvSpPr/>
            <p:nvPr/>
          </p:nvSpPr>
          <p:spPr>
            <a:xfrm rot="10056692">
              <a:off x="206802" y="4523855"/>
              <a:ext cx="3716762" cy="2583842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 rot="1956692">
              <a:off x="7667058" y="-10259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" name="Google Shape;271;p25"/>
          <p:cNvGrpSpPr/>
          <p:nvPr/>
        </p:nvGrpSpPr>
        <p:grpSpPr>
          <a:xfrm>
            <a:off x="-27094" y="-2014340"/>
            <a:ext cx="12004736" cy="9760055"/>
            <a:chOff x="-27094" y="-2014340"/>
            <a:chExt cx="12004736" cy="9760055"/>
          </a:xfrm>
        </p:grpSpPr>
        <p:sp>
          <p:nvSpPr>
            <p:cNvPr id="272" name="Google Shape;272;p25"/>
            <p:cNvSpPr/>
            <p:nvPr/>
          </p:nvSpPr>
          <p:spPr>
            <a:xfrm rot="10056692">
              <a:off x="206802" y="4793260"/>
              <a:ext cx="3716762" cy="2583842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5"/>
            <p:cNvSpPr/>
            <p:nvPr/>
          </p:nvSpPr>
          <p:spPr>
            <a:xfrm rot="1956692">
              <a:off x="7857558" y="-12164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4" name="Google Shape;274;p25"/>
          <p:cNvSpPr/>
          <p:nvPr/>
        </p:nvSpPr>
        <p:spPr>
          <a:xfrm>
            <a:off x="8599303" y="1509699"/>
            <a:ext cx="178700" cy="178700"/>
          </a:xfrm>
          <a:custGeom>
            <a:rect b="b" l="l" r="r" t="t"/>
            <a:pathLst>
              <a:path extrusionOk="0" h="2162" w="2162">
                <a:moveTo>
                  <a:pt x="1081" y="0"/>
                </a:moveTo>
                <a:cubicBezTo>
                  <a:pt x="1081" y="923"/>
                  <a:pt x="898" y="1081"/>
                  <a:pt x="1" y="1081"/>
                </a:cubicBezTo>
                <a:cubicBezTo>
                  <a:pt x="898" y="1081"/>
                  <a:pt x="1081" y="1239"/>
                  <a:pt x="1081" y="2161"/>
                </a:cubicBezTo>
                <a:cubicBezTo>
                  <a:pt x="1081" y="1239"/>
                  <a:pt x="1239" y="1081"/>
                  <a:pt x="2162" y="1081"/>
                </a:cubicBezTo>
                <a:cubicBezTo>
                  <a:pt x="1239" y="1081"/>
                  <a:pt x="1081" y="923"/>
                  <a:pt x="1081" y="0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26"/>
          <p:cNvGrpSpPr/>
          <p:nvPr/>
        </p:nvGrpSpPr>
        <p:grpSpPr>
          <a:xfrm>
            <a:off x="-2145404" y="3473433"/>
            <a:ext cx="12300478" cy="4401580"/>
            <a:chOff x="-2145404" y="3473433"/>
            <a:chExt cx="12300478" cy="4401580"/>
          </a:xfrm>
        </p:grpSpPr>
        <p:sp>
          <p:nvSpPr>
            <p:cNvPr id="277" name="Google Shape;277;p26"/>
            <p:cNvSpPr/>
            <p:nvPr/>
          </p:nvSpPr>
          <p:spPr>
            <a:xfrm rot="9219764">
              <a:off x="6058042" y="4343167"/>
              <a:ext cx="3716769" cy="258384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 rot="4122201">
              <a:off x="-2125127" y="4382248"/>
              <a:ext cx="3716917" cy="2583950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26"/>
          <p:cNvGrpSpPr/>
          <p:nvPr/>
        </p:nvGrpSpPr>
        <p:grpSpPr>
          <a:xfrm>
            <a:off x="-1879237" y="3431714"/>
            <a:ext cx="12099252" cy="4447137"/>
            <a:chOff x="-1879237" y="3431714"/>
            <a:chExt cx="12099252" cy="4447137"/>
          </a:xfrm>
        </p:grpSpPr>
        <p:sp>
          <p:nvSpPr>
            <p:cNvPr id="280" name="Google Shape;280;p26"/>
            <p:cNvSpPr/>
            <p:nvPr/>
          </p:nvSpPr>
          <p:spPr>
            <a:xfrm rot="9219764">
              <a:off x="6122983" y="4604628"/>
              <a:ext cx="3716769" cy="258384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 rot="4122201">
              <a:off x="-1858960" y="4340529"/>
              <a:ext cx="3716917" cy="2583950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3" name="Google Shape;283;p26"/>
          <p:cNvSpPr txBox="1"/>
          <p:nvPr>
            <p:ph idx="1" type="subTitle"/>
          </p:nvPr>
        </p:nvSpPr>
        <p:spPr>
          <a:xfrm>
            <a:off x="720000" y="1926355"/>
            <a:ext cx="2059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26"/>
          <p:cNvSpPr txBox="1"/>
          <p:nvPr>
            <p:ph idx="2" type="subTitle"/>
          </p:nvPr>
        </p:nvSpPr>
        <p:spPr>
          <a:xfrm>
            <a:off x="2975636" y="1926355"/>
            <a:ext cx="2059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6"/>
          <p:cNvSpPr txBox="1"/>
          <p:nvPr>
            <p:ph idx="3" type="subTitle"/>
          </p:nvPr>
        </p:nvSpPr>
        <p:spPr>
          <a:xfrm>
            <a:off x="720000" y="3569230"/>
            <a:ext cx="2059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6"/>
          <p:cNvSpPr txBox="1"/>
          <p:nvPr>
            <p:ph idx="4" type="subTitle"/>
          </p:nvPr>
        </p:nvSpPr>
        <p:spPr>
          <a:xfrm>
            <a:off x="2975636" y="3569230"/>
            <a:ext cx="2059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6"/>
          <p:cNvSpPr txBox="1"/>
          <p:nvPr>
            <p:ph idx="5" type="subTitle"/>
          </p:nvPr>
        </p:nvSpPr>
        <p:spPr>
          <a:xfrm>
            <a:off x="720000" y="1565900"/>
            <a:ext cx="2059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8" name="Google Shape;288;p26"/>
          <p:cNvSpPr txBox="1"/>
          <p:nvPr>
            <p:ph idx="6" type="subTitle"/>
          </p:nvPr>
        </p:nvSpPr>
        <p:spPr>
          <a:xfrm>
            <a:off x="720000" y="3208875"/>
            <a:ext cx="2059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9" name="Google Shape;289;p26"/>
          <p:cNvSpPr txBox="1"/>
          <p:nvPr>
            <p:ph idx="7" type="subTitle"/>
          </p:nvPr>
        </p:nvSpPr>
        <p:spPr>
          <a:xfrm>
            <a:off x="2975632" y="1565900"/>
            <a:ext cx="2059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0" name="Google Shape;290;p26"/>
          <p:cNvSpPr txBox="1"/>
          <p:nvPr>
            <p:ph idx="8" type="subTitle"/>
          </p:nvPr>
        </p:nvSpPr>
        <p:spPr>
          <a:xfrm>
            <a:off x="2975632" y="3208875"/>
            <a:ext cx="2059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1" name="Google Shape;291;p26"/>
          <p:cNvSpPr/>
          <p:nvPr>
            <p:ph idx="9" type="pic"/>
          </p:nvPr>
        </p:nvSpPr>
        <p:spPr>
          <a:xfrm>
            <a:off x="5231250" y="1361900"/>
            <a:ext cx="3162300" cy="3140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7"/>
          <p:cNvGrpSpPr/>
          <p:nvPr/>
        </p:nvGrpSpPr>
        <p:grpSpPr>
          <a:xfrm>
            <a:off x="-3194468" y="-766258"/>
            <a:ext cx="15216489" cy="6341193"/>
            <a:chOff x="-3194468" y="-766258"/>
            <a:chExt cx="15216489" cy="6341193"/>
          </a:xfrm>
        </p:grpSpPr>
        <p:sp>
          <p:nvSpPr>
            <p:cNvPr id="294" name="Google Shape;294;p27"/>
            <p:cNvSpPr/>
            <p:nvPr/>
          </p:nvSpPr>
          <p:spPr>
            <a:xfrm rot="1956692">
              <a:off x="-2791181" y="2193183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 rot="40377">
              <a:off x="8290247" y="-744520"/>
              <a:ext cx="3716729" cy="2583819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Google Shape;296;p27"/>
          <p:cNvGrpSpPr/>
          <p:nvPr/>
        </p:nvGrpSpPr>
        <p:grpSpPr>
          <a:xfrm>
            <a:off x="277678" y="97969"/>
            <a:ext cx="8422364" cy="2758379"/>
            <a:chOff x="277678" y="97969"/>
            <a:chExt cx="8422364" cy="2758379"/>
          </a:xfrm>
        </p:grpSpPr>
        <p:sp>
          <p:nvSpPr>
            <p:cNvPr id="297" name="Google Shape;297;p27"/>
            <p:cNvSpPr/>
            <p:nvPr/>
          </p:nvSpPr>
          <p:spPr>
            <a:xfrm>
              <a:off x="277678" y="2677649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8" name="Google Shape;298;p27"/>
            <p:cNvGrpSpPr/>
            <p:nvPr/>
          </p:nvGrpSpPr>
          <p:grpSpPr>
            <a:xfrm>
              <a:off x="7969423" y="97969"/>
              <a:ext cx="730618" cy="569731"/>
              <a:chOff x="7969423" y="97969"/>
              <a:chExt cx="730618" cy="569731"/>
            </a:xfrm>
          </p:grpSpPr>
          <p:sp>
            <p:nvSpPr>
              <p:cNvPr id="299" name="Google Shape;299;p27"/>
              <p:cNvSpPr/>
              <p:nvPr/>
            </p:nvSpPr>
            <p:spPr>
              <a:xfrm>
                <a:off x="7969423" y="97969"/>
                <a:ext cx="300368" cy="300368"/>
              </a:xfrm>
              <a:custGeom>
                <a:rect b="b" l="l" r="r" t="t"/>
                <a:pathLst>
                  <a:path extrusionOk="0" h="3634" w="3634">
                    <a:moveTo>
                      <a:pt x="1820" y="0"/>
                    </a:moveTo>
                    <a:cubicBezTo>
                      <a:pt x="1820" y="1555"/>
                      <a:pt x="1530" y="1820"/>
                      <a:pt x="0" y="1820"/>
                    </a:cubicBezTo>
                    <a:cubicBezTo>
                      <a:pt x="1530" y="1820"/>
                      <a:pt x="1820" y="2111"/>
                      <a:pt x="1820" y="3633"/>
                    </a:cubicBezTo>
                    <a:cubicBezTo>
                      <a:pt x="1820" y="2111"/>
                      <a:pt x="2086" y="1820"/>
                      <a:pt x="3634" y="1820"/>
                    </a:cubicBezTo>
                    <a:cubicBezTo>
                      <a:pt x="2086" y="1820"/>
                      <a:pt x="1820" y="1555"/>
                      <a:pt x="1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27"/>
              <p:cNvSpPr/>
              <p:nvPr/>
            </p:nvSpPr>
            <p:spPr>
              <a:xfrm>
                <a:off x="8521341" y="489001"/>
                <a:ext cx="178700" cy="178700"/>
              </a:xfrm>
              <a:custGeom>
                <a:rect b="b" l="l" r="r" t="t"/>
                <a:pathLst>
                  <a:path extrusionOk="0" h="2162" w="2162">
                    <a:moveTo>
                      <a:pt x="1081" y="0"/>
                    </a:moveTo>
                    <a:cubicBezTo>
                      <a:pt x="1081" y="923"/>
                      <a:pt x="898" y="1081"/>
                      <a:pt x="1" y="1081"/>
                    </a:cubicBezTo>
                    <a:cubicBezTo>
                      <a:pt x="898" y="1081"/>
                      <a:pt x="1081" y="1239"/>
                      <a:pt x="1081" y="2161"/>
                    </a:cubicBezTo>
                    <a:cubicBezTo>
                      <a:pt x="1081" y="1239"/>
                      <a:pt x="1239" y="1081"/>
                      <a:pt x="2162" y="1081"/>
                    </a:cubicBezTo>
                    <a:cubicBezTo>
                      <a:pt x="1239" y="1081"/>
                      <a:pt x="1081" y="923"/>
                      <a:pt x="10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01" name="Google Shape;301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2" name="Google Shape;302;p27"/>
          <p:cNvSpPr txBox="1"/>
          <p:nvPr>
            <p:ph idx="1" type="subTitle"/>
          </p:nvPr>
        </p:nvSpPr>
        <p:spPr>
          <a:xfrm>
            <a:off x="1113225" y="2011310"/>
            <a:ext cx="2071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27"/>
          <p:cNvSpPr txBox="1"/>
          <p:nvPr>
            <p:ph idx="2" type="subTitle"/>
          </p:nvPr>
        </p:nvSpPr>
        <p:spPr>
          <a:xfrm>
            <a:off x="3536466" y="2011310"/>
            <a:ext cx="2071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27"/>
          <p:cNvSpPr txBox="1"/>
          <p:nvPr>
            <p:ph idx="3" type="subTitle"/>
          </p:nvPr>
        </p:nvSpPr>
        <p:spPr>
          <a:xfrm>
            <a:off x="1113225" y="3451734"/>
            <a:ext cx="2071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27"/>
          <p:cNvSpPr txBox="1"/>
          <p:nvPr>
            <p:ph idx="4" type="subTitle"/>
          </p:nvPr>
        </p:nvSpPr>
        <p:spPr>
          <a:xfrm>
            <a:off x="3536466" y="3451734"/>
            <a:ext cx="2071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7"/>
          <p:cNvSpPr txBox="1"/>
          <p:nvPr>
            <p:ph idx="5" type="subTitle"/>
          </p:nvPr>
        </p:nvSpPr>
        <p:spPr>
          <a:xfrm>
            <a:off x="5959707" y="2011310"/>
            <a:ext cx="2071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27"/>
          <p:cNvSpPr txBox="1"/>
          <p:nvPr>
            <p:ph idx="6" type="subTitle"/>
          </p:nvPr>
        </p:nvSpPr>
        <p:spPr>
          <a:xfrm>
            <a:off x="5959707" y="3451734"/>
            <a:ext cx="2071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27"/>
          <p:cNvSpPr txBox="1"/>
          <p:nvPr>
            <p:ph idx="7" type="subTitle"/>
          </p:nvPr>
        </p:nvSpPr>
        <p:spPr>
          <a:xfrm>
            <a:off x="1117292" y="1656600"/>
            <a:ext cx="2062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9" name="Google Shape;309;p27"/>
          <p:cNvSpPr txBox="1"/>
          <p:nvPr>
            <p:ph idx="8" type="subTitle"/>
          </p:nvPr>
        </p:nvSpPr>
        <p:spPr>
          <a:xfrm>
            <a:off x="3540533" y="1656600"/>
            <a:ext cx="2062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0" name="Google Shape;310;p27"/>
          <p:cNvSpPr txBox="1"/>
          <p:nvPr>
            <p:ph idx="9" type="subTitle"/>
          </p:nvPr>
        </p:nvSpPr>
        <p:spPr>
          <a:xfrm>
            <a:off x="5963774" y="1656600"/>
            <a:ext cx="2062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1" name="Google Shape;311;p27"/>
          <p:cNvSpPr txBox="1"/>
          <p:nvPr>
            <p:ph idx="13" type="subTitle"/>
          </p:nvPr>
        </p:nvSpPr>
        <p:spPr>
          <a:xfrm>
            <a:off x="1117292" y="3097000"/>
            <a:ext cx="2062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2" name="Google Shape;312;p27"/>
          <p:cNvSpPr txBox="1"/>
          <p:nvPr>
            <p:ph idx="14" type="subTitle"/>
          </p:nvPr>
        </p:nvSpPr>
        <p:spPr>
          <a:xfrm>
            <a:off x="3540533" y="3097000"/>
            <a:ext cx="2062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3" name="Google Shape;313;p27"/>
          <p:cNvSpPr txBox="1"/>
          <p:nvPr>
            <p:ph idx="15" type="subTitle"/>
          </p:nvPr>
        </p:nvSpPr>
        <p:spPr>
          <a:xfrm>
            <a:off x="5963774" y="3097000"/>
            <a:ext cx="2062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314" name="Google Shape;314;p27"/>
          <p:cNvGrpSpPr/>
          <p:nvPr/>
        </p:nvGrpSpPr>
        <p:grpSpPr>
          <a:xfrm>
            <a:off x="-3003968" y="-1028691"/>
            <a:ext cx="15086873" cy="6413125"/>
            <a:chOff x="-3003968" y="-1028691"/>
            <a:chExt cx="15086873" cy="6413125"/>
          </a:xfrm>
        </p:grpSpPr>
        <p:sp>
          <p:nvSpPr>
            <p:cNvPr id="315" name="Google Shape;315;p27"/>
            <p:cNvSpPr/>
            <p:nvPr/>
          </p:nvSpPr>
          <p:spPr>
            <a:xfrm rot="1956692">
              <a:off x="-2600681" y="2002683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 rot="40377">
              <a:off x="8351131" y="-1006953"/>
              <a:ext cx="3716729" cy="2583819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28"/>
          <p:cNvGrpSpPr/>
          <p:nvPr/>
        </p:nvGrpSpPr>
        <p:grpSpPr>
          <a:xfrm>
            <a:off x="4097133" y="-1555415"/>
            <a:ext cx="7544934" cy="9397394"/>
            <a:chOff x="4097133" y="-1555415"/>
            <a:chExt cx="7544934" cy="9397394"/>
          </a:xfrm>
        </p:grpSpPr>
        <p:sp>
          <p:nvSpPr>
            <p:cNvPr id="319" name="Google Shape;319;p28"/>
            <p:cNvSpPr/>
            <p:nvPr/>
          </p:nvSpPr>
          <p:spPr>
            <a:xfrm rot="-1989189">
              <a:off x="4501154" y="4451982"/>
              <a:ext cx="3716931" cy="2583960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 rot="1956692">
              <a:off x="7521983" y="-757530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28"/>
          <p:cNvSpPr/>
          <p:nvPr>
            <p:ph idx="2" type="pic"/>
          </p:nvPr>
        </p:nvSpPr>
        <p:spPr>
          <a:xfrm>
            <a:off x="5394025" y="925350"/>
            <a:ext cx="3315600" cy="3292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28"/>
          <p:cNvSpPr txBox="1"/>
          <p:nvPr>
            <p:ph hasCustomPrompt="1" type="title"/>
          </p:nvPr>
        </p:nvSpPr>
        <p:spPr>
          <a:xfrm>
            <a:off x="713225" y="674050"/>
            <a:ext cx="38589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3" name="Google Shape;323;p28"/>
          <p:cNvSpPr txBox="1"/>
          <p:nvPr>
            <p:ph idx="1" type="subTitle"/>
          </p:nvPr>
        </p:nvSpPr>
        <p:spPr>
          <a:xfrm>
            <a:off x="713225" y="1410017"/>
            <a:ext cx="3858900" cy="3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4" name="Google Shape;324;p28"/>
          <p:cNvSpPr txBox="1"/>
          <p:nvPr>
            <p:ph hasCustomPrompt="1" idx="3" type="title"/>
          </p:nvPr>
        </p:nvSpPr>
        <p:spPr>
          <a:xfrm>
            <a:off x="713225" y="2026312"/>
            <a:ext cx="38589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28"/>
          <p:cNvSpPr txBox="1"/>
          <p:nvPr>
            <p:ph idx="4" type="subTitle"/>
          </p:nvPr>
        </p:nvSpPr>
        <p:spPr>
          <a:xfrm>
            <a:off x="713225" y="2762284"/>
            <a:ext cx="3858900" cy="3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6" name="Google Shape;326;p28"/>
          <p:cNvSpPr txBox="1"/>
          <p:nvPr>
            <p:ph hasCustomPrompt="1" idx="5" type="title"/>
          </p:nvPr>
        </p:nvSpPr>
        <p:spPr>
          <a:xfrm>
            <a:off x="713225" y="3378575"/>
            <a:ext cx="38589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7" name="Google Shape;327;p28"/>
          <p:cNvSpPr txBox="1"/>
          <p:nvPr>
            <p:ph idx="6" type="subTitle"/>
          </p:nvPr>
        </p:nvSpPr>
        <p:spPr>
          <a:xfrm>
            <a:off x="713225" y="4114550"/>
            <a:ext cx="3858900" cy="3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328" name="Google Shape;328;p28"/>
          <p:cNvGrpSpPr/>
          <p:nvPr/>
        </p:nvGrpSpPr>
        <p:grpSpPr>
          <a:xfrm>
            <a:off x="4001617" y="-1745915"/>
            <a:ext cx="7830951" cy="9335976"/>
            <a:chOff x="4001617" y="-1745915"/>
            <a:chExt cx="7830951" cy="9335976"/>
          </a:xfrm>
        </p:grpSpPr>
        <p:sp>
          <p:nvSpPr>
            <p:cNvPr id="329" name="Google Shape;329;p28"/>
            <p:cNvSpPr/>
            <p:nvPr/>
          </p:nvSpPr>
          <p:spPr>
            <a:xfrm rot="-1989189">
              <a:off x="4405637" y="4200065"/>
              <a:ext cx="3716931" cy="2583960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 rot="1956692">
              <a:off x="7712483" y="-948030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29"/>
          <p:cNvGrpSpPr/>
          <p:nvPr/>
        </p:nvGrpSpPr>
        <p:grpSpPr>
          <a:xfrm>
            <a:off x="-2626461" y="269496"/>
            <a:ext cx="13731008" cy="6834343"/>
            <a:chOff x="-2626461" y="269496"/>
            <a:chExt cx="13731008" cy="6834343"/>
          </a:xfrm>
        </p:grpSpPr>
        <p:sp>
          <p:nvSpPr>
            <p:cNvPr id="333" name="Google Shape;333;p29"/>
            <p:cNvSpPr/>
            <p:nvPr/>
          </p:nvSpPr>
          <p:spPr>
            <a:xfrm rot="-8449534">
              <a:off x="-2228065" y="3636260"/>
              <a:ext cx="3716996" cy="2584005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 rot="5373617">
              <a:off x="7939927" y="845833"/>
              <a:ext cx="3716873" cy="2583919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" name="Google Shape;335;p29"/>
          <p:cNvGrpSpPr/>
          <p:nvPr/>
        </p:nvGrpSpPr>
        <p:grpSpPr>
          <a:xfrm>
            <a:off x="121016" y="1474274"/>
            <a:ext cx="8786762" cy="3204264"/>
            <a:chOff x="121016" y="1474274"/>
            <a:chExt cx="8786762" cy="3204264"/>
          </a:xfrm>
        </p:grpSpPr>
        <p:sp>
          <p:nvSpPr>
            <p:cNvPr id="336" name="Google Shape;336;p29"/>
            <p:cNvSpPr/>
            <p:nvPr/>
          </p:nvSpPr>
          <p:spPr>
            <a:xfrm>
              <a:off x="8729078" y="1474274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7" name="Google Shape;337;p29"/>
            <p:cNvGrpSpPr/>
            <p:nvPr/>
          </p:nvGrpSpPr>
          <p:grpSpPr>
            <a:xfrm>
              <a:off x="121016" y="3390801"/>
              <a:ext cx="592200" cy="1287737"/>
              <a:chOff x="-128334" y="742901"/>
              <a:chExt cx="592200" cy="1287737"/>
            </a:xfrm>
          </p:grpSpPr>
          <p:sp>
            <p:nvSpPr>
              <p:cNvPr id="338" name="Google Shape;338;p29"/>
              <p:cNvSpPr/>
              <p:nvPr/>
            </p:nvSpPr>
            <p:spPr>
              <a:xfrm>
                <a:off x="163498" y="1730269"/>
                <a:ext cx="300368" cy="300368"/>
              </a:xfrm>
              <a:custGeom>
                <a:rect b="b" l="l" r="r" t="t"/>
                <a:pathLst>
                  <a:path extrusionOk="0" h="3634" w="3634">
                    <a:moveTo>
                      <a:pt x="1820" y="0"/>
                    </a:moveTo>
                    <a:cubicBezTo>
                      <a:pt x="1820" y="1555"/>
                      <a:pt x="1530" y="1820"/>
                      <a:pt x="0" y="1820"/>
                    </a:cubicBezTo>
                    <a:cubicBezTo>
                      <a:pt x="1530" y="1820"/>
                      <a:pt x="1820" y="2111"/>
                      <a:pt x="1820" y="3633"/>
                    </a:cubicBezTo>
                    <a:cubicBezTo>
                      <a:pt x="1820" y="2111"/>
                      <a:pt x="2086" y="1820"/>
                      <a:pt x="3634" y="1820"/>
                    </a:cubicBezTo>
                    <a:cubicBezTo>
                      <a:pt x="2086" y="1820"/>
                      <a:pt x="1820" y="1555"/>
                      <a:pt x="1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29"/>
              <p:cNvSpPr/>
              <p:nvPr/>
            </p:nvSpPr>
            <p:spPr>
              <a:xfrm>
                <a:off x="-128334" y="742901"/>
                <a:ext cx="178700" cy="178700"/>
              </a:xfrm>
              <a:custGeom>
                <a:rect b="b" l="l" r="r" t="t"/>
                <a:pathLst>
                  <a:path extrusionOk="0" h="2162" w="2162">
                    <a:moveTo>
                      <a:pt x="1081" y="0"/>
                    </a:moveTo>
                    <a:cubicBezTo>
                      <a:pt x="1081" y="923"/>
                      <a:pt x="898" y="1081"/>
                      <a:pt x="1" y="1081"/>
                    </a:cubicBezTo>
                    <a:cubicBezTo>
                      <a:pt x="898" y="1081"/>
                      <a:pt x="1081" y="1239"/>
                      <a:pt x="1081" y="2161"/>
                    </a:cubicBezTo>
                    <a:cubicBezTo>
                      <a:pt x="1081" y="1239"/>
                      <a:pt x="1239" y="1081"/>
                      <a:pt x="2162" y="1081"/>
                    </a:cubicBezTo>
                    <a:cubicBezTo>
                      <a:pt x="1239" y="1081"/>
                      <a:pt x="1081" y="923"/>
                      <a:pt x="10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40" name="Google Shape;340;p29"/>
          <p:cNvSpPr txBox="1"/>
          <p:nvPr>
            <p:ph hasCustomPrompt="1" type="title"/>
          </p:nvPr>
        </p:nvSpPr>
        <p:spPr>
          <a:xfrm>
            <a:off x="1325650" y="1879200"/>
            <a:ext cx="13989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1" name="Google Shape;341;p29"/>
          <p:cNvSpPr txBox="1"/>
          <p:nvPr>
            <p:ph idx="1" type="subTitle"/>
          </p:nvPr>
        </p:nvSpPr>
        <p:spPr>
          <a:xfrm>
            <a:off x="938500" y="3549189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42" name="Google Shape;342;p29"/>
          <p:cNvSpPr txBox="1"/>
          <p:nvPr>
            <p:ph idx="2" type="subTitle"/>
          </p:nvPr>
        </p:nvSpPr>
        <p:spPr>
          <a:xfrm>
            <a:off x="938500" y="3182800"/>
            <a:ext cx="2173200" cy="505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3" name="Google Shape;343;p29"/>
          <p:cNvSpPr txBox="1"/>
          <p:nvPr>
            <p:ph hasCustomPrompt="1" idx="3" type="title"/>
          </p:nvPr>
        </p:nvSpPr>
        <p:spPr>
          <a:xfrm>
            <a:off x="3873100" y="1879200"/>
            <a:ext cx="13977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4" name="Google Shape;344;p29"/>
          <p:cNvSpPr txBox="1"/>
          <p:nvPr>
            <p:ph idx="4" type="subTitle"/>
          </p:nvPr>
        </p:nvSpPr>
        <p:spPr>
          <a:xfrm>
            <a:off x="3485400" y="3549189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45" name="Google Shape;345;p29"/>
          <p:cNvSpPr txBox="1"/>
          <p:nvPr>
            <p:ph idx="5" type="subTitle"/>
          </p:nvPr>
        </p:nvSpPr>
        <p:spPr>
          <a:xfrm>
            <a:off x="3485400" y="3182800"/>
            <a:ext cx="2173200" cy="505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6" name="Google Shape;346;p29"/>
          <p:cNvSpPr txBox="1"/>
          <p:nvPr>
            <p:ph hasCustomPrompt="1" idx="6" type="title"/>
          </p:nvPr>
        </p:nvSpPr>
        <p:spPr>
          <a:xfrm>
            <a:off x="6417675" y="1879200"/>
            <a:ext cx="13977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7" name="Google Shape;347;p29"/>
          <p:cNvSpPr txBox="1"/>
          <p:nvPr>
            <p:ph idx="7" type="subTitle"/>
          </p:nvPr>
        </p:nvSpPr>
        <p:spPr>
          <a:xfrm>
            <a:off x="6032300" y="3549189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48" name="Google Shape;348;p29"/>
          <p:cNvSpPr txBox="1"/>
          <p:nvPr>
            <p:ph idx="8" type="subTitle"/>
          </p:nvPr>
        </p:nvSpPr>
        <p:spPr>
          <a:xfrm>
            <a:off x="6032300" y="3182800"/>
            <a:ext cx="2173200" cy="505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9" name="Google Shape;349;p29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350" name="Google Shape;350;p29"/>
          <p:cNvGrpSpPr/>
          <p:nvPr/>
        </p:nvGrpSpPr>
        <p:grpSpPr>
          <a:xfrm>
            <a:off x="-2837496" y="325274"/>
            <a:ext cx="14205620" cy="6946052"/>
            <a:chOff x="-2837496" y="325274"/>
            <a:chExt cx="14205620" cy="6946052"/>
          </a:xfrm>
        </p:grpSpPr>
        <p:sp>
          <p:nvSpPr>
            <p:cNvPr id="351" name="Google Shape;351;p29"/>
            <p:cNvSpPr/>
            <p:nvPr/>
          </p:nvSpPr>
          <p:spPr>
            <a:xfrm rot="-8449534">
              <a:off x="-2439101" y="3803747"/>
              <a:ext cx="3716996" cy="2584005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 rot="5373617">
              <a:off x="8203503" y="901611"/>
              <a:ext cx="3716873" cy="2583919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/>
          <p:nvPr>
            <p:ph idx="2" type="pic"/>
          </p:nvPr>
        </p:nvSpPr>
        <p:spPr>
          <a:xfrm>
            <a:off x="4817601" y="777000"/>
            <a:ext cx="3591000" cy="3589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30"/>
          <p:cNvSpPr txBox="1"/>
          <p:nvPr>
            <p:ph type="title"/>
          </p:nvPr>
        </p:nvSpPr>
        <p:spPr>
          <a:xfrm>
            <a:off x="713250" y="565800"/>
            <a:ext cx="3858600" cy="8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6" name="Google Shape;356;p30"/>
          <p:cNvSpPr txBox="1"/>
          <p:nvPr>
            <p:ph idx="1" type="subTitle"/>
          </p:nvPr>
        </p:nvSpPr>
        <p:spPr>
          <a:xfrm>
            <a:off x="713225" y="1696170"/>
            <a:ext cx="38586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30"/>
          <p:cNvSpPr txBox="1"/>
          <p:nvPr/>
        </p:nvSpPr>
        <p:spPr>
          <a:xfrm>
            <a:off x="713225" y="3368750"/>
            <a:ext cx="38586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Actor"/>
                <a:ea typeface="Actor"/>
                <a:cs typeface="Actor"/>
                <a:sym typeface="Actor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 </a:t>
            </a:r>
            <a:endParaRPr b="1" sz="1200" u="sng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grpSp>
        <p:nvGrpSpPr>
          <p:cNvPr id="358" name="Google Shape;358;p30"/>
          <p:cNvGrpSpPr/>
          <p:nvPr/>
        </p:nvGrpSpPr>
        <p:grpSpPr>
          <a:xfrm>
            <a:off x="851723" y="771349"/>
            <a:ext cx="7981354" cy="4292539"/>
            <a:chOff x="851723" y="771349"/>
            <a:chExt cx="7981354" cy="4292539"/>
          </a:xfrm>
        </p:grpSpPr>
        <p:sp>
          <p:nvSpPr>
            <p:cNvPr id="359" name="Google Shape;359;p30"/>
            <p:cNvSpPr/>
            <p:nvPr/>
          </p:nvSpPr>
          <p:spPr>
            <a:xfrm>
              <a:off x="8654378" y="771349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851723" y="4763519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1306966" y="4763526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2" name="Google Shape;362;p30"/>
          <p:cNvSpPr/>
          <p:nvPr/>
        </p:nvSpPr>
        <p:spPr>
          <a:xfrm rot="-6143308">
            <a:off x="-2680904" y="1755433"/>
            <a:ext cx="3716762" cy="2583842"/>
          </a:xfrm>
          <a:custGeom>
            <a:rect b="b" l="l" r="r" t="t"/>
            <a:pathLst>
              <a:path extrusionOk="0" h="14861" w="21377">
                <a:moveTo>
                  <a:pt x="11751" y="0"/>
                </a:moveTo>
                <a:cubicBezTo>
                  <a:pt x="11713" y="0"/>
                  <a:pt x="11676" y="1"/>
                  <a:pt x="11639" y="3"/>
                </a:cubicBezTo>
                <a:cubicBezTo>
                  <a:pt x="9769" y="28"/>
                  <a:pt x="7848" y="426"/>
                  <a:pt x="6161" y="1241"/>
                </a:cubicBezTo>
                <a:cubicBezTo>
                  <a:pt x="4739" y="1924"/>
                  <a:pt x="3400" y="3055"/>
                  <a:pt x="2136" y="3977"/>
                </a:cubicBezTo>
                <a:cubicBezTo>
                  <a:pt x="1447" y="4476"/>
                  <a:pt x="765" y="5007"/>
                  <a:pt x="316" y="5740"/>
                </a:cubicBezTo>
                <a:cubicBezTo>
                  <a:pt x="133" y="6056"/>
                  <a:pt x="0" y="6479"/>
                  <a:pt x="209" y="6795"/>
                </a:cubicBezTo>
                <a:cubicBezTo>
                  <a:pt x="370" y="7037"/>
                  <a:pt x="647" y="7120"/>
                  <a:pt x="941" y="7120"/>
                </a:cubicBezTo>
                <a:cubicBezTo>
                  <a:pt x="1131" y="7120"/>
                  <a:pt x="1328" y="7085"/>
                  <a:pt x="1504" y="7035"/>
                </a:cubicBezTo>
                <a:cubicBezTo>
                  <a:pt x="2161" y="6846"/>
                  <a:pt x="2793" y="6505"/>
                  <a:pt x="3476" y="6479"/>
                </a:cubicBezTo>
                <a:cubicBezTo>
                  <a:pt x="3583" y="6479"/>
                  <a:pt x="3684" y="6479"/>
                  <a:pt x="3792" y="6530"/>
                </a:cubicBezTo>
                <a:cubicBezTo>
                  <a:pt x="4158" y="6688"/>
                  <a:pt x="4057" y="7244"/>
                  <a:pt x="3842" y="7585"/>
                </a:cubicBezTo>
                <a:cubicBezTo>
                  <a:pt x="3425" y="8242"/>
                  <a:pt x="2818" y="8773"/>
                  <a:pt x="2262" y="9323"/>
                </a:cubicBezTo>
                <a:cubicBezTo>
                  <a:pt x="1713" y="9879"/>
                  <a:pt x="1188" y="10511"/>
                  <a:pt x="948" y="11244"/>
                </a:cubicBezTo>
                <a:cubicBezTo>
                  <a:pt x="740" y="12008"/>
                  <a:pt x="872" y="12905"/>
                  <a:pt x="1504" y="13405"/>
                </a:cubicBezTo>
                <a:cubicBezTo>
                  <a:pt x="1907" y="13716"/>
                  <a:pt x="2424" y="13804"/>
                  <a:pt x="2938" y="13804"/>
                </a:cubicBezTo>
                <a:cubicBezTo>
                  <a:pt x="3029" y="13804"/>
                  <a:pt x="3120" y="13801"/>
                  <a:pt x="3210" y="13796"/>
                </a:cubicBezTo>
                <a:cubicBezTo>
                  <a:pt x="4215" y="13796"/>
                  <a:pt x="5264" y="13613"/>
                  <a:pt x="6003" y="12956"/>
                </a:cubicBezTo>
                <a:cubicBezTo>
                  <a:pt x="6660" y="12406"/>
                  <a:pt x="7083" y="11484"/>
                  <a:pt x="7924" y="11351"/>
                </a:cubicBezTo>
                <a:cubicBezTo>
                  <a:pt x="7990" y="11338"/>
                  <a:pt x="8057" y="11331"/>
                  <a:pt x="8123" y="11331"/>
                </a:cubicBezTo>
                <a:cubicBezTo>
                  <a:pt x="8718" y="11331"/>
                  <a:pt x="9300" y="11841"/>
                  <a:pt x="9346" y="12432"/>
                </a:cubicBezTo>
                <a:cubicBezTo>
                  <a:pt x="9371" y="12691"/>
                  <a:pt x="9295" y="12981"/>
                  <a:pt x="9320" y="13247"/>
                </a:cubicBezTo>
                <a:cubicBezTo>
                  <a:pt x="9371" y="13904"/>
                  <a:pt x="9902" y="14428"/>
                  <a:pt x="10533" y="14668"/>
                </a:cubicBezTo>
                <a:cubicBezTo>
                  <a:pt x="10916" y="14816"/>
                  <a:pt x="11329" y="14860"/>
                  <a:pt x="11746" y="14860"/>
                </a:cubicBezTo>
                <a:cubicBezTo>
                  <a:pt x="11991" y="14860"/>
                  <a:pt x="12237" y="14845"/>
                  <a:pt x="12480" y="14826"/>
                </a:cubicBezTo>
                <a:cubicBezTo>
                  <a:pt x="14742" y="14586"/>
                  <a:pt x="16985" y="13929"/>
                  <a:pt x="19038" y="12905"/>
                </a:cubicBezTo>
                <a:cubicBezTo>
                  <a:pt x="19929" y="12432"/>
                  <a:pt x="20852" y="11800"/>
                  <a:pt x="21193" y="10852"/>
                </a:cubicBezTo>
                <a:cubicBezTo>
                  <a:pt x="21376" y="10321"/>
                  <a:pt x="21351" y="9771"/>
                  <a:pt x="21326" y="9215"/>
                </a:cubicBezTo>
                <a:cubicBezTo>
                  <a:pt x="21250" y="8584"/>
                  <a:pt x="21142" y="7901"/>
                  <a:pt x="20719" y="7427"/>
                </a:cubicBezTo>
                <a:cubicBezTo>
                  <a:pt x="20220" y="6846"/>
                  <a:pt x="19405" y="6663"/>
                  <a:pt x="18640" y="6637"/>
                </a:cubicBezTo>
                <a:cubicBezTo>
                  <a:pt x="18323" y="6637"/>
                  <a:pt x="17994" y="6667"/>
                  <a:pt x="17668" y="6667"/>
                </a:cubicBezTo>
                <a:cubicBezTo>
                  <a:pt x="17455" y="6667"/>
                  <a:pt x="17243" y="6655"/>
                  <a:pt x="17035" y="6612"/>
                </a:cubicBezTo>
                <a:cubicBezTo>
                  <a:pt x="16511" y="6479"/>
                  <a:pt x="15980" y="6113"/>
                  <a:pt x="15930" y="5582"/>
                </a:cubicBezTo>
                <a:cubicBezTo>
                  <a:pt x="15797" y="4742"/>
                  <a:pt x="16770" y="3901"/>
                  <a:pt x="16321" y="3187"/>
                </a:cubicBezTo>
                <a:cubicBezTo>
                  <a:pt x="16128" y="2866"/>
                  <a:pt x="15749" y="2774"/>
                  <a:pt x="15353" y="2774"/>
                </a:cubicBezTo>
                <a:cubicBezTo>
                  <a:pt x="15166" y="2774"/>
                  <a:pt x="14975" y="2795"/>
                  <a:pt x="14798" y="2821"/>
                </a:cubicBezTo>
                <a:cubicBezTo>
                  <a:pt x="13927" y="2954"/>
                  <a:pt x="13086" y="3086"/>
                  <a:pt x="12214" y="3213"/>
                </a:cubicBezTo>
                <a:cubicBezTo>
                  <a:pt x="12121" y="3231"/>
                  <a:pt x="12019" y="3244"/>
                  <a:pt x="11917" y="3244"/>
                </a:cubicBezTo>
                <a:cubicBezTo>
                  <a:pt x="11709" y="3244"/>
                  <a:pt x="11505" y="3191"/>
                  <a:pt x="11399" y="3029"/>
                </a:cubicBezTo>
                <a:cubicBezTo>
                  <a:pt x="11241" y="2796"/>
                  <a:pt x="11399" y="2480"/>
                  <a:pt x="11614" y="2265"/>
                </a:cubicBezTo>
                <a:cubicBezTo>
                  <a:pt x="11873" y="2006"/>
                  <a:pt x="12246" y="1873"/>
                  <a:pt x="12562" y="1633"/>
                </a:cubicBezTo>
                <a:cubicBezTo>
                  <a:pt x="12846" y="1425"/>
                  <a:pt x="13111" y="1058"/>
                  <a:pt x="13036" y="685"/>
                </a:cubicBezTo>
                <a:cubicBezTo>
                  <a:pt x="12935" y="172"/>
                  <a:pt x="12284" y="0"/>
                  <a:pt x="11751" y="0"/>
                </a:cubicBezTo>
                <a:close/>
              </a:path>
            </a:pathLst>
          </a:custGeom>
          <a:solidFill>
            <a:srgbClr val="B8A1EC">
              <a:alpha val="234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0"/>
          <p:cNvSpPr/>
          <p:nvPr/>
        </p:nvSpPr>
        <p:spPr>
          <a:xfrm rot="-6143308">
            <a:off x="-2850809" y="1755433"/>
            <a:ext cx="3716762" cy="2583842"/>
          </a:xfrm>
          <a:custGeom>
            <a:rect b="b" l="l" r="r" t="t"/>
            <a:pathLst>
              <a:path extrusionOk="0" h="14861" w="21377">
                <a:moveTo>
                  <a:pt x="11751" y="0"/>
                </a:moveTo>
                <a:cubicBezTo>
                  <a:pt x="11713" y="0"/>
                  <a:pt x="11676" y="1"/>
                  <a:pt x="11639" y="3"/>
                </a:cubicBezTo>
                <a:cubicBezTo>
                  <a:pt x="9769" y="28"/>
                  <a:pt x="7848" y="426"/>
                  <a:pt x="6161" y="1241"/>
                </a:cubicBezTo>
                <a:cubicBezTo>
                  <a:pt x="4739" y="1924"/>
                  <a:pt x="3400" y="3055"/>
                  <a:pt x="2136" y="3977"/>
                </a:cubicBezTo>
                <a:cubicBezTo>
                  <a:pt x="1447" y="4476"/>
                  <a:pt x="765" y="5007"/>
                  <a:pt x="316" y="5740"/>
                </a:cubicBezTo>
                <a:cubicBezTo>
                  <a:pt x="133" y="6056"/>
                  <a:pt x="0" y="6479"/>
                  <a:pt x="209" y="6795"/>
                </a:cubicBezTo>
                <a:cubicBezTo>
                  <a:pt x="370" y="7037"/>
                  <a:pt x="647" y="7120"/>
                  <a:pt x="941" y="7120"/>
                </a:cubicBezTo>
                <a:cubicBezTo>
                  <a:pt x="1131" y="7120"/>
                  <a:pt x="1328" y="7085"/>
                  <a:pt x="1504" y="7035"/>
                </a:cubicBezTo>
                <a:cubicBezTo>
                  <a:pt x="2161" y="6846"/>
                  <a:pt x="2793" y="6505"/>
                  <a:pt x="3476" y="6479"/>
                </a:cubicBezTo>
                <a:cubicBezTo>
                  <a:pt x="3583" y="6479"/>
                  <a:pt x="3684" y="6479"/>
                  <a:pt x="3792" y="6530"/>
                </a:cubicBezTo>
                <a:cubicBezTo>
                  <a:pt x="4158" y="6688"/>
                  <a:pt x="4057" y="7244"/>
                  <a:pt x="3842" y="7585"/>
                </a:cubicBezTo>
                <a:cubicBezTo>
                  <a:pt x="3425" y="8242"/>
                  <a:pt x="2818" y="8773"/>
                  <a:pt x="2262" y="9323"/>
                </a:cubicBezTo>
                <a:cubicBezTo>
                  <a:pt x="1713" y="9879"/>
                  <a:pt x="1188" y="10511"/>
                  <a:pt x="948" y="11244"/>
                </a:cubicBezTo>
                <a:cubicBezTo>
                  <a:pt x="740" y="12008"/>
                  <a:pt x="872" y="12905"/>
                  <a:pt x="1504" y="13405"/>
                </a:cubicBezTo>
                <a:cubicBezTo>
                  <a:pt x="1907" y="13716"/>
                  <a:pt x="2424" y="13804"/>
                  <a:pt x="2938" y="13804"/>
                </a:cubicBezTo>
                <a:cubicBezTo>
                  <a:pt x="3029" y="13804"/>
                  <a:pt x="3120" y="13801"/>
                  <a:pt x="3210" y="13796"/>
                </a:cubicBezTo>
                <a:cubicBezTo>
                  <a:pt x="4215" y="13796"/>
                  <a:pt x="5264" y="13613"/>
                  <a:pt x="6003" y="12956"/>
                </a:cubicBezTo>
                <a:cubicBezTo>
                  <a:pt x="6660" y="12406"/>
                  <a:pt x="7083" y="11484"/>
                  <a:pt x="7924" y="11351"/>
                </a:cubicBezTo>
                <a:cubicBezTo>
                  <a:pt x="7990" y="11338"/>
                  <a:pt x="8057" y="11331"/>
                  <a:pt x="8123" y="11331"/>
                </a:cubicBezTo>
                <a:cubicBezTo>
                  <a:pt x="8718" y="11331"/>
                  <a:pt x="9300" y="11841"/>
                  <a:pt x="9346" y="12432"/>
                </a:cubicBezTo>
                <a:cubicBezTo>
                  <a:pt x="9371" y="12691"/>
                  <a:pt x="9295" y="12981"/>
                  <a:pt x="9320" y="13247"/>
                </a:cubicBezTo>
                <a:cubicBezTo>
                  <a:pt x="9371" y="13904"/>
                  <a:pt x="9902" y="14428"/>
                  <a:pt x="10533" y="14668"/>
                </a:cubicBezTo>
                <a:cubicBezTo>
                  <a:pt x="10916" y="14816"/>
                  <a:pt x="11329" y="14860"/>
                  <a:pt x="11746" y="14860"/>
                </a:cubicBezTo>
                <a:cubicBezTo>
                  <a:pt x="11991" y="14860"/>
                  <a:pt x="12237" y="14845"/>
                  <a:pt x="12480" y="14826"/>
                </a:cubicBezTo>
                <a:cubicBezTo>
                  <a:pt x="14742" y="14586"/>
                  <a:pt x="16985" y="13929"/>
                  <a:pt x="19038" y="12905"/>
                </a:cubicBezTo>
                <a:cubicBezTo>
                  <a:pt x="19929" y="12432"/>
                  <a:pt x="20852" y="11800"/>
                  <a:pt x="21193" y="10852"/>
                </a:cubicBezTo>
                <a:cubicBezTo>
                  <a:pt x="21376" y="10321"/>
                  <a:pt x="21351" y="9771"/>
                  <a:pt x="21326" y="9215"/>
                </a:cubicBezTo>
                <a:cubicBezTo>
                  <a:pt x="21250" y="8584"/>
                  <a:pt x="21142" y="7901"/>
                  <a:pt x="20719" y="7427"/>
                </a:cubicBezTo>
                <a:cubicBezTo>
                  <a:pt x="20220" y="6846"/>
                  <a:pt x="19405" y="6663"/>
                  <a:pt x="18640" y="6637"/>
                </a:cubicBezTo>
                <a:cubicBezTo>
                  <a:pt x="18323" y="6637"/>
                  <a:pt x="17994" y="6667"/>
                  <a:pt x="17668" y="6667"/>
                </a:cubicBezTo>
                <a:cubicBezTo>
                  <a:pt x="17455" y="6667"/>
                  <a:pt x="17243" y="6655"/>
                  <a:pt x="17035" y="6612"/>
                </a:cubicBezTo>
                <a:cubicBezTo>
                  <a:pt x="16511" y="6479"/>
                  <a:pt x="15980" y="6113"/>
                  <a:pt x="15930" y="5582"/>
                </a:cubicBezTo>
                <a:cubicBezTo>
                  <a:pt x="15797" y="4742"/>
                  <a:pt x="16770" y="3901"/>
                  <a:pt x="16321" y="3187"/>
                </a:cubicBezTo>
                <a:cubicBezTo>
                  <a:pt x="16128" y="2866"/>
                  <a:pt x="15749" y="2774"/>
                  <a:pt x="15353" y="2774"/>
                </a:cubicBezTo>
                <a:cubicBezTo>
                  <a:pt x="15166" y="2774"/>
                  <a:pt x="14975" y="2795"/>
                  <a:pt x="14798" y="2821"/>
                </a:cubicBezTo>
                <a:cubicBezTo>
                  <a:pt x="13927" y="2954"/>
                  <a:pt x="13086" y="3086"/>
                  <a:pt x="12214" y="3213"/>
                </a:cubicBezTo>
                <a:cubicBezTo>
                  <a:pt x="12121" y="3231"/>
                  <a:pt x="12019" y="3244"/>
                  <a:pt x="11917" y="3244"/>
                </a:cubicBezTo>
                <a:cubicBezTo>
                  <a:pt x="11709" y="3244"/>
                  <a:pt x="11505" y="3191"/>
                  <a:pt x="11399" y="3029"/>
                </a:cubicBezTo>
                <a:cubicBezTo>
                  <a:pt x="11241" y="2796"/>
                  <a:pt x="11399" y="2480"/>
                  <a:pt x="11614" y="2265"/>
                </a:cubicBezTo>
                <a:cubicBezTo>
                  <a:pt x="11873" y="2006"/>
                  <a:pt x="12246" y="1873"/>
                  <a:pt x="12562" y="1633"/>
                </a:cubicBezTo>
                <a:cubicBezTo>
                  <a:pt x="12846" y="1425"/>
                  <a:pt x="13111" y="1058"/>
                  <a:pt x="13036" y="685"/>
                </a:cubicBezTo>
                <a:cubicBezTo>
                  <a:pt x="12935" y="172"/>
                  <a:pt x="12284" y="0"/>
                  <a:pt x="11751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39" name="Google Shape;39;p4"/>
          <p:cNvGrpSpPr/>
          <p:nvPr/>
        </p:nvGrpSpPr>
        <p:grpSpPr>
          <a:xfrm>
            <a:off x="7033333" y="-2518392"/>
            <a:ext cx="4615438" cy="9770351"/>
            <a:chOff x="7033333" y="-2518392"/>
            <a:chExt cx="4615438" cy="9770351"/>
          </a:xfrm>
        </p:grpSpPr>
        <p:sp>
          <p:nvSpPr>
            <p:cNvPr id="40" name="Google Shape;40;p4"/>
            <p:cNvSpPr/>
            <p:nvPr/>
          </p:nvSpPr>
          <p:spPr>
            <a:xfrm rot="9200485">
              <a:off x="7415440" y="-1821905"/>
              <a:ext cx="3716859" cy="2583910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flipH="1" rot="8843308">
              <a:off x="7528686" y="3870207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" name="Google Shape;42;p4"/>
          <p:cNvGrpSpPr/>
          <p:nvPr/>
        </p:nvGrpSpPr>
        <p:grpSpPr>
          <a:xfrm>
            <a:off x="7099742" y="-2257293"/>
            <a:ext cx="4739529" cy="9699752"/>
            <a:chOff x="7099742" y="-2257293"/>
            <a:chExt cx="4739529" cy="9699752"/>
          </a:xfrm>
        </p:grpSpPr>
        <p:sp>
          <p:nvSpPr>
            <p:cNvPr id="43" name="Google Shape;43;p4"/>
            <p:cNvSpPr/>
            <p:nvPr/>
          </p:nvSpPr>
          <p:spPr>
            <a:xfrm rot="9200485">
              <a:off x="7481848" y="-1560805"/>
              <a:ext cx="3716859" cy="2583910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 rot="8843308">
              <a:off x="7719186" y="4060707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" name="Google Shape;45;p4"/>
          <p:cNvGrpSpPr/>
          <p:nvPr/>
        </p:nvGrpSpPr>
        <p:grpSpPr>
          <a:xfrm>
            <a:off x="163498" y="1511901"/>
            <a:ext cx="8722504" cy="2251273"/>
            <a:chOff x="163498" y="1511901"/>
            <a:chExt cx="8722504" cy="2251273"/>
          </a:xfrm>
        </p:grpSpPr>
        <p:sp>
          <p:nvSpPr>
            <p:cNvPr id="46" name="Google Shape;46;p4"/>
            <p:cNvSpPr/>
            <p:nvPr/>
          </p:nvSpPr>
          <p:spPr>
            <a:xfrm>
              <a:off x="8707303" y="3584474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" name="Google Shape;47;p4"/>
            <p:cNvGrpSpPr/>
            <p:nvPr/>
          </p:nvGrpSpPr>
          <p:grpSpPr>
            <a:xfrm>
              <a:off x="163498" y="1511901"/>
              <a:ext cx="300368" cy="518737"/>
              <a:chOff x="163498" y="1511901"/>
              <a:chExt cx="300368" cy="518737"/>
            </a:xfrm>
          </p:grpSpPr>
          <p:sp>
            <p:nvSpPr>
              <p:cNvPr id="48" name="Google Shape;48;p4"/>
              <p:cNvSpPr/>
              <p:nvPr/>
            </p:nvSpPr>
            <p:spPr>
              <a:xfrm>
                <a:off x="163498" y="1730269"/>
                <a:ext cx="300368" cy="300368"/>
              </a:xfrm>
              <a:custGeom>
                <a:rect b="b" l="l" r="r" t="t"/>
                <a:pathLst>
                  <a:path extrusionOk="0" h="3634" w="3634">
                    <a:moveTo>
                      <a:pt x="1820" y="0"/>
                    </a:moveTo>
                    <a:cubicBezTo>
                      <a:pt x="1820" y="1555"/>
                      <a:pt x="1530" y="1820"/>
                      <a:pt x="0" y="1820"/>
                    </a:cubicBezTo>
                    <a:cubicBezTo>
                      <a:pt x="1530" y="1820"/>
                      <a:pt x="1820" y="2111"/>
                      <a:pt x="1820" y="3633"/>
                    </a:cubicBezTo>
                    <a:cubicBezTo>
                      <a:pt x="1820" y="2111"/>
                      <a:pt x="2086" y="1820"/>
                      <a:pt x="3634" y="1820"/>
                    </a:cubicBezTo>
                    <a:cubicBezTo>
                      <a:pt x="2086" y="1820"/>
                      <a:pt x="1820" y="1555"/>
                      <a:pt x="1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285166" y="1511901"/>
                <a:ext cx="178700" cy="178700"/>
              </a:xfrm>
              <a:custGeom>
                <a:rect b="b" l="l" r="r" t="t"/>
                <a:pathLst>
                  <a:path extrusionOk="0" h="2162" w="2162">
                    <a:moveTo>
                      <a:pt x="1081" y="0"/>
                    </a:moveTo>
                    <a:cubicBezTo>
                      <a:pt x="1081" y="923"/>
                      <a:pt x="898" y="1081"/>
                      <a:pt x="1" y="1081"/>
                    </a:cubicBezTo>
                    <a:cubicBezTo>
                      <a:pt x="898" y="1081"/>
                      <a:pt x="1081" y="1239"/>
                      <a:pt x="1081" y="2161"/>
                    </a:cubicBezTo>
                    <a:cubicBezTo>
                      <a:pt x="1081" y="1239"/>
                      <a:pt x="1239" y="1081"/>
                      <a:pt x="2162" y="1081"/>
                    </a:cubicBezTo>
                    <a:cubicBezTo>
                      <a:pt x="1239" y="1081"/>
                      <a:pt x="1081" y="923"/>
                      <a:pt x="10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31"/>
          <p:cNvGrpSpPr/>
          <p:nvPr/>
        </p:nvGrpSpPr>
        <p:grpSpPr>
          <a:xfrm>
            <a:off x="851711" y="228399"/>
            <a:ext cx="6784817" cy="4281214"/>
            <a:chOff x="851711" y="228399"/>
            <a:chExt cx="6784817" cy="4281214"/>
          </a:xfrm>
        </p:grpSpPr>
        <p:sp>
          <p:nvSpPr>
            <p:cNvPr id="366" name="Google Shape;366;p31"/>
            <p:cNvSpPr/>
            <p:nvPr/>
          </p:nvSpPr>
          <p:spPr>
            <a:xfrm>
              <a:off x="7457828" y="228399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851711" y="4209244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912554" y="2701751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31"/>
          <p:cNvGrpSpPr/>
          <p:nvPr/>
        </p:nvGrpSpPr>
        <p:grpSpPr>
          <a:xfrm>
            <a:off x="-2904979" y="160472"/>
            <a:ext cx="14126150" cy="5246333"/>
            <a:chOff x="-2904979" y="160472"/>
            <a:chExt cx="14126150" cy="5246333"/>
          </a:xfrm>
        </p:grpSpPr>
        <p:sp>
          <p:nvSpPr>
            <p:cNvPr id="370" name="Google Shape;370;p31"/>
            <p:cNvSpPr/>
            <p:nvPr/>
          </p:nvSpPr>
          <p:spPr>
            <a:xfrm rot="10603289">
              <a:off x="7433733" y="264633"/>
              <a:ext cx="3716598" cy="2583728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 rot="9747799">
              <a:off x="-2602071" y="2323034"/>
              <a:ext cx="3716775" cy="258385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31"/>
          <p:cNvGrpSpPr/>
          <p:nvPr/>
        </p:nvGrpSpPr>
        <p:grpSpPr>
          <a:xfrm>
            <a:off x="-2889733" y="426467"/>
            <a:ext cx="14068251" cy="5149558"/>
            <a:chOff x="-2889733" y="426467"/>
            <a:chExt cx="14068251" cy="5149558"/>
          </a:xfrm>
        </p:grpSpPr>
        <p:sp>
          <p:nvSpPr>
            <p:cNvPr id="373" name="Google Shape;373;p31"/>
            <p:cNvSpPr/>
            <p:nvPr/>
          </p:nvSpPr>
          <p:spPr>
            <a:xfrm rot="10603289">
              <a:off x="7391080" y="530628"/>
              <a:ext cx="3716598" cy="2583728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1"/>
            <p:cNvSpPr/>
            <p:nvPr/>
          </p:nvSpPr>
          <p:spPr>
            <a:xfrm rot="9747799">
              <a:off x="-2586825" y="2492254"/>
              <a:ext cx="3716775" cy="258385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31"/>
          <p:cNvGrpSpPr/>
          <p:nvPr/>
        </p:nvGrpSpPr>
        <p:grpSpPr>
          <a:xfrm>
            <a:off x="6845611" y="2492209"/>
            <a:ext cx="1466444" cy="1651440"/>
            <a:chOff x="6845611" y="2492209"/>
            <a:chExt cx="1466444" cy="1651440"/>
          </a:xfrm>
        </p:grpSpPr>
        <p:grpSp>
          <p:nvGrpSpPr>
            <p:cNvPr id="376" name="Google Shape;376;p31"/>
            <p:cNvGrpSpPr/>
            <p:nvPr/>
          </p:nvGrpSpPr>
          <p:grpSpPr>
            <a:xfrm>
              <a:off x="7154910" y="3255484"/>
              <a:ext cx="1157145" cy="888165"/>
              <a:chOff x="3368625" y="1838417"/>
              <a:chExt cx="1777488" cy="1364309"/>
            </a:xfrm>
          </p:grpSpPr>
          <p:sp>
            <p:nvSpPr>
              <p:cNvPr id="377" name="Google Shape;377;p31"/>
              <p:cNvSpPr/>
              <p:nvPr/>
            </p:nvSpPr>
            <p:spPr>
              <a:xfrm>
                <a:off x="4650020" y="2530681"/>
                <a:ext cx="403836" cy="409379"/>
              </a:xfrm>
              <a:custGeom>
                <a:rect b="b" l="l" r="r" t="t"/>
                <a:pathLst>
                  <a:path extrusionOk="0" h="3767" w="3716">
                    <a:moveTo>
                      <a:pt x="2528" y="0"/>
                    </a:moveTo>
                    <a:cubicBezTo>
                      <a:pt x="2452" y="2437"/>
                      <a:pt x="1083" y="2747"/>
                      <a:pt x="392" y="2747"/>
                    </a:cubicBezTo>
                    <a:cubicBezTo>
                      <a:pt x="157" y="2747"/>
                      <a:pt x="0" y="2711"/>
                      <a:pt x="0" y="2711"/>
                    </a:cubicBezTo>
                    <a:lnTo>
                      <a:pt x="0" y="2711"/>
                    </a:lnTo>
                    <a:lnTo>
                      <a:pt x="1871" y="3766"/>
                    </a:lnTo>
                    <a:cubicBezTo>
                      <a:pt x="3084" y="3292"/>
                      <a:pt x="3583" y="1870"/>
                      <a:pt x="3583" y="1870"/>
                    </a:cubicBezTo>
                    <a:cubicBezTo>
                      <a:pt x="3716" y="607"/>
                      <a:pt x="2528" y="0"/>
                      <a:pt x="25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4200864" y="1838417"/>
                <a:ext cx="661396" cy="1122613"/>
              </a:xfrm>
              <a:custGeom>
                <a:rect b="b" l="l" r="r" t="t"/>
                <a:pathLst>
                  <a:path extrusionOk="0" h="10330" w="6086">
                    <a:moveTo>
                      <a:pt x="3742" y="1"/>
                    </a:moveTo>
                    <a:cubicBezTo>
                      <a:pt x="2320" y="841"/>
                      <a:pt x="1" y="4001"/>
                      <a:pt x="1606" y="7716"/>
                    </a:cubicBezTo>
                    <a:cubicBezTo>
                      <a:pt x="2535" y="9883"/>
                      <a:pt x="3921" y="10329"/>
                      <a:pt x="4905" y="10329"/>
                    </a:cubicBezTo>
                    <a:cubicBezTo>
                      <a:pt x="5594" y="10329"/>
                      <a:pt x="6086" y="10111"/>
                      <a:pt x="6086" y="10111"/>
                    </a:cubicBezTo>
                    <a:cubicBezTo>
                      <a:pt x="6086" y="10111"/>
                      <a:pt x="4001" y="9214"/>
                      <a:pt x="3426" y="6503"/>
                    </a:cubicBezTo>
                    <a:cubicBezTo>
                      <a:pt x="2844" y="3792"/>
                      <a:pt x="5978" y="1555"/>
                      <a:pt x="5978" y="1555"/>
                    </a:cubicBezTo>
                    <a:lnTo>
                      <a:pt x="3742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4478313" y="1946984"/>
                <a:ext cx="252126" cy="177249"/>
              </a:xfrm>
              <a:custGeom>
                <a:rect b="b" l="l" r="r" t="t"/>
                <a:pathLst>
                  <a:path extrusionOk="0" h="1631" w="2320">
                    <a:moveTo>
                      <a:pt x="57" y="0"/>
                    </a:moveTo>
                    <a:cubicBezTo>
                      <a:pt x="26" y="0"/>
                      <a:pt x="26" y="0"/>
                      <a:pt x="1" y="26"/>
                    </a:cubicBezTo>
                    <a:cubicBezTo>
                      <a:pt x="1" y="26"/>
                      <a:pt x="1" y="51"/>
                      <a:pt x="26" y="51"/>
                    </a:cubicBezTo>
                    <a:cubicBezTo>
                      <a:pt x="1031" y="556"/>
                      <a:pt x="2237" y="1631"/>
                      <a:pt x="2269" y="1631"/>
                    </a:cubicBezTo>
                    <a:lnTo>
                      <a:pt x="2294" y="1631"/>
                    </a:lnTo>
                    <a:cubicBezTo>
                      <a:pt x="2320" y="1605"/>
                      <a:pt x="2320" y="1605"/>
                      <a:pt x="2294" y="1580"/>
                    </a:cubicBezTo>
                    <a:cubicBezTo>
                      <a:pt x="2294" y="1580"/>
                      <a:pt x="1056" y="500"/>
                      <a:pt x="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4521566" y="2138579"/>
                <a:ext cx="128563" cy="92048"/>
              </a:xfrm>
              <a:custGeom>
                <a:rect b="b" l="l" r="r" t="t"/>
                <a:pathLst>
                  <a:path extrusionOk="0" h="847" w="1183">
                    <a:moveTo>
                      <a:pt x="51" y="0"/>
                    </a:moveTo>
                    <a:cubicBezTo>
                      <a:pt x="26" y="0"/>
                      <a:pt x="26" y="0"/>
                      <a:pt x="1" y="25"/>
                    </a:cubicBezTo>
                    <a:cubicBezTo>
                      <a:pt x="1" y="25"/>
                      <a:pt x="1" y="57"/>
                      <a:pt x="26" y="57"/>
                    </a:cubicBezTo>
                    <a:lnTo>
                      <a:pt x="1132" y="847"/>
                    </a:lnTo>
                    <a:lnTo>
                      <a:pt x="1157" y="847"/>
                    </a:lnTo>
                    <a:cubicBezTo>
                      <a:pt x="1182" y="815"/>
                      <a:pt x="1182" y="815"/>
                      <a:pt x="1157" y="790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4463859" y="2252037"/>
                <a:ext cx="129215" cy="92591"/>
              </a:xfrm>
              <a:custGeom>
                <a:rect b="b" l="l" r="r" t="t"/>
                <a:pathLst>
                  <a:path extrusionOk="0" h="852" w="1189">
                    <a:moveTo>
                      <a:pt x="39" y="0"/>
                    </a:moveTo>
                    <a:cubicBezTo>
                      <a:pt x="29" y="0"/>
                      <a:pt x="22" y="11"/>
                      <a:pt x="1" y="11"/>
                    </a:cubicBezTo>
                    <a:cubicBezTo>
                      <a:pt x="1" y="37"/>
                      <a:pt x="1" y="37"/>
                      <a:pt x="33" y="62"/>
                    </a:cubicBezTo>
                    <a:lnTo>
                      <a:pt x="1138" y="852"/>
                    </a:lnTo>
                    <a:lnTo>
                      <a:pt x="1164" y="852"/>
                    </a:lnTo>
                    <a:lnTo>
                      <a:pt x="1164" y="827"/>
                    </a:lnTo>
                    <a:cubicBezTo>
                      <a:pt x="1189" y="827"/>
                      <a:pt x="1189" y="801"/>
                      <a:pt x="1164" y="801"/>
                    </a:cubicBezTo>
                    <a:lnTo>
                      <a:pt x="58" y="11"/>
                    </a:lnTo>
                    <a:cubicBezTo>
                      <a:pt x="49" y="3"/>
                      <a:pt x="44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4418541" y="2407769"/>
                <a:ext cx="151928" cy="37167"/>
              </a:xfrm>
              <a:custGeom>
                <a:rect b="b" l="l" r="r" t="t"/>
                <a:pathLst>
                  <a:path extrusionOk="0" h="342" w="1398">
                    <a:moveTo>
                      <a:pt x="51" y="0"/>
                    </a:moveTo>
                    <a:cubicBezTo>
                      <a:pt x="26" y="0"/>
                      <a:pt x="1" y="0"/>
                      <a:pt x="1" y="25"/>
                    </a:cubicBezTo>
                    <a:cubicBezTo>
                      <a:pt x="1" y="51"/>
                      <a:pt x="1" y="51"/>
                      <a:pt x="26" y="51"/>
                    </a:cubicBezTo>
                    <a:lnTo>
                      <a:pt x="1366" y="341"/>
                    </a:lnTo>
                    <a:cubicBezTo>
                      <a:pt x="1366" y="341"/>
                      <a:pt x="1397" y="341"/>
                      <a:pt x="1397" y="316"/>
                    </a:cubicBezTo>
                    <a:cubicBezTo>
                      <a:pt x="1397" y="316"/>
                      <a:pt x="1397" y="291"/>
                      <a:pt x="1366" y="291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31"/>
              <p:cNvSpPr/>
              <p:nvPr/>
            </p:nvSpPr>
            <p:spPr>
              <a:xfrm>
                <a:off x="4429626" y="2573934"/>
                <a:ext cx="151819" cy="37167"/>
              </a:xfrm>
              <a:custGeom>
                <a:rect b="b" l="l" r="r" t="t"/>
                <a:pathLst>
                  <a:path extrusionOk="0" h="342" w="1397">
                    <a:moveTo>
                      <a:pt x="1371" y="0"/>
                    </a:moveTo>
                    <a:lnTo>
                      <a:pt x="32" y="285"/>
                    </a:lnTo>
                    <a:cubicBezTo>
                      <a:pt x="32" y="285"/>
                      <a:pt x="0" y="285"/>
                      <a:pt x="0" y="316"/>
                    </a:cubicBezTo>
                    <a:cubicBezTo>
                      <a:pt x="32" y="316"/>
                      <a:pt x="32" y="341"/>
                      <a:pt x="57" y="341"/>
                    </a:cubicBezTo>
                    <a:lnTo>
                      <a:pt x="1371" y="51"/>
                    </a:lnTo>
                    <a:cubicBezTo>
                      <a:pt x="1396" y="51"/>
                      <a:pt x="1396" y="25"/>
                      <a:pt x="1396" y="25"/>
                    </a:cubicBezTo>
                    <a:cubicBezTo>
                      <a:pt x="1396" y="0"/>
                      <a:pt x="1396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31"/>
              <p:cNvSpPr/>
              <p:nvPr/>
            </p:nvSpPr>
            <p:spPr>
              <a:xfrm>
                <a:off x="4498200" y="2711192"/>
                <a:ext cx="140951" cy="74334"/>
              </a:xfrm>
              <a:custGeom>
                <a:rect b="b" l="l" r="r" t="t"/>
                <a:pathLst>
                  <a:path extrusionOk="0" h="684" w="1297">
                    <a:moveTo>
                      <a:pt x="1239" y="1"/>
                    </a:moveTo>
                    <a:lnTo>
                      <a:pt x="32" y="633"/>
                    </a:lnTo>
                    <a:cubicBezTo>
                      <a:pt x="32" y="658"/>
                      <a:pt x="1" y="658"/>
                      <a:pt x="32" y="683"/>
                    </a:cubicBezTo>
                    <a:lnTo>
                      <a:pt x="58" y="683"/>
                    </a:lnTo>
                    <a:lnTo>
                      <a:pt x="1265" y="51"/>
                    </a:lnTo>
                    <a:cubicBezTo>
                      <a:pt x="1296" y="51"/>
                      <a:pt x="1296" y="26"/>
                      <a:pt x="1265" y="26"/>
                    </a:cubicBezTo>
                    <a:cubicBezTo>
                      <a:pt x="1265" y="1"/>
                      <a:pt x="1239" y="1"/>
                      <a:pt x="1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31"/>
              <p:cNvSpPr/>
              <p:nvPr/>
            </p:nvSpPr>
            <p:spPr>
              <a:xfrm>
                <a:off x="4607419" y="2822476"/>
                <a:ext cx="111392" cy="63249"/>
              </a:xfrm>
              <a:custGeom>
                <a:rect b="b" l="l" r="r" t="t"/>
                <a:pathLst>
                  <a:path extrusionOk="0" h="582" w="1025">
                    <a:moveTo>
                      <a:pt x="974" y="1"/>
                    </a:moveTo>
                    <a:lnTo>
                      <a:pt x="26" y="525"/>
                    </a:lnTo>
                    <a:cubicBezTo>
                      <a:pt x="1" y="525"/>
                      <a:pt x="1" y="557"/>
                      <a:pt x="1" y="557"/>
                    </a:cubicBezTo>
                    <a:cubicBezTo>
                      <a:pt x="1" y="582"/>
                      <a:pt x="26" y="582"/>
                      <a:pt x="26" y="582"/>
                    </a:cubicBezTo>
                    <a:lnTo>
                      <a:pt x="51" y="582"/>
                    </a:lnTo>
                    <a:lnTo>
                      <a:pt x="1024" y="51"/>
                    </a:lnTo>
                    <a:lnTo>
                      <a:pt x="1024" y="26"/>
                    </a:lnTo>
                    <a:cubicBezTo>
                      <a:pt x="1024" y="1"/>
                      <a:pt x="999" y="1"/>
                      <a:pt x="9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31"/>
              <p:cNvSpPr/>
              <p:nvPr/>
            </p:nvSpPr>
            <p:spPr>
              <a:xfrm>
                <a:off x="3874728" y="2728362"/>
                <a:ext cx="232238" cy="260385"/>
              </a:xfrm>
              <a:custGeom>
                <a:rect b="b" l="l" r="r" t="t"/>
                <a:pathLst>
                  <a:path extrusionOk="0" h="2396" w="2137">
                    <a:moveTo>
                      <a:pt x="1738" y="1"/>
                    </a:moveTo>
                    <a:lnTo>
                      <a:pt x="1" y="475"/>
                    </a:lnTo>
                    <a:lnTo>
                      <a:pt x="790" y="2396"/>
                    </a:lnTo>
                    <a:lnTo>
                      <a:pt x="2136" y="1524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31"/>
              <p:cNvSpPr/>
              <p:nvPr/>
            </p:nvSpPr>
            <p:spPr>
              <a:xfrm>
                <a:off x="3368625" y="2641313"/>
                <a:ext cx="762138" cy="379276"/>
              </a:xfrm>
              <a:custGeom>
                <a:rect b="b" l="l" r="r" t="t"/>
                <a:pathLst>
                  <a:path extrusionOk="0" h="3490" w="7013">
                    <a:moveTo>
                      <a:pt x="4428" y="1"/>
                    </a:moveTo>
                    <a:cubicBezTo>
                      <a:pt x="4025" y="1"/>
                      <a:pt x="3565" y="37"/>
                      <a:pt x="3053" y="113"/>
                    </a:cubicBezTo>
                    <a:cubicBezTo>
                      <a:pt x="1" y="587"/>
                      <a:pt x="51" y="2641"/>
                      <a:pt x="51" y="2641"/>
                    </a:cubicBezTo>
                    <a:cubicBezTo>
                      <a:pt x="960" y="3270"/>
                      <a:pt x="1842" y="3489"/>
                      <a:pt x="2630" y="3489"/>
                    </a:cubicBezTo>
                    <a:cubicBezTo>
                      <a:pt x="4445" y="3489"/>
                      <a:pt x="5763" y="2325"/>
                      <a:pt x="5763" y="2325"/>
                    </a:cubicBezTo>
                    <a:cubicBezTo>
                      <a:pt x="7012" y="881"/>
                      <a:pt x="6405" y="1"/>
                      <a:pt x="44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31"/>
              <p:cNvSpPr/>
              <p:nvPr/>
            </p:nvSpPr>
            <p:spPr>
              <a:xfrm>
                <a:off x="3374167" y="2334739"/>
                <a:ext cx="1771946" cy="867987"/>
              </a:xfrm>
              <a:custGeom>
                <a:rect b="b" l="l" r="r" t="t"/>
                <a:pathLst>
                  <a:path extrusionOk="0" h="7987" w="16305">
                    <a:moveTo>
                      <a:pt x="13364" y="0"/>
                    </a:moveTo>
                    <a:cubicBezTo>
                      <a:pt x="13281" y="0"/>
                      <a:pt x="13197" y="5"/>
                      <a:pt x="13111" y="15"/>
                    </a:cubicBezTo>
                    <a:cubicBezTo>
                      <a:pt x="11058" y="249"/>
                      <a:pt x="10085" y="1437"/>
                      <a:pt x="6869" y="4305"/>
                    </a:cubicBezTo>
                    <a:cubicBezTo>
                      <a:pt x="5394" y="5613"/>
                      <a:pt x="3837" y="5969"/>
                      <a:pt x="2578" y="5969"/>
                    </a:cubicBezTo>
                    <a:cubicBezTo>
                      <a:pt x="1076" y="5969"/>
                      <a:pt x="0" y="5462"/>
                      <a:pt x="0" y="5462"/>
                    </a:cubicBezTo>
                    <a:lnTo>
                      <a:pt x="0" y="5462"/>
                    </a:lnTo>
                    <a:lnTo>
                      <a:pt x="500" y="7490"/>
                    </a:lnTo>
                    <a:cubicBezTo>
                      <a:pt x="846" y="7846"/>
                      <a:pt x="1554" y="7986"/>
                      <a:pt x="2373" y="7986"/>
                    </a:cubicBezTo>
                    <a:cubicBezTo>
                      <a:pt x="3733" y="7986"/>
                      <a:pt x="5401" y="7600"/>
                      <a:pt x="6237" y="7174"/>
                    </a:cubicBezTo>
                    <a:cubicBezTo>
                      <a:pt x="7583" y="6492"/>
                      <a:pt x="10691" y="3067"/>
                      <a:pt x="12821" y="2252"/>
                    </a:cubicBezTo>
                    <a:cubicBezTo>
                      <a:pt x="13140" y="2132"/>
                      <a:pt x="13419" y="2081"/>
                      <a:pt x="13664" y="2081"/>
                    </a:cubicBezTo>
                    <a:cubicBezTo>
                      <a:pt x="15036" y="2081"/>
                      <a:pt x="15323" y="3673"/>
                      <a:pt x="15323" y="3673"/>
                    </a:cubicBezTo>
                    <a:cubicBezTo>
                      <a:pt x="16304" y="2589"/>
                      <a:pt x="15282" y="0"/>
                      <a:pt x="133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31"/>
              <p:cNvSpPr/>
              <p:nvPr/>
            </p:nvSpPr>
            <p:spPr>
              <a:xfrm>
                <a:off x="3545766" y="3042870"/>
                <a:ext cx="8368" cy="154645"/>
              </a:xfrm>
              <a:custGeom>
                <a:rect b="b" l="l" r="r" t="t"/>
                <a:pathLst>
                  <a:path extrusionOk="0" h="1423" w="77">
                    <a:moveTo>
                      <a:pt x="52" y="1"/>
                    </a:moveTo>
                    <a:cubicBezTo>
                      <a:pt x="26" y="1"/>
                      <a:pt x="1" y="26"/>
                      <a:pt x="1" y="26"/>
                    </a:cubicBezTo>
                    <a:lnTo>
                      <a:pt x="26" y="1397"/>
                    </a:lnTo>
                    <a:cubicBezTo>
                      <a:pt x="26" y="1423"/>
                      <a:pt x="26" y="1423"/>
                      <a:pt x="52" y="1423"/>
                    </a:cubicBezTo>
                    <a:cubicBezTo>
                      <a:pt x="52" y="1423"/>
                      <a:pt x="77" y="1423"/>
                      <a:pt x="77" y="1397"/>
                    </a:cubicBezTo>
                    <a:lnTo>
                      <a:pt x="77" y="26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31"/>
              <p:cNvSpPr/>
              <p:nvPr/>
            </p:nvSpPr>
            <p:spPr>
              <a:xfrm>
                <a:off x="3697586" y="3045696"/>
                <a:ext cx="14562" cy="154536"/>
              </a:xfrm>
              <a:custGeom>
                <a:rect b="b" l="l" r="r" t="t"/>
                <a:pathLst>
                  <a:path extrusionOk="0" h="1422" w="134">
                    <a:moveTo>
                      <a:pt x="26" y="0"/>
                    </a:moveTo>
                    <a:cubicBezTo>
                      <a:pt x="0" y="0"/>
                      <a:pt x="0" y="25"/>
                      <a:pt x="0" y="25"/>
                    </a:cubicBezTo>
                    <a:lnTo>
                      <a:pt x="76" y="1397"/>
                    </a:lnTo>
                    <a:cubicBezTo>
                      <a:pt x="76" y="1422"/>
                      <a:pt x="101" y="1422"/>
                      <a:pt x="101" y="1422"/>
                    </a:cubicBezTo>
                    <a:cubicBezTo>
                      <a:pt x="133" y="1422"/>
                      <a:pt x="133" y="1422"/>
                      <a:pt x="133" y="1397"/>
                    </a:cubicBezTo>
                    <a:lnTo>
                      <a:pt x="51" y="25"/>
                    </a:lnTo>
                    <a:cubicBezTo>
                      <a:pt x="51" y="25"/>
                      <a:pt x="51" y="0"/>
                      <a:pt x="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31"/>
              <p:cNvSpPr/>
              <p:nvPr/>
            </p:nvSpPr>
            <p:spPr>
              <a:xfrm>
                <a:off x="3854840" y="3022982"/>
                <a:ext cx="37167" cy="151819"/>
              </a:xfrm>
              <a:custGeom>
                <a:rect b="b" l="l" r="r" t="t"/>
                <a:pathLst>
                  <a:path extrusionOk="0" h="1397" w="342">
                    <a:moveTo>
                      <a:pt x="26" y="1"/>
                    </a:moveTo>
                    <a:cubicBezTo>
                      <a:pt x="0" y="1"/>
                      <a:pt x="0" y="26"/>
                      <a:pt x="0" y="26"/>
                    </a:cubicBezTo>
                    <a:lnTo>
                      <a:pt x="291" y="1365"/>
                    </a:lnTo>
                    <a:cubicBezTo>
                      <a:pt x="291" y="1365"/>
                      <a:pt x="291" y="1397"/>
                      <a:pt x="316" y="1397"/>
                    </a:cubicBezTo>
                    <a:cubicBezTo>
                      <a:pt x="342" y="1365"/>
                      <a:pt x="342" y="1365"/>
                      <a:pt x="342" y="1340"/>
                    </a:cubicBezTo>
                    <a:lnTo>
                      <a:pt x="51" y="26"/>
                    </a:lnTo>
                    <a:cubicBezTo>
                      <a:pt x="51" y="1"/>
                      <a:pt x="26" y="1"/>
                      <a:pt x="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31"/>
              <p:cNvSpPr/>
              <p:nvPr/>
            </p:nvSpPr>
            <p:spPr>
              <a:xfrm>
                <a:off x="4000357" y="2971470"/>
                <a:ext cx="43361" cy="151928"/>
              </a:xfrm>
              <a:custGeom>
                <a:rect b="b" l="l" r="r" t="t"/>
                <a:pathLst>
                  <a:path extrusionOk="0" h="1398" w="399">
                    <a:moveTo>
                      <a:pt x="32" y="1"/>
                    </a:moveTo>
                    <a:cubicBezTo>
                      <a:pt x="32" y="1"/>
                      <a:pt x="1" y="26"/>
                      <a:pt x="1" y="51"/>
                    </a:cubicBezTo>
                    <a:lnTo>
                      <a:pt x="348" y="1366"/>
                    </a:lnTo>
                    <a:lnTo>
                      <a:pt x="374" y="1397"/>
                    </a:lnTo>
                    <a:cubicBezTo>
                      <a:pt x="399" y="1397"/>
                      <a:pt x="399" y="1366"/>
                      <a:pt x="399" y="1340"/>
                    </a:cubicBezTo>
                    <a:lnTo>
                      <a:pt x="83" y="26"/>
                    </a:lnTo>
                    <a:cubicBezTo>
                      <a:pt x="58" y="26"/>
                      <a:pt x="58" y="1"/>
                      <a:pt x="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31"/>
              <p:cNvSpPr/>
              <p:nvPr/>
            </p:nvSpPr>
            <p:spPr>
              <a:xfrm>
                <a:off x="4141201" y="2871271"/>
                <a:ext cx="42601" cy="149102"/>
              </a:xfrm>
              <a:custGeom>
                <a:rect b="b" l="l" r="r" t="t"/>
                <a:pathLst>
                  <a:path extrusionOk="0" h="1372" w="392">
                    <a:moveTo>
                      <a:pt x="25" y="0"/>
                    </a:moveTo>
                    <a:cubicBezTo>
                      <a:pt x="25" y="0"/>
                      <a:pt x="0" y="25"/>
                      <a:pt x="25" y="25"/>
                    </a:cubicBezTo>
                    <a:lnTo>
                      <a:pt x="341" y="1371"/>
                    </a:lnTo>
                    <a:lnTo>
                      <a:pt x="392" y="1371"/>
                    </a:lnTo>
                    <a:lnTo>
                      <a:pt x="392" y="1340"/>
                    </a:lnTo>
                    <a:lnTo>
                      <a:pt x="76" y="25"/>
                    </a:lnTo>
                    <a:cubicBezTo>
                      <a:pt x="76" y="0"/>
                      <a:pt x="51" y="0"/>
                      <a:pt x="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31"/>
              <p:cNvSpPr/>
              <p:nvPr/>
            </p:nvSpPr>
            <p:spPr>
              <a:xfrm>
                <a:off x="4269547" y="2762704"/>
                <a:ext cx="43361" cy="148450"/>
              </a:xfrm>
              <a:custGeom>
                <a:rect b="b" l="l" r="r" t="t"/>
                <a:pathLst>
                  <a:path extrusionOk="0" h="1366" w="399">
                    <a:moveTo>
                      <a:pt x="26" y="1"/>
                    </a:moveTo>
                    <a:cubicBezTo>
                      <a:pt x="1" y="1"/>
                      <a:pt x="1" y="26"/>
                      <a:pt x="1" y="26"/>
                    </a:cubicBezTo>
                    <a:lnTo>
                      <a:pt x="342" y="1366"/>
                    </a:lnTo>
                    <a:lnTo>
                      <a:pt x="367" y="1366"/>
                    </a:lnTo>
                    <a:cubicBezTo>
                      <a:pt x="399" y="1366"/>
                      <a:pt x="399" y="1366"/>
                      <a:pt x="399" y="1340"/>
                    </a:cubicBezTo>
                    <a:lnTo>
                      <a:pt x="51" y="26"/>
                    </a:lnTo>
                    <a:cubicBezTo>
                      <a:pt x="51" y="1"/>
                      <a:pt x="51" y="1"/>
                      <a:pt x="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31"/>
              <p:cNvSpPr/>
              <p:nvPr/>
            </p:nvSpPr>
            <p:spPr>
              <a:xfrm>
                <a:off x="4412455" y="2639140"/>
                <a:ext cx="46078" cy="149102"/>
              </a:xfrm>
              <a:custGeom>
                <a:rect b="b" l="l" r="r" t="t"/>
                <a:pathLst>
                  <a:path extrusionOk="0" h="1372" w="424">
                    <a:moveTo>
                      <a:pt x="32" y="0"/>
                    </a:moveTo>
                    <a:cubicBezTo>
                      <a:pt x="32" y="0"/>
                      <a:pt x="0" y="32"/>
                      <a:pt x="32" y="32"/>
                    </a:cubicBezTo>
                    <a:lnTo>
                      <a:pt x="348" y="1346"/>
                    </a:lnTo>
                    <a:cubicBezTo>
                      <a:pt x="348" y="1372"/>
                      <a:pt x="373" y="1372"/>
                      <a:pt x="373" y="1372"/>
                    </a:cubicBezTo>
                    <a:lnTo>
                      <a:pt x="398" y="1372"/>
                    </a:lnTo>
                    <a:cubicBezTo>
                      <a:pt x="398" y="1372"/>
                      <a:pt x="423" y="1372"/>
                      <a:pt x="398" y="1346"/>
                    </a:cubicBezTo>
                    <a:lnTo>
                      <a:pt x="82" y="32"/>
                    </a:lnTo>
                    <a:cubicBezTo>
                      <a:pt x="82" y="0"/>
                      <a:pt x="57" y="0"/>
                      <a:pt x="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31"/>
              <p:cNvSpPr/>
              <p:nvPr/>
            </p:nvSpPr>
            <p:spPr>
              <a:xfrm>
                <a:off x="4544279" y="2536115"/>
                <a:ext cx="43361" cy="151928"/>
              </a:xfrm>
              <a:custGeom>
                <a:rect b="b" l="l" r="r" t="t"/>
                <a:pathLst>
                  <a:path extrusionOk="0" h="1398" w="399">
                    <a:moveTo>
                      <a:pt x="25" y="1"/>
                    </a:moveTo>
                    <a:cubicBezTo>
                      <a:pt x="25" y="32"/>
                      <a:pt x="0" y="32"/>
                      <a:pt x="0" y="58"/>
                    </a:cubicBezTo>
                    <a:lnTo>
                      <a:pt x="341" y="1372"/>
                    </a:lnTo>
                    <a:lnTo>
                      <a:pt x="367" y="1397"/>
                    </a:lnTo>
                    <a:cubicBezTo>
                      <a:pt x="398" y="1397"/>
                      <a:pt x="398" y="1372"/>
                      <a:pt x="398" y="1347"/>
                    </a:cubicBezTo>
                    <a:lnTo>
                      <a:pt x="82" y="32"/>
                    </a:lnTo>
                    <a:cubicBezTo>
                      <a:pt x="51" y="32"/>
                      <a:pt x="51" y="1"/>
                      <a:pt x="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31"/>
              <p:cNvSpPr/>
              <p:nvPr/>
            </p:nvSpPr>
            <p:spPr>
              <a:xfrm>
                <a:off x="4693273" y="2446349"/>
                <a:ext cx="42709" cy="150298"/>
              </a:xfrm>
              <a:custGeom>
                <a:rect b="b" l="l" r="r" t="t"/>
                <a:pathLst>
                  <a:path extrusionOk="0" h="1383" w="393">
                    <a:moveTo>
                      <a:pt x="43" y="0"/>
                    </a:moveTo>
                    <a:cubicBezTo>
                      <a:pt x="40" y="0"/>
                      <a:pt x="34" y="3"/>
                      <a:pt x="26" y="12"/>
                    </a:cubicBezTo>
                    <a:cubicBezTo>
                      <a:pt x="0" y="12"/>
                      <a:pt x="0" y="12"/>
                      <a:pt x="0" y="37"/>
                    </a:cubicBezTo>
                    <a:lnTo>
                      <a:pt x="342" y="1357"/>
                    </a:lnTo>
                    <a:cubicBezTo>
                      <a:pt x="342" y="1383"/>
                      <a:pt x="342" y="1383"/>
                      <a:pt x="367" y="1383"/>
                    </a:cubicBezTo>
                    <a:cubicBezTo>
                      <a:pt x="392" y="1383"/>
                      <a:pt x="392" y="1357"/>
                      <a:pt x="392" y="1332"/>
                    </a:cubicBezTo>
                    <a:lnTo>
                      <a:pt x="51" y="12"/>
                    </a:lnTo>
                    <a:cubicBezTo>
                      <a:pt x="51" y="12"/>
                      <a:pt x="51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31"/>
              <p:cNvSpPr/>
              <p:nvPr/>
            </p:nvSpPr>
            <p:spPr>
              <a:xfrm>
                <a:off x="4904756" y="2653594"/>
                <a:ext cx="80419" cy="65966"/>
              </a:xfrm>
              <a:custGeom>
                <a:rect b="b" l="l" r="r" t="t"/>
                <a:pathLst>
                  <a:path extrusionOk="0" h="607" w="740">
                    <a:moveTo>
                      <a:pt x="0" y="0"/>
                    </a:moveTo>
                    <a:cubicBezTo>
                      <a:pt x="0" y="25"/>
                      <a:pt x="0" y="25"/>
                      <a:pt x="26" y="57"/>
                    </a:cubicBezTo>
                    <a:lnTo>
                      <a:pt x="683" y="607"/>
                    </a:lnTo>
                    <a:lnTo>
                      <a:pt x="740" y="607"/>
                    </a:lnTo>
                    <a:cubicBezTo>
                      <a:pt x="740" y="607"/>
                      <a:pt x="740" y="581"/>
                      <a:pt x="714" y="556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31"/>
              <p:cNvSpPr/>
              <p:nvPr/>
            </p:nvSpPr>
            <p:spPr>
              <a:xfrm>
                <a:off x="4858786" y="2751728"/>
                <a:ext cx="80419" cy="68139"/>
              </a:xfrm>
              <a:custGeom>
                <a:rect b="b" l="l" r="r" t="t"/>
                <a:pathLst>
                  <a:path extrusionOk="0" h="627" w="740">
                    <a:moveTo>
                      <a:pt x="31" y="1"/>
                    </a:moveTo>
                    <a:cubicBezTo>
                      <a:pt x="24" y="1"/>
                      <a:pt x="16" y="7"/>
                      <a:pt x="0" y="20"/>
                    </a:cubicBezTo>
                    <a:lnTo>
                      <a:pt x="0" y="45"/>
                    </a:lnTo>
                    <a:lnTo>
                      <a:pt x="689" y="626"/>
                    </a:lnTo>
                    <a:lnTo>
                      <a:pt x="714" y="626"/>
                    </a:lnTo>
                    <a:cubicBezTo>
                      <a:pt x="739" y="601"/>
                      <a:pt x="739" y="576"/>
                      <a:pt x="714" y="576"/>
                    </a:cubicBezTo>
                    <a:lnTo>
                      <a:pt x="57" y="20"/>
                    </a:lnTo>
                    <a:cubicBezTo>
                      <a:pt x="44" y="7"/>
                      <a:pt x="38" y="1"/>
                      <a:pt x="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31"/>
              <p:cNvSpPr/>
              <p:nvPr/>
            </p:nvSpPr>
            <p:spPr>
              <a:xfrm>
                <a:off x="4784561" y="2808783"/>
                <a:ext cx="63358" cy="82484"/>
              </a:xfrm>
              <a:custGeom>
                <a:rect b="b" l="l" r="r" t="t"/>
                <a:pathLst>
                  <a:path extrusionOk="0" h="759" w="583">
                    <a:moveTo>
                      <a:pt x="39" y="0"/>
                    </a:moveTo>
                    <a:cubicBezTo>
                      <a:pt x="32" y="0"/>
                      <a:pt x="26" y="6"/>
                      <a:pt x="26" y="19"/>
                    </a:cubicBezTo>
                    <a:cubicBezTo>
                      <a:pt x="1" y="19"/>
                      <a:pt x="1" y="51"/>
                      <a:pt x="1" y="51"/>
                    </a:cubicBezTo>
                    <a:lnTo>
                      <a:pt x="525" y="758"/>
                    </a:lnTo>
                    <a:lnTo>
                      <a:pt x="582" y="758"/>
                    </a:lnTo>
                    <a:lnTo>
                      <a:pt x="582" y="733"/>
                    </a:lnTo>
                    <a:lnTo>
                      <a:pt x="51" y="19"/>
                    </a:lnTo>
                    <a:cubicBezTo>
                      <a:pt x="51" y="6"/>
                      <a:pt x="45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31"/>
              <p:cNvSpPr/>
              <p:nvPr/>
            </p:nvSpPr>
            <p:spPr>
              <a:xfrm>
                <a:off x="4862155" y="2410486"/>
                <a:ext cx="31081" cy="151819"/>
              </a:xfrm>
              <a:custGeom>
                <a:rect b="b" l="l" r="r" t="t"/>
                <a:pathLst>
                  <a:path extrusionOk="0" h="1397" w="286">
                    <a:moveTo>
                      <a:pt x="260" y="0"/>
                    </a:moveTo>
                    <a:cubicBezTo>
                      <a:pt x="235" y="0"/>
                      <a:pt x="209" y="0"/>
                      <a:pt x="209" y="26"/>
                    </a:cubicBezTo>
                    <a:lnTo>
                      <a:pt x="1" y="1372"/>
                    </a:lnTo>
                    <a:cubicBezTo>
                      <a:pt x="1" y="1397"/>
                      <a:pt x="26" y="1397"/>
                      <a:pt x="26" y="1397"/>
                    </a:cubicBezTo>
                    <a:cubicBezTo>
                      <a:pt x="51" y="1397"/>
                      <a:pt x="51" y="1397"/>
                      <a:pt x="77" y="1372"/>
                    </a:cubicBezTo>
                    <a:lnTo>
                      <a:pt x="260" y="26"/>
                    </a:lnTo>
                    <a:cubicBezTo>
                      <a:pt x="285" y="26"/>
                      <a:pt x="260" y="0"/>
                      <a:pt x="2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31"/>
              <p:cNvSpPr/>
              <p:nvPr/>
            </p:nvSpPr>
            <p:spPr>
              <a:xfrm>
                <a:off x="4970722" y="2507968"/>
                <a:ext cx="63249" cy="103133"/>
              </a:xfrm>
              <a:custGeom>
                <a:rect b="b" l="l" r="r" t="t"/>
                <a:pathLst>
                  <a:path extrusionOk="0" h="949" w="582">
                    <a:moveTo>
                      <a:pt x="550" y="1"/>
                    </a:moveTo>
                    <a:cubicBezTo>
                      <a:pt x="525" y="1"/>
                      <a:pt x="525" y="1"/>
                      <a:pt x="499" y="26"/>
                    </a:cubicBezTo>
                    <a:lnTo>
                      <a:pt x="0" y="892"/>
                    </a:lnTo>
                    <a:lnTo>
                      <a:pt x="0" y="948"/>
                    </a:lnTo>
                    <a:lnTo>
                      <a:pt x="25" y="948"/>
                    </a:lnTo>
                    <a:cubicBezTo>
                      <a:pt x="25" y="948"/>
                      <a:pt x="51" y="948"/>
                      <a:pt x="51" y="923"/>
                    </a:cubicBezTo>
                    <a:lnTo>
                      <a:pt x="550" y="51"/>
                    </a:lnTo>
                    <a:cubicBezTo>
                      <a:pt x="581" y="26"/>
                      <a:pt x="581" y="26"/>
                      <a:pt x="5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31"/>
              <p:cNvSpPr/>
              <p:nvPr/>
            </p:nvSpPr>
            <p:spPr>
              <a:xfrm>
                <a:off x="3617275" y="2753793"/>
                <a:ext cx="208765" cy="123020"/>
              </a:xfrm>
              <a:custGeom>
                <a:rect b="b" l="l" r="r" t="t"/>
                <a:pathLst>
                  <a:path extrusionOk="0" h="1132" w="1921">
                    <a:moveTo>
                      <a:pt x="1213" y="51"/>
                    </a:moveTo>
                    <a:cubicBezTo>
                      <a:pt x="1554" y="51"/>
                      <a:pt x="1788" y="184"/>
                      <a:pt x="1820" y="367"/>
                    </a:cubicBezTo>
                    <a:cubicBezTo>
                      <a:pt x="1845" y="475"/>
                      <a:pt x="1788" y="607"/>
                      <a:pt x="1662" y="740"/>
                    </a:cubicBezTo>
                    <a:cubicBezTo>
                      <a:pt x="1504" y="873"/>
                      <a:pt x="1314" y="974"/>
                      <a:pt x="1081" y="1031"/>
                    </a:cubicBezTo>
                    <a:cubicBezTo>
                      <a:pt x="948" y="1056"/>
                      <a:pt x="815" y="1081"/>
                      <a:pt x="714" y="1081"/>
                    </a:cubicBezTo>
                    <a:cubicBezTo>
                      <a:pt x="367" y="1081"/>
                      <a:pt x="133" y="948"/>
                      <a:pt x="82" y="765"/>
                    </a:cubicBezTo>
                    <a:cubicBezTo>
                      <a:pt x="51" y="658"/>
                      <a:pt x="108" y="525"/>
                      <a:pt x="265" y="399"/>
                    </a:cubicBezTo>
                    <a:cubicBezTo>
                      <a:pt x="398" y="266"/>
                      <a:pt x="607" y="159"/>
                      <a:pt x="840" y="108"/>
                    </a:cubicBezTo>
                    <a:cubicBezTo>
                      <a:pt x="973" y="83"/>
                      <a:pt x="1081" y="51"/>
                      <a:pt x="1213" y="51"/>
                    </a:cubicBezTo>
                    <a:close/>
                    <a:moveTo>
                      <a:pt x="1213" y="1"/>
                    </a:moveTo>
                    <a:cubicBezTo>
                      <a:pt x="1081" y="1"/>
                      <a:pt x="948" y="26"/>
                      <a:pt x="840" y="51"/>
                    </a:cubicBezTo>
                    <a:cubicBezTo>
                      <a:pt x="581" y="108"/>
                      <a:pt x="367" y="209"/>
                      <a:pt x="209" y="342"/>
                    </a:cubicBezTo>
                    <a:cubicBezTo>
                      <a:pt x="51" y="500"/>
                      <a:pt x="0" y="658"/>
                      <a:pt x="25" y="791"/>
                    </a:cubicBezTo>
                    <a:cubicBezTo>
                      <a:pt x="82" y="999"/>
                      <a:pt x="341" y="1132"/>
                      <a:pt x="714" y="1132"/>
                    </a:cubicBezTo>
                    <a:cubicBezTo>
                      <a:pt x="815" y="1132"/>
                      <a:pt x="948" y="1106"/>
                      <a:pt x="1081" y="1081"/>
                    </a:cubicBezTo>
                    <a:cubicBezTo>
                      <a:pt x="1314" y="1031"/>
                      <a:pt x="1554" y="923"/>
                      <a:pt x="1687" y="791"/>
                    </a:cubicBezTo>
                    <a:cubicBezTo>
                      <a:pt x="1845" y="633"/>
                      <a:pt x="1921" y="475"/>
                      <a:pt x="1896" y="342"/>
                    </a:cubicBezTo>
                    <a:cubicBezTo>
                      <a:pt x="1845" y="133"/>
                      <a:pt x="1580" y="1"/>
                      <a:pt x="1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31"/>
              <p:cNvSpPr/>
              <p:nvPr/>
            </p:nvSpPr>
            <p:spPr>
              <a:xfrm>
                <a:off x="4624590" y="1932530"/>
                <a:ext cx="88679" cy="74986"/>
              </a:xfrm>
              <a:custGeom>
                <a:rect b="b" l="l" r="r" t="t"/>
                <a:pathLst>
                  <a:path extrusionOk="0" h="690" w="816">
                    <a:moveTo>
                      <a:pt x="342" y="58"/>
                    </a:moveTo>
                    <a:cubicBezTo>
                      <a:pt x="418" y="58"/>
                      <a:pt x="500" y="83"/>
                      <a:pt x="550" y="133"/>
                    </a:cubicBezTo>
                    <a:cubicBezTo>
                      <a:pt x="632" y="159"/>
                      <a:pt x="708" y="241"/>
                      <a:pt x="733" y="317"/>
                    </a:cubicBezTo>
                    <a:cubicBezTo>
                      <a:pt x="765" y="399"/>
                      <a:pt x="765" y="475"/>
                      <a:pt x="733" y="531"/>
                    </a:cubicBezTo>
                    <a:cubicBezTo>
                      <a:pt x="683" y="582"/>
                      <a:pt x="607" y="607"/>
                      <a:pt x="525" y="607"/>
                    </a:cubicBezTo>
                    <a:cubicBezTo>
                      <a:pt x="449" y="607"/>
                      <a:pt x="367" y="582"/>
                      <a:pt x="291" y="557"/>
                    </a:cubicBezTo>
                    <a:cubicBezTo>
                      <a:pt x="133" y="449"/>
                      <a:pt x="51" y="266"/>
                      <a:pt x="133" y="159"/>
                    </a:cubicBezTo>
                    <a:cubicBezTo>
                      <a:pt x="184" y="83"/>
                      <a:pt x="234" y="58"/>
                      <a:pt x="342" y="58"/>
                    </a:cubicBezTo>
                    <a:close/>
                    <a:moveTo>
                      <a:pt x="342" y="1"/>
                    </a:moveTo>
                    <a:cubicBezTo>
                      <a:pt x="234" y="1"/>
                      <a:pt x="133" y="58"/>
                      <a:pt x="76" y="133"/>
                    </a:cubicBezTo>
                    <a:cubicBezTo>
                      <a:pt x="0" y="266"/>
                      <a:pt x="76" y="475"/>
                      <a:pt x="260" y="607"/>
                    </a:cubicBezTo>
                    <a:cubicBezTo>
                      <a:pt x="342" y="658"/>
                      <a:pt x="449" y="689"/>
                      <a:pt x="525" y="689"/>
                    </a:cubicBezTo>
                    <a:cubicBezTo>
                      <a:pt x="632" y="689"/>
                      <a:pt x="733" y="633"/>
                      <a:pt x="790" y="557"/>
                    </a:cubicBezTo>
                    <a:cubicBezTo>
                      <a:pt x="816" y="475"/>
                      <a:pt x="816" y="399"/>
                      <a:pt x="790" y="291"/>
                    </a:cubicBezTo>
                    <a:cubicBezTo>
                      <a:pt x="765" y="215"/>
                      <a:pt x="683" y="133"/>
                      <a:pt x="607" y="83"/>
                    </a:cubicBezTo>
                    <a:cubicBezTo>
                      <a:pt x="525" y="26"/>
                      <a:pt x="418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31"/>
              <p:cNvSpPr/>
              <p:nvPr/>
            </p:nvSpPr>
            <p:spPr>
              <a:xfrm>
                <a:off x="3440025" y="2689783"/>
                <a:ext cx="552286" cy="167142"/>
              </a:xfrm>
              <a:custGeom>
                <a:rect b="b" l="l" r="r" t="t"/>
                <a:pathLst>
                  <a:path extrusionOk="0" h="1538" w="5082">
                    <a:moveTo>
                      <a:pt x="3277" y="0"/>
                    </a:moveTo>
                    <a:cubicBezTo>
                      <a:pt x="3163" y="0"/>
                      <a:pt x="3044" y="3"/>
                      <a:pt x="2920" y="8"/>
                    </a:cubicBezTo>
                    <a:cubicBezTo>
                      <a:pt x="1107" y="116"/>
                      <a:pt x="1" y="1487"/>
                      <a:pt x="1" y="1487"/>
                    </a:cubicBezTo>
                    <a:lnTo>
                      <a:pt x="1" y="1537"/>
                    </a:lnTo>
                    <a:lnTo>
                      <a:pt x="51" y="1537"/>
                    </a:lnTo>
                    <a:cubicBezTo>
                      <a:pt x="51" y="1512"/>
                      <a:pt x="1132" y="166"/>
                      <a:pt x="2920" y="65"/>
                    </a:cubicBezTo>
                    <a:cubicBezTo>
                      <a:pt x="3066" y="58"/>
                      <a:pt x="3206" y="54"/>
                      <a:pt x="3339" y="54"/>
                    </a:cubicBezTo>
                    <a:cubicBezTo>
                      <a:pt x="4212" y="54"/>
                      <a:pt x="4789" y="216"/>
                      <a:pt x="4948" y="539"/>
                    </a:cubicBezTo>
                    <a:cubicBezTo>
                      <a:pt x="5031" y="697"/>
                      <a:pt x="4974" y="880"/>
                      <a:pt x="4816" y="1089"/>
                    </a:cubicBezTo>
                    <a:cubicBezTo>
                      <a:pt x="4790" y="1114"/>
                      <a:pt x="4790" y="1146"/>
                      <a:pt x="4816" y="1146"/>
                    </a:cubicBezTo>
                    <a:lnTo>
                      <a:pt x="4841" y="1146"/>
                    </a:lnTo>
                    <a:cubicBezTo>
                      <a:pt x="5056" y="906"/>
                      <a:pt x="5081" y="697"/>
                      <a:pt x="4999" y="514"/>
                    </a:cubicBezTo>
                    <a:cubicBezTo>
                      <a:pt x="4836" y="182"/>
                      <a:pt x="4211" y="0"/>
                      <a:pt x="32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31"/>
              <p:cNvSpPr/>
              <p:nvPr/>
            </p:nvSpPr>
            <p:spPr>
              <a:xfrm>
                <a:off x="3516967" y="2799871"/>
                <a:ext cx="412096" cy="151819"/>
              </a:xfrm>
              <a:custGeom>
                <a:rect b="b" l="l" r="r" t="t"/>
                <a:pathLst>
                  <a:path extrusionOk="0" h="1397" w="3792">
                    <a:moveTo>
                      <a:pt x="3766" y="0"/>
                    </a:moveTo>
                    <a:cubicBezTo>
                      <a:pt x="3766" y="0"/>
                      <a:pt x="3741" y="0"/>
                      <a:pt x="3741" y="25"/>
                    </a:cubicBezTo>
                    <a:cubicBezTo>
                      <a:pt x="3438" y="984"/>
                      <a:pt x="2435" y="1325"/>
                      <a:pt x="1475" y="1325"/>
                    </a:cubicBezTo>
                    <a:cubicBezTo>
                      <a:pt x="1094" y="1325"/>
                      <a:pt x="720" y="1271"/>
                      <a:pt x="399" y="1182"/>
                    </a:cubicBezTo>
                    <a:cubicBezTo>
                      <a:pt x="317" y="1156"/>
                      <a:pt x="241" y="1131"/>
                      <a:pt x="159" y="1081"/>
                    </a:cubicBezTo>
                    <a:cubicBezTo>
                      <a:pt x="83" y="973"/>
                      <a:pt x="57" y="840"/>
                      <a:pt x="108" y="708"/>
                    </a:cubicBezTo>
                    <a:cubicBezTo>
                      <a:pt x="159" y="575"/>
                      <a:pt x="241" y="449"/>
                      <a:pt x="317" y="367"/>
                    </a:cubicBezTo>
                    <a:cubicBezTo>
                      <a:pt x="342" y="341"/>
                      <a:pt x="342" y="316"/>
                      <a:pt x="317" y="316"/>
                    </a:cubicBezTo>
                    <a:lnTo>
                      <a:pt x="291" y="316"/>
                    </a:lnTo>
                    <a:cubicBezTo>
                      <a:pt x="184" y="417"/>
                      <a:pt x="108" y="550"/>
                      <a:pt x="57" y="682"/>
                    </a:cubicBezTo>
                    <a:cubicBezTo>
                      <a:pt x="1" y="840"/>
                      <a:pt x="26" y="998"/>
                      <a:pt x="133" y="1106"/>
                    </a:cubicBezTo>
                    <a:cubicBezTo>
                      <a:pt x="184" y="1182"/>
                      <a:pt x="291" y="1207"/>
                      <a:pt x="399" y="1238"/>
                    </a:cubicBezTo>
                    <a:cubicBezTo>
                      <a:pt x="715" y="1340"/>
                      <a:pt x="1106" y="1396"/>
                      <a:pt x="1479" y="1396"/>
                    </a:cubicBezTo>
                    <a:cubicBezTo>
                      <a:pt x="2477" y="1396"/>
                      <a:pt x="3501" y="1024"/>
                      <a:pt x="3792" y="51"/>
                    </a:cubicBezTo>
                    <a:cubicBezTo>
                      <a:pt x="3792" y="25"/>
                      <a:pt x="3792" y="0"/>
                      <a:pt x="37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7" name="Google Shape;407;p31"/>
            <p:cNvGrpSpPr/>
            <p:nvPr/>
          </p:nvGrpSpPr>
          <p:grpSpPr>
            <a:xfrm>
              <a:off x="6845611" y="2492209"/>
              <a:ext cx="790905" cy="1022934"/>
              <a:chOff x="5389442" y="449961"/>
              <a:chExt cx="808779" cy="1046052"/>
            </a:xfrm>
          </p:grpSpPr>
          <p:sp>
            <p:nvSpPr>
              <p:cNvPr id="408" name="Google Shape;408;p31"/>
              <p:cNvSpPr/>
              <p:nvPr/>
            </p:nvSpPr>
            <p:spPr>
              <a:xfrm>
                <a:off x="5389442" y="779643"/>
                <a:ext cx="419009" cy="575801"/>
              </a:xfrm>
              <a:custGeom>
                <a:rect b="b" l="l" r="r" t="t"/>
                <a:pathLst>
                  <a:path extrusionOk="0" h="8979" w="6534">
                    <a:moveTo>
                      <a:pt x="3823" y="0"/>
                    </a:moveTo>
                    <a:lnTo>
                      <a:pt x="82" y="7292"/>
                    </a:lnTo>
                    <a:cubicBezTo>
                      <a:pt x="0" y="7475"/>
                      <a:pt x="0" y="7690"/>
                      <a:pt x="133" y="7873"/>
                    </a:cubicBezTo>
                    <a:cubicBezTo>
                      <a:pt x="689" y="8581"/>
                      <a:pt x="1422" y="8954"/>
                      <a:pt x="2319" y="8979"/>
                    </a:cubicBezTo>
                    <a:cubicBezTo>
                      <a:pt x="2527" y="8979"/>
                      <a:pt x="2717" y="8872"/>
                      <a:pt x="2793" y="8688"/>
                    </a:cubicBezTo>
                    <a:lnTo>
                      <a:pt x="6533" y="1397"/>
                    </a:lnTo>
                    <a:lnTo>
                      <a:pt x="38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31"/>
              <p:cNvSpPr/>
              <p:nvPr/>
            </p:nvSpPr>
            <p:spPr>
              <a:xfrm>
                <a:off x="5624407" y="768934"/>
                <a:ext cx="192575" cy="110171"/>
              </a:xfrm>
              <a:custGeom>
                <a:rect b="b" l="l" r="r" t="t"/>
                <a:pathLst>
                  <a:path extrusionOk="0" h="1718" w="3003">
                    <a:moveTo>
                      <a:pt x="553" y="1"/>
                    </a:moveTo>
                    <a:cubicBezTo>
                      <a:pt x="352" y="1"/>
                      <a:pt x="208" y="53"/>
                      <a:pt x="159" y="167"/>
                    </a:cubicBezTo>
                    <a:cubicBezTo>
                      <a:pt x="1" y="433"/>
                      <a:pt x="500" y="982"/>
                      <a:pt x="1265" y="1355"/>
                    </a:cubicBezTo>
                    <a:cubicBezTo>
                      <a:pt x="1712" y="1594"/>
                      <a:pt x="2161" y="1718"/>
                      <a:pt x="2474" y="1718"/>
                    </a:cubicBezTo>
                    <a:cubicBezTo>
                      <a:pt x="2674" y="1718"/>
                      <a:pt x="2818" y="1667"/>
                      <a:pt x="2869" y="1564"/>
                    </a:cubicBezTo>
                    <a:cubicBezTo>
                      <a:pt x="3002" y="1273"/>
                      <a:pt x="2528" y="749"/>
                      <a:pt x="1764" y="350"/>
                    </a:cubicBezTo>
                    <a:cubicBezTo>
                      <a:pt x="1314" y="128"/>
                      <a:pt x="865" y="1"/>
                      <a:pt x="5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31"/>
              <p:cNvSpPr/>
              <p:nvPr/>
            </p:nvSpPr>
            <p:spPr>
              <a:xfrm>
                <a:off x="5708736" y="914569"/>
                <a:ext cx="389831" cy="581444"/>
              </a:xfrm>
              <a:custGeom>
                <a:rect b="b" l="l" r="r" t="t"/>
                <a:pathLst>
                  <a:path extrusionOk="0" h="9067" w="6079">
                    <a:moveTo>
                      <a:pt x="3267" y="0"/>
                    </a:moveTo>
                    <a:lnTo>
                      <a:pt x="76" y="7557"/>
                    </a:lnTo>
                    <a:cubicBezTo>
                      <a:pt x="0" y="7741"/>
                      <a:pt x="25" y="7955"/>
                      <a:pt x="158" y="8113"/>
                    </a:cubicBezTo>
                    <a:cubicBezTo>
                      <a:pt x="723" y="8749"/>
                      <a:pt x="1424" y="9066"/>
                      <a:pt x="2258" y="9066"/>
                    </a:cubicBezTo>
                    <a:cubicBezTo>
                      <a:pt x="2320" y="9066"/>
                      <a:pt x="2382" y="9065"/>
                      <a:pt x="2445" y="9061"/>
                    </a:cubicBezTo>
                    <a:cubicBezTo>
                      <a:pt x="2635" y="9061"/>
                      <a:pt x="2818" y="8929"/>
                      <a:pt x="2894" y="8745"/>
                    </a:cubicBezTo>
                    <a:lnTo>
                      <a:pt x="6079" y="1188"/>
                    </a:lnTo>
                    <a:lnTo>
                      <a:pt x="32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31"/>
              <p:cNvSpPr/>
              <p:nvPr/>
            </p:nvSpPr>
            <p:spPr>
              <a:xfrm>
                <a:off x="5909713" y="901871"/>
                <a:ext cx="195717" cy="101065"/>
              </a:xfrm>
              <a:custGeom>
                <a:rect b="b" l="l" r="r" t="t"/>
                <a:pathLst>
                  <a:path extrusionOk="0" h="1576" w="3052">
                    <a:moveTo>
                      <a:pt x="630" y="1"/>
                    </a:moveTo>
                    <a:cubicBezTo>
                      <a:pt x="365" y="1"/>
                      <a:pt x="180" y="66"/>
                      <a:pt x="133" y="198"/>
                    </a:cubicBezTo>
                    <a:cubicBezTo>
                      <a:pt x="0" y="489"/>
                      <a:pt x="525" y="988"/>
                      <a:pt x="1314" y="1304"/>
                    </a:cubicBezTo>
                    <a:cubicBezTo>
                      <a:pt x="1740" y="1480"/>
                      <a:pt x="2158" y="1576"/>
                      <a:pt x="2467" y="1576"/>
                    </a:cubicBezTo>
                    <a:cubicBezTo>
                      <a:pt x="2712" y="1576"/>
                      <a:pt x="2889" y="1515"/>
                      <a:pt x="2945" y="1386"/>
                    </a:cubicBezTo>
                    <a:cubicBezTo>
                      <a:pt x="3052" y="1096"/>
                      <a:pt x="2528" y="596"/>
                      <a:pt x="1763" y="255"/>
                    </a:cubicBezTo>
                    <a:cubicBezTo>
                      <a:pt x="1341" y="86"/>
                      <a:pt x="934" y="1"/>
                      <a:pt x="6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31"/>
              <p:cNvSpPr/>
              <p:nvPr/>
            </p:nvSpPr>
            <p:spPr>
              <a:xfrm>
                <a:off x="5766259" y="449961"/>
                <a:ext cx="431963" cy="508595"/>
              </a:xfrm>
              <a:custGeom>
                <a:rect b="b" l="l" r="r" t="t"/>
                <a:pathLst>
                  <a:path extrusionOk="0" h="7931" w="6736">
                    <a:moveTo>
                      <a:pt x="3165" y="770"/>
                    </a:moveTo>
                    <a:cubicBezTo>
                      <a:pt x="3400" y="770"/>
                      <a:pt x="3661" y="816"/>
                      <a:pt x="3949" y="927"/>
                    </a:cubicBezTo>
                    <a:cubicBezTo>
                      <a:pt x="5213" y="1432"/>
                      <a:pt x="5314" y="2614"/>
                      <a:pt x="4524" y="4535"/>
                    </a:cubicBezTo>
                    <a:cubicBezTo>
                      <a:pt x="4521" y="4543"/>
                      <a:pt x="4517" y="4552"/>
                      <a:pt x="4514" y="4560"/>
                    </a:cubicBezTo>
                    <a:lnTo>
                      <a:pt x="4514" y="4560"/>
                    </a:lnTo>
                    <a:lnTo>
                      <a:pt x="4840" y="3612"/>
                    </a:lnTo>
                    <a:lnTo>
                      <a:pt x="4840" y="3612"/>
                    </a:lnTo>
                    <a:cubicBezTo>
                      <a:pt x="4840" y="3612"/>
                      <a:pt x="4165" y="4325"/>
                      <a:pt x="3176" y="4325"/>
                    </a:cubicBezTo>
                    <a:cubicBezTo>
                      <a:pt x="2948" y="4325"/>
                      <a:pt x="2703" y="4287"/>
                      <a:pt x="2446" y="4193"/>
                    </a:cubicBezTo>
                    <a:cubicBezTo>
                      <a:pt x="1049" y="3694"/>
                      <a:pt x="1473" y="2064"/>
                      <a:pt x="1681" y="1641"/>
                    </a:cubicBezTo>
                    <a:cubicBezTo>
                      <a:pt x="1848" y="1331"/>
                      <a:pt x="2344" y="770"/>
                      <a:pt x="3165" y="770"/>
                    </a:cubicBezTo>
                    <a:close/>
                    <a:moveTo>
                      <a:pt x="2965" y="1"/>
                    </a:moveTo>
                    <a:cubicBezTo>
                      <a:pt x="1308" y="1"/>
                      <a:pt x="841" y="1824"/>
                      <a:pt x="841" y="1824"/>
                    </a:cubicBezTo>
                    <a:cubicBezTo>
                      <a:pt x="841" y="1824"/>
                      <a:pt x="0" y="4061"/>
                      <a:pt x="2155" y="4907"/>
                    </a:cubicBezTo>
                    <a:cubicBezTo>
                      <a:pt x="2155" y="4907"/>
                      <a:pt x="2567" y="5032"/>
                      <a:pt x="3125" y="5032"/>
                    </a:cubicBezTo>
                    <a:cubicBezTo>
                      <a:pt x="3519" y="5032"/>
                      <a:pt x="3986" y="4970"/>
                      <a:pt x="4432" y="4757"/>
                    </a:cubicBezTo>
                    <a:lnTo>
                      <a:pt x="4432" y="4757"/>
                    </a:lnTo>
                    <a:cubicBezTo>
                      <a:pt x="3704" y="6523"/>
                      <a:pt x="3343" y="7618"/>
                      <a:pt x="3343" y="7618"/>
                    </a:cubicBezTo>
                    <a:cubicBezTo>
                      <a:pt x="3511" y="7807"/>
                      <a:pt x="3701" y="7930"/>
                      <a:pt x="3904" y="7930"/>
                    </a:cubicBezTo>
                    <a:cubicBezTo>
                      <a:pt x="3952" y="7930"/>
                      <a:pt x="4001" y="7923"/>
                      <a:pt x="4051" y="7909"/>
                    </a:cubicBezTo>
                    <a:lnTo>
                      <a:pt x="5788" y="3220"/>
                    </a:lnTo>
                    <a:cubicBezTo>
                      <a:pt x="5788" y="3220"/>
                      <a:pt x="6736" y="1325"/>
                      <a:pt x="4158" y="270"/>
                    </a:cubicBezTo>
                    <a:cubicBezTo>
                      <a:pt x="3705" y="79"/>
                      <a:pt x="3309" y="1"/>
                      <a:pt x="2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31"/>
              <p:cNvSpPr/>
              <p:nvPr/>
            </p:nvSpPr>
            <p:spPr>
              <a:xfrm>
                <a:off x="5691678" y="548269"/>
                <a:ext cx="135437" cy="283700"/>
              </a:xfrm>
              <a:custGeom>
                <a:rect b="b" l="l" r="r" t="t"/>
                <a:pathLst>
                  <a:path extrusionOk="0" h="4424" w="2112">
                    <a:moveTo>
                      <a:pt x="2111" y="0"/>
                    </a:moveTo>
                    <a:lnTo>
                      <a:pt x="1" y="4057"/>
                    </a:lnTo>
                    <a:cubicBezTo>
                      <a:pt x="133" y="4265"/>
                      <a:pt x="342" y="4398"/>
                      <a:pt x="633" y="4423"/>
                    </a:cubicBezTo>
                    <a:lnTo>
                      <a:pt x="1922" y="1953"/>
                    </a:lnTo>
                    <a:cubicBezTo>
                      <a:pt x="1922" y="1953"/>
                      <a:pt x="1713" y="1005"/>
                      <a:pt x="21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31"/>
              <p:cNvSpPr/>
              <p:nvPr/>
            </p:nvSpPr>
            <p:spPr>
              <a:xfrm>
                <a:off x="5536488" y="868461"/>
                <a:ext cx="77851" cy="147429"/>
              </a:xfrm>
              <a:custGeom>
                <a:rect b="b" l="l" r="r" t="t"/>
                <a:pathLst>
                  <a:path extrusionOk="0" h="2299" w="1214">
                    <a:moveTo>
                      <a:pt x="1176" y="0"/>
                    </a:moveTo>
                    <a:cubicBezTo>
                      <a:pt x="1168" y="0"/>
                      <a:pt x="1157" y="12"/>
                      <a:pt x="1157" y="12"/>
                    </a:cubicBezTo>
                    <a:lnTo>
                      <a:pt x="1" y="2248"/>
                    </a:lnTo>
                    <a:lnTo>
                      <a:pt x="1" y="2299"/>
                    </a:lnTo>
                    <a:lnTo>
                      <a:pt x="26" y="2299"/>
                    </a:lnTo>
                    <a:cubicBezTo>
                      <a:pt x="26" y="2299"/>
                      <a:pt x="26" y="2274"/>
                      <a:pt x="51" y="2274"/>
                    </a:cubicBezTo>
                    <a:lnTo>
                      <a:pt x="1214" y="37"/>
                    </a:lnTo>
                    <a:cubicBezTo>
                      <a:pt x="1214" y="37"/>
                      <a:pt x="1214" y="12"/>
                      <a:pt x="1182" y="12"/>
                    </a:cubicBezTo>
                    <a:cubicBezTo>
                      <a:pt x="1182" y="3"/>
                      <a:pt x="1179" y="0"/>
                      <a:pt x="1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31"/>
              <p:cNvSpPr/>
              <p:nvPr/>
            </p:nvSpPr>
            <p:spPr>
              <a:xfrm>
                <a:off x="5879316" y="1337685"/>
                <a:ext cx="49058" cy="113826"/>
              </a:xfrm>
              <a:custGeom>
                <a:rect b="b" l="l" r="r" t="t"/>
                <a:pathLst>
                  <a:path extrusionOk="0" h="1775" w="765">
                    <a:moveTo>
                      <a:pt x="727" y="0"/>
                    </a:moveTo>
                    <a:cubicBezTo>
                      <a:pt x="719" y="0"/>
                      <a:pt x="708" y="12"/>
                      <a:pt x="708" y="12"/>
                    </a:cubicBezTo>
                    <a:lnTo>
                      <a:pt x="25" y="1724"/>
                    </a:lnTo>
                    <a:cubicBezTo>
                      <a:pt x="0" y="1749"/>
                      <a:pt x="25" y="1774"/>
                      <a:pt x="25" y="1774"/>
                    </a:cubicBezTo>
                    <a:lnTo>
                      <a:pt x="51" y="1774"/>
                    </a:lnTo>
                    <a:lnTo>
                      <a:pt x="51" y="1749"/>
                    </a:lnTo>
                    <a:lnTo>
                      <a:pt x="765" y="37"/>
                    </a:lnTo>
                    <a:cubicBezTo>
                      <a:pt x="765" y="12"/>
                      <a:pt x="765" y="12"/>
                      <a:pt x="733" y="12"/>
                    </a:cubicBezTo>
                    <a:cubicBezTo>
                      <a:pt x="733" y="3"/>
                      <a:pt x="730" y="0"/>
                      <a:pt x="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32"/>
          <p:cNvGrpSpPr/>
          <p:nvPr/>
        </p:nvGrpSpPr>
        <p:grpSpPr>
          <a:xfrm>
            <a:off x="1306966" y="1525026"/>
            <a:ext cx="6341175" cy="2337137"/>
            <a:chOff x="1306966" y="1525026"/>
            <a:chExt cx="6341175" cy="2337137"/>
          </a:xfrm>
        </p:grpSpPr>
        <p:sp>
          <p:nvSpPr>
            <p:cNvPr id="418" name="Google Shape;418;p32"/>
            <p:cNvSpPr/>
            <p:nvPr/>
          </p:nvSpPr>
          <p:spPr>
            <a:xfrm>
              <a:off x="7169078" y="3383111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7347773" y="3561794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1306966" y="1525026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" name="Google Shape;421;p32"/>
          <p:cNvGrpSpPr/>
          <p:nvPr/>
        </p:nvGrpSpPr>
        <p:grpSpPr>
          <a:xfrm>
            <a:off x="-1627307" y="-650172"/>
            <a:ext cx="11919552" cy="7654285"/>
            <a:chOff x="-1627307" y="-650172"/>
            <a:chExt cx="11919552" cy="7654285"/>
          </a:xfrm>
        </p:grpSpPr>
        <p:sp>
          <p:nvSpPr>
            <p:cNvPr id="422" name="Google Shape;422;p32"/>
            <p:cNvSpPr/>
            <p:nvPr/>
          </p:nvSpPr>
          <p:spPr>
            <a:xfrm rot="6934520">
              <a:off x="6466112" y="3478035"/>
              <a:ext cx="3716914" cy="2583948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 rot="-6143308">
              <a:off x="-1825154" y="150183"/>
              <a:ext cx="3716762" cy="2583842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" name="Google Shape;424;p32"/>
          <p:cNvGrpSpPr/>
          <p:nvPr/>
        </p:nvGrpSpPr>
        <p:grpSpPr>
          <a:xfrm>
            <a:off x="-1797212" y="-650172"/>
            <a:ext cx="12301865" cy="7820020"/>
            <a:chOff x="-1797212" y="-650172"/>
            <a:chExt cx="12301865" cy="7820020"/>
          </a:xfrm>
        </p:grpSpPr>
        <p:sp>
          <p:nvSpPr>
            <p:cNvPr id="425" name="Google Shape;425;p32"/>
            <p:cNvSpPr/>
            <p:nvPr/>
          </p:nvSpPr>
          <p:spPr>
            <a:xfrm rot="6934520">
              <a:off x="6678520" y="3643770"/>
              <a:ext cx="3716914" cy="2583948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 rot="-6143308">
              <a:off x="-1995059" y="150183"/>
              <a:ext cx="3716762" cy="2583842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" name="Google Shape;427;p32"/>
          <p:cNvGrpSpPr/>
          <p:nvPr/>
        </p:nvGrpSpPr>
        <p:grpSpPr>
          <a:xfrm>
            <a:off x="500600" y="3895730"/>
            <a:ext cx="2171415" cy="708265"/>
            <a:chOff x="500600" y="3895730"/>
            <a:chExt cx="2171415" cy="708265"/>
          </a:xfrm>
        </p:grpSpPr>
        <p:grpSp>
          <p:nvGrpSpPr>
            <p:cNvPr id="428" name="Google Shape;428;p32"/>
            <p:cNvGrpSpPr/>
            <p:nvPr/>
          </p:nvGrpSpPr>
          <p:grpSpPr>
            <a:xfrm>
              <a:off x="500600" y="3895730"/>
              <a:ext cx="985085" cy="708265"/>
              <a:chOff x="-72525" y="2439592"/>
              <a:chExt cx="3299012" cy="2371951"/>
            </a:xfrm>
          </p:grpSpPr>
          <p:sp>
            <p:nvSpPr>
              <p:cNvPr id="429" name="Google Shape;429;p32"/>
              <p:cNvSpPr/>
              <p:nvPr/>
            </p:nvSpPr>
            <p:spPr>
              <a:xfrm>
                <a:off x="1327755" y="2548672"/>
                <a:ext cx="512717" cy="439772"/>
              </a:xfrm>
              <a:custGeom>
                <a:rect b="b" l="l" r="r" t="t"/>
                <a:pathLst>
                  <a:path extrusionOk="0" h="4830" w="5631">
                    <a:moveTo>
                      <a:pt x="2659" y="1"/>
                    </a:moveTo>
                    <a:cubicBezTo>
                      <a:pt x="2589" y="1"/>
                      <a:pt x="2519" y="5"/>
                      <a:pt x="2446" y="15"/>
                    </a:cubicBezTo>
                    <a:cubicBezTo>
                      <a:pt x="1" y="299"/>
                      <a:pt x="759" y="4804"/>
                      <a:pt x="759" y="4804"/>
                    </a:cubicBezTo>
                    <a:lnTo>
                      <a:pt x="5631" y="4830"/>
                    </a:lnTo>
                    <a:cubicBezTo>
                      <a:pt x="5631" y="4830"/>
                      <a:pt x="4911" y="1"/>
                      <a:pt x="2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32"/>
              <p:cNvSpPr/>
              <p:nvPr/>
            </p:nvSpPr>
            <p:spPr>
              <a:xfrm>
                <a:off x="150733" y="2439592"/>
                <a:ext cx="3075753" cy="2215520"/>
              </a:xfrm>
              <a:custGeom>
                <a:rect b="b" l="l" r="r" t="t"/>
                <a:pathLst>
                  <a:path extrusionOk="0" h="24333" w="33780">
                    <a:moveTo>
                      <a:pt x="6679" y="0"/>
                    </a:moveTo>
                    <a:cubicBezTo>
                      <a:pt x="6562" y="0"/>
                      <a:pt x="6444" y="41"/>
                      <a:pt x="6344" y="132"/>
                    </a:cubicBezTo>
                    <a:cubicBezTo>
                      <a:pt x="5579" y="764"/>
                      <a:pt x="4183" y="1763"/>
                      <a:pt x="2553" y="2394"/>
                    </a:cubicBezTo>
                    <a:cubicBezTo>
                      <a:pt x="0" y="3393"/>
                      <a:pt x="341" y="6584"/>
                      <a:pt x="341" y="6584"/>
                    </a:cubicBezTo>
                    <a:cubicBezTo>
                      <a:pt x="341" y="6584"/>
                      <a:pt x="10634" y="15240"/>
                      <a:pt x="13876" y="17610"/>
                    </a:cubicBezTo>
                    <a:cubicBezTo>
                      <a:pt x="17111" y="19979"/>
                      <a:pt x="19796" y="23378"/>
                      <a:pt x="19796" y="23378"/>
                    </a:cubicBezTo>
                    <a:cubicBezTo>
                      <a:pt x="19796" y="23378"/>
                      <a:pt x="25241" y="24333"/>
                      <a:pt x="28658" y="24333"/>
                    </a:cubicBezTo>
                    <a:cubicBezTo>
                      <a:pt x="29818" y="24333"/>
                      <a:pt x="30744" y="24223"/>
                      <a:pt x="31144" y="23928"/>
                    </a:cubicBezTo>
                    <a:lnTo>
                      <a:pt x="31694" y="23536"/>
                    </a:lnTo>
                    <a:cubicBezTo>
                      <a:pt x="31694" y="23536"/>
                      <a:pt x="33779" y="20718"/>
                      <a:pt x="30089" y="18772"/>
                    </a:cubicBezTo>
                    <a:cubicBezTo>
                      <a:pt x="26380" y="16820"/>
                      <a:pt x="20295" y="9711"/>
                      <a:pt x="19032" y="5977"/>
                    </a:cubicBezTo>
                    <a:cubicBezTo>
                      <a:pt x="19032" y="5977"/>
                      <a:pt x="18604" y="4789"/>
                      <a:pt x="17354" y="4789"/>
                    </a:cubicBezTo>
                    <a:cubicBezTo>
                      <a:pt x="17025" y="4789"/>
                      <a:pt x="16639" y="4872"/>
                      <a:pt x="16188" y="5080"/>
                    </a:cubicBezTo>
                    <a:cubicBezTo>
                      <a:pt x="15676" y="5313"/>
                      <a:pt x="14935" y="5455"/>
                      <a:pt x="14091" y="5455"/>
                    </a:cubicBezTo>
                    <a:cubicBezTo>
                      <a:pt x="11597" y="5455"/>
                      <a:pt x="8209" y="4211"/>
                      <a:pt x="7184" y="391"/>
                    </a:cubicBezTo>
                    <a:cubicBezTo>
                      <a:pt x="7118" y="151"/>
                      <a:pt x="6902" y="0"/>
                      <a:pt x="66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32"/>
              <p:cNvSpPr/>
              <p:nvPr/>
            </p:nvSpPr>
            <p:spPr>
              <a:xfrm>
                <a:off x="1521694" y="2927536"/>
                <a:ext cx="1292217" cy="1235731"/>
              </a:xfrm>
              <a:custGeom>
                <a:rect b="b" l="l" r="r" t="t"/>
                <a:pathLst>
                  <a:path extrusionOk="0" h="13572" w="14192">
                    <a:moveTo>
                      <a:pt x="19" y="0"/>
                    </a:moveTo>
                    <a:cubicBezTo>
                      <a:pt x="14" y="0"/>
                      <a:pt x="9" y="3"/>
                      <a:pt x="0" y="11"/>
                    </a:cubicBezTo>
                    <a:lnTo>
                      <a:pt x="0" y="37"/>
                    </a:lnTo>
                    <a:cubicBezTo>
                      <a:pt x="0" y="62"/>
                      <a:pt x="898" y="2747"/>
                      <a:pt x="2503" y="5673"/>
                    </a:cubicBezTo>
                    <a:cubicBezTo>
                      <a:pt x="3949" y="8384"/>
                      <a:pt x="6319" y="11884"/>
                      <a:pt x="9270" y="13123"/>
                    </a:cubicBezTo>
                    <a:cubicBezTo>
                      <a:pt x="10003" y="13413"/>
                      <a:pt x="10742" y="13571"/>
                      <a:pt x="11507" y="13571"/>
                    </a:cubicBezTo>
                    <a:cubicBezTo>
                      <a:pt x="12404" y="13571"/>
                      <a:pt x="13295" y="13356"/>
                      <a:pt x="14167" y="12914"/>
                    </a:cubicBezTo>
                    <a:cubicBezTo>
                      <a:pt x="14192" y="12914"/>
                      <a:pt x="14192" y="12882"/>
                      <a:pt x="14192" y="12882"/>
                    </a:cubicBezTo>
                    <a:cubicBezTo>
                      <a:pt x="14192" y="12857"/>
                      <a:pt x="14167" y="12857"/>
                      <a:pt x="14167" y="12857"/>
                    </a:cubicBezTo>
                    <a:cubicBezTo>
                      <a:pt x="13273" y="13302"/>
                      <a:pt x="12381" y="13521"/>
                      <a:pt x="11494" y="13521"/>
                    </a:cubicBezTo>
                    <a:cubicBezTo>
                      <a:pt x="10757" y="13521"/>
                      <a:pt x="10023" y="13370"/>
                      <a:pt x="9295" y="13072"/>
                    </a:cubicBezTo>
                    <a:cubicBezTo>
                      <a:pt x="6370" y="11834"/>
                      <a:pt x="4000" y="8358"/>
                      <a:pt x="2528" y="5648"/>
                    </a:cubicBezTo>
                    <a:cubicBezTo>
                      <a:pt x="948" y="2722"/>
                      <a:pt x="51" y="37"/>
                      <a:pt x="51" y="11"/>
                    </a:cubicBezTo>
                    <a:cubicBezTo>
                      <a:pt x="34" y="11"/>
                      <a:pt x="28" y="0"/>
                      <a:pt x="19" y="0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32"/>
              <p:cNvSpPr/>
              <p:nvPr/>
            </p:nvSpPr>
            <p:spPr>
              <a:xfrm>
                <a:off x="802570" y="3395083"/>
                <a:ext cx="1086256" cy="1019578"/>
              </a:xfrm>
              <a:custGeom>
                <a:rect b="b" l="l" r="r" t="t"/>
                <a:pathLst>
                  <a:path extrusionOk="0" h="11198" w="11930">
                    <a:moveTo>
                      <a:pt x="3187" y="0"/>
                    </a:moveTo>
                    <a:cubicBezTo>
                      <a:pt x="1380" y="0"/>
                      <a:pt x="0" y="513"/>
                      <a:pt x="0" y="513"/>
                    </a:cubicBezTo>
                    <a:lnTo>
                      <a:pt x="10533" y="11197"/>
                    </a:lnTo>
                    <a:cubicBezTo>
                      <a:pt x="10533" y="11197"/>
                      <a:pt x="11930" y="5643"/>
                      <a:pt x="8530" y="2118"/>
                    </a:cubicBezTo>
                    <a:cubicBezTo>
                      <a:pt x="6886" y="437"/>
                      <a:pt x="4855" y="0"/>
                      <a:pt x="3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-72525" y="3047450"/>
                <a:ext cx="3123556" cy="1764094"/>
              </a:xfrm>
              <a:custGeom>
                <a:rect b="b" l="l" r="r" t="t"/>
                <a:pathLst>
                  <a:path extrusionOk="0" h="19375" w="34305">
                    <a:moveTo>
                      <a:pt x="2946" y="0"/>
                    </a:moveTo>
                    <a:cubicBezTo>
                      <a:pt x="2775" y="0"/>
                      <a:pt x="2606" y="63"/>
                      <a:pt x="2477" y="192"/>
                    </a:cubicBezTo>
                    <a:cubicBezTo>
                      <a:pt x="1713" y="931"/>
                      <a:pt x="1" y="3092"/>
                      <a:pt x="2711" y="5405"/>
                    </a:cubicBezTo>
                    <a:cubicBezTo>
                      <a:pt x="6060" y="8280"/>
                      <a:pt x="10666" y="9487"/>
                      <a:pt x="13194" y="11856"/>
                    </a:cubicBezTo>
                    <a:cubicBezTo>
                      <a:pt x="15746" y="14226"/>
                      <a:pt x="17086" y="17941"/>
                      <a:pt x="21932" y="18573"/>
                    </a:cubicBezTo>
                    <a:cubicBezTo>
                      <a:pt x="24248" y="18873"/>
                      <a:pt x="26872" y="19375"/>
                      <a:pt x="29123" y="19375"/>
                    </a:cubicBezTo>
                    <a:cubicBezTo>
                      <a:pt x="31609" y="19375"/>
                      <a:pt x="33641" y="18763"/>
                      <a:pt x="34304" y="16595"/>
                    </a:cubicBezTo>
                    <a:lnTo>
                      <a:pt x="34304" y="16595"/>
                    </a:lnTo>
                    <a:cubicBezTo>
                      <a:pt x="34304" y="16595"/>
                      <a:pt x="32499" y="16916"/>
                      <a:pt x="30107" y="16916"/>
                    </a:cubicBezTo>
                    <a:cubicBezTo>
                      <a:pt x="26892" y="16916"/>
                      <a:pt x="22618" y="16336"/>
                      <a:pt x="20245" y="13619"/>
                    </a:cubicBezTo>
                    <a:cubicBezTo>
                      <a:pt x="16220" y="9013"/>
                      <a:pt x="8480" y="1746"/>
                      <a:pt x="3160" y="34"/>
                    </a:cubicBezTo>
                    <a:cubicBezTo>
                      <a:pt x="3090" y="11"/>
                      <a:pt x="3018" y="0"/>
                      <a:pt x="29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625384" y="2523542"/>
                <a:ext cx="956233" cy="579988"/>
              </a:xfrm>
              <a:custGeom>
                <a:rect b="b" l="l" r="r" t="t"/>
                <a:pathLst>
                  <a:path extrusionOk="0" h="6370" w="10502">
                    <a:moveTo>
                      <a:pt x="25" y="0"/>
                    </a:moveTo>
                    <a:lnTo>
                      <a:pt x="0" y="25"/>
                    </a:lnTo>
                    <a:cubicBezTo>
                      <a:pt x="25" y="51"/>
                      <a:pt x="474" y="1997"/>
                      <a:pt x="1997" y="3709"/>
                    </a:cubicBezTo>
                    <a:cubicBezTo>
                      <a:pt x="2894" y="4739"/>
                      <a:pt x="3974" y="5472"/>
                      <a:pt x="5213" y="5895"/>
                    </a:cubicBezTo>
                    <a:cubicBezTo>
                      <a:pt x="6104" y="6211"/>
                      <a:pt x="7083" y="6369"/>
                      <a:pt x="8132" y="6369"/>
                    </a:cubicBezTo>
                    <a:cubicBezTo>
                      <a:pt x="8871" y="6369"/>
                      <a:pt x="9661" y="6293"/>
                      <a:pt x="10476" y="6136"/>
                    </a:cubicBezTo>
                    <a:cubicBezTo>
                      <a:pt x="10501" y="6136"/>
                      <a:pt x="10501" y="6104"/>
                      <a:pt x="10501" y="6104"/>
                    </a:cubicBezTo>
                    <a:cubicBezTo>
                      <a:pt x="10501" y="6079"/>
                      <a:pt x="10501" y="6079"/>
                      <a:pt x="10476" y="6079"/>
                    </a:cubicBezTo>
                    <a:cubicBezTo>
                      <a:pt x="9636" y="6243"/>
                      <a:pt x="8862" y="6317"/>
                      <a:pt x="8150" y="6317"/>
                    </a:cubicBezTo>
                    <a:cubicBezTo>
                      <a:pt x="5096" y="6317"/>
                      <a:pt x="3186" y="4965"/>
                      <a:pt x="2054" y="3684"/>
                    </a:cubicBezTo>
                    <a:cubicBezTo>
                      <a:pt x="524" y="1972"/>
                      <a:pt x="51" y="25"/>
                      <a:pt x="51" y="25"/>
                    </a:cubicBezTo>
                    <a:cubicBezTo>
                      <a:pt x="51" y="0"/>
                      <a:pt x="51" y="0"/>
                      <a:pt x="25" y="0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2190740" y="3170733"/>
                <a:ext cx="91" cy="91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2329411" y="3942210"/>
                <a:ext cx="285450" cy="55358"/>
              </a:xfrm>
              <a:custGeom>
                <a:rect b="b" l="l" r="r" t="t"/>
                <a:pathLst>
                  <a:path extrusionOk="0" h="608" w="3135">
                    <a:moveTo>
                      <a:pt x="3109" y="1"/>
                    </a:moveTo>
                    <a:cubicBezTo>
                      <a:pt x="1896" y="532"/>
                      <a:pt x="241" y="557"/>
                      <a:pt x="58" y="557"/>
                    </a:cubicBezTo>
                    <a:lnTo>
                      <a:pt x="26" y="557"/>
                    </a:lnTo>
                    <a:cubicBezTo>
                      <a:pt x="1" y="557"/>
                      <a:pt x="1" y="557"/>
                      <a:pt x="1" y="582"/>
                    </a:cubicBezTo>
                    <a:cubicBezTo>
                      <a:pt x="1" y="582"/>
                      <a:pt x="1" y="607"/>
                      <a:pt x="26" y="607"/>
                    </a:cubicBezTo>
                    <a:lnTo>
                      <a:pt x="58" y="607"/>
                    </a:lnTo>
                    <a:cubicBezTo>
                      <a:pt x="241" y="607"/>
                      <a:pt x="1896" y="582"/>
                      <a:pt x="3109" y="58"/>
                    </a:cubicBezTo>
                    <a:cubicBezTo>
                      <a:pt x="3135" y="58"/>
                      <a:pt x="3135" y="32"/>
                      <a:pt x="3135" y="32"/>
                    </a:cubicBezTo>
                    <a:cubicBezTo>
                      <a:pt x="3135" y="1"/>
                      <a:pt x="3109" y="1"/>
                      <a:pt x="3109" y="1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2144759" y="3762748"/>
                <a:ext cx="285450" cy="55358"/>
              </a:xfrm>
              <a:custGeom>
                <a:rect b="b" l="l" r="r" t="t"/>
                <a:pathLst>
                  <a:path extrusionOk="0" h="608" w="3135">
                    <a:moveTo>
                      <a:pt x="3109" y="0"/>
                    </a:moveTo>
                    <a:cubicBezTo>
                      <a:pt x="1896" y="525"/>
                      <a:pt x="241" y="550"/>
                      <a:pt x="32" y="550"/>
                    </a:cubicBezTo>
                    <a:cubicBezTo>
                      <a:pt x="0" y="550"/>
                      <a:pt x="0" y="550"/>
                      <a:pt x="0" y="582"/>
                    </a:cubicBezTo>
                    <a:cubicBezTo>
                      <a:pt x="0" y="582"/>
                      <a:pt x="0" y="607"/>
                      <a:pt x="32" y="607"/>
                    </a:cubicBezTo>
                    <a:cubicBezTo>
                      <a:pt x="241" y="607"/>
                      <a:pt x="1896" y="582"/>
                      <a:pt x="3109" y="51"/>
                    </a:cubicBezTo>
                    <a:cubicBezTo>
                      <a:pt x="3134" y="51"/>
                      <a:pt x="3134" y="26"/>
                      <a:pt x="3134" y="26"/>
                    </a:cubicBezTo>
                    <a:cubicBezTo>
                      <a:pt x="3134" y="0"/>
                      <a:pt x="3109" y="0"/>
                      <a:pt x="3109" y="0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975039" y="3575729"/>
                <a:ext cx="284903" cy="55358"/>
              </a:xfrm>
              <a:custGeom>
                <a:rect b="b" l="l" r="r" t="t"/>
                <a:pathLst>
                  <a:path extrusionOk="0" h="608" w="3129">
                    <a:moveTo>
                      <a:pt x="3103" y="1"/>
                    </a:moveTo>
                    <a:cubicBezTo>
                      <a:pt x="1896" y="525"/>
                      <a:pt x="234" y="551"/>
                      <a:pt x="51" y="551"/>
                    </a:cubicBezTo>
                    <a:lnTo>
                      <a:pt x="26" y="551"/>
                    </a:lnTo>
                    <a:cubicBezTo>
                      <a:pt x="0" y="551"/>
                      <a:pt x="0" y="551"/>
                      <a:pt x="0" y="582"/>
                    </a:cubicBezTo>
                    <a:cubicBezTo>
                      <a:pt x="0" y="582"/>
                      <a:pt x="0" y="607"/>
                      <a:pt x="26" y="607"/>
                    </a:cubicBezTo>
                    <a:lnTo>
                      <a:pt x="51" y="607"/>
                    </a:lnTo>
                    <a:cubicBezTo>
                      <a:pt x="234" y="607"/>
                      <a:pt x="1921" y="582"/>
                      <a:pt x="3128" y="51"/>
                    </a:cubicBezTo>
                    <a:lnTo>
                      <a:pt x="3128" y="26"/>
                    </a:lnTo>
                    <a:cubicBezTo>
                      <a:pt x="3128" y="1"/>
                      <a:pt x="3103" y="1"/>
                      <a:pt x="3103" y="1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1799583" y="3345643"/>
                <a:ext cx="285450" cy="52991"/>
              </a:xfrm>
              <a:custGeom>
                <a:rect b="b" l="l" r="r" t="t"/>
                <a:pathLst>
                  <a:path extrusionOk="0" h="582" w="3135">
                    <a:moveTo>
                      <a:pt x="3109" y="0"/>
                    </a:moveTo>
                    <a:cubicBezTo>
                      <a:pt x="1896" y="525"/>
                      <a:pt x="240" y="525"/>
                      <a:pt x="32" y="525"/>
                    </a:cubicBezTo>
                    <a:cubicBezTo>
                      <a:pt x="0" y="525"/>
                      <a:pt x="0" y="550"/>
                      <a:pt x="0" y="550"/>
                    </a:cubicBezTo>
                    <a:cubicBezTo>
                      <a:pt x="0" y="582"/>
                      <a:pt x="0" y="582"/>
                      <a:pt x="32" y="582"/>
                    </a:cubicBezTo>
                    <a:cubicBezTo>
                      <a:pt x="240" y="582"/>
                      <a:pt x="1896" y="582"/>
                      <a:pt x="3109" y="51"/>
                    </a:cubicBezTo>
                    <a:cubicBezTo>
                      <a:pt x="3134" y="26"/>
                      <a:pt x="3134" y="26"/>
                      <a:pt x="3134" y="0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32"/>
              <p:cNvSpPr/>
              <p:nvPr/>
            </p:nvSpPr>
            <p:spPr>
              <a:xfrm>
                <a:off x="1675298" y="3144237"/>
                <a:ext cx="285450" cy="55358"/>
              </a:xfrm>
              <a:custGeom>
                <a:rect b="b" l="l" r="r" t="t"/>
                <a:pathLst>
                  <a:path extrusionOk="0" h="608" w="3135">
                    <a:moveTo>
                      <a:pt x="3078" y="1"/>
                    </a:moveTo>
                    <a:cubicBezTo>
                      <a:pt x="1896" y="525"/>
                      <a:pt x="209" y="551"/>
                      <a:pt x="26" y="551"/>
                    </a:cubicBezTo>
                    <a:cubicBezTo>
                      <a:pt x="0" y="551"/>
                      <a:pt x="0" y="551"/>
                      <a:pt x="0" y="582"/>
                    </a:cubicBezTo>
                    <a:cubicBezTo>
                      <a:pt x="0" y="582"/>
                      <a:pt x="0" y="608"/>
                      <a:pt x="26" y="608"/>
                    </a:cubicBezTo>
                    <a:cubicBezTo>
                      <a:pt x="209" y="608"/>
                      <a:pt x="1896" y="582"/>
                      <a:pt x="3103" y="51"/>
                    </a:cubicBezTo>
                    <a:cubicBezTo>
                      <a:pt x="3134" y="51"/>
                      <a:pt x="3134" y="26"/>
                      <a:pt x="3134" y="26"/>
                    </a:cubicBezTo>
                    <a:cubicBezTo>
                      <a:pt x="3134" y="1"/>
                      <a:pt x="3103" y="1"/>
                      <a:pt x="3078" y="1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1" name="Google Shape;441;p32"/>
            <p:cNvGrpSpPr/>
            <p:nvPr/>
          </p:nvGrpSpPr>
          <p:grpSpPr>
            <a:xfrm>
              <a:off x="1805566" y="3907087"/>
              <a:ext cx="866448" cy="685568"/>
              <a:chOff x="2788170" y="-250855"/>
              <a:chExt cx="2768206" cy="2157910"/>
            </a:xfrm>
          </p:grpSpPr>
          <p:sp>
            <p:nvSpPr>
              <p:cNvPr id="442" name="Google Shape;442;p32"/>
              <p:cNvSpPr/>
              <p:nvPr/>
            </p:nvSpPr>
            <p:spPr>
              <a:xfrm>
                <a:off x="2788170" y="707123"/>
                <a:ext cx="1098753" cy="342047"/>
              </a:xfrm>
              <a:custGeom>
                <a:rect b="b" l="l" r="r" t="t"/>
                <a:pathLst>
                  <a:path extrusionOk="0" h="3533" w="11349">
                    <a:moveTo>
                      <a:pt x="11090" y="1"/>
                    </a:moveTo>
                    <a:lnTo>
                      <a:pt x="872" y="108"/>
                    </a:lnTo>
                    <a:cubicBezTo>
                      <a:pt x="607" y="108"/>
                      <a:pt x="399" y="241"/>
                      <a:pt x="291" y="475"/>
                    </a:cubicBezTo>
                    <a:cubicBezTo>
                      <a:pt x="1" y="1189"/>
                      <a:pt x="32" y="1846"/>
                      <a:pt x="399" y="2477"/>
                    </a:cubicBezTo>
                    <a:cubicBezTo>
                      <a:pt x="689" y="3027"/>
                      <a:pt x="1264" y="3375"/>
                      <a:pt x="1871" y="3375"/>
                    </a:cubicBezTo>
                    <a:lnTo>
                      <a:pt x="11349" y="3533"/>
                    </a:lnTo>
                    <a:lnTo>
                      <a:pt x="11349" y="3533"/>
                    </a:lnTo>
                    <a:lnTo>
                      <a:pt x="11090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32"/>
              <p:cNvSpPr/>
              <p:nvPr/>
            </p:nvSpPr>
            <p:spPr>
              <a:xfrm>
                <a:off x="3318518" y="-249887"/>
                <a:ext cx="1511669" cy="2156941"/>
              </a:xfrm>
              <a:custGeom>
                <a:rect b="b" l="l" r="r" t="t"/>
                <a:pathLst>
                  <a:path extrusionOk="0" h="22279" w="15614">
                    <a:moveTo>
                      <a:pt x="7334" y="1"/>
                    </a:moveTo>
                    <a:cubicBezTo>
                      <a:pt x="7207" y="1"/>
                      <a:pt x="7079" y="6"/>
                      <a:pt x="6951" y="16"/>
                    </a:cubicBezTo>
                    <a:cubicBezTo>
                      <a:pt x="2895" y="332"/>
                      <a:pt x="1" y="5570"/>
                      <a:pt x="500" y="11731"/>
                    </a:cubicBezTo>
                    <a:cubicBezTo>
                      <a:pt x="959" y="17671"/>
                      <a:pt x="4433" y="22279"/>
                      <a:pt x="8306" y="22279"/>
                    </a:cubicBezTo>
                    <a:cubicBezTo>
                      <a:pt x="8433" y="22279"/>
                      <a:pt x="8561" y="22274"/>
                      <a:pt x="8689" y="22264"/>
                    </a:cubicBezTo>
                    <a:cubicBezTo>
                      <a:pt x="12745" y="21948"/>
                      <a:pt x="15614" y="16703"/>
                      <a:pt x="15140" y="10574"/>
                    </a:cubicBezTo>
                    <a:cubicBezTo>
                      <a:pt x="14681" y="4609"/>
                      <a:pt x="11213" y="1"/>
                      <a:pt x="7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32"/>
              <p:cNvSpPr/>
              <p:nvPr/>
            </p:nvSpPr>
            <p:spPr>
              <a:xfrm>
                <a:off x="3479422" y="-247467"/>
                <a:ext cx="1508668" cy="2103209"/>
              </a:xfrm>
              <a:custGeom>
                <a:rect b="b" l="l" r="r" t="t"/>
                <a:pathLst>
                  <a:path extrusionOk="0" h="21724" w="15583">
                    <a:moveTo>
                      <a:pt x="7315" y="1"/>
                    </a:moveTo>
                    <a:cubicBezTo>
                      <a:pt x="7184" y="1"/>
                      <a:pt x="7052" y="6"/>
                      <a:pt x="6919" y="16"/>
                    </a:cubicBezTo>
                    <a:cubicBezTo>
                      <a:pt x="2894" y="332"/>
                      <a:pt x="1" y="5438"/>
                      <a:pt x="474" y="11440"/>
                    </a:cubicBezTo>
                    <a:cubicBezTo>
                      <a:pt x="902" y="17224"/>
                      <a:pt x="4371" y="21723"/>
                      <a:pt x="8241" y="21723"/>
                    </a:cubicBezTo>
                    <a:cubicBezTo>
                      <a:pt x="8371" y="21723"/>
                      <a:pt x="8501" y="21718"/>
                      <a:pt x="8632" y="21708"/>
                    </a:cubicBezTo>
                    <a:cubicBezTo>
                      <a:pt x="12688" y="21392"/>
                      <a:pt x="15582" y="16287"/>
                      <a:pt x="15108" y="10284"/>
                    </a:cubicBezTo>
                    <a:cubicBezTo>
                      <a:pt x="14650" y="4477"/>
                      <a:pt x="11211" y="1"/>
                      <a:pt x="7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32"/>
              <p:cNvSpPr/>
              <p:nvPr/>
            </p:nvSpPr>
            <p:spPr>
              <a:xfrm>
                <a:off x="3499657" y="-250855"/>
                <a:ext cx="1468199" cy="2110567"/>
              </a:xfrm>
              <a:custGeom>
                <a:rect b="b" l="l" r="r" t="t"/>
                <a:pathLst>
                  <a:path extrusionOk="0" h="21800" w="15165">
                    <a:moveTo>
                      <a:pt x="7108" y="51"/>
                    </a:moveTo>
                    <a:cubicBezTo>
                      <a:pt x="11007" y="51"/>
                      <a:pt x="14425" y="4550"/>
                      <a:pt x="14874" y="10319"/>
                    </a:cubicBezTo>
                    <a:cubicBezTo>
                      <a:pt x="15083" y="13213"/>
                      <a:pt x="14558" y="15980"/>
                      <a:pt x="13320" y="18135"/>
                    </a:cubicBezTo>
                    <a:cubicBezTo>
                      <a:pt x="12113" y="20296"/>
                      <a:pt x="10375" y="21560"/>
                      <a:pt x="8423" y="21718"/>
                    </a:cubicBezTo>
                    <a:cubicBezTo>
                      <a:pt x="8290" y="21718"/>
                      <a:pt x="8164" y="21743"/>
                      <a:pt x="8031" y="21743"/>
                    </a:cubicBezTo>
                    <a:cubicBezTo>
                      <a:pt x="4132" y="21743"/>
                      <a:pt x="739" y="17219"/>
                      <a:pt x="291" y="11475"/>
                    </a:cubicBezTo>
                    <a:cubicBezTo>
                      <a:pt x="51" y="8581"/>
                      <a:pt x="607" y="5789"/>
                      <a:pt x="1813" y="3634"/>
                    </a:cubicBezTo>
                    <a:cubicBezTo>
                      <a:pt x="3027" y="1498"/>
                      <a:pt x="4764" y="234"/>
                      <a:pt x="6710" y="77"/>
                    </a:cubicBezTo>
                    <a:cubicBezTo>
                      <a:pt x="6843" y="51"/>
                      <a:pt x="6976" y="51"/>
                      <a:pt x="7108" y="51"/>
                    </a:cubicBezTo>
                    <a:close/>
                    <a:moveTo>
                      <a:pt x="7108" y="1"/>
                    </a:moveTo>
                    <a:cubicBezTo>
                      <a:pt x="6976" y="1"/>
                      <a:pt x="6843" y="1"/>
                      <a:pt x="6710" y="26"/>
                    </a:cubicBezTo>
                    <a:cubicBezTo>
                      <a:pt x="4739" y="184"/>
                      <a:pt x="3001" y="1448"/>
                      <a:pt x="1763" y="3602"/>
                    </a:cubicBezTo>
                    <a:cubicBezTo>
                      <a:pt x="550" y="5789"/>
                      <a:pt x="0" y="8581"/>
                      <a:pt x="234" y="11475"/>
                    </a:cubicBezTo>
                    <a:cubicBezTo>
                      <a:pt x="682" y="17244"/>
                      <a:pt x="4107" y="21800"/>
                      <a:pt x="8031" y="21800"/>
                    </a:cubicBezTo>
                    <a:cubicBezTo>
                      <a:pt x="8164" y="21800"/>
                      <a:pt x="8290" y="21768"/>
                      <a:pt x="8423" y="21768"/>
                    </a:cubicBezTo>
                    <a:cubicBezTo>
                      <a:pt x="10400" y="21610"/>
                      <a:pt x="12163" y="20347"/>
                      <a:pt x="13376" y="18167"/>
                    </a:cubicBezTo>
                    <a:cubicBezTo>
                      <a:pt x="14609" y="16006"/>
                      <a:pt x="15165" y="13213"/>
                      <a:pt x="14925" y="10319"/>
                    </a:cubicBezTo>
                    <a:cubicBezTo>
                      <a:pt x="14482" y="4525"/>
                      <a:pt x="11032" y="1"/>
                      <a:pt x="71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32"/>
              <p:cNvSpPr/>
              <p:nvPr/>
            </p:nvSpPr>
            <p:spPr>
              <a:xfrm>
                <a:off x="4050141" y="107648"/>
                <a:ext cx="756803" cy="1372740"/>
              </a:xfrm>
              <a:custGeom>
                <a:rect b="b" l="l" r="r" t="t"/>
                <a:pathLst>
                  <a:path extrusionOk="0" h="14179" w="7817">
                    <a:moveTo>
                      <a:pt x="3493" y="1"/>
                    </a:moveTo>
                    <a:cubicBezTo>
                      <a:pt x="3443" y="1"/>
                      <a:pt x="3393" y="3"/>
                      <a:pt x="3343" y="7"/>
                    </a:cubicBezTo>
                    <a:cubicBezTo>
                      <a:pt x="1372" y="165"/>
                      <a:pt x="1" y="3457"/>
                      <a:pt x="317" y="7355"/>
                    </a:cubicBezTo>
                    <a:cubicBezTo>
                      <a:pt x="600" y="11176"/>
                      <a:pt x="2386" y="14179"/>
                      <a:pt x="4326" y="14179"/>
                    </a:cubicBezTo>
                    <a:cubicBezTo>
                      <a:pt x="4375" y="14179"/>
                      <a:pt x="4425" y="14177"/>
                      <a:pt x="4474" y="14173"/>
                    </a:cubicBezTo>
                    <a:cubicBezTo>
                      <a:pt x="6452" y="14015"/>
                      <a:pt x="7817" y="10698"/>
                      <a:pt x="7501" y="6799"/>
                    </a:cubicBezTo>
                    <a:cubicBezTo>
                      <a:pt x="7224" y="2974"/>
                      <a:pt x="5439" y="1"/>
                      <a:pt x="34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32"/>
              <p:cNvSpPr/>
              <p:nvPr/>
            </p:nvSpPr>
            <p:spPr>
              <a:xfrm>
                <a:off x="4192748" y="273685"/>
                <a:ext cx="571402" cy="1030499"/>
              </a:xfrm>
              <a:custGeom>
                <a:rect b="b" l="l" r="r" t="t"/>
                <a:pathLst>
                  <a:path extrusionOk="0" h="10644" w="5902">
                    <a:moveTo>
                      <a:pt x="2630" y="0"/>
                    </a:moveTo>
                    <a:cubicBezTo>
                      <a:pt x="2596" y="0"/>
                      <a:pt x="2562" y="2"/>
                      <a:pt x="2527" y="4"/>
                    </a:cubicBezTo>
                    <a:cubicBezTo>
                      <a:pt x="1030" y="137"/>
                      <a:pt x="0" y="2607"/>
                      <a:pt x="240" y="5533"/>
                    </a:cubicBezTo>
                    <a:cubicBezTo>
                      <a:pt x="467" y="8402"/>
                      <a:pt x="1794" y="10644"/>
                      <a:pt x="3249" y="10644"/>
                    </a:cubicBezTo>
                    <a:cubicBezTo>
                      <a:pt x="3291" y="10644"/>
                      <a:pt x="3332" y="10642"/>
                      <a:pt x="3374" y="10638"/>
                    </a:cubicBezTo>
                    <a:cubicBezTo>
                      <a:pt x="4872" y="10537"/>
                      <a:pt x="5902" y="8060"/>
                      <a:pt x="5661" y="5109"/>
                    </a:cubicBezTo>
                    <a:cubicBezTo>
                      <a:pt x="5433" y="2232"/>
                      <a:pt x="4094" y="0"/>
                      <a:pt x="26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32"/>
              <p:cNvSpPr/>
              <p:nvPr/>
            </p:nvSpPr>
            <p:spPr>
              <a:xfrm>
                <a:off x="4384150" y="628219"/>
                <a:ext cx="1108435" cy="339143"/>
              </a:xfrm>
              <a:custGeom>
                <a:rect b="b" l="l" r="r" t="t"/>
                <a:pathLst>
                  <a:path extrusionOk="0" h="3503" w="11449">
                    <a:moveTo>
                      <a:pt x="10660" y="1"/>
                    </a:moveTo>
                    <a:lnTo>
                      <a:pt x="974" y="83"/>
                    </a:lnTo>
                    <a:cubicBezTo>
                      <a:pt x="734" y="83"/>
                      <a:pt x="525" y="241"/>
                      <a:pt x="418" y="449"/>
                    </a:cubicBezTo>
                    <a:cubicBezTo>
                      <a:pt x="1" y="1422"/>
                      <a:pt x="235" y="2319"/>
                      <a:pt x="999" y="3160"/>
                    </a:cubicBezTo>
                    <a:cubicBezTo>
                      <a:pt x="1106" y="3267"/>
                      <a:pt x="1264" y="3343"/>
                      <a:pt x="1422" y="3343"/>
                    </a:cubicBezTo>
                    <a:lnTo>
                      <a:pt x="10818" y="3501"/>
                    </a:lnTo>
                    <a:cubicBezTo>
                      <a:pt x="10834" y="3502"/>
                      <a:pt x="10849" y="3503"/>
                      <a:pt x="10864" y="3503"/>
                    </a:cubicBezTo>
                    <a:cubicBezTo>
                      <a:pt x="11212" y="3503"/>
                      <a:pt x="11449" y="3227"/>
                      <a:pt x="11425" y="2869"/>
                    </a:cubicBezTo>
                    <a:lnTo>
                      <a:pt x="11241" y="557"/>
                    </a:lnTo>
                    <a:cubicBezTo>
                      <a:pt x="11216" y="241"/>
                      <a:pt x="10951" y="1"/>
                      <a:pt x="106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32"/>
              <p:cNvSpPr/>
              <p:nvPr/>
            </p:nvSpPr>
            <p:spPr>
              <a:xfrm>
                <a:off x="5319470" y="628025"/>
                <a:ext cx="236906" cy="339433"/>
              </a:xfrm>
              <a:custGeom>
                <a:rect b="b" l="l" r="r" t="t"/>
                <a:pathLst>
                  <a:path extrusionOk="0" h="3506" w="2447">
                    <a:moveTo>
                      <a:pt x="1145" y="0"/>
                    </a:moveTo>
                    <a:cubicBezTo>
                      <a:pt x="1124" y="0"/>
                      <a:pt x="1103" y="1"/>
                      <a:pt x="1081" y="3"/>
                    </a:cubicBezTo>
                    <a:cubicBezTo>
                      <a:pt x="449" y="28"/>
                      <a:pt x="1" y="874"/>
                      <a:pt x="77" y="1848"/>
                    </a:cubicBezTo>
                    <a:cubicBezTo>
                      <a:pt x="156" y="2762"/>
                      <a:pt x="700" y="3506"/>
                      <a:pt x="1306" y="3506"/>
                    </a:cubicBezTo>
                    <a:cubicBezTo>
                      <a:pt x="1328" y="3506"/>
                      <a:pt x="1350" y="3505"/>
                      <a:pt x="1372" y="3503"/>
                    </a:cubicBezTo>
                    <a:cubicBezTo>
                      <a:pt x="2004" y="3452"/>
                      <a:pt x="2446" y="2612"/>
                      <a:pt x="2396" y="1664"/>
                    </a:cubicBezTo>
                    <a:cubicBezTo>
                      <a:pt x="2322" y="717"/>
                      <a:pt x="1776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5"/>
          <p:cNvGrpSpPr/>
          <p:nvPr/>
        </p:nvGrpSpPr>
        <p:grpSpPr>
          <a:xfrm>
            <a:off x="-3048775" y="-644182"/>
            <a:ext cx="15155834" cy="5648937"/>
            <a:chOff x="-3048775" y="-644182"/>
            <a:chExt cx="15155834" cy="5648937"/>
          </a:xfrm>
        </p:grpSpPr>
        <p:sp>
          <p:nvSpPr>
            <p:cNvPr id="52" name="Google Shape;52;p5"/>
            <p:cNvSpPr/>
            <p:nvPr/>
          </p:nvSpPr>
          <p:spPr>
            <a:xfrm rot="-3787">
              <a:off x="8388617" y="2418688"/>
              <a:ext cx="3717019" cy="258402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 rot="2620860">
              <a:off x="-2670921" y="281700"/>
              <a:ext cx="3716816" cy="2583880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" name="Google Shape;54;p5"/>
          <p:cNvGrpSpPr/>
          <p:nvPr/>
        </p:nvGrpSpPr>
        <p:grpSpPr>
          <a:xfrm>
            <a:off x="-2825243" y="-794562"/>
            <a:ext cx="14989813" cy="5536104"/>
            <a:chOff x="-2825243" y="-794562"/>
            <a:chExt cx="14989813" cy="5536104"/>
          </a:xfrm>
        </p:grpSpPr>
        <p:sp>
          <p:nvSpPr>
            <p:cNvPr id="55" name="Google Shape;55;p5"/>
            <p:cNvSpPr/>
            <p:nvPr/>
          </p:nvSpPr>
          <p:spPr>
            <a:xfrm rot="-3787">
              <a:off x="8446129" y="2155474"/>
              <a:ext cx="3717019" cy="2584021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 rot="2620860">
              <a:off x="-2447388" y="131319"/>
              <a:ext cx="3716816" cy="2583880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" type="subTitle"/>
          </p:nvPr>
        </p:nvSpPr>
        <p:spPr>
          <a:xfrm>
            <a:off x="5055284" y="37322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5"/>
          <p:cNvSpPr txBox="1"/>
          <p:nvPr>
            <p:ph idx="2" type="subTitle"/>
          </p:nvPr>
        </p:nvSpPr>
        <p:spPr>
          <a:xfrm>
            <a:off x="1583300" y="37322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0" name="Google Shape;60;p5"/>
          <p:cNvSpPr txBox="1"/>
          <p:nvPr>
            <p:ph idx="3" type="subTitle"/>
          </p:nvPr>
        </p:nvSpPr>
        <p:spPr>
          <a:xfrm>
            <a:off x="5055275" y="32927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1" name="Google Shape;61;p5"/>
          <p:cNvSpPr txBox="1"/>
          <p:nvPr>
            <p:ph idx="4" type="subTitle"/>
          </p:nvPr>
        </p:nvSpPr>
        <p:spPr>
          <a:xfrm>
            <a:off x="1583075" y="32927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6"/>
          <p:cNvGrpSpPr/>
          <p:nvPr/>
        </p:nvGrpSpPr>
        <p:grpSpPr>
          <a:xfrm>
            <a:off x="211051" y="-1718590"/>
            <a:ext cx="11711324" cy="8895767"/>
            <a:chOff x="211051" y="-1718590"/>
            <a:chExt cx="11711324" cy="8895767"/>
          </a:xfrm>
        </p:grpSpPr>
        <p:sp>
          <p:nvSpPr>
            <p:cNvPr id="64" name="Google Shape;64;p6"/>
            <p:cNvSpPr/>
            <p:nvPr/>
          </p:nvSpPr>
          <p:spPr>
            <a:xfrm rot="-10792529">
              <a:off x="213854" y="4589315"/>
              <a:ext cx="3716739" cy="258382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 rot="-9676145">
              <a:off x="7889124" y="-1190236"/>
              <a:ext cx="3716806" cy="2583873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" name="Google Shape;66;p6"/>
          <p:cNvGrpSpPr/>
          <p:nvPr/>
        </p:nvGrpSpPr>
        <p:grpSpPr>
          <a:xfrm>
            <a:off x="152682" y="-1487951"/>
            <a:ext cx="11630457" cy="8928133"/>
            <a:chOff x="152682" y="-1487951"/>
            <a:chExt cx="11630457" cy="8928133"/>
          </a:xfrm>
        </p:grpSpPr>
        <p:sp>
          <p:nvSpPr>
            <p:cNvPr id="67" name="Google Shape;67;p6"/>
            <p:cNvSpPr/>
            <p:nvPr/>
          </p:nvSpPr>
          <p:spPr>
            <a:xfrm rot="-10792529">
              <a:off x="155485" y="4852319"/>
              <a:ext cx="3716739" cy="258382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 rot="-9676145">
              <a:off x="7749887" y="-959598"/>
              <a:ext cx="3716806" cy="2583873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69798" y="1565951"/>
            <a:ext cx="300368" cy="518737"/>
            <a:chOff x="169798" y="1565951"/>
            <a:chExt cx="300368" cy="518737"/>
          </a:xfrm>
        </p:grpSpPr>
        <p:sp>
          <p:nvSpPr>
            <p:cNvPr id="72" name="Google Shape;72;p7"/>
            <p:cNvSpPr/>
            <p:nvPr/>
          </p:nvSpPr>
          <p:spPr>
            <a:xfrm>
              <a:off x="169798" y="1784319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1466" y="1565951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-3099430" y="-1823840"/>
            <a:ext cx="14886572" cy="8318362"/>
            <a:chOff x="-3099430" y="-1823840"/>
            <a:chExt cx="14886572" cy="8318362"/>
          </a:xfrm>
        </p:grpSpPr>
        <p:sp>
          <p:nvSpPr>
            <p:cNvPr id="75" name="Google Shape;75;p7"/>
            <p:cNvSpPr/>
            <p:nvPr/>
          </p:nvSpPr>
          <p:spPr>
            <a:xfrm rot="1956692">
              <a:off x="7667058" y="-10259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 rot="1956692">
              <a:off x="-2696142" y="3112770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" name="Google Shape;77;p7"/>
          <p:cNvGrpSpPr/>
          <p:nvPr/>
        </p:nvGrpSpPr>
        <p:grpSpPr>
          <a:xfrm>
            <a:off x="-2908930" y="-2014340"/>
            <a:ext cx="14886572" cy="8318362"/>
            <a:chOff x="-2908930" y="-2014340"/>
            <a:chExt cx="14886572" cy="8318362"/>
          </a:xfrm>
        </p:grpSpPr>
        <p:sp>
          <p:nvSpPr>
            <p:cNvPr id="78" name="Google Shape;78;p7"/>
            <p:cNvSpPr/>
            <p:nvPr/>
          </p:nvSpPr>
          <p:spPr>
            <a:xfrm rot="1956692">
              <a:off x="7857558" y="-12164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 rot="1956692">
              <a:off x="-2505642" y="2922270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1" name="Google Shape;81;p7"/>
          <p:cNvSpPr txBox="1"/>
          <p:nvPr>
            <p:ph idx="1" type="subTitle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82" name="Google Shape;82;p7"/>
          <p:cNvSpPr/>
          <p:nvPr>
            <p:ph idx="2" type="pic"/>
          </p:nvPr>
        </p:nvSpPr>
        <p:spPr>
          <a:xfrm>
            <a:off x="5099975" y="1204250"/>
            <a:ext cx="3330900" cy="3328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/>
          <p:nvPr/>
        </p:nvSpPr>
        <p:spPr>
          <a:xfrm rot="7356692">
            <a:off x="4746308" y="-1575155"/>
            <a:ext cx="3716797" cy="2583867"/>
          </a:xfrm>
          <a:custGeom>
            <a:rect b="b" l="l" r="r" t="t"/>
            <a:pathLst>
              <a:path extrusionOk="0" h="14861" w="21377">
                <a:moveTo>
                  <a:pt x="11751" y="0"/>
                </a:moveTo>
                <a:cubicBezTo>
                  <a:pt x="11713" y="0"/>
                  <a:pt x="11676" y="1"/>
                  <a:pt x="11639" y="3"/>
                </a:cubicBezTo>
                <a:cubicBezTo>
                  <a:pt x="9769" y="28"/>
                  <a:pt x="7848" y="426"/>
                  <a:pt x="6161" y="1241"/>
                </a:cubicBezTo>
                <a:cubicBezTo>
                  <a:pt x="4739" y="1924"/>
                  <a:pt x="3400" y="3055"/>
                  <a:pt x="2136" y="3977"/>
                </a:cubicBezTo>
                <a:cubicBezTo>
                  <a:pt x="1447" y="4476"/>
                  <a:pt x="765" y="5007"/>
                  <a:pt x="316" y="5740"/>
                </a:cubicBezTo>
                <a:cubicBezTo>
                  <a:pt x="133" y="6056"/>
                  <a:pt x="0" y="6479"/>
                  <a:pt x="209" y="6795"/>
                </a:cubicBezTo>
                <a:cubicBezTo>
                  <a:pt x="370" y="7037"/>
                  <a:pt x="647" y="7120"/>
                  <a:pt x="941" y="7120"/>
                </a:cubicBezTo>
                <a:cubicBezTo>
                  <a:pt x="1131" y="7120"/>
                  <a:pt x="1328" y="7085"/>
                  <a:pt x="1504" y="7035"/>
                </a:cubicBezTo>
                <a:cubicBezTo>
                  <a:pt x="2161" y="6846"/>
                  <a:pt x="2793" y="6505"/>
                  <a:pt x="3476" y="6479"/>
                </a:cubicBezTo>
                <a:cubicBezTo>
                  <a:pt x="3583" y="6479"/>
                  <a:pt x="3684" y="6479"/>
                  <a:pt x="3792" y="6530"/>
                </a:cubicBezTo>
                <a:cubicBezTo>
                  <a:pt x="4158" y="6688"/>
                  <a:pt x="4057" y="7244"/>
                  <a:pt x="3842" y="7585"/>
                </a:cubicBezTo>
                <a:cubicBezTo>
                  <a:pt x="3425" y="8242"/>
                  <a:pt x="2818" y="8773"/>
                  <a:pt x="2262" y="9323"/>
                </a:cubicBezTo>
                <a:cubicBezTo>
                  <a:pt x="1713" y="9879"/>
                  <a:pt x="1188" y="10511"/>
                  <a:pt x="948" y="11244"/>
                </a:cubicBezTo>
                <a:cubicBezTo>
                  <a:pt x="740" y="12008"/>
                  <a:pt x="872" y="12905"/>
                  <a:pt x="1504" y="13405"/>
                </a:cubicBezTo>
                <a:cubicBezTo>
                  <a:pt x="1907" y="13716"/>
                  <a:pt x="2424" y="13804"/>
                  <a:pt x="2938" y="13804"/>
                </a:cubicBezTo>
                <a:cubicBezTo>
                  <a:pt x="3029" y="13804"/>
                  <a:pt x="3120" y="13801"/>
                  <a:pt x="3210" y="13796"/>
                </a:cubicBezTo>
                <a:cubicBezTo>
                  <a:pt x="4215" y="13796"/>
                  <a:pt x="5264" y="13613"/>
                  <a:pt x="6003" y="12956"/>
                </a:cubicBezTo>
                <a:cubicBezTo>
                  <a:pt x="6660" y="12406"/>
                  <a:pt x="7083" y="11484"/>
                  <a:pt x="7924" y="11351"/>
                </a:cubicBezTo>
                <a:cubicBezTo>
                  <a:pt x="7990" y="11338"/>
                  <a:pt x="8057" y="11331"/>
                  <a:pt x="8123" y="11331"/>
                </a:cubicBezTo>
                <a:cubicBezTo>
                  <a:pt x="8718" y="11331"/>
                  <a:pt x="9300" y="11841"/>
                  <a:pt x="9346" y="12432"/>
                </a:cubicBezTo>
                <a:cubicBezTo>
                  <a:pt x="9371" y="12691"/>
                  <a:pt x="9295" y="12981"/>
                  <a:pt x="9320" y="13247"/>
                </a:cubicBezTo>
                <a:cubicBezTo>
                  <a:pt x="9371" y="13904"/>
                  <a:pt x="9902" y="14428"/>
                  <a:pt x="10533" y="14668"/>
                </a:cubicBezTo>
                <a:cubicBezTo>
                  <a:pt x="10916" y="14816"/>
                  <a:pt x="11329" y="14860"/>
                  <a:pt x="11746" y="14860"/>
                </a:cubicBezTo>
                <a:cubicBezTo>
                  <a:pt x="11991" y="14860"/>
                  <a:pt x="12237" y="14845"/>
                  <a:pt x="12480" y="14826"/>
                </a:cubicBezTo>
                <a:cubicBezTo>
                  <a:pt x="14742" y="14586"/>
                  <a:pt x="16985" y="13929"/>
                  <a:pt x="19038" y="12905"/>
                </a:cubicBezTo>
                <a:cubicBezTo>
                  <a:pt x="19929" y="12432"/>
                  <a:pt x="20852" y="11800"/>
                  <a:pt x="21193" y="10852"/>
                </a:cubicBezTo>
                <a:cubicBezTo>
                  <a:pt x="21376" y="10321"/>
                  <a:pt x="21351" y="9771"/>
                  <a:pt x="21326" y="9215"/>
                </a:cubicBezTo>
                <a:cubicBezTo>
                  <a:pt x="21250" y="8584"/>
                  <a:pt x="21142" y="7901"/>
                  <a:pt x="20719" y="7427"/>
                </a:cubicBezTo>
                <a:cubicBezTo>
                  <a:pt x="20220" y="6846"/>
                  <a:pt x="19405" y="6663"/>
                  <a:pt x="18640" y="6637"/>
                </a:cubicBezTo>
                <a:cubicBezTo>
                  <a:pt x="18323" y="6637"/>
                  <a:pt x="17994" y="6667"/>
                  <a:pt x="17668" y="6667"/>
                </a:cubicBezTo>
                <a:cubicBezTo>
                  <a:pt x="17455" y="6667"/>
                  <a:pt x="17243" y="6655"/>
                  <a:pt x="17035" y="6612"/>
                </a:cubicBezTo>
                <a:cubicBezTo>
                  <a:pt x="16511" y="6479"/>
                  <a:pt x="15980" y="6113"/>
                  <a:pt x="15930" y="5582"/>
                </a:cubicBezTo>
                <a:cubicBezTo>
                  <a:pt x="15797" y="4742"/>
                  <a:pt x="16770" y="3901"/>
                  <a:pt x="16321" y="3187"/>
                </a:cubicBezTo>
                <a:cubicBezTo>
                  <a:pt x="16128" y="2866"/>
                  <a:pt x="15749" y="2774"/>
                  <a:pt x="15353" y="2774"/>
                </a:cubicBezTo>
                <a:cubicBezTo>
                  <a:pt x="15166" y="2774"/>
                  <a:pt x="14975" y="2795"/>
                  <a:pt x="14798" y="2821"/>
                </a:cubicBezTo>
                <a:cubicBezTo>
                  <a:pt x="13927" y="2954"/>
                  <a:pt x="13086" y="3086"/>
                  <a:pt x="12214" y="3213"/>
                </a:cubicBezTo>
                <a:cubicBezTo>
                  <a:pt x="12121" y="3231"/>
                  <a:pt x="12019" y="3244"/>
                  <a:pt x="11917" y="3244"/>
                </a:cubicBezTo>
                <a:cubicBezTo>
                  <a:pt x="11709" y="3244"/>
                  <a:pt x="11505" y="3191"/>
                  <a:pt x="11399" y="3029"/>
                </a:cubicBezTo>
                <a:cubicBezTo>
                  <a:pt x="11241" y="2796"/>
                  <a:pt x="11399" y="2480"/>
                  <a:pt x="11614" y="2265"/>
                </a:cubicBezTo>
                <a:cubicBezTo>
                  <a:pt x="11873" y="2006"/>
                  <a:pt x="12246" y="1873"/>
                  <a:pt x="12562" y="1633"/>
                </a:cubicBezTo>
                <a:cubicBezTo>
                  <a:pt x="12846" y="1425"/>
                  <a:pt x="13111" y="1058"/>
                  <a:pt x="13036" y="685"/>
                </a:cubicBezTo>
                <a:cubicBezTo>
                  <a:pt x="12935" y="172"/>
                  <a:pt x="12284" y="0"/>
                  <a:pt x="11751" y="0"/>
                </a:cubicBezTo>
                <a:close/>
              </a:path>
            </a:pathLst>
          </a:custGeom>
          <a:solidFill>
            <a:srgbClr val="B8A1EC">
              <a:alpha val="234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8"/>
          <p:cNvSpPr/>
          <p:nvPr/>
        </p:nvSpPr>
        <p:spPr>
          <a:xfrm rot="7356692">
            <a:off x="4936808" y="-1384655"/>
            <a:ext cx="3716797" cy="2583867"/>
          </a:xfrm>
          <a:custGeom>
            <a:rect b="b" l="l" r="r" t="t"/>
            <a:pathLst>
              <a:path extrusionOk="0" h="14861" w="21377">
                <a:moveTo>
                  <a:pt x="11751" y="0"/>
                </a:moveTo>
                <a:cubicBezTo>
                  <a:pt x="11713" y="0"/>
                  <a:pt x="11676" y="1"/>
                  <a:pt x="11639" y="3"/>
                </a:cubicBezTo>
                <a:cubicBezTo>
                  <a:pt x="9769" y="28"/>
                  <a:pt x="7848" y="426"/>
                  <a:pt x="6161" y="1241"/>
                </a:cubicBezTo>
                <a:cubicBezTo>
                  <a:pt x="4739" y="1924"/>
                  <a:pt x="3400" y="3055"/>
                  <a:pt x="2136" y="3977"/>
                </a:cubicBezTo>
                <a:cubicBezTo>
                  <a:pt x="1447" y="4476"/>
                  <a:pt x="765" y="5007"/>
                  <a:pt x="316" y="5740"/>
                </a:cubicBezTo>
                <a:cubicBezTo>
                  <a:pt x="133" y="6056"/>
                  <a:pt x="0" y="6479"/>
                  <a:pt x="209" y="6795"/>
                </a:cubicBezTo>
                <a:cubicBezTo>
                  <a:pt x="370" y="7037"/>
                  <a:pt x="647" y="7120"/>
                  <a:pt x="941" y="7120"/>
                </a:cubicBezTo>
                <a:cubicBezTo>
                  <a:pt x="1131" y="7120"/>
                  <a:pt x="1328" y="7085"/>
                  <a:pt x="1504" y="7035"/>
                </a:cubicBezTo>
                <a:cubicBezTo>
                  <a:pt x="2161" y="6846"/>
                  <a:pt x="2793" y="6505"/>
                  <a:pt x="3476" y="6479"/>
                </a:cubicBezTo>
                <a:cubicBezTo>
                  <a:pt x="3583" y="6479"/>
                  <a:pt x="3684" y="6479"/>
                  <a:pt x="3792" y="6530"/>
                </a:cubicBezTo>
                <a:cubicBezTo>
                  <a:pt x="4158" y="6688"/>
                  <a:pt x="4057" y="7244"/>
                  <a:pt x="3842" y="7585"/>
                </a:cubicBezTo>
                <a:cubicBezTo>
                  <a:pt x="3425" y="8242"/>
                  <a:pt x="2818" y="8773"/>
                  <a:pt x="2262" y="9323"/>
                </a:cubicBezTo>
                <a:cubicBezTo>
                  <a:pt x="1713" y="9879"/>
                  <a:pt x="1188" y="10511"/>
                  <a:pt x="948" y="11244"/>
                </a:cubicBezTo>
                <a:cubicBezTo>
                  <a:pt x="740" y="12008"/>
                  <a:pt x="872" y="12905"/>
                  <a:pt x="1504" y="13405"/>
                </a:cubicBezTo>
                <a:cubicBezTo>
                  <a:pt x="1907" y="13716"/>
                  <a:pt x="2424" y="13804"/>
                  <a:pt x="2938" y="13804"/>
                </a:cubicBezTo>
                <a:cubicBezTo>
                  <a:pt x="3029" y="13804"/>
                  <a:pt x="3120" y="13801"/>
                  <a:pt x="3210" y="13796"/>
                </a:cubicBezTo>
                <a:cubicBezTo>
                  <a:pt x="4215" y="13796"/>
                  <a:pt x="5264" y="13613"/>
                  <a:pt x="6003" y="12956"/>
                </a:cubicBezTo>
                <a:cubicBezTo>
                  <a:pt x="6660" y="12406"/>
                  <a:pt x="7083" y="11484"/>
                  <a:pt x="7924" y="11351"/>
                </a:cubicBezTo>
                <a:cubicBezTo>
                  <a:pt x="7990" y="11338"/>
                  <a:pt x="8057" y="11331"/>
                  <a:pt x="8123" y="11331"/>
                </a:cubicBezTo>
                <a:cubicBezTo>
                  <a:pt x="8718" y="11331"/>
                  <a:pt x="9300" y="11841"/>
                  <a:pt x="9346" y="12432"/>
                </a:cubicBezTo>
                <a:cubicBezTo>
                  <a:pt x="9371" y="12691"/>
                  <a:pt x="9295" y="12981"/>
                  <a:pt x="9320" y="13247"/>
                </a:cubicBezTo>
                <a:cubicBezTo>
                  <a:pt x="9371" y="13904"/>
                  <a:pt x="9902" y="14428"/>
                  <a:pt x="10533" y="14668"/>
                </a:cubicBezTo>
                <a:cubicBezTo>
                  <a:pt x="10916" y="14816"/>
                  <a:pt x="11329" y="14860"/>
                  <a:pt x="11746" y="14860"/>
                </a:cubicBezTo>
                <a:cubicBezTo>
                  <a:pt x="11991" y="14860"/>
                  <a:pt x="12237" y="14845"/>
                  <a:pt x="12480" y="14826"/>
                </a:cubicBezTo>
                <a:cubicBezTo>
                  <a:pt x="14742" y="14586"/>
                  <a:pt x="16985" y="13929"/>
                  <a:pt x="19038" y="12905"/>
                </a:cubicBezTo>
                <a:cubicBezTo>
                  <a:pt x="19929" y="12432"/>
                  <a:pt x="20852" y="11800"/>
                  <a:pt x="21193" y="10852"/>
                </a:cubicBezTo>
                <a:cubicBezTo>
                  <a:pt x="21376" y="10321"/>
                  <a:pt x="21351" y="9771"/>
                  <a:pt x="21326" y="9215"/>
                </a:cubicBezTo>
                <a:cubicBezTo>
                  <a:pt x="21250" y="8584"/>
                  <a:pt x="21142" y="7901"/>
                  <a:pt x="20719" y="7427"/>
                </a:cubicBezTo>
                <a:cubicBezTo>
                  <a:pt x="20220" y="6846"/>
                  <a:pt x="19405" y="6663"/>
                  <a:pt x="18640" y="6637"/>
                </a:cubicBezTo>
                <a:cubicBezTo>
                  <a:pt x="18323" y="6637"/>
                  <a:pt x="17994" y="6667"/>
                  <a:pt x="17668" y="6667"/>
                </a:cubicBezTo>
                <a:cubicBezTo>
                  <a:pt x="17455" y="6667"/>
                  <a:pt x="17243" y="6655"/>
                  <a:pt x="17035" y="6612"/>
                </a:cubicBezTo>
                <a:cubicBezTo>
                  <a:pt x="16511" y="6479"/>
                  <a:pt x="15980" y="6113"/>
                  <a:pt x="15930" y="5582"/>
                </a:cubicBezTo>
                <a:cubicBezTo>
                  <a:pt x="15797" y="4742"/>
                  <a:pt x="16770" y="3901"/>
                  <a:pt x="16321" y="3187"/>
                </a:cubicBezTo>
                <a:cubicBezTo>
                  <a:pt x="16128" y="2866"/>
                  <a:pt x="15749" y="2774"/>
                  <a:pt x="15353" y="2774"/>
                </a:cubicBezTo>
                <a:cubicBezTo>
                  <a:pt x="15166" y="2774"/>
                  <a:pt x="14975" y="2795"/>
                  <a:pt x="14798" y="2821"/>
                </a:cubicBezTo>
                <a:cubicBezTo>
                  <a:pt x="13927" y="2954"/>
                  <a:pt x="13086" y="3086"/>
                  <a:pt x="12214" y="3213"/>
                </a:cubicBezTo>
                <a:cubicBezTo>
                  <a:pt x="12121" y="3231"/>
                  <a:pt x="12019" y="3244"/>
                  <a:pt x="11917" y="3244"/>
                </a:cubicBezTo>
                <a:cubicBezTo>
                  <a:pt x="11709" y="3244"/>
                  <a:pt x="11505" y="3191"/>
                  <a:pt x="11399" y="3029"/>
                </a:cubicBezTo>
                <a:cubicBezTo>
                  <a:pt x="11241" y="2796"/>
                  <a:pt x="11399" y="2480"/>
                  <a:pt x="11614" y="2265"/>
                </a:cubicBezTo>
                <a:cubicBezTo>
                  <a:pt x="11873" y="2006"/>
                  <a:pt x="12246" y="1873"/>
                  <a:pt x="12562" y="1633"/>
                </a:cubicBezTo>
                <a:cubicBezTo>
                  <a:pt x="12846" y="1425"/>
                  <a:pt x="13111" y="1058"/>
                  <a:pt x="13036" y="685"/>
                </a:cubicBezTo>
                <a:cubicBezTo>
                  <a:pt x="12935" y="172"/>
                  <a:pt x="12284" y="0"/>
                  <a:pt x="11751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8"/>
          <p:cNvSpPr txBox="1"/>
          <p:nvPr>
            <p:ph type="title"/>
          </p:nvPr>
        </p:nvSpPr>
        <p:spPr>
          <a:xfrm>
            <a:off x="4571975" y="1654050"/>
            <a:ext cx="3858900" cy="161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8"/>
          <p:cNvSpPr/>
          <p:nvPr>
            <p:ph idx="2" type="pic"/>
          </p:nvPr>
        </p:nvSpPr>
        <p:spPr>
          <a:xfrm>
            <a:off x="713225" y="925350"/>
            <a:ext cx="3315600" cy="3292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/>
          <p:nvPr/>
        </p:nvSpPr>
        <p:spPr>
          <a:xfrm rot="-5619611">
            <a:off x="7160500" y="3946518"/>
            <a:ext cx="3716703" cy="2583801"/>
          </a:xfrm>
          <a:custGeom>
            <a:rect b="b" l="l" r="r" t="t"/>
            <a:pathLst>
              <a:path extrusionOk="0" h="14861" w="21377">
                <a:moveTo>
                  <a:pt x="11751" y="0"/>
                </a:moveTo>
                <a:cubicBezTo>
                  <a:pt x="11713" y="0"/>
                  <a:pt x="11676" y="1"/>
                  <a:pt x="11639" y="3"/>
                </a:cubicBezTo>
                <a:cubicBezTo>
                  <a:pt x="9769" y="28"/>
                  <a:pt x="7848" y="426"/>
                  <a:pt x="6161" y="1241"/>
                </a:cubicBezTo>
                <a:cubicBezTo>
                  <a:pt x="4739" y="1924"/>
                  <a:pt x="3400" y="3055"/>
                  <a:pt x="2136" y="3977"/>
                </a:cubicBezTo>
                <a:cubicBezTo>
                  <a:pt x="1447" y="4476"/>
                  <a:pt x="765" y="5007"/>
                  <a:pt x="316" y="5740"/>
                </a:cubicBezTo>
                <a:cubicBezTo>
                  <a:pt x="133" y="6056"/>
                  <a:pt x="0" y="6479"/>
                  <a:pt x="209" y="6795"/>
                </a:cubicBezTo>
                <a:cubicBezTo>
                  <a:pt x="370" y="7037"/>
                  <a:pt x="647" y="7120"/>
                  <a:pt x="941" y="7120"/>
                </a:cubicBezTo>
                <a:cubicBezTo>
                  <a:pt x="1131" y="7120"/>
                  <a:pt x="1328" y="7085"/>
                  <a:pt x="1504" y="7035"/>
                </a:cubicBezTo>
                <a:cubicBezTo>
                  <a:pt x="2161" y="6846"/>
                  <a:pt x="2793" y="6505"/>
                  <a:pt x="3476" y="6479"/>
                </a:cubicBezTo>
                <a:cubicBezTo>
                  <a:pt x="3583" y="6479"/>
                  <a:pt x="3684" y="6479"/>
                  <a:pt x="3792" y="6530"/>
                </a:cubicBezTo>
                <a:cubicBezTo>
                  <a:pt x="4158" y="6688"/>
                  <a:pt x="4057" y="7244"/>
                  <a:pt x="3842" y="7585"/>
                </a:cubicBezTo>
                <a:cubicBezTo>
                  <a:pt x="3425" y="8242"/>
                  <a:pt x="2818" y="8773"/>
                  <a:pt x="2262" y="9323"/>
                </a:cubicBezTo>
                <a:cubicBezTo>
                  <a:pt x="1713" y="9879"/>
                  <a:pt x="1188" y="10511"/>
                  <a:pt x="948" y="11244"/>
                </a:cubicBezTo>
                <a:cubicBezTo>
                  <a:pt x="740" y="12008"/>
                  <a:pt x="872" y="12905"/>
                  <a:pt x="1504" y="13405"/>
                </a:cubicBezTo>
                <a:cubicBezTo>
                  <a:pt x="1907" y="13716"/>
                  <a:pt x="2424" y="13804"/>
                  <a:pt x="2938" y="13804"/>
                </a:cubicBezTo>
                <a:cubicBezTo>
                  <a:pt x="3029" y="13804"/>
                  <a:pt x="3120" y="13801"/>
                  <a:pt x="3210" y="13796"/>
                </a:cubicBezTo>
                <a:cubicBezTo>
                  <a:pt x="4215" y="13796"/>
                  <a:pt x="5264" y="13613"/>
                  <a:pt x="6003" y="12956"/>
                </a:cubicBezTo>
                <a:cubicBezTo>
                  <a:pt x="6660" y="12406"/>
                  <a:pt x="7083" y="11484"/>
                  <a:pt x="7924" y="11351"/>
                </a:cubicBezTo>
                <a:cubicBezTo>
                  <a:pt x="7990" y="11338"/>
                  <a:pt x="8057" y="11331"/>
                  <a:pt x="8123" y="11331"/>
                </a:cubicBezTo>
                <a:cubicBezTo>
                  <a:pt x="8718" y="11331"/>
                  <a:pt x="9300" y="11841"/>
                  <a:pt x="9346" y="12432"/>
                </a:cubicBezTo>
                <a:cubicBezTo>
                  <a:pt x="9371" y="12691"/>
                  <a:pt x="9295" y="12981"/>
                  <a:pt x="9320" y="13247"/>
                </a:cubicBezTo>
                <a:cubicBezTo>
                  <a:pt x="9371" y="13904"/>
                  <a:pt x="9902" y="14428"/>
                  <a:pt x="10533" y="14668"/>
                </a:cubicBezTo>
                <a:cubicBezTo>
                  <a:pt x="10916" y="14816"/>
                  <a:pt x="11329" y="14860"/>
                  <a:pt x="11746" y="14860"/>
                </a:cubicBezTo>
                <a:cubicBezTo>
                  <a:pt x="11991" y="14860"/>
                  <a:pt x="12237" y="14845"/>
                  <a:pt x="12480" y="14826"/>
                </a:cubicBezTo>
                <a:cubicBezTo>
                  <a:pt x="14742" y="14586"/>
                  <a:pt x="16985" y="13929"/>
                  <a:pt x="19038" y="12905"/>
                </a:cubicBezTo>
                <a:cubicBezTo>
                  <a:pt x="19929" y="12432"/>
                  <a:pt x="20852" y="11800"/>
                  <a:pt x="21193" y="10852"/>
                </a:cubicBezTo>
                <a:cubicBezTo>
                  <a:pt x="21376" y="10321"/>
                  <a:pt x="21351" y="9771"/>
                  <a:pt x="21326" y="9215"/>
                </a:cubicBezTo>
                <a:cubicBezTo>
                  <a:pt x="21250" y="8584"/>
                  <a:pt x="21142" y="7901"/>
                  <a:pt x="20719" y="7427"/>
                </a:cubicBezTo>
                <a:cubicBezTo>
                  <a:pt x="20220" y="6846"/>
                  <a:pt x="19405" y="6663"/>
                  <a:pt x="18640" y="6637"/>
                </a:cubicBezTo>
                <a:cubicBezTo>
                  <a:pt x="18323" y="6637"/>
                  <a:pt x="17994" y="6667"/>
                  <a:pt x="17668" y="6667"/>
                </a:cubicBezTo>
                <a:cubicBezTo>
                  <a:pt x="17455" y="6667"/>
                  <a:pt x="17243" y="6655"/>
                  <a:pt x="17035" y="6612"/>
                </a:cubicBezTo>
                <a:cubicBezTo>
                  <a:pt x="16511" y="6479"/>
                  <a:pt x="15980" y="6113"/>
                  <a:pt x="15930" y="5582"/>
                </a:cubicBezTo>
                <a:cubicBezTo>
                  <a:pt x="15797" y="4742"/>
                  <a:pt x="16770" y="3901"/>
                  <a:pt x="16321" y="3187"/>
                </a:cubicBezTo>
                <a:cubicBezTo>
                  <a:pt x="16128" y="2866"/>
                  <a:pt x="15749" y="2774"/>
                  <a:pt x="15353" y="2774"/>
                </a:cubicBezTo>
                <a:cubicBezTo>
                  <a:pt x="15166" y="2774"/>
                  <a:pt x="14975" y="2795"/>
                  <a:pt x="14798" y="2821"/>
                </a:cubicBezTo>
                <a:cubicBezTo>
                  <a:pt x="13927" y="2954"/>
                  <a:pt x="13086" y="3086"/>
                  <a:pt x="12214" y="3213"/>
                </a:cubicBezTo>
                <a:cubicBezTo>
                  <a:pt x="12121" y="3231"/>
                  <a:pt x="12019" y="3244"/>
                  <a:pt x="11917" y="3244"/>
                </a:cubicBezTo>
                <a:cubicBezTo>
                  <a:pt x="11709" y="3244"/>
                  <a:pt x="11505" y="3191"/>
                  <a:pt x="11399" y="3029"/>
                </a:cubicBezTo>
                <a:cubicBezTo>
                  <a:pt x="11241" y="2796"/>
                  <a:pt x="11399" y="2480"/>
                  <a:pt x="11614" y="2265"/>
                </a:cubicBezTo>
                <a:cubicBezTo>
                  <a:pt x="11873" y="2006"/>
                  <a:pt x="12246" y="1873"/>
                  <a:pt x="12562" y="1633"/>
                </a:cubicBezTo>
                <a:cubicBezTo>
                  <a:pt x="12846" y="1425"/>
                  <a:pt x="13111" y="1058"/>
                  <a:pt x="13036" y="685"/>
                </a:cubicBezTo>
                <a:cubicBezTo>
                  <a:pt x="12935" y="172"/>
                  <a:pt x="12284" y="0"/>
                  <a:pt x="11751" y="0"/>
                </a:cubicBezTo>
                <a:close/>
              </a:path>
            </a:pathLst>
          </a:custGeom>
          <a:solidFill>
            <a:srgbClr val="B8A1EC">
              <a:alpha val="234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9"/>
          <p:cNvSpPr/>
          <p:nvPr/>
        </p:nvSpPr>
        <p:spPr>
          <a:xfrm rot="-5619611">
            <a:off x="6894219" y="3905637"/>
            <a:ext cx="3716703" cy="2583801"/>
          </a:xfrm>
          <a:custGeom>
            <a:rect b="b" l="l" r="r" t="t"/>
            <a:pathLst>
              <a:path extrusionOk="0" h="14861" w="21377">
                <a:moveTo>
                  <a:pt x="11751" y="0"/>
                </a:moveTo>
                <a:cubicBezTo>
                  <a:pt x="11713" y="0"/>
                  <a:pt x="11676" y="1"/>
                  <a:pt x="11639" y="3"/>
                </a:cubicBezTo>
                <a:cubicBezTo>
                  <a:pt x="9769" y="28"/>
                  <a:pt x="7848" y="426"/>
                  <a:pt x="6161" y="1241"/>
                </a:cubicBezTo>
                <a:cubicBezTo>
                  <a:pt x="4739" y="1924"/>
                  <a:pt x="3400" y="3055"/>
                  <a:pt x="2136" y="3977"/>
                </a:cubicBezTo>
                <a:cubicBezTo>
                  <a:pt x="1447" y="4476"/>
                  <a:pt x="765" y="5007"/>
                  <a:pt x="316" y="5740"/>
                </a:cubicBezTo>
                <a:cubicBezTo>
                  <a:pt x="133" y="6056"/>
                  <a:pt x="0" y="6479"/>
                  <a:pt x="209" y="6795"/>
                </a:cubicBezTo>
                <a:cubicBezTo>
                  <a:pt x="370" y="7037"/>
                  <a:pt x="647" y="7120"/>
                  <a:pt x="941" y="7120"/>
                </a:cubicBezTo>
                <a:cubicBezTo>
                  <a:pt x="1131" y="7120"/>
                  <a:pt x="1328" y="7085"/>
                  <a:pt x="1504" y="7035"/>
                </a:cubicBezTo>
                <a:cubicBezTo>
                  <a:pt x="2161" y="6846"/>
                  <a:pt x="2793" y="6505"/>
                  <a:pt x="3476" y="6479"/>
                </a:cubicBezTo>
                <a:cubicBezTo>
                  <a:pt x="3583" y="6479"/>
                  <a:pt x="3684" y="6479"/>
                  <a:pt x="3792" y="6530"/>
                </a:cubicBezTo>
                <a:cubicBezTo>
                  <a:pt x="4158" y="6688"/>
                  <a:pt x="4057" y="7244"/>
                  <a:pt x="3842" y="7585"/>
                </a:cubicBezTo>
                <a:cubicBezTo>
                  <a:pt x="3425" y="8242"/>
                  <a:pt x="2818" y="8773"/>
                  <a:pt x="2262" y="9323"/>
                </a:cubicBezTo>
                <a:cubicBezTo>
                  <a:pt x="1713" y="9879"/>
                  <a:pt x="1188" y="10511"/>
                  <a:pt x="948" y="11244"/>
                </a:cubicBezTo>
                <a:cubicBezTo>
                  <a:pt x="740" y="12008"/>
                  <a:pt x="872" y="12905"/>
                  <a:pt x="1504" y="13405"/>
                </a:cubicBezTo>
                <a:cubicBezTo>
                  <a:pt x="1907" y="13716"/>
                  <a:pt x="2424" y="13804"/>
                  <a:pt x="2938" y="13804"/>
                </a:cubicBezTo>
                <a:cubicBezTo>
                  <a:pt x="3029" y="13804"/>
                  <a:pt x="3120" y="13801"/>
                  <a:pt x="3210" y="13796"/>
                </a:cubicBezTo>
                <a:cubicBezTo>
                  <a:pt x="4215" y="13796"/>
                  <a:pt x="5264" y="13613"/>
                  <a:pt x="6003" y="12956"/>
                </a:cubicBezTo>
                <a:cubicBezTo>
                  <a:pt x="6660" y="12406"/>
                  <a:pt x="7083" y="11484"/>
                  <a:pt x="7924" y="11351"/>
                </a:cubicBezTo>
                <a:cubicBezTo>
                  <a:pt x="7990" y="11338"/>
                  <a:pt x="8057" y="11331"/>
                  <a:pt x="8123" y="11331"/>
                </a:cubicBezTo>
                <a:cubicBezTo>
                  <a:pt x="8718" y="11331"/>
                  <a:pt x="9300" y="11841"/>
                  <a:pt x="9346" y="12432"/>
                </a:cubicBezTo>
                <a:cubicBezTo>
                  <a:pt x="9371" y="12691"/>
                  <a:pt x="9295" y="12981"/>
                  <a:pt x="9320" y="13247"/>
                </a:cubicBezTo>
                <a:cubicBezTo>
                  <a:pt x="9371" y="13904"/>
                  <a:pt x="9902" y="14428"/>
                  <a:pt x="10533" y="14668"/>
                </a:cubicBezTo>
                <a:cubicBezTo>
                  <a:pt x="10916" y="14816"/>
                  <a:pt x="11329" y="14860"/>
                  <a:pt x="11746" y="14860"/>
                </a:cubicBezTo>
                <a:cubicBezTo>
                  <a:pt x="11991" y="14860"/>
                  <a:pt x="12237" y="14845"/>
                  <a:pt x="12480" y="14826"/>
                </a:cubicBezTo>
                <a:cubicBezTo>
                  <a:pt x="14742" y="14586"/>
                  <a:pt x="16985" y="13929"/>
                  <a:pt x="19038" y="12905"/>
                </a:cubicBezTo>
                <a:cubicBezTo>
                  <a:pt x="19929" y="12432"/>
                  <a:pt x="20852" y="11800"/>
                  <a:pt x="21193" y="10852"/>
                </a:cubicBezTo>
                <a:cubicBezTo>
                  <a:pt x="21376" y="10321"/>
                  <a:pt x="21351" y="9771"/>
                  <a:pt x="21326" y="9215"/>
                </a:cubicBezTo>
                <a:cubicBezTo>
                  <a:pt x="21250" y="8584"/>
                  <a:pt x="21142" y="7901"/>
                  <a:pt x="20719" y="7427"/>
                </a:cubicBezTo>
                <a:cubicBezTo>
                  <a:pt x="20220" y="6846"/>
                  <a:pt x="19405" y="6663"/>
                  <a:pt x="18640" y="6637"/>
                </a:cubicBezTo>
                <a:cubicBezTo>
                  <a:pt x="18323" y="6637"/>
                  <a:pt x="17994" y="6667"/>
                  <a:pt x="17668" y="6667"/>
                </a:cubicBezTo>
                <a:cubicBezTo>
                  <a:pt x="17455" y="6667"/>
                  <a:pt x="17243" y="6655"/>
                  <a:pt x="17035" y="6612"/>
                </a:cubicBezTo>
                <a:cubicBezTo>
                  <a:pt x="16511" y="6479"/>
                  <a:pt x="15980" y="6113"/>
                  <a:pt x="15930" y="5582"/>
                </a:cubicBezTo>
                <a:cubicBezTo>
                  <a:pt x="15797" y="4742"/>
                  <a:pt x="16770" y="3901"/>
                  <a:pt x="16321" y="3187"/>
                </a:cubicBezTo>
                <a:cubicBezTo>
                  <a:pt x="16128" y="2866"/>
                  <a:pt x="15749" y="2774"/>
                  <a:pt x="15353" y="2774"/>
                </a:cubicBezTo>
                <a:cubicBezTo>
                  <a:pt x="15166" y="2774"/>
                  <a:pt x="14975" y="2795"/>
                  <a:pt x="14798" y="2821"/>
                </a:cubicBezTo>
                <a:cubicBezTo>
                  <a:pt x="13927" y="2954"/>
                  <a:pt x="13086" y="3086"/>
                  <a:pt x="12214" y="3213"/>
                </a:cubicBezTo>
                <a:cubicBezTo>
                  <a:pt x="12121" y="3231"/>
                  <a:pt x="12019" y="3244"/>
                  <a:pt x="11917" y="3244"/>
                </a:cubicBezTo>
                <a:cubicBezTo>
                  <a:pt x="11709" y="3244"/>
                  <a:pt x="11505" y="3191"/>
                  <a:pt x="11399" y="3029"/>
                </a:cubicBezTo>
                <a:cubicBezTo>
                  <a:pt x="11241" y="2796"/>
                  <a:pt x="11399" y="2480"/>
                  <a:pt x="11614" y="2265"/>
                </a:cubicBezTo>
                <a:cubicBezTo>
                  <a:pt x="11873" y="2006"/>
                  <a:pt x="12246" y="1873"/>
                  <a:pt x="12562" y="1633"/>
                </a:cubicBezTo>
                <a:cubicBezTo>
                  <a:pt x="12846" y="1425"/>
                  <a:pt x="13111" y="1058"/>
                  <a:pt x="13036" y="685"/>
                </a:cubicBezTo>
                <a:cubicBezTo>
                  <a:pt x="12935" y="172"/>
                  <a:pt x="12284" y="0"/>
                  <a:pt x="11751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9"/>
          <p:cNvSpPr txBox="1"/>
          <p:nvPr>
            <p:ph type="title"/>
          </p:nvPr>
        </p:nvSpPr>
        <p:spPr>
          <a:xfrm>
            <a:off x="5187025" y="1124873"/>
            <a:ext cx="3243900" cy="10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2" name="Google Shape;92;p9"/>
          <p:cNvSpPr txBox="1"/>
          <p:nvPr>
            <p:ph idx="1" type="subTitle"/>
          </p:nvPr>
        </p:nvSpPr>
        <p:spPr>
          <a:xfrm>
            <a:off x="5187025" y="2228178"/>
            <a:ext cx="3243900" cy="9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9"/>
          <p:cNvSpPr/>
          <p:nvPr>
            <p:ph idx="2" type="pic"/>
          </p:nvPr>
        </p:nvSpPr>
        <p:spPr>
          <a:xfrm>
            <a:off x="713225" y="530800"/>
            <a:ext cx="3960900" cy="3959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/>
          <p:nvPr>
            <p:ph idx="2" type="pic"/>
          </p:nvPr>
        </p:nvSpPr>
        <p:spPr>
          <a:xfrm>
            <a:off x="-14725" y="-14725"/>
            <a:ext cx="9158700" cy="51582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ncert One"/>
              <a:buNone/>
              <a:defRPr sz="34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cert One"/>
              <a:buNone/>
              <a:defRPr sz="32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cert One"/>
              <a:buNone/>
              <a:defRPr sz="32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cert One"/>
              <a:buNone/>
              <a:defRPr sz="32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cert One"/>
              <a:buNone/>
              <a:defRPr sz="32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cert One"/>
              <a:buNone/>
              <a:defRPr sz="32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cert One"/>
              <a:buNone/>
              <a:defRPr sz="32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cert One"/>
              <a:buNone/>
              <a:defRPr sz="32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cert One"/>
              <a:buNone/>
              <a:defRPr sz="32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jpg"/><Relationship Id="rId4" Type="http://schemas.openxmlformats.org/officeDocument/2006/relationships/image" Target="../media/image21.jpg"/><Relationship Id="rId5" Type="http://schemas.openxmlformats.org/officeDocument/2006/relationships/image" Target="../media/image12.jpg"/><Relationship Id="rId6" Type="http://schemas.openxmlformats.org/officeDocument/2006/relationships/image" Target="../media/image2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jpg"/><Relationship Id="rId4" Type="http://schemas.openxmlformats.org/officeDocument/2006/relationships/image" Target="../media/image23.jpg"/><Relationship Id="rId5" Type="http://schemas.openxmlformats.org/officeDocument/2006/relationships/image" Target="../media/image2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Relationship Id="rId4" Type="http://schemas.openxmlformats.org/officeDocument/2006/relationships/image" Target="../media/image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3.jpg"/><Relationship Id="rId5" Type="http://schemas.openxmlformats.org/officeDocument/2006/relationships/image" Target="../media/image1.jpg"/><Relationship Id="rId6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3"/>
          <p:cNvSpPr txBox="1"/>
          <p:nvPr>
            <p:ph type="ctrTitle"/>
          </p:nvPr>
        </p:nvSpPr>
        <p:spPr>
          <a:xfrm>
            <a:off x="713225" y="1395975"/>
            <a:ext cx="4377900" cy="198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Healthy Hustle: Making Moves</a:t>
            </a:r>
            <a:endParaRPr/>
          </a:p>
        </p:txBody>
      </p:sp>
      <p:sp>
        <p:nvSpPr>
          <p:cNvPr id="455" name="Google Shape;455;p33"/>
          <p:cNvSpPr txBox="1"/>
          <p:nvPr>
            <p:ph idx="1" type="subTitle"/>
          </p:nvPr>
        </p:nvSpPr>
        <p:spPr>
          <a:xfrm>
            <a:off x="713225" y="3613950"/>
            <a:ext cx="4377900" cy="3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Needfinding Presentation</a:t>
            </a:r>
            <a:endParaRPr/>
          </a:p>
        </p:txBody>
      </p:sp>
      <p:sp>
        <p:nvSpPr>
          <p:cNvPr id="456" name="Google Shape;456;p33"/>
          <p:cNvSpPr/>
          <p:nvPr/>
        </p:nvSpPr>
        <p:spPr>
          <a:xfrm>
            <a:off x="8133878" y="838874"/>
            <a:ext cx="178700" cy="178700"/>
          </a:xfrm>
          <a:custGeom>
            <a:rect b="b" l="l" r="r" t="t"/>
            <a:pathLst>
              <a:path extrusionOk="0" h="2162" w="2162">
                <a:moveTo>
                  <a:pt x="1081" y="0"/>
                </a:moveTo>
                <a:cubicBezTo>
                  <a:pt x="1081" y="923"/>
                  <a:pt x="898" y="1081"/>
                  <a:pt x="1" y="1081"/>
                </a:cubicBezTo>
                <a:cubicBezTo>
                  <a:pt x="898" y="1081"/>
                  <a:pt x="1081" y="1239"/>
                  <a:pt x="1081" y="2161"/>
                </a:cubicBezTo>
                <a:cubicBezTo>
                  <a:pt x="1081" y="1239"/>
                  <a:pt x="1239" y="1081"/>
                  <a:pt x="2162" y="1081"/>
                </a:cubicBezTo>
                <a:cubicBezTo>
                  <a:pt x="1239" y="1081"/>
                  <a:pt x="1081" y="923"/>
                  <a:pt x="1081" y="0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3"/>
          <p:cNvSpPr txBox="1"/>
          <p:nvPr/>
        </p:nvSpPr>
        <p:spPr>
          <a:xfrm>
            <a:off x="803300" y="1002957"/>
            <a:ext cx="1263900" cy="39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rPr>
              <a:t>CS 147</a:t>
            </a:r>
            <a:endParaRPr sz="1600">
              <a:solidFill>
                <a:schemeClr val="dk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cxnSp>
        <p:nvCxnSpPr>
          <p:cNvPr id="458" name="Google Shape;458;p33"/>
          <p:cNvCxnSpPr/>
          <p:nvPr/>
        </p:nvCxnSpPr>
        <p:spPr>
          <a:xfrm>
            <a:off x="713225" y="3485403"/>
            <a:ext cx="404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9" name="Google Shape;459;p33"/>
          <p:cNvSpPr/>
          <p:nvPr/>
        </p:nvSpPr>
        <p:spPr>
          <a:xfrm>
            <a:off x="803312" y="4393287"/>
            <a:ext cx="210698" cy="210719"/>
          </a:xfrm>
          <a:custGeom>
            <a:rect b="b" l="l" r="r" t="t"/>
            <a:pathLst>
              <a:path extrusionOk="0" h="2162" w="2162">
                <a:moveTo>
                  <a:pt x="1081" y="0"/>
                </a:moveTo>
                <a:cubicBezTo>
                  <a:pt x="1081" y="923"/>
                  <a:pt x="898" y="1081"/>
                  <a:pt x="1" y="1081"/>
                </a:cubicBezTo>
                <a:cubicBezTo>
                  <a:pt x="898" y="1081"/>
                  <a:pt x="1081" y="1239"/>
                  <a:pt x="1081" y="2161"/>
                </a:cubicBezTo>
                <a:cubicBezTo>
                  <a:pt x="1081" y="1239"/>
                  <a:pt x="1239" y="1081"/>
                  <a:pt x="2162" y="1081"/>
                </a:cubicBezTo>
                <a:cubicBezTo>
                  <a:pt x="1239" y="1081"/>
                  <a:pt x="1081" y="923"/>
                  <a:pt x="1081" y="0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0" name="Google Shape;460;p33"/>
          <p:cNvGrpSpPr/>
          <p:nvPr/>
        </p:nvGrpSpPr>
        <p:grpSpPr>
          <a:xfrm>
            <a:off x="5430070" y="2105072"/>
            <a:ext cx="3102085" cy="1834993"/>
            <a:chOff x="7317275" y="3875172"/>
            <a:chExt cx="1317457" cy="779323"/>
          </a:xfrm>
        </p:grpSpPr>
        <p:grpSp>
          <p:nvGrpSpPr>
            <p:cNvPr id="461" name="Google Shape;461;p33"/>
            <p:cNvGrpSpPr/>
            <p:nvPr/>
          </p:nvGrpSpPr>
          <p:grpSpPr>
            <a:xfrm>
              <a:off x="7317275" y="3946230"/>
              <a:ext cx="985085" cy="708265"/>
              <a:chOff x="-72525" y="2439592"/>
              <a:chExt cx="3299012" cy="2371951"/>
            </a:xfrm>
          </p:grpSpPr>
          <p:sp>
            <p:nvSpPr>
              <p:cNvPr id="462" name="Google Shape;462;p33"/>
              <p:cNvSpPr/>
              <p:nvPr/>
            </p:nvSpPr>
            <p:spPr>
              <a:xfrm>
                <a:off x="1327755" y="2548672"/>
                <a:ext cx="512717" cy="439772"/>
              </a:xfrm>
              <a:custGeom>
                <a:rect b="b" l="l" r="r" t="t"/>
                <a:pathLst>
                  <a:path extrusionOk="0" h="4830" w="5631">
                    <a:moveTo>
                      <a:pt x="2659" y="1"/>
                    </a:moveTo>
                    <a:cubicBezTo>
                      <a:pt x="2589" y="1"/>
                      <a:pt x="2519" y="5"/>
                      <a:pt x="2446" y="15"/>
                    </a:cubicBezTo>
                    <a:cubicBezTo>
                      <a:pt x="1" y="299"/>
                      <a:pt x="759" y="4804"/>
                      <a:pt x="759" y="4804"/>
                    </a:cubicBezTo>
                    <a:lnTo>
                      <a:pt x="5631" y="4830"/>
                    </a:lnTo>
                    <a:cubicBezTo>
                      <a:pt x="5631" y="4830"/>
                      <a:pt x="4911" y="1"/>
                      <a:pt x="2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33"/>
              <p:cNvSpPr/>
              <p:nvPr/>
            </p:nvSpPr>
            <p:spPr>
              <a:xfrm>
                <a:off x="150733" y="2439592"/>
                <a:ext cx="3075753" cy="2215520"/>
              </a:xfrm>
              <a:custGeom>
                <a:rect b="b" l="l" r="r" t="t"/>
                <a:pathLst>
                  <a:path extrusionOk="0" h="24333" w="33780">
                    <a:moveTo>
                      <a:pt x="6679" y="0"/>
                    </a:moveTo>
                    <a:cubicBezTo>
                      <a:pt x="6562" y="0"/>
                      <a:pt x="6444" y="41"/>
                      <a:pt x="6344" y="132"/>
                    </a:cubicBezTo>
                    <a:cubicBezTo>
                      <a:pt x="5579" y="764"/>
                      <a:pt x="4183" y="1763"/>
                      <a:pt x="2553" y="2394"/>
                    </a:cubicBezTo>
                    <a:cubicBezTo>
                      <a:pt x="0" y="3393"/>
                      <a:pt x="341" y="6584"/>
                      <a:pt x="341" y="6584"/>
                    </a:cubicBezTo>
                    <a:cubicBezTo>
                      <a:pt x="341" y="6584"/>
                      <a:pt x="10634" y="15240"/>
                      <a:pt x="13876" y="17610"/>
                    </a:cubicBezTo>
                    <a:cubicBezTo>
                      <a:pt x="17111" y="19979"/>
                      <a:pt x="19796" y="23378"/>
                      <a:pt x="19796" y="23378"/>
                    </a:cubicBezTo>
                    <a:cubicBezTo>
                      <a:pt x="19796" y="23378"/>
                      <a:pt x="25241" y="24333"/>
                      <a:pt x="28658" y="24333"/>
                    </a:cubicBezTo>
                    <a:cubicBezTo>
                      <a:pt x="29818" y="24333"/>
                      <a:pt x="30744" y="24223"/>
                      <a:pt x="31144" y="23928"/>
                    </a:cubicBezTo>
                    <a:lnTo>
                      <a:pt x="31694" y="23536"/>
                    </a:lnTo>
                    <a:cubicBezTo>
                      <a:pt x="31694" y="23536"/>
                      <a:pt x="33779" y="20718"/>
                      <a:pt x="30089" y="18772"/>
                    </a:cubicBezTo>
                    <a:cubicBezTo>
                      <a:pt x="26380" y="16820"/>
                      <a:pt x="20295" y="9711"/>
                      <a:pt x="19032" y="5977"/>
                    </a:cubicBezTo>
                    <a:cubicBezTo>
                      <a:pt x="19032" y="5977"/>
                      <a:pt x="18604" y="4789"/>
                      <a:pt x="17354" y="4789"/>
                    </a:cubicBezTo>
                    <a:cubicBezTo>
                      <a:pt x="17025" y="4789"/>
                      <a:pt x="16639" y="4872"/>
                      <a:pt x="16188" y="5080"/>
                    </a:cubicBezTo>
                    <a:cubicBezTo>
                      <a:pt x="15676" y="5313"/>
                      <a:pt x="14935" y="5455"/>
                      <a:pt x="14091" y="5455"/>
                    </a:cubicBezTo>
                    <a:cubicBezTo>
                      <a:pt x="11597" y="5455"/>
                      <a:pt x="8209" y="4211"/>
                      <a:pt x="7184" y="391"/>
                    </a:cubicBezTo>
                    <a:cubicBezTo>
                      <a:pt x="7118" y="151"/>
                      <a:pt x="6902" y="0"/>
                      <a:pt x="66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33"/>
              <p:cNvSpPr/>
              <p:nvPr/>
            </p:nvSpPr>
            <p:spPr>
              <a:xfrm>
                <a:off x="1521694" y="2927536"/>
                <a:ext cx="1292217" cy="1235731"/>
              </a:xfrm>
              <a:custGeom>
                <a:rect b="b" l="l" r="r" t="t"/>
                <a:pathLst>
                  <a:path extrusionOk="0" h="13572" w="14192">
                    <a:moveTo>
                      <a:pt x="19" y="0"/>
                    </a:moveTo>
                    <a:cubicBezTo>
                      <a:pt x="14" y="0"/>
                      <a:pt x="9" y="3"/>
                      <a:pt x="0" y="11"/>
                    </a:cubicBezTo>
                    <a:lnTo>
                      <a:pt x="0" y="37"/>
                    </a:lnTo>
                    <a:cubicBezTo>
                      <a:pt x="0" y="62"/>
                      <a:pt x="898" y="2747"/>
                      <a:pt x="2503" y="5673"/>
                    </a:cubicBezTo>
                    <a:cubicBezTo>
                      <a:pt x="3949" y="8384"/>
                      <a:pt x="6319" y="11884"/>
                      <a:pt x="9270" y="13123"/>
                    </a:cubicBezTo>
                    <a:cubicBezTo>
                      <a:pt x="10003" y="13413"/>
                      <a:pt x="10742" y="13571"/>
                      <a:pt x="11507" y="13571"/>
                    </a:cubicBezTo>
                    <a:cubicBezTo>
                      <a:pt x="12404" y="13571"/>
                      <a:pt x="13295" y="13356"/>
                      <a:pt x="14167" y="12914"/>
                    </a:cubicBezTo>
                    <a:cubicBezTo>
                      <a:pt x="14192" y="12914"/>
                      <a:pt x="14192" y="12882"/>
                      <a:pt x="14192" y="12882"/>
                    </a:cubicBezTo>
                    <a:cubicBezTo>
                      <a:pt x="14192" y="12857"/>
                      <a:pt x="14167" y="12857"/>
                      <a:pt x="14167" y="12857"/>
                    </a:cubicBezTo>
                    <a:cubicBezTo>
                      <a:pt x="13273" y="13302"/>
                      <a:pt x="12381" y="13521"/>
                      <a:pt x="11494" y="13521"/>
                    </a:cubicBezTo>
                    <a:cubicBezTo>
                      <a:pt x="10757" y="13521"/>
                      <a:pt x="10023" y="13370"/>
                      <a:pt x="9295" y="13072"/>
                    </a:cubicBezTo>
                    <a:cubicBezTo>
                      <a:pt x="6370" y="11834"/>
                      <a:pt x="4000" y="8358"/>
                      <a:pt x="2528" y="5648"/>
                    </a:cubicBezTo>
                    <a:cubicBezTo>
                      <a:pt x="948" y="2722"/>
                      <a:pt x="51" y="37"/>
                      <a:pt x="51" y="11"/>
                    </a:cubicBezTo>
                    <a:cubicBezTo>
                      <a:pt x="34" y="11"/>
                      <a:pt x="28" y="0"/>
                      <a:pt x="19" y="0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33"/>
              <p:cNvSpPr/>
              <p:nvPr/>
            </p:nvSpPr>
            <p:spPr>
              <a:xfrm>
                <a:off x="802570" y="3395083"/>
                <a:ext cx="1086256" cy="1019578"/>
              </a:xfrm>
              <a:custGeom>
                <a:rect b="b" l="l" r="r" t="t"/>
                <a:pathLst>
                  <a:path extrusionOk="0" h="11198" w="11930">
                    <a:moveTo>
                      <a:pt x="3187" y="0"/>
                    </a:moveTo>
                    <a:cubicBezTo>
                      <a:pt x="1380" y="0"/>
                      <a:pt x="0" y="513"/>
                      <a:pt x="0" y="513"/>
                    </a:cubicBezTo>
                    <a:lnTo>
                      <a:pt x="10533" y="11197"/>
                    </a:lnTo>
                    <a:cubicBezTo>
                      <a:pt x="10533" y="11197"/>
                      <a:pt x="11930" y="5643"/>
                      <a:pt x="8530" y="2118"/>
                    </a:cubicBezTo>
                    <a:cubicBezTo>
                      <a:pt x="6886" y="437"/>
                      <a:pt x="4855" y="0"/>
                      <a:pt x="3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33"/>
              <p:cNvSpPr/>
              <p:nvPr/>
            </p:nvSpPr>
            <p:spPr>
              <a:xfrm>
                <a:off x="-72525" y="3047450"/>
                <a:ext cx="3123556" cy="1764094"/>
              </a:xfrm>
              <a:custGeom>
                <a:rect b="b" l="l" r="r" t="t"/>
                <a:pathLst>
                  <a:path extrusionOk="0" h="19375" w="34305">
                    <a:moveTo>
                      <a:pt x="2946" y="0"/>
                    </a:moveTo>
                    <a:cubicBezTo>
                      <a:pt x="2775" y="0"/>
                      <a:pt x="2606" y="63"/>
                      <a:pt x="2477" y="192"/>
                    </a:cubicBezTo>
                    <a:cubicBezTo>
                      <a:pt x="1713" y="931"/>
                      <a:pt x="1" y="3092"/>
                      <a:pt x="2711" y="5405"/>
                    </a:cubicBezTo>
                    <a:cubicBezTo>
                      <a:pt x="6060" y="8280"/>
                      <a:pt x="10666" y="9487"/>
                      <a:pt x="13194" y="11856"/>
                    </a:cubicBezTo>
                    <a:cubicBezTo>
                      <a:pt x="15746" y="14226"/>
                      <a:pt x="17086" y="17941"/>
                      <a:pt x="21932" y="18573"/>
                    </a:cubicBezTo>
                    <a:cubicBezTo>
                      <a:pt x="24248" y="18873"/>
                      <a:pt x="26872" y="19375"/>
                      <a:pt x="29123" y="19375"/>
                    </a:cubicBezTo>
                    <a:cubicBezTo>
                      <a:pt x="31609" y="19375"/>
                      <a:pt x="33641" y="18763"/>
                      <a:pt x="34304" y="16595"/>
                    </a:cubicBezTo>
                    <a:lnTo>
                      <a:pt x="34304" y="16595"/>
                    </a:lnTo>
                    <a:cubicBezTo>
                      <a:pt x="34304" y="16595"/>
                      <a:pt x="32499" y="16916"/>
                      <a:pt x="30107" y="16916"/>
                    </a:cubicBezTo>
                    <a:cubicBezTo>
                      <a:pt x="26892" y="16916"/>
                      <a:pt x="22618" y="16336"/>
                      <a:pt x="20245" y="13619"/>
                    </a:cubicBezTo>
                    <a:cubicBezTo>
                      <a:pt x="16220" y="9013"/>
                      <a:pt x="8480" y="1746"/>
                      <a:pt x="3160" y="34"/>
                    </a:cubicBezTo>
                    <a:cubicBezTo>
                      <a:pt x="3090" y="11"/>
                      <a:pt x="3018" y="0"/>
                      <a:pt x="29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33"/>
              <p:cNvSpPr/>
              <p:nvPr/>
            </p:nvSpPr>
            <p:spPr>
              <a:xfrm>
                <a:off x="625384" y="2523542"/>
                <a:ext cx="956233" cy="579988"/>
              </a:xfrm>
              <a:custGeom>
                <a:rect b="b" l="l" r="r" t="t"/>
                <a:pathLst>
                  <a:path extrusionOk="0" h="6370" w="10502">
                    <a:moveTo>
                      <a:pt x="25" y="0"/>
                    </a:moveTo>
                    <a:lnTo>
                      <a:pt x="0" y="25"/>
                    </a:lnTo>
                    <a:cubicBezTo>
                      <a:pt x="25" y="51"/>
                      <a:pt x="474" y="1997"/>
                      <a:pt x="1997" y="3709"/>
                    </a:cubicBezTo>
                    <a:cubicBezTo>
                      <a:pt x="2894" y="4739"/>
                      <a:pt x="3974" y="5472"/>
                      <a:pt x="5213" y="5895"/>
                    </a:cubicBezTo>
                    <a:cubicBezTo>
                      <a:pt x="6104" y="6211"/>
                      <a:pt x="7083" y="6369"/>
                      <a:pt x="8132" y="6369"/>
                    </a:cubicBezTo>
                    <a:cubicBezTo>
                      <a:pt x="8871" y="6369"/>
                      <a:pt x="9661" y="6293"/>
                      <a:pt x="10476" y="6136"/>
                    </a:cubicBezTo>
                    <a:cubicBezTo>
                      <a:pt x="10501" y="6136"/>
                      <a:pt x="10501" y="6104"/>
                      <a:pt x="10501" y="6104"/>
                    </a:cubicBezTo>
                    <a:cubicBezTo>
                      <a:pt x="10501" y="6079"/>
                      <a:pt x="10501" y="6079"/>
                      <a:pt x="10476" y="6079"/>
                    </a:cubicBezTo>
                    <a:cubicBezTo>
                      <a:pt x="9636" y="6243"/>
                      <a:pt x="8862" y="6317"/>
                      <a:pt x="8150" y="6317"/>
                    </a:cubicBezTo>
                    <a:cubicBezTo>
                      <a:pt x="5096" y="6317"/>
                      <a:pt x="3186" y="4965"/>
                      <a:pt x="2054" y="3684"/>
                    </a:cubicBezTo>
                    <a:cubicBezTo>
                      <a:pt x="524" y="1972"/>
                      <a:pt x="51" y="25"/>
                      <a:pt x="51" y="25"/>
                    </a:cubicBezTo>
                    <a:cubicBezTo>
                      <a:pt x="51" y="0"/>
                      <a:pt x="51" y="0"/>
                      <a:pt x="25" y="0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33"/>
              <p:cNvSpPr/>
              <p:nvPr/>
            </p:nvSpPr>
            <p:spPr>
              <a:xfrm>
                <a:off x="2190740" y="3170733"/>
                <a:ext cx="91" cy="91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33"/>
              <p:cNvSpPr/>
              <p:nvPr/>
            </p:nvSpPr>
            <p:spPr>
              <a:xfrm>
                <a:off x="2329411" y="3942210"/>
                <a:ext cx="285450" cy="55358"/>
              </a:xfrm>
              <a:custGeom>
                <a:rect b="b" l="l" r="r" t="t"/>
                <a:pathLst>
                  <a:path extrusionOk="0" h="608" w="3135">
                    <a:moveTo>
                      <a:pt x="3109" y="1"/>
                    </a:moveTo>
                    <a:cubicBezTo>
                      <a:pt x="1896" y="532"/>
                      <a:pt x="241" y="557"/>
                      <a:pt x="58" y="557"/>
                    </a:cubicBezTo>
                    <a:lnTo>
                      <a:pt x="26" y="557"/>
                    </a:lnTo>
                    <a:cubicBezTo>
                      <a:pt x="1" y="557"/>
                      <a:pt x="1" y="557"/>
                      <a:pt x="1" y="582"/>
                    </a:cubicBezTo>
                    <a:cubicBezTo>
                      <a:pt x="1" y="582"/>
                      <a:pt x="1" y="607"/>
                      <a:pt x="26" y="607"/>
                    </a:cubicBezTo>
                    <a:lnTo>
                      <a:pt x="58" y="607"/>
                    </a:lnTo>
                    <a:cubicBezTo>
                      <a:pt x="241" y="607"/>
                      <a:pt x="1896" y="582"/>
                      <a:pt x="3109" y="58"/>
                    </a:cubicBezTo>
                    <a:cubicBezTo>
                      <a:pt x="3135" y="58"/>
                      <a:pt x="3135" y="32"/>
                      <a:pt x="3135" y="32"/>
                    </a:cubicBezTo>
                    <a:cubicBezTo>
                      <a:pt x="3135" y="1"/>
                      <a:pt x="3109" y="1"/>
                      <a:pt x="3109" y="1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33"/>
              <p:cNvSpPr/>
              <p:nvPr/>
            </p:nvSpPr>
            <p:spPr>
              <a:xfrm>
                <a:off x="2144759" y="3762748"/>
                <a:ext cx="285450" cy="55358"/>
              </a:xfrm>
              <a:custGeom>
                <a:rect b="b" l="l" r="r" t="t"/>
                <a:pathLst>
                  <a:path extrusionOk="0" h="608" w="3135">
                    <a:moveTo>
                      <a:pt x="3109" y="0"/>
                    </a:moveTo>
                    <a:cubicBezTo>
                      <a:pt x="1896" y="525"/>
                      <a:pt x="241" y="550"/>
                      <a:pt x="32" y="550"/>
                    </a:cubicBezTo>
                    <a:cubicBezTo>
                      <a:pt x="0" y="550"/>
                      <a:pt x="0" y="550"/>
                      <a:pt x="0" y="582"/>
                    </a:cubicBezTo>
                    <a:cubicBezTo>
                      <a:pt x="0" y="582"/>
                      <a:pt x="0" y="607"/>
                      <a:pt x="32" y="607"/>
                    </a:cubicBezTo>
                    <a:cubicBezTo>
                      <a:pt x="241" y="607"/>
                      <a:pt x="1896" y="582"/>
                      <a:pt x="3109" y="51"/>
                    </a:cubicBezTo>
                    <a:cubicBezTo>
                      <a:pt x="3134" y="51"/>
                      <a:pt x="3134" y="26"/>
                      <a:pt x="3134" y="26"/>
                    </a:cubicBezTo>
                    <a:cubicBezTo>
                      <a:pt x="3134" y="0"/>
                      <a:pt x="3109" y="0"/>
                      <a:pt x="3109" y="0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33"/>
              <p:cNvSpPr/>
              <p:nvPr/>
            </p:nvSpPr>
            <p:spPr>
              <a:xfrm>
                <a:off x="1975039" y="3575729"/>
                <a:ext cx="284903" cy="55358"/>
              </a:xfrm>
              <a:custGeom>
                <a:rect b="b" l="l" r="r" t="t"/>
                <a:pathLst>
                  <a:path extrusionOk="0" h="608" w="3129">
                    <a:moveTo>
                      <a:pt x="3103" y="1"/>
                    </a:moveTo>
                    <a:cubicBezTo>
                      <a:pt x="1896" y="525"/>
                      <a:pt x="234" y="551"/>
                      <a:pt x="51" y="551"/>
                    </a:cubicBezTo>
                    <a:lnTo>
                      <a:pt x="26" y="551"/>
                    </a:lnTo>
                    <a:cubicBezTo>
                      <a:pt x="0" y="551"/>
                      <a:pt x="0" y="551"/>
                      <a:pt x="0" y="582"/>
                    </a:cubicBezTo>
                    <a:cubicBezTo>
                      <a:pt x="0" y="582"/>
                      <a:pt x="0" y="607"/>
                      <a:pt x="26" y="607"/>
                    </a:cubicBezTo>
                    <a:lnTo>
                      <a:pt x="51" y="607"/>
                    </a:lnTo>
                    <a:cubicBezTo>
                      <a:pt x="234" y="607"/>
                      <a:pt x="1921" y="582"/>
                      <a:pt x="3128" y="51"/>
                    </a:cubicBezTo>
                    <a:lnTo>
                      <a:pt x="3128" y="26"/>
                    </a:lnTo>
                    <a:cubicBezTo>
                      <a:pt x="3128" y="1"/>
                      <a:pt x="3103" y="1"/>
                      <a:pt x="3103" y="1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33"/>
              <p:cNvSpPr/>
              <p:nvPr/>
            </p:nvSpPr>
            <p:spPr>
              <a:xfrm>
                <a:off x="1799583" y="3345643"/>
                <a:ext cx="285450" cy="52991"/>
              </a:xfrm>
              <a:custGeom>
                <a:rect b="b" l="l" r="r" t="t"/>
                <a:pathLst>
                  <a:path extrusionOk="0" h="582" w="3135">
                    <a:moveTo>
                      <a:pt x="3109" y="0"/>
                    </a:moveTo>
                    <a:cubicBezTo>
                      <a:pt x="1896" y="525"/>
                      <a:pt x="240" y="525"/>
                      <a:pt x="32" y="525"/>
                    </a:cubicBezTo>
                    <a:cubicBezTo>
                      <a:pt x="0" y="525"/>
                      <a:pt x="0" y="550"/>
                      <a:pt x="0" y="550"/>
                    </a:cubicBezTo>
                    <a:cubicBezTo>
                      <a:pt x="0" y="582"/>
                      <a:pt x="0" y="582"/>
                      <a:pt x="32" y="582"/>
                    </a:cubicBezTo>
                    <a:cubicBezTo>
                      <a:pt x="240" y="582"/>
                      <a:pt x="1896" y="582"/>
                      <a:pt x="3109" y="51"/>
                    </a:cubicBezTo>
                    <a:cubicBezTo>
                      <a:pt x="3134" y="26"/>
                      <a:pt x="3134" y="26"/>
                      <a:pt x="3134" y="0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33"/>
              <p:cNvSpPr/>
              <p:nvPr/>
            </p:nvSpPr>
            <p:spPr>
              <a:xfrm>
                <a:off x="1675298" y="3144237"/>
                <a:ext cx="285450" cy="55358"/>
              </a:xfrm>
              <a:custGeom>
                <a:rect b="b" l="l" r="r" t="t"/>
                <a:pathLst>
                  <a:path extrusionOk="0" h="608" w="3135">
                    <a:moveTo>
                      <a:pt x="3078" y="1"/>
                    </a:moveTo>
                    <a:cubicBezTo>
                      <a:pt x="1896" y="525"/>
                      <a:pt x="209" y="551"/>
                      <a:pt x="26" y="551"/>
                    </a:cubicBezTo>
                    <a:cubicBezTo>
                      <a:pt x="0" y="551"/>
                      <a:pt x="0" y="551"/>
                      <a:pt x="0" y="582"/>
                    </a:cubicBezTo>
                    <a:cubicBezTo>
                      <a:pt x="0" y="582"/>
                      <a:pt x="0" y="608"/>
                      <a:pt x="26" y="608"/>
                    </a:cubicBezTo>
                    <a:cubicBezTo>
                      <a:pt x="209" y="608"/>
                      <a:pt x="1896" y="582"/>
                      <a:pt x="3103" y="51"/>
                    </a:cubicBezTo>
                    <a:cubicBezTo>
                      <a:pt x="3134" y="51"/>
                      <a:pt x="3134" y="26"/>
                      <a:pt x="3134" y="26"/>
                    </a:cubicBezTo>
                    <a:cubicBezTo>
                      <a:pt x="3134" y="1"/>
                      <a:pt x="3103" y="1"/>
                      <a:pt x="3078" y="1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4" name="Google Shape;474;p33"/>
            <p:cNvGrpSpPr/>
            <p:nvPr/>
          </p:nvGrpSpPr>
          <p:grpSpPr>
            <a:xfrm>
              <a:off x="8034945" y="3875172"/>
              <a:ext cx="599786" cy="482083"/>
              <a:chOff x="-1526250" y="713531"/>
              <a:chExt cx="2716424" cy="2183347"/>
            </a:xfrm>
          </p:grpSpPr>
          <p:sp>
            <p:nvSpPr>
              <p:cNvPr id="475" name="Google Shape;475;p33"/>
              <p:cNvSpPr/>
              <p:nvPr/>
            </p:nvSpPr>
            <p:spPr>
              <a:xfrm>
                <a:off x="-1526250" y="713531"/>
                <a:ext cx="2716424" cy="2183347"/>
              </a:xfrm>
              <a:custGeom>
                <a:rect b="b" l="l" r="r" t="t"/>
                <a:pathLst>
                  <a:path extrusionOk="0" h="18609" w="23152">
                    <a:moveTo>
                      <a:pt x="11591" y="1"/>
                    </a:moveTo>
                    <a:cubicBezTo>
                      <a:pt x="4997" y="1"/>
                      <a:pt x="1" y="6849"/>
                      <a:pt x="3349" y="13804"/>
                    </a:cubicBezTo>
                    <a:cubicBezTo>
                      <a:pt x="4113" y="15434"/>
                      <a:pt x="5453" y="16774"/>
                      <a:pt x="7083" y="17538"/>
                    </a:cubicBezTo>
                    <a:cubicBezTo>
                      <a:pt x="8615" y="18276"/>
                      <a:pt x="10141" y="18608"/>
                      <a:pt x="11590" y="18608"/>
                    </a:cubicBezTo>
                    <a:cubicBezTo>
                      <a:pt x="18165" y="18608"/>
                      <a:pt x="23151" y="11763"/>
                      <a:pt x="19828" y="4800"/>
                    </a:cubicBezTo>
                    <a:cubicBezTo>
                      <a:pt x="19038" y="3163"/>
                      <a:pt x="17724" y="1849"/>
                      <a:pt x="16087" y="1059"/>
                    </a:cubicBezTo>
                    <a:cubicBezTo>
                      <a:pt x="14559" y="330"/>
                      <a:pt x="13036" y="1"/>
                      <a:pt x="115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33"/>
              <p:cNvSpPr/>
              <p:nvPr/>
            </p:nvSpPr>
            <p:spPr>
              <a:xfrm>
                <a:off x="-565561" y="788152"/>
                <a:ext cx="1482817" cy="896382"/>
              </a:xfrm>
              <a:custGeom>
                <a:rect b="b" l="l" r="r" t="t"/>
                <a:pathLst>
                  <a:path extrusionOk="0" h="7640" w="12638">
                    <a:moveTo>
                      <a:pt x="1" y="0"/>
                    </a:moveTo>
                    <a:lnTo>
                      <a:pt x="1" y="25"/>
                    </a:lnTo>
                    <a:cubicBezTo>
                      <a:pt x="1" y="57"/>
                      <a:pt x="740" y="2212"/>
                      <a:pt x="2661" y="4189"/>
                    </a:cubicBezTo>
                    <a:cubicBezTo>
                      <a:pt x="3792" y="5346"/>
                      <a:pt x="5113" y="6243"/>
                      <a:pt x="6560" y="6818"/>
                    </a:cubicBezTo>
                    <a:cubicBezTo>
                      <a:pt x="7899" y="7374"/>
                      <a:pt x="9403" y="7639"/>
                      <a:pt x="11008" y="7639"/>
                    </a:cubicBezTo>
                    <a:cubicBezTo>
                      <a:pt x="11532" y="7639"/>
                      <a:pt x="12063" y="7608"/>
                      <a:pt x="12613" y="7557"/>
                    </a:cubicBezTo>
                    <a:cubicBezTo>
                      <a:pt x="12613" y="7557"/>
                      <a:pt x="12638" y="7557"/>
                      <a:pt x="12638" y="7532"/>
                    </a:cubicBezTo>
                    <a:cubicBezTo>
                      <a:pt x="12638" y="7507"/>
                      <a:pt x="12613" y="7507"/>
                      <a:pt x="12613" y="7507"/>
                    </a:cubicBezTo>
                    <a:cubicBezTo>
                      <a:pt x="12056" y="7568"/>
                      <a:pt x="11522" y="7596"/>
                      <a:pt x="11011" y="7596"/>
                    </a:cubicBezTo>
                    <a:cubicBezTo>
                      <a:pt x="6933" y="7596"/>
                      <a:pt x="4284" y="5775"/>
                      <a:pt x="2718" y="4164"/>
                    </a:cubicBezTo>
                    <a:cubicBezTo>
                      <a:pt x="791" y="2161"/>
                      <a:pt x="58" y="25"/>
                      <a:pt x="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33"/>
              <p:cNvSpPr/>
              <p:nvPr/>
            </p:nvSpPr>
            <p:spPr>
              <a:xfrm>
                <a:off x="-960607" y="1041582"/>
                <a:ext cx="1828940" cy="1143356"/>
              </a:xfrm>
              <a:custGeom>
                <a:rect b="b" l="l" r="r" t="t"/>
                <a:pathLst>
                  <a:path extrusionOk="0" h="9745" w="15588">
                    <a:moveTo>
                      <a:pt x="107" y="1"/>
                    </a:moveTo>
                    <a:cubicBezTo>
                      <a:pt x="107" y="1"/>
                      <a:pt x="82" y="1"/>
                      <a:pt x="82" y="26"/>
                    </a:cubicBezTo>
                    <a:cubicBezTo>
                      <a:pt x="82" y="26"/>
                      <a:pt x="0" y="999"/>
                      <a:pt x="657" y="2370"/>
                    </a:cubicBezTo>
                    <a:cubicBezTo>
                      <a:pt x="1264" y="3609"/>
                      <a:pt x="2660" y="5504"/>
                      <a:pt x="5819" y="7293"/>
                    </a:cubicBezTo>
                    <a:cubicBezTo>
                      <a:pt x="9004" y="9081"/>
                      <a:pt x="11481" y="9586"/>
                      <a:pt x="12978" y="9713"/>
                    </a:cubicBezTo>
                    <a:cubicBezTo>
                      <a:pt x="13269" y="9713"/>
                      <a:pt x="13509" y="9744"/>
                      <a:pt x="13743" y="9744"/>
                    </a:cubicBezTo>
                    <a:cubicBezTo>
                      <a:pt x="14899" y="9744"/>
                      <a:pt x="15563" y="9504"/>
                      <a:pt x="15563" y="9504"/>
                    </a:cubicBezTo>
                    <a:cubicBezTo>
                      <a:pt x="15588" y="9504"/>
                      <a:pt x="15588" y="9479"/>
                      <a:pt x="15588" y="9479"/>
                    </a:cubicBezTo>
                    <a:cubicBezTo>
                      <a:pt x="15563" y="9454"/>
                      <a:pt x="15563" y="9454"/>
                      <a:pt x="15531" y="9454"/>
                    </a:cubicBezTo>
                    <a:cubicBezTo>
                      <a:pt x="15531" y="9454"/>
                      <a:pt x="14880" y="9684"/>
                      <a:pt x="13669" y="9684"/>
                    </a:cubicBezTo>
                    <a:cubicBezTo>
                      <a:pt x="13463" y="9684"/>
                      <a:pt x="13241" y="9678"/>
                      <a:pt x="13004" y="9662"/>
                    </a:cubicBezTo>
                    <a:cubicBezTo>
                      <a:pt x="11481" y="9529"/>
                      <a:pt x="9004" y="9030"/>
                      <a:pt x="5845" y="7242"/>
                    </a:cubicBezTo>
                    <a:cubicBezTo>
                      <a:pt x="2685" y="5448"/>
                      <a:pt x="1314" y="3584"/>
                      <a:pt x="714" y="2345"/>
                    </a:cubicBezTo>
                    <a:cubicBezTo>
                      <a:pt x="51" y="974"/>
                      <a:pt x="133" y="26"/>
                      <a:pt x="133" y="26"/>
                    </a:cubicBezTo>
                    <a:cubicBezTo>
                      <a:pt x="133" y="1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33"/>
              <p:cNvSpPr/>
              <p:nvPr/>
            </p:nvSpPr>
            <p:spPr>
              <a:xfrm>
                <a:off x="-1232693" y="1554661"/>
                <a:ext cx="1813452" cy="1068384"/>
              </a:xfrm>
              <a:custGeom>
                <a:rect b="b" l="l" r="r" t="t"/>
                <a:pathLst>
                  <a:path extrusionOk="0" h="9106" w="15456">
                    <a:moveTo>
                      <a:pt x="32" y="0"/>
                    </a:moveTo>
                    <a:lnTo>
                      <a:pt x="0" y="26"/>
                    </a:lnTo>
                    <a:cubicBezTo>
                      <a:pt x="0" y="51"/>
                      <a:pt x="133" y="1049"/>
                      <a:pt x="923" y="2370"/>
                    </a:cubicBezTo>
                    <a:cubicBezTo>
                      <a:pt x="1662" y="3577"/>
                      <a:pt x="3134" y="5340"/>
                      <a:pt x="5977" y="6736"/>
                    </a:cubicBezTo>
                    <a:cubicBezTo>
                      <a:pt x="9111" y="8316"/>
                      <a:pt x="11797" y="9106"/>
                      <a:pt x="13933" y="9106"/>
                    </a:cubicBezTo>
                    <a:cubicBezTo>
                      <a:pt x="14457" y="9106"/>
                      <a:pt x="14956" y="9055"/>
                      <a:pt x="15430" y="8973"/>
                    </a:cubicBezTo>
                    <a:cubicBezTo>
                      <a:pt x="15455" y="8948"/>
                      <a:pt x="15455" y="8948"/>
                      <a:pt x="15455" y="8922"/>
                    </a:cubicBezTo>
                    <a:lnTo>
                      <a:pt x="15430" y="8922"/>
                    </a:lnTo>
                    <a:cubicBezTo>
                      <a:pt x="14972" y="9015"/>
                      <a:pt x="14482" y="9061"/>
                      <a:pt x="13960" y="9061"/>
                    </a:cubicBezTo>
                    <a:cubicBezTo>
                      <a:pt x="11814" y="9061"/>
                      <a:pt x="9139" y="8277"/>
                      <a:pt x="6003" y="6711"/>
                    </a:cubicBezTo>
                    <a:cubicBezTo>
                      <a:pt x="3191" y="5289"/>
                      <a:pt x="1712" y="3552"/>
                      <a:pt x="979" y="2338"/>
                    </a:cubicBezTo>
                    <a:cubicBezTo>
                      <a:pt x="190" y="1024"/>
                      <a:pt x="57" y="26"/>
                      <a:pt x="57" y="26"/>
                    </a:cubicBezTo>
                    <a:cubicBezTo>
                      <a:pt x="57" y="0"/>
                      <a:pt x="57" y="0"/>
                      <a:pt x="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33"/>
              <p:cNvSpPr/>
              <p:nvPr/>
            </p:nvSpPr>
            <p:spPr>
              <a:xfrm>
                <a:off x="-1164525" y="2247135"/>
                <a:ext cx="1038019" cy="648000"/>
              </a:xfrm>
              <a:custGeom>
                <a:rect b="b" l="l" r="r" t="t"/>
                <a:pathLst>
                  <a:path extrusionOk="0" h="5523" w="8847">
                    <a:moveTo>
                      <a:pt x="13" y="0"/>
                    </a:moveTo>
                    <a:cubicBezTo>
                      <a:pt x="7" y="0"/>
                      <a:pt x="0" y="6"/>
                      <a:pt x="0" y="19"/>
                    </a:cubicBezTo>
                    <a:lnTo>
                      <a:pt x="0" y="44"/>
                    </a:lnTo>
                    <a:cubicBezTo>
                      <a:pt x="26" y="101"/>
                      <a:pt x="4000" y="4865"/>
                      <a:pt x="8821" y="5522"/>
                    </a:cubicBezTo>
                    <a:cubicBezTo>
                      <a:pt x="8846" y="5522"/>
                      <a:pt x="8846" y="5522"/>
                      <a:pt x="8846" y="5497"/>
                    </a:cubicBezTo>
                    <a:cubicBezTo>
                      <a:pt x="8846" y="5497"/>
                      <a:pt x="8846" y="5472"/>
                      <a:pt x="8821" y="5472"/>
                    </a:cubicBezTo>
                    <a:cubicBezTo>
                      <a:pt x="4032" y="4808"/>
                      <a:pt x="83" y="70"/>
                      <a:pt x="26" y="19"/>
                    </a:cubicBezTo>
                    <a:cubicBezTo>
                      <a:pt x="26" y="6"/>
                      <a:pt x="19" y="0"/>
                      <a:pt x="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33"/>
              <p:cNvSpPr/>
              <p:nvPr/>
            </p:nvSpPr>
            <p:spPr>
              <a:xfrm>
                <a:off x="-21389" y="809623"/>
                <a:ext cx="645902" cy="426368"/>
              </a:xfrm>
              <a:custGeom>
                <a:rect b="b" l="l" r="r" t="t"/>
                <a:pathLst>
                  <a:path extrusionOk="0" h="3634" w="5505">
                    <a:moveTo>
                      <a:pt x="999" y="57"/>
                    </a:moveTo>
                    <a:cubicBezTo>
                      <a:pt x="1606" y="57"/>
                      <a:pt x="2503" y="373"/>
                      <a:pt x="3343" y="923"/>
                    </a:cubicBezTo>
                    <a:cubicBezTo>
                      <a:pt x="4632" y="1769"/>
                      <a:pt x="5447" y="2844"/>
                      <a:pt x="5131" y="3349"/>
                    </a:cubicBezTo>
                    <a:cubicBezTo>
                      <a:pt x="5030" y="3507"/>
                      <a:pt x="4815" y="3583"/>
                      <a:pt x="4499" y="3583"/>
                    </a:cubicBezTo>
                    <a:cubicBezTo>
                      <a:pt x="3893" y="3583"/>
                      <a:pt x="3002" y="3267"/>
                      <a:pt x="2187" y="2717"/>
                    </a:cubicBezTo>
                    <a:cubicBezTo>
                      <a:pt x="866" y="1871"/>
                      <a:pt x="51" y="790"/>
                      <a:pt x="367" y="291"/>
                    </a:cubicBezTo>
                    <a:cubicBezTo>
                      <a:pt x="475" y="133"/>
                      <a:pt x="683" y="57"/>
                      <a:pt x="999" y="57"/>
                    </a:cubicBezTo>
                    <a:close/>
                    <a:moveTo>
                      <a:pt x="999" y="0"/>
                    </a:moveTo>
                    <a:cubicBezTo>
                      <a:pt x="683" y="0"/>
                      <a:pt x="449" y="82"/>
                      <a:pt x="342" y="266"/>
                    </a:cubicBezTo>
                    <a:cubicBezTo>
                      <a:pt x="1" y="790"/>
                      <a:pt x="816" y="1927"/>
                      <a:pt x="2130" y="2768"/>
                    </a:cubicBezTo>
                    <a:cubicBezTo>
                      <a:pt x="3002" y="3318"/>
                      <a:pt x="3868" y="3633"/>
                      <a:pt x="4499" y="3633"/>
                    </a:cubicBezTo>
                    <a:cubicBezTo>
                      <a:pt x="4815" y="3633"/>
                      <a:pt x="5056" y="3558"/>
                      <a:pt x="5188" y="3374"/>
                    </a:cubicBezTo>
                    <a:cubicBezTo>
                      <a:pt x="5504" y="2844"/>
                      <a:pt x="4683" y="1713"/>
                      <a:pt x="3368" y="872"/>
                    </a:cubicBezTo>
                    <a:cubicBezTo>
                      <a:pt x="2503" y="316"/>
                      <a:pt x="1631" y="0"/>
                      <a:pt x="9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Google Shape;795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6339" l="0" r="0" t="26339"/>
          <a:stretch/>
        </p:blipFill>
        <p:spPr>
          <a:xfrm>
            <a:off x="1708289" y="1614125"/>
            <a:ext cx="1280700" cy="1280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6" name="Google Shape;796;p42"/>
          <p:cNvSpPr txBox="1"/>
          <p:nvPr>
            <p:ph idx="3" type="subTitle"/>
          </p:nvPr>
        </p:nvSpPr>
        <p:spPr>
          <a:xfrm>
            <a:off x="3761238" y="2954196"/>
            <a:ext cx="1808100" cy="4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Rishi</a:t>
            </a:r>
            <a:endParaRPr sz="2100"/>
          </a:p>
        </p:txBody>
      </p:sp>
      <p:sp>
        <p:nvSpPr>
          <p:cNvPr id="797" name="Google Shape;797;p42"/>
          <p:cNvSpPr txBox="1"/>
          <p:nvPr>
            <p:ph idx="4" type="subTitle"/>
          </p:nvPr>
        </p:nvSpPr>
        <p:spPr>
          <a:xfrm>
            <a:off x="859775" y="2956450"/>
            <a:ext cx="2977800" cy="4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Jill</a:t>
            </a:r>
            <a:endParaRPr sz="2100"/>
          </a:p>
        </p:txBody>
      </p:sp>
      <p:sp>
        <p:nvSpPr>
          <p:cNvPr id="798" name="Google Shape;798;p42"/>
          <p:cNvSpPr txBox="1"/>
          <p:nvPr>
            <p:ph type="title"/>
          </p:nvPr>
        </p:nvSpPr>
        <p:spPr>
          <a:xfrm>
            <a:off x="720000" y="707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interviewees</a:t>
            </a:r>
            <a:endParaRPr/>
          </a:p>
        </p:txBody>
      </p:sp>
      <p:sp>
        <p:nvSpPr>
          <p:cNvPr id="799" name="Google Shape;799;p42"/>
          <p:cNvSpPr txBox="1"/>
          <p:nvPr>
            <p:ph idx="1" type="subTitle"/>
          </p:nvPr>
        </p:nvSpPr>
        <p:spPr>
          <a:xfrm>
            <a:off x="3761245" y="3118975"/>
            <a:ext cx="18081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</a:t>
            </a:r>
            <a:r>
              <a:rPr lang="en"/>
              <a:t> at JHU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 yrs old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Baltimore, MD</a:t>
            </a:r>
            <a:endParaRPr/>
          </a:p>
        </p:txBody>
      </p:sp>
      <p:sp>
        <p:nvSpPr>
          <p:cNvPr id="800" name="Google Shape;800;p42"/>
          <p:cNvSpPr txBox="1"/>
          <p:nvPr>
            <p:ph idx="2" type="subTitle"/>
          </p:nvPr>
        </p:nvSpPr>
        <p:spPr>
          <a:xfrm>
            <a:off x="1444637" y="3118975"/>
            <a:ext cx="18081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Journalist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45 yrs old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Stanford, CA</a:t>
            </a:r>
            <a:endParaRPr/>
          </a:p>
        </p:txBody>
      </p:sp>
      <p:sp>
        <p:nvSpPr>
          <p:cNvPr id="801" name="Google Shape;801;p42"/>
          <p:cNvSpPr/>
          <p:nvPr/>
        </p:nvSpPr>
        <p:spPr>
          <a:xfrm>
            <a:off x="8039878" y="4304949"/>
            <a:ext cx="178700" cy="178700"/>
          </a:xfrm>
          <a:custGeom>
            <a:rect b="b" l="l" r="r" t="t"/>
            <a:pathLst>
              <a:path extrusionOk="0" h="2162" w="2162">
                <a:moveTo>
                  <a:pt x="1081" y="0"/>
                </a:moveTo>
                <a:cubicBezTo>
                  <a:pt x="1081" y="923"/>
                  <a:pt x="898" y="1081"/>
                  <a:pt x="1" y="1081"/>
                </a:cubicBezTo>
                <a:cubicBezTo>
                  <a:pt x="898" y="1081"/>
                  <a:pt x="1081" y="1239"/>
                  <a:pt x="1081" y="2161"/>
                </a:cubicBezTo>
                <a:cubicBezTo>
                  <a:pt x="1081" y="1239"/>
                  <a:pt x="1239" y="1081"/>
                  <a:pt x="2162" y="1081"/>
                </a:cubicBezTo>
                <a:cubicBezTo>
                  <a:pt x="1239" y="1081"/>
                  <a:pt x="1081" y="923"/>
                  <a:pt x="1081" y="0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2" name="Google Shape;802;p42"/>
          <p:cNvGrpSpPr/>
          <p:nvPr/>
        </p:nvGrpSpPr>
        <p:grpSpPr>
          <a:xfrm>
            <a:off x="719998" y="425144"/>
            <a:ext cx="479068" cy="488681"/>
            <a:chOff x="163498" y="1730269"/>
            <a:chExt cx="479068" cy="488681"/>
          </a:xfrm>
        </p:grpSpPr>
        <p:sp>
          <p:nvSpPr>
            <p:cNvPr id="803" name="Google Shape;803;p42"/>
            <p:cNvSpPr/>
            <p:nvPr/>
          </p:nvSpPr>
          <p:spPr>
            <a:xfrm>
              <a:off x="163498" y="1730269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2"/>
            <p:cNvSpPr/>
            <p:nvPr/>
          </p:nvSpPr>
          <p:spPr>
            <a:xfrm>
              <a:off x="463866" y="2040251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42"/>
          <p:cNvGrpSpPr/>
          <p:nvPr/>
        </p:nvGrpSpPr>
        <p:grpSpPr>
          <a:xfrm>
            <a:off x="-1241375" y="3370580"/>
            <a:ext cx="985085" cy="708265"/>
            <a:chOff x="-72525" y="2439592"/>
            <a:chExt cx="3299012" cy="2371951"/>
          </a:xfrm>
        </p:grpSpPr>
        <p:sp>
          <p:nvSpPr>
            <p:cNvPr id="806" name="Google Shape;806;p42"/>
            <p:cNvSpPr/>
            <p:nvPr/>
          </p:nvSpPr>
          <p:spPr>
            <a:xfrm>
              <a:off x="1327755" y="2548672"/>
              <a:ext cx="512717" cy="439772"/>
            </a:xfrm>
            <a:custGeom>
              <a:rect b="b" l="l" r="r" t="t"/>
              <a:pathLst>
                <a:path extrusionOk="0" h="4830" w="5631">
                  <a:moveTo>
                    <a:pt x="2659" y="1"/>
                  </a:moveTo>
                  <a:cubicBezTo>
                    <a:pt x="2589" y="1"/>
                    <a:pt x="2519" y="5"/>
                    <a:pt x="2446" y="15"/>
                  </a:cubicBezTo>
                  <a:cubicBezTo>
                    <a:pt x="1" y="299"/>
                    <a:pt x="759" y="4804"/>
                    <a:pt x="759" y="4804"/>
                  </a:cubicBezTo>
                  <a:lnTo>
                    <a:pt x="5631" y="4830"/>
                  </a:lnTo>
                  <a:cubicBezTo>
                    <a:pt x="5631" y="4830"/>
                    <a:pt x="4911" y="1"/>
                    <a:pt x="265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2"/>
            <p:cNvSpPr/>
            <p:nvPr/>
          </p:nvSpPr>
          <p:spPr>
            <a:xfrm>
              <a:off x="150733" y="2439592"/>
              <a:ext cx="3075753" cy="2215520"/>
            </a:xfrm>
            <a:custGeom>
              <a:rect b="b" l="l" r="r" t="t"/>
              <a:pathLst>
                <a:path extrusionOk="0" h="24333" w="33780">
                  <a:moveTo>
                    <a:pt x="6679" y="0"/>
                  </a:moveTo>
                  <a:cubicBezTo>
                    <a:pt x="6562" y="0"/>
                    <a:pt x="6444" y="41"/>
                    <a:pt x="6344" y="132"/>
                  </a:cubicBezTo>
                  <a:cubicBezTo>
                    <a:pt x="5579" y="764"/>
                    <a:pt x="4183" y="1763"/>
                    <a:pt x="2553" y="2394"/>
                  </a:cubicBezTo>
                  <a:cubicBezTo>
                    <a:pt x="0" y="3393"/>
                    <a:pt x="341" y="6584"/>
                    <a:pt x="341" y="6584"/>
                  </a:cubicBezTo>
                  <a:cubicBezTo>
                    <a:pt x="341" y="6584"/>
                    <a:pt x="10634" y="15240"/>
                    <a:pt x="13876" y="17610"/>
                  </a:cubicBezTo>
                  <a:cubicBezTo>
                    <a:pt x="17111" y="19979"/>
                    <a:pt x="19796" y="23378"/>
                    <a:pt x="19796" y="23378"/>
                  </a:cubicBezTo>
                  <a:cubicBezTo>
                    <a:pt x="19796" y="23378"/>
                    <a:pt x="25241" y="24333"/>
                    <a:pt x="28658" y="24333"/>
                  </a:cubicBezTo>
                  <a:cubicBezTo>
                    <a:pt x="29818" y="24333"/>
                    <a:pt x="30744" y="24223"/>
                    <a:pt x="31144" y="23928"/>
                  </a:cubicBezTo>
                  <a:lnTo>
                    <a:pt x="31694" y="23536"/>
                  </a:lnTo>
                  <a:cubicBezTo>
                    <a:pt x="31694" y="23536"/>
                    <a:pt x="33779" y="20718"/>
                    <a:pt x="30089" y="18772"/>
                  </a:cubicBezTo>
                  <a:cubicBezTo>
                    <a:pt x="26380" y="16820"/>
                    <a:pt x="20295" y="9711"/>
                    <a:pt x="19032" y="5977"/>
                  </a:cubicBezTo>
                  <a:cubicBezTo>
                    <a:pt x="19032" y="5977"/>
                    <a:pt x="18604" y="4789"/>
                    <a:pt x="17354" y="4789"/>
                  </a:cubicBezTo>
                  <a:cubicBezTo>
                    <a:pt x="17025" y="4789"/>
                    <a:pt x="16639" y="4872"/>
                    <a:pt x="16188" y="5080"/>
                  </a:cubicBezTo>
                  <a:cubicBezTo>
                    <a:pt x="15676" y="5313"/>
                    <a:pt x="14935" y="5455"/>
                    <a:pt x="14091" y="5455"/>
                  </a:cubicBezTo>
                  <a:cubicBezTo>
                    <a:pt x="11597" y="5455"/>
                    <a:pt x="8209" y="4211"/>
                    <a:pt x="7184" y="391"/>
                  </a:cubicBezTo>
                  <a:cubicBezTo>
                    <a:pt x="7118" y="151"/>
                    <a:pt x="6902" y="0"/>
                    <a:pt x="667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2"/>
            <p:cNvSpPr/>
            <p:nvPr/>
          </p:nvSpPr>
          <p:spPr>
            <a:xfrm>
              <a:off x="1521694" y="2927536"/>
              <a:ext cx="1292217" cy="1235731"/>
            </a:xfrm>
            <a:custGeom>
              <a:rect b="b" l="l" r="r" t="t"/>
              <a:pathLst>
                <a:path extrusionOk="0" h="13572" w="14192">
                  <a:moveTo>
                    <a:pt x="19" y="0"/>
                  </a:moveTo>
                  <a:cubicBezTo>
                    <a:pt x="14" y="0"/>
                    <a:pt x="9" y="3"/>
                    <a:pt x="0" y="11"/>
                  </a:cubicBezTo>
                  <a:lnTo>
                    <a:pt x="0" y="37"/>
                  </a:lnTo>
                  <a:cubicBezTo>
                    <a:pt x="0" y="62"/>
                    <a:pt x="898" y="2747"/>
                    <a:pt x="2503" y="5673"/>
                  </a:cubicBezTo>
                  <a:cubicBezTo>
                    <a:pt x="3949" y="8384"/>
                    <a:pt x="6319" y="11884"/>
                    <a:pt x="9270" y="13123"/>
                  </a:cubicBezTo>
                  <a:cubicBezTo>
                    <a:pt x="10003" y="13413"/>
                    <a:pt x="10742" y="13571"/>
                    <a:pt x="11507" y="13571"/>
                  </a:cubicBezTo>
                  <a:cubicBezTo>
                    <a:pt x="12404" y="13571"/>
                    <a:pt x="13295" y="13356"/>
                    <a:pt x="14167" y="12914"/>
                  </a:cubicBezTo>
                  <a:cubicBezTo>
                    <a:pt x="14192" y="12914"/>
                    <a:pt x="14192" y="12882"/>
                    <a:pt x="14192" y="12882"/>
                  </a:cubicBezTo>
                  <a:cubicBezTo>
                    <a:pt x="14192" y="12857"/>
                    <a:pt x="14167" y="12857"/>
                    <a:pt x="14167" y="12857"/>
                  </a:cubicBezTo>
                  <a:cubicBezTo>
                    <a:pt x="13273" y="13302"/>
                    <a:pt x="12381" y="13521"/>
                    <a:pt x="11494" y="13521"/>
                  </a:cubicBezTo>
                  <a:cubicBezTo>
                    <a:pt x="10757" y="13521"/>
                    <a:pt x="10023" y="13370"/>
                    <a:pt x="9295" y="13072"/>
                  </a:cubicBezTo>
                  <a:cubicBezTo>
                    <a:pt x="6370" y="11834"/>
                    <a:pt x="4000" y="8358"/>
                    <a:pt x="2528" y="5648"/>
                  </a:cubicBezTo>
                  <a:cubicBezTo>
                    <a:pt x="948" y="2722"/>
                    <a:pt x="51" y="37"/>
                    <a:pt x="51" y="11"/>
                  </a:cubicBezTo>
                  <a:cubicBezTo>
                    <a:pt x="34" y="11"/>
                    <a:pt x="28" y="0"/>
                    <a:pt x="19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2"/>
            <p:cNvSpPr/>
            <p:nvPr/>
          </p:nvSpPr>
          <p:spPr>
            <a:xfrm>
              <a:off x="802570" y="3395083"/>
              <a:ext cx="1086256" cy="1019578"/>
            </a:xfrm>
            <a:custGeom>
              <a:rect b="b" l="l" r="r" t="t"/>
              <a:pathLst>
                <a:path extrusionOk="0" h="11198" w="11930">
                  <a:moveTo>
                    <a:pt x="3187" y="0"/>
                  </a:moveTo>
                  <a:cubicBezTo>
                    <a:pt x="1380" y="0"/>
                    <a:pt x="0" y="513"/>
                    <a:pt x="0" y="513"/>
                  </a:cubicBezTo>
                  <a:lnTo>
                    <a:pt x="10533" y="11197"/>
                  </a:lnTo>
                  <a:cubicBezTo>
                    <a:pt x="10533" y="11197"/>
                    <a:pt x="11930" y="5643"/>
                    <a:pt x="8530" y="2118"/>
                  </a:cubicBezTo>
                  <a:cubicBezTo>
                    <a:pt x="6886" y="437"/>
                    <a:pt x="4855" y="0"/>
                    <a:pt x="318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2"/>
            <p:cNvSpPr/>
            <p:nvPr/>
          </p:nvSpPr>
          <p:spPr>
            <a:xfrm>
              <a:off x="-72525" y="3047450"/>
              <a:ext cx="3123556" cy="1764094"/>
            </a:xfrm>
            <a:custGeom>
              <a:rect b="b" l="l" r="r" t="t"/>
              <a:pathLst>
                <a:path extrusionOk="0" h="19375" w="34305">
                  <a:moveTo>
                    <a:pt x="2946" y="0"/>
                  </a:moveTo>
                  <a:cubicBezTo>
                    <a:pt x="2775" y="0"/>
                    <a:pt x="2606" y="63"/>
                    <a:pt x="2477" y="192"/>
                  </a:cubicBezTo>
                  <a:cubicBezTo>
                    <a:pt x="1713" y="931"/>
                    <a:pt x="1" y="3092"/>
                    <a:pt x="2711" y="5405"/>
                  </a:cubicBezTo>
                  <a:cubicBezTo>
                    <a:pt x="6060" y="8280"/>
                    <a:pt x="10666" y="9487"/>
                    <a:pt x="13194" y="11856"/>
                  </a:cubicBezTo>
                  <a:cubicBezTo>
                    <a:pt x="15746" y="14226"/>
                    <a:pt x="17086" y="17941"/>
                    <a:pt x="21932" y="18573"/>
                  </a:cubicBezTo>
                  <a:cubicBezTo>
                    <a:pt x="24248" y="18873"/>
                    <a:pt x="26872" y="19375"/>
                    <a:pt x="29123" y="19375"/>
                  </a:cubicBezTo>
                  <a:cubicBezTo>
                    <a:pt x="31609" y="19375"/>
                    <a:pt x="33641" y="18763"/>
                    <a:pt x="34304" y="16595"/>
                  </a:cubicBezTo>
                  <a:lnTo>
                    <a:pt x="34304" y="16595"/>
                  </a:lnTo>
                  <a:cubicBezTo>
                    <a:pt x="34304" y="16595"/>
                    <a:pt x="32499" y="16916"/>
                    <a:pt x="30107" y="16916"/>
                  </a:cubicBezTo>
                  <a:cubicBezTo>
                    <a:pt x="26892" y="16916"/>
                    <a:pt x="22618" y="16336"/>
                    <a:pt x="20245" y="13619"/>
                  </a:cubicBezTo>
                  <a:cubicBezTo>
                    <a:pt x="16220" y="9013"/>
                    <a:pt x="8480" y="1746"/>
                    <a:pt x="3160" y="34"/>
                  </a:cubicBezTo>
                  <a:cubicBezTo>
                    <a:pt x="3090" y="11"/>
                    <a:pt x="3018" y="0"/>
                    <a:pt x="294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2"/>
            <p:cNvSpPr/>
            <p:nvPr/>
          </p:nvSpPr>
          <p:spPr>
            <a:xfrm>
              <a:off x="625384" y="2523542"/>
              <a:ext cx="956233" cy="579988"/>
            </a:xfrm>
            <a:custGeom>
              <a:rect b="b" l="l" r="r" t="t"/>
              <a:pathLst>
                <a:path extrusionOk="0" h="6370" w="10502">
                  <a:moveTo>
                    <a:pt x="25" y="0"/>
                  </a:moveTo>
                  <a:lnTo>
                    <a:pt x="0" y="25"/>
                  </a:lnTo>
                  <a:cubicBezTo>
                    <a:pt x="25" y="51"/>
                    <a:pt x="474" y="1997"/>
                    <a:pt x="1997" y="3709"/>
                  </a:cubicBezTo>
                  <a:cubicBezTo>
                    <a:pt x="2894" y="4739"/>
                    <a:pt x="3974" y="5472"/>
                    <a:pt x="5213" y="5895"/>
                  </a:cubicBezTo>
                  <a:cubicBezTo>
                    <a:pt x="6104" y="6211"/>
                    <a:pt x="7083" y="6369"/>
                    <a:pt x="8132" y="6369"/>
                  </a:cubicBezTo>
                  <a:cubicBezTo>
                    <a:pt x="8871" y="6369"/>
                    <a:pt x="9661" y="6293"/>
                    <a:pt x="10476" y="6136"/>
                  </a:cubicBezTo>
                  <a:cubicBezTo>
                    <a:pt x="10501" y="6136"/>
                    <a:pt x="10501" y="6104"/>
                    <a:pt x="10501" y="6104"/>
                  </a:cubicBezTo>
                  <a:cubicBezTo>
                    <a:pt x="10501" y="6079"/>
                    <a:pt x="10501" y="6079"/>
                    <a:pt x="10476" y="6079"/>
                  </a:cubicBezTo>
                  <a:cubicBezTo>
                    <a:pt x="9636" y="6243"/>
                    <a:pt x="8862" y="6317"/>
                    <a:pt x="8150" y="6317"/>
                  </a:cubicBezTo>
                  <a:cubicBezTo>
                    <a:pt x="5096" y="6317"/>
                    <a:pt x="3186" y="4965"/>
                    <a:pt x="2054" y="3684"/>
                  </a:cubicBezTo>
                  <a:cubicBezTo>
                    <a:pt x="524" y="1972"/>
                    <a:pt x="51" y="25"/>
                    <a:pt x="51" y="25"/>
                  </a:cubicBezTo>
                  <a:cubicBezTo>
                    <a:pt x="51" y="0"/>
                    <a:pt x="51" y="0"/>
                    <a:pt x="25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2"/>
            <p:cNvSpPr/>
            <p:nvPr/>
          </p:nvSpPr>
          <p:spPr>
            <a:xfrm>
              <a:off x="2190740" y="3170733"/>
              <a:ext cx="91" cy="9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2"/>
            <p:cNvSpPr/>
            <p:nvPr/>
          </p:nvSpPr>
          <p:spPr>
            <a:xfrm>
              <a:off x="2329411" y="3942210"/>
              <a:ext cx="285450" cy="55358"/>
            </a:xfrm>
            <a:custGeom>
              <a:rect b="b" l="l" r="r" t="t"/>
              <a:pathLst>
                <a:path extrusionOk="0" h="608" w="3135">
                  <a:moveTo>
                    <a:pt x="3109" y="1"/>
                  </a:moveTo>
                  <a:cubicBezTo>
                    <a:pt x="1896" y="532"/>
                    <a:pt x="241" y="557"/>
                    <a:pt x="58" y="557"/>
                  </a:cubicBezTo>
                  <a:lnTo>
                    <a:pt x="26" y="557"/>
                  </a:lnTo>
                  <a:cubicBezTo>
                    <a:pt x="1" y="557"/>
                    <a:pt x="1" y="557"/>
                    <a:pt x="1" y="582"/>
                  </a:cubicBezTo>
                  <a:cubicBezTo>
                    <a:pt x="1" y="582"/>
                    <a:pt x="1" y="607"/>
                    <a:pt x="26" y="607"/>
                  </a:cubicBezTo>
                  <a:lnTo>
                    <a:pt x="58" y="607"/>
                  </a:lnTo>
                  <a:cubicBezTo>
                    <a:pt x="241" y="607"/>
                    <a:pt x="1896" y="582"/>
                    <a:pt x="3109" y="58"/>
                  </a:cubicBezTo>
                  <a:cubicBezTo>
                    <a:pt x="3135" y="58"/>
                    <a:pt x="3135" y="32"/>
                    <a:pt x="3135" y="32"/>
                  </a:cubicBezTo>
                  <a:cubicBezTo>
                    <a:pt x="3135" y="1"/>
                    <a:pt x="3109" y="1"/>
                    <a:pt x="3109" y="1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2"/>
            <p:cNvSpPr/>
            <p:nvPr/>
          </p:nvSpPr>
          <p:spPr>
            <a:xfrm>
              <a:off x="2144759" y="3762748"/>
              <a:ext cx="285450" cy="55358"/>
            </a:xfrm>
            <a:custGeom>
              <a:rect b="b" l="l" r="r" t="t"/>
              <a:pathLst>
                <a:path extrusionOk="0" h="608" w="3135">
                  <a:moveTo>
                    <a:pt x="3109" y="0"/>
                  </a:moveTo>
                  <a:cubicBezTo>
                    <a:pt x="1896" y="525"/>
                    <a:pt x="241" y="550"/>
                    <a:pt x="32" y="550"/>
                  </a:cubicBezTo>
                  <a:cubicBezTo>
                    <a:pt x="0" y="550"/>
                    <a:pt x="0" y="550"/>
                    <a:pt x="0" y="582"/>
                  </a:cubicBezTo>
                  <a:cubicBezTo>
                    <a:pt x="0" y="582"/>
                    <a:pt x="0" y="607"/>
                    <a:pt x="32" y="607"/>
                  </a:cubicBezTo>
                  <a:cubicBezTo>
                    <a:pt x="241" y="607"/>
                    <a:pt x="1896" y="582"/>
                    <a:pt x="3109" y="51"/>
                  </a:cubicBezTo>
                  <a:cubicBezTo>
                    <a:pt x="3134" y="51"/>
                    <a:pt x="3134" y="26"/>
                    <a:pt x="3134" y="26"/>
                  </a:cubicBezTo>
                  <a:cubicBezTo>
                    <a:pt x="3134" y="0"/>
                    <a:pt x="3109" y="0"/>
                    <a:pt x="3109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2"/>
            <p:cNvSpPr/>
            <p:nvPr/>
          </p:nvSpPr>
          <p:spPr>
            <a:xfrm>
              <a:off x="1975039" y="3575729"/>
              <a:ext cx="284903" cy="55358"/>
            </a:xfrm>
            <a:custGeom>
              <a:rect b="b" l="l" r="r" t="t"/>
              <a:pathLst>
                <a:path extrusionOk="0" h="608" w="3129">
                  <a:moveTo>
                    <a:pt x="3103" y="1"/>
                  </a:moveTo>
                  <a:cubicBezTo>
                    <a:pt x="1896" y="525"/>
                    <a:pt x="234" y="551"/>
                    <a:pt x="51" y="551"/>
                  </a:cubicBezTo>
                  <a:lnTo>
                    <a:pt x="26" y="551"/>
                  </a:lnTo>
                  <a:cubicBezTo>
                    <a:pt x="0" y="551"/>
                    <a:pt x="0" y="551"/>
                    <a:pt x="0" y="582"/>
                  </a:cubicBezTo>
                  <a:cubicBezTo>
                    <a:pt x="0" y="582"/>
                    <a:pt x="0" y="607"/>
                    <a:pt x="26" y="607"/>
                  </a:cubicBezTo>
                  <a:lnTo>
                    <a:pt x="51" y="607"/>
                  </a:lnTo>
                  <a:cubicBezTo>
                    <a:pt x="234" y="607"/>
                    <a:pt x="1921" y="582"/>
                    <a:pt x="3128" y="51"/>
                  </a:cubicBezTo>
                  <a:lnTo>
                    <a:pt x="3128" y="26"/>
                  </a:lnTo>
                  <a:cubicBezTo>
                    <a:pt x="3128" y="1"/>
                    <a:pt x="3103" y="1"/>
                    <a:pt x="3103" y="1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2"/>
            <p:cNvSpPr/>
            <p:nvPr/>
          </p:nvSpPr>
          <p:spPr>
            <a:xfrm>
              <a:off x="1799583" y="3345643"/>
              <a:ext cx="285450" cy="52991"/>
            </a:xfrm>
            <a:custGeom>
              <a:rect b="b" l="l" r="r" t="t"/>
              <a:pathLst>
                <a:path extrusionOk="0" h="582" w="3135">
                  <a:moveTo>
                    <a:pt x="3109" y="0"/>
                  </a:moveTo>
                  <a:cubicBezTo>
                    <a:pt x="1896" y="525"/>
                    <a:pt x="240" y="525"/>
                    <a:pt x="32" y="525"/>
                  </a:cubicBezTo>
                  <a:cubicBezTo>
                    <a:pt x="0" y="525"/>
                    <a:pt x="0" y="550"/>
                    <a:pt x="0" y="550"/>
                  </a:cubicBezTo>
                  <a:cubicBezTo>
                    <a:pt x="0" y="582"/>
                    <a:pt x="0" y="582"/>
                    <a:pt x="32" y="582"/>
                  </a:cubicBezTo>
                  <a:cubicBezTo>
                    <a:pt x="240" y="582"/>
                    <a:pt x="1896" y="582"/>
                    <a:pt x="3109" y="51"/>
                  </a:cubicBezTo>
                  <a:cubicBezTo>
                    <a:pt x="3134" y="26"/>
                    <a:pt x="3134" y="26"/>
                    <a:pt x="3134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2"/>
            <p:cNvSpPr/>
            <p:nvPr/>
          </p:nvSpPr>
          <p:spPr>
            <a:xfrm>
              <a:off x="1675298" y="3144237"/>
              <a:ext cx="285450" cy="55358"/>
            </a:xfrm>
            <a:custGeom>
              <a:rect b="b" l="l" r="r" t="t"/>
              <a:pathLst>
                <a:path extrusionOk="0" h="608" w="3135">
                  <a:moveTo>
                    <a:pt x="3078" y="1"/>
                  </a:moveTo>
                  <a:cubicBezTo>
                    <a:pt x="1896" y="525"/>
                    <a:pt x="209" y="551"/>
                    <a:pt x="26" y="551"/>
                  </a:cubicBezTo>
                  <a:cubicBezTo>
                    <a:pt x="0" y="551"/>
                    <a:pt x="0" y="551"/>
                    <a:pt x="0" y="582"/>
                  </a:cubicBezTo>
                  <a:cubicBezTo>
                    <a:pt x="0" y="582"/>
                    <a:pt x="0" y="608"/>
                    <a:pt x="26" y="608"/>
                  </a:cubicBezTo>
                  <a:cubicBezTo>
                    <a:pt x="209" y="608"/>
                    <a:pt x="1896" y="582"/>
                    <a:pt x="3103" y="51"/>
                  </a:cubicBezTo>
                  <a:cubicBezTo>
                    <a:pt x="3134" y="51"/>
                    <a:pt x="3134" y="26"/>
                    <a:pt x="3134" y="26"/>
                  </a:cubicBezTo>
                  <a:cubicBezTo>
                    <a:pt x="3134" y="1"/>
                    <a:pt x="3103" y="1"/>
                    <a:pt x="3078" y="1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8" name="Google Shape;818;p42"/>
          <p:cNvSpPr txBox="1"/>
          <p:nvPr>
            <p:ph idx="3" type="subTitle"/>
          </p:nvPr>
        </p:nvSpPr>
        <p:spPr>
          <a:xfrm>
            <a:off x="5990601" y="2956450"/>
            <a:ext cx="2007600" cy="4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Anissa</a:t>
            </a:r>
            <a:endParaRPr sz="2100"/>
          </a:p>
        </p:txBody>
      </p:sp>
      <p:sp>
        <p:nvSpPr>
          <p:cNvPr id="819" name="Google Shape;819;p42"/>
          <p:cNvSpPr txBox="1"/>
          <p:nvPr>
            <p:ph idx="1" type="subTitle"/>
          </p:nvPr>
        </p:nvSpPr>
        <p:spPr>
          <a:xfrm>
            <a:off x="6077870" y="3118970"/>
            <a:ext cx="18081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Scientist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 yrs old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 Francisco, CA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0" name="Google Shape;820;p42"/>
          <p:cNvGrpSpPr/>
          <p:nvPr/>
        </p:nvGrpSpPr>
        <p:grpSpPr>
          <a:xfrm rot="10800000">
            <a:off x="771521" y="3005000"/>
            <a:ext cx="1097803" cy="2036245"/>
            <a:chOff x="5566996" y="1098750"/>
            <a:chExt cx="1097803" cy="2036245"/>
          </a:xfrm>
        </p:grpSpPr>
        <p:sp>
          <p:nvSpPr>
            <p:cNvPr id="821" name="Google Shape;821;p42"/>
            <p:cNvSpPr/>
            <p:nvPr/>
          </p:nvSpPr>
          <p:spPr>
            <a:xfrm>
              <a:off x="5566996" y="1300816"/>
              <a:ext cx="253429" cy="407403"/>
            </a:xfrm>
            <a:custGeom>
              <a:rect b="b" l="l" r="r" t="t"/>
              <a:pathLst>
                <a:path extrusionOk="0" h="9692" w="6029">
                  <a:moveTo>
                    <a:pt x="3369" y="1"/>
                  </a:moveTo>
                  <a:lnTo>
                    <a:pt x="3027" y="841"/>
                  </a:lnTo>
                  <a:cubicBezTo>
                    <a:pt x="2945" y="1056"/>
                    <a:pt x="2895" y="1290"/>
                    <a:pt x="2920" y="1530"/>
                  </a:cubicBezTo>
                  <a:cubicBezTo>
                    <a:pt x="2945" y="1846"/>
                    <a:pt x="2869" y="2396"/>
                    <a:pt x="2421" y="3027"/>
                  </a:cubicBezTo>
                  <a:cubicBezTo>
                    <a:pt x="2080" y="3501"/>
                    <a:pt x="1789" y="4026"/>
                    <a:pt x="1549" y="4582"/>
                  </a:cubicBezTo>
                  <a:cubicBezTo>
                    <a:pt x="1106" y="5763"/>
                    <a:pt x="342" y="7691"/>
                    <a:pt x="77" y="8373"/>
                  </a:cubicBezTo>
                  <a:cubicBezTo>
                    <a:pt x="1" y="8556"/>
                    <a:pt x="51" y="8739"/>
                    <a:pt x="209" y="8847"/>
                  </a:cubicBezTo>
                  <a:cubicBezTo>
                    <a:pt x="841" y="9346"/>
                    <a:pt x="1549" y="9637"/>
                    <a:pt x="2313" y="9687"/>
                  </a:cubicBezTo>
                  <a:cubicBezTo>
                    <a:pt x="2332" y="9690"/>
                    <a:pt x="2351" y="9691"/>
                    <a:pt x="2369" y="9691"/>
                  </a:cubicBezTo>
                  <a:cubicBezTo>
                    <a:pt x="2534" y="9691"/>
                    <a:pt x="2691" y="9593"/>
                    <a:pt x="2737" y="9428"/>
                  </a:cubicBezTo>
                  <a:lnTo>
                    <a:pt x="4234" y="5637"/>
                  </a:lnTo>
                  <a:cubicBezTo>
                    <a:pt x="4449" y="5081"/>
                    <a:pt x="4582" y="4474"/>
                    <a:pt x="4658" y="3899"/>
                  </a:cubicBezTo>
                  <a:cubicBezTo>
                    <a:pt x="4765" y="3135"/>
                    <a:pt x="5081" y="2686"/>
                    <a:pt x="5315" y="2478"/>
                  </a:cubicBezTo>
                  <a:cubicBezTo>
                    <a:pt x="5473" y="2288"/>
                    <a:pt x="5605" y="2105"/>
                    <a:pt x="5713" y="1871"/>
                  </a:cubicBezTo>
                  <a:lnTo>
                    <a:pt x="6029" y="1056"/>
                  </a:lnTo>
                  <a:lnTo>
                    <a:pt x="4708" y="525"/>
                  </a:lnTo>
                  <a:lnTo>
                    <a:pt x="4658" y="525"/>
                  </a:lnTo>
                  <a:lnTo>
                    <a:pt x="3369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2"/>
            <p:cNvSpPr/>
            <p:nvPr/>
          </p:nvSpPr>
          <p:spPr>
            <a:xfrm>
              <a:off x="5706429" y="1298672"/>
              <a:ext cx="116143" cy="48592"/>
            </a:xfrm>
            <a:custGeom>
              <a:rect b="b" l="l" r="r" t="t"/>
              <a:pathLst>
                <a:path extrusionOk="0" h="1156" w="2763">
                  <a:moveTo>
                    <a:pt x="194" y="0"/>
                  </a:moveTo>
                  <a:cubicBezTo>
                    <a:pt x="109" y="0"/>
                    <a:pt x="58" y="17"/>
                    <a:pt x="52" y="52"/>
                  </a:cubicBezTo>
                  <a:cubicBezTo>
                    <a:pt x="1" y="184"/>
                    <a:pt x="551" y="526"/>
                    <a:pt x="1290" y="816"/>
                  </a:cubicBezTo>
                  <a:cubicBezTo>
                    <a:pt x="1831" y="1031"/>
                    <a:pt x="2317" y="1156"/>
                    <a:pt x="2557" y="1156"/>
                  </a:cubicBezTo>
                  <a:cubicBezTo>
                    <a:pt x="2642" y="1156"/>
                    <a:pt x="2697" y="1140"/>
                    <a:pt x="2712" y="1107"/>
                  </a:cubicBezTo>
                  <a:cubicBezTo>
                    <a:pt x="2762" y="974"/>
                    <a:pt x="2213" y="633"/>
                    <a:pt x="1473" y="342"/>
                  </a:cubicBezTo>
                  <a:cubicBezTo>
                    <a:pt x="929" y="129"/>
                    <a:pt x="430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2"/>
            <p:cNvSpPr/>
            <p:nvPr/>
          </p:nvSpPr>
          <p:spPr>
            <a:xfrm>
              <a:off x="5694239" y="1320741"/>
              <a:ext cx="118497" cy="58765"/>
            </a:xfrm>
            <a:custGeom>
              <a:rect b="b" l="l" r="r" t="t"/>
              <a:pathLst>
                <a:path extrusionOk="0" h="1398" w="2819">
                  <a:moveTo>
                    <a:pt x="158" y="1"/>
                  </a:moveTo>
                  <a:lnTo>
                    <a:pt x="0" y="367"/>
                  </a:lnTo>
                  <a:cubicBezTo>
                    <a:pt x="1397" y="1372"/>
                    <a:pt x="2686" y="1397"/>
                    <a:pt x="2686" y="1397"/>
                  </a:cubicBezTo>
                  <a:lnTo>
                    <a:pt x="2818" y="1056"/>
                  </a:lnTo>
                  <a:cubicBezTo>
                    <a:pt x="1239" y="898"/>
                    <a:pt x="158" y="1"/>
                    <a:pt x="15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2"/>
            <p:cNvSpPr/>
            <p:nvPr/>
          </p:nvSpPr>
          <p:spPr>
            <a:xfrm>
              <a:off x="5589065" y="1590862"/>
              <a:ext cx="117404" cy="59816"/>
            </a:xfrm>
            <a:custGeom>
              <a:rect b="b" l="l" r="r" t="t"/>
              <a:pathLst>
                <a:path extrusionOk="0" h="1423" w="2793">
                  <a:moveTo>
                    <a:pt x="133" y="1"/>
                  </a:moveTo>
                  <a:lnTo>
                    <a:pt x="0" y="367"/>
                  </a:lnTo>
                  <a:cubicBezTo>
                    <a:pt x="1371" y="1366"/>
                    <a:pt x="2660" y="1422"/>
                    <a:pt x="2660" y="1422"/>
                  </a:cubicBezTo>
                  <a:lnTo>
                    <a:pt x="2793" y="1050"/>
                  </a:lnTo>
                  <a:cubicBezTo>
                    <a:pt x="1239" y="892"/>
                    <a:pt x="133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2"/>
            <p:cNvSpPr/>
            <p:nvPr/>
          </p:nvSpPr>
          <p:spPr>
            <a:xfrm>
              <a:off x="5578976" y="1616083"/>
              <a:ext cx="118497" cy="58765"/>
            </a:xfrm>
            <a:custGeom>
              <a:rect b="b" l="l" r="r" t="t"/>
              <a:pathLst>
                <a:path extrusionOk="0" h="1398" w="2819">
                  <a:moveTo>
                    <a:pt x="133" y="1"/>
                  </a:moveTo>
                  <a:lnTo>
                    <a:pt x="0" y="348"/>
                  </a:lnTo>
                  <a:cubicBezTo>
                    <a:pt x="1396" y="1347"/>
                    <a:pt x="2660" y="1397"/>
                    <a:pt x="2660" y="1397"/>
                  </a:cubicBezTo>
                  <a:lnTo>
                    <a:pt x="2818" y="1056"/>
                  </a:lnTo>
                  <a:cubicBezTo>
                    <a:pt x="1239" y="898"/>
                    <a:pt x="133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2"/>
            <p:cNvSpPr/>
            <p:nvPr/>
          </p:nvSpPr>
          <p:spPr>
            <a:xfrm>
              <a:off x="6337262" y="2752897"/>
              <a:ext cx="327537" cy="382098"/>
            </a:xfrm>
            <a:custGeom>
              <a:rect b="b" l="l" r="r" t="t"/>
              <a:pathLst>
                <a:path extrusionOk="0" h="9090" w="7792">
                  <a:moveTo>
                    <a:pt x="2288" y="1"/>
                  </a:moveTo>
                  <a:lnTo>
                    <a:pt x="1157" y="841"/>
                  </a:lnTo>
                  <a:lnTo>
                    <a:pt x="1132" y="866"/>
                  </a:lnTo>
                  <a:lnTo>
                    <a:pt x="1" y="1707"/>
                  </a:lnTo>
                  <a:lnTo>
                    <a:pt x="525" y="2421"/>
                  </a:lnTo>
                  <a:cubicBezTo>
                    <a:pt x="683" y="2604"/>
                    <a:pt x="841" y="2762"/>
                    <a:pt x="1050" y="2894"/>
                  </a:cubicBezTo>
                  <a:cubicBezTo>
                    <a:pt x="1340" y="3052"/>
                    <a:pt x="1764" y="3394"/>
                    <a:pt x="2079" y="4108"/>
                  </a:cubicBezTo>
                  <a:cubicBezTo>
                    <a:pt x="2288" y="4657"/>
                    <a:pt x="2579" y="5182"/>
                    <a:pt x="2945" y="5656"/>
                  </a:cubicBezTo>
                  <a:cubicBezTo>
                    <a:pt x="3710" y="6686"/>
                    <a:pt x="4923" y="8316"/>
                    <a:pt x="5371" y="8922"/>
                  </a:cubicBezTo>
                  <a:cubicBezTo>
                    <a:pt x="5459" y="9032"/>
                    <a:pt x="5577" y="9090"/>
                    <a:pt x="5694" y="9090"/>
                  </a:cubicBezTo>
                  <a:cubicBezTo>
                    <a:pt x="5745" y="9090"/>
                    <a:pt x="5797" y="9078"/>
                    <a:pt x="5845" y="9055"/>
                  </a:cubicBezTo>
                  <a:cubicBezTo>
                    <a:pt x="6578" y="8764"/>
                    <a:pt x="7210" y="8341"/>
                    <a:pt x="7684" y="7709"/>
                  </a:cubicBezTo>
                  <a:cubicBezTo>
                    <a:pt x="7791" y="7551"/>
                    <a:pt x="7791" y="7368"/>
                    <a:pt x="7684" y="7210"/>
                  </a:cubicBezTo>
                  <a:lnTo>
                    <a:pt x="5239" y="3950"/>
                  </a:lnTo>
                  <a:cubicBezTo>
                    <a:pt x="4866" y="3444"/>
                    <a:pt x="4449" y="3027"/>
                    <a:pt x="4000" y="2654"/>
                  </a:cubicBezTo>
                  <a:cubicBezTo>
                    <a:pt x="3394" y="2180"/>
                    <a:pt x="3185" y="1656"/>
                    <a:pt x="3128" y="1340"/>
                  </a:cubicBezTo>
                  <a:cubicBezTo>
                    <a:pt x="3078" y="1132"/>
                    <a:pt x="2970" y="891"/>
                    <a:pt x="2844" y="708"/>
                  </a:cubicBezTo>
                  <a:lnTo>
                    <a:pt x="228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2"/>
            <p:cNvSpPr/>
            <p:nvPr/>
          </p:nvSpPr>
          <p:spPr>
            <a:xfrm>
              <a:off x="6333815" y="2751972"/>
              <a:ext cx="103112" cy="73603"/>
            </a:xfrm>
            <a:custGeom>
              <a:rect b="b" l="l" r="r" t="t"/>
              <a:pathLst>
                <a:path extrusionOk="0" h="1751" w="2453">
                  <a:moveTo>
                    <a:pt x="2310" y="0"/>
                  </a:moveTo>
                  <a:cubicBezTo>
                    <a:pt x="2130" y="0"/>
                    <a:pt x="1624" y="272"/>
                    <a:pt x="1081" y="680"/>
                  </a:cubicBezTo>
                  <a:cubicBezTo>
                    <a:pt x="449" y="1154"/>
                    <a:pt x="1" y="1628"/>
                    <a:pt x="83" y="1729"/>
                  </a:cubicBezTo>
                  <a:cubicBezTo>
                    <a:pt x="93" y="1744"/>
                    <a:pt x="114" y="1751"/>
                    <a:pt x="143" y="1751"/>
                  </a:cubicBezTo>
                  <a:cubicBezTo>
                    <a:pt x="322" y="1751"/>
                    <a:pt x="828" y="1479"/>
                    <a:pt x="1372" y="1071"/>
                  </a:cubicBezTo>
                  <a:cubicBezTo>
                    <a:pt x="2003" y="598"/>
                    <a:pt x="2452" y="124"/>
                    <a:pt x="2370" y="23"/>
                  </a:cubicBezTo>
                  <a:cubicBezTo>
                    <a:pt x="2359" y="8"/>
                    <a:pt x="2339" y="0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2"/>
            <p:cNvSpPr/>
            <p:nvPr/>
          </p:nvSpPr>
          <p:spPr>
            <a:xfrm>
              <a:off x="6349200" y="2769375"/>
              <a:ext cx="107652" cy="85289"/>
            </a:xfrm>
            <a:custGeom>
              <a:rect b="b" l="l" r="r" t="t"/>
              <a:pathLst>
                <a:path extrusionOk="0" h="2029" w="2561">
                  <a:moveTo>
                    <a:pt x="2320" y="0"/>
                  </a:moveTo>
                  <a:cubicBezTo>
                    <a:pt x="1347" y="1264"/>
                    <a:pt x="1" y="1738"/>
                    <a:pt x="1" y="1738"/>
                  </a:cubicBezTo>
                  <a:lnTo>
                    <a:pt x="241" y="2029"/>
                  </a:lnTo>
                  <a:cubicBezTo>
                    <a:pt x="1821" y="1371"/>
                    <a:pt x="2560" y="316"/>
                    <a:pt x="2560" y="316"/>
                  </a:cubicBezTo>
                  <a:lnTo>
                    <a:pt x="232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2"/>
            <p:cNvSpPr/>
            <p:nvPr/>
          </p:nvSpPr>
          <p:spPr>
            <a:xfrm>
              <a:off x="6523187" y="3002841"/>
              <a:ext cx="106307" cy="85289"/>
            </a:xfrm>
            <a:custGeom>
              <a:rect b="b" l="l" r="r" t="t"/>
              <a:pathLst>
                <a:path extrusionOk="0" h="2029" w="2529">
                  <a:moveTo>
                    <a:pt x="2313" y="0"/>
                  </a:moveTo>
                  <a:cubicBezTo>
                    <a:pt x="1340" y="1239"/>
                    <a:pt x="1" y="1713"/>
                    <a:pt x="1" y="1713"/>
                  </a:cubicBezTo>
                  <a:lnTo>
                    <a:pt x="234" y="2029"/>
                  </a:lnTo>
                  <a:cubicBezTo>
                    <a:pt x="1814" y="1372"/>
                    <a:pt x="2528" y="291"/>
                    <a:pt x="2528" y="291"/>
                  </a:cubicBezTo>
                  <a:lnTo>
                    <a:pt x="23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2"/>
            <p:cNvSpPr/>
            <p:nvPr/>
          </p:nvSpPr>
          <p:spPr>
            <a:xfrm>
              <a:off x="6539665" y="3023817"/>
              <a:ext cx="106264" cy="85289"/>
            </a:xfrm>
            <a:custGeom>
              <a:rect b="b" l="l" r="r" t="t"/>
              <a:pathLst>
                <a:path extrusionOk="0" h="2029" w="2528">
                  <a:moveTo>
                    <a:pt x="2294" y="1"/>
                  </a:moveTo>
                  <a:cubicBezTo>
                    <a:pt x="1315" y="1264"/>
                    <a:pt x="0" y="1713"/>
                    <a:pt x="0" y="1713"/>
                  </a:cubicBezTo>
                  <a:lnTo>
                    <a:pt x="241" y="2029"/>
                  </a:lnTo>
                  <a:cubicBezTo>
                    <a:pt x="1820" y="1372"/>
                    <a:pt x="2528" y="316"/>
                    <a:pt x="2528" y="316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2"/>
            <p:cNvSpPr/>
            <p:nvPr/>
          </p:nvSpPr>
          <p:spPr>
            <a:xfrm>
              <a:off x="5749474" y="1098750"/>
              <a:ext cx="861129" cy="1699307"/>
            </a:xfrm>
            <a:custGeom>
              <a:rect b="b" l="l" r="r" t="t"/>
              <a:pathLst>
                <a:path extrusionOk="0" h="40426" w="20486">
                  <a:moveTo>
                    <a:pt x="11823" y="3677"/>
                  </a:moveTo>
                  <a:cubicBezTo>
                    <a:pt x="12189" y="3677"/>
                    <a:pt x="12587" y="3702"/>
                    <a:pt x="12928" y="3753"/>
                  </a:cubicBezTo>
                  <a:lnTo>
                    <a:pt x="13061" y="3753"/>
                  </a:lnTo>
                  <a:cubicBezTo>
                    <a:pt x="13086" y="3860"/>
                    <a:pt x="13086" y="3993"/>
                    <a:pt x="13112" y="4094"/>
                  </a:cubicBezTo>
                  <a:cubicBezTo>
                    <a:pt x="13162" y="5358"/>
                    <a:pt x="12530" y="6621"/>
                    <a:pt x="11481" y="7335"/>
                  </a:cubicBezTo>
                  <a:cubicBezTo>
                    <a:pt x="11066" y="7615"/>
                    <a:pt x="10513" y="7787"/>
                    <a:pt x="9983" y="7787"/>
                  </a:cubicBezTo>
                  <a:cubicBezTo>
                    <a:pt x="9474" y="7787"/>
                    <a:pt x="8986" y="7628"/>
                    <a:pt x="8663" y="7253"/>
                  </a:cubicBezTo>
                  <a:cubicBezTo>
                    <a:pt x="8297" y="6836"/>
                    <a:pt x="8265" y="6337"/>
                    <a:pt x="8322" y="5989"/>
                  </a:cubicBezTo>
                  <a:cubicBezTo>
                    <a:pt x="8398" y="5332"/>
                    <a:pt x="8796" y="4675"/>
                    <a:pt x="9346" y="4309"/>
                  </a:cubicBezTo>
                  <a:cubicBezTo>
                    <a:pt x="10085" y="3809"/>
                    <a:pt x="10982" y="3677"/>
                    <a:pt x="11823" y="3677"/>
                  </a:cubicBezTo>
                  <a:close/>
                  <a:moveTo>
                    <a:pt x="8376" y="0"/>
                  </a:moveTo>
                  <a:cubicBezTo>
                    <a:pt x="5119" y="0"/>
                    <a:pt x="1345" y="1696"/>
                    <a:pt x="51" y="5124"/>
                  </a:cubicBezTo>
                  <a:cubicBezTo>
                    <a:pt x="1" y="5282"/>
                    <a:pt x="83" y="5414"/>
                    <a:pt x="209" y="5465"/>
                  </a:cubicBezTo>
                  <a:cubicBezTo>
                    <a:pt x="242" y="5477"/>
                    <a:pt x="277" y="5484"/>
                    <a:pt x="311" y="5484"/>
                  </a:cubicBezTo>
                  <a:cubicBezTo>
                    <a:pt x="414" y="5484"/>
                    <a:pt x="514" y="5426"/>
                    <a:pt x="557" y="5307"/>
                  </a:cubicBezTo>
                  <a:cubicBezTo>
                    <a:pt x="1747" y="2112"/>
                    <a:pt x="5290" y="525"/>
                    <a:pt x="8364" y="525"/>
                  </a:cubicBezTo>
                  <a:cubicBezTo>
                    <a:pt x="8554" y="525"/>
                    <a:pt x="8743" y="531"/>
                    <a:pt x="8929" y="543"/>
                  </a:cubicBezTo>
                  <a:cubicBezTo>
                    <a:pt x="9845" y="593"/>
                    <a:pt x="10559" y="777"/>
                    <a:pt x="11140" y="1067"/>
                  </a:cubicBezTo>
                  <a:cubicBezTo>
                    <a:pt x="12006" y="1516"/>
                    <a:pt x="12638" y="2306"/>
                    <a:pt x="12928" y="3228"/>
                  </a:cubicBezTo>
                  <a:cubicBezTo>
                    <a:pt x="12564" y="3187"/>
                    <a:pt x="12170" y="3157"/>
                    <a:pt x="11765" y="3157"/>
                  </a:cubicBezTo>
                  <a:cubicBezTo>
                    <a:pt x="10850" y="3157"/>
                    <a:pt x="9878" y="3313"/>
                    <a:pt x="9055" y="3860"/>
                  </a:cubicBezTo>
                  <a:cubicBezTo>
                    <a:pt x="8373" y="4334"/>
                    <a:pt x="7899" y="5124"/>
                    <a:pt x="7791" y="5914"/>
                  </a:cubicBezTo>
                  <a:cubicBezTo>
                    <a:pt x="7716" y="6571"/>
                    <a:pt x="7874" y="7177"/>
                    <a:pt x="8265" y="7601"/>
                  </a:cubicBezTo>
                  <a:cubicBezTo>
                    <a:pt x="8705" y="8103"/>
                    <a:pt x="9330" y="8319"/>
                    <a:pt x="9977" y="8319"/>
                  </a:cubicBezTo>
                  <a:cubicBezTo>
                    <a:pt x="10615" y="8319"/>
                    <a:pt x="11274" y="8110"/>
                    <a:pt x="11797" y="7759"/>
                  </a:cubicBezTo>
                  <a:cubicBezTo>
                    <a:pt x="12979" y="6969"/>
                    <a:pt x="13718" y="5515"/>
                    <a:pt x="13636" y="4069"/>
                  </a:cubicBezTo>
                  <a:cubicBezTo>
                    <a:pt x="13611" y="3993"/>
                    <a:pt x="13611" y="3911"/>
                    <a:pt x="13611" y="3835"/>
                  </a:cubicBezTo>
                  <a:lnTo>
                    <a:pt x="13611" y="3835"/>
                  </a:lnTo>
                  <a:cubicBezTo>
                    <a:pt x="15348" y="4094"/>
                    <a:pt x="17402" y="4783"/>
                    <a:pt x="18432" y="6438"/>
                  </a:cubicBezTo>
                  <a:cubicBezTo>
                    <a:pt x="18798" y="6994"/>
                    <a:pt x="19039" y="7702"/>
                    <a:pt x="19222" y="8675"/>
                  </a:cubicBezTo>
                  <a:cubicBezTo>
                    <a:pt x="19929" y="12624"/>
                    <a:pt x="18849" y="16838"/>
                    <a:pt x="16322" y="19972"/>
                  </a:cubicBezTo>
                  <a:cubicBezTo>
                    <a:pt x="15664" y="20788"/>
                    <a:pt x="14875" y="21552"/>
                    <a:pt x="14142" y="22291"/>
                  </a:cubicBezTo>
                  <a:cubicBezTo>
                    <a:pt x="12587" y="23814"/>
                    <a:pt x="10982" y="25419"/>
                    <a:pt x="10268" y="27529"/>
                  </a:cubicBezTo>
                  <a:cubicBezTo>
                    <a:pt x="9561" y="29583"/>
                    <a:pt x="9794" y="32085"/>
                    <a:pt x="10925" y="34530"/>
                  </a:cubicBezTo>
                  <a:cubicBezTo>
                    <a:pt x="11930" y="36691"/>
                    <a:pt x="13428" y="38530"/>
                    <a:pt x="14900" y="40350"/>
                  </a:cubicBezTo>
                  <a:cubicBezTo>
                    <a:pt x="14957" y="40400"/>
                    <a:pt x="15033" y="40426"/>
                    <a:pt x="15115" y="40426"/>
                  </a:cubicBezTo>
                  <a:cubicBezTo>
                    <a:pt x="15165" y="40426"/>
                    <a:pt x="15216" y="40426"/>
                    <a:pt x="15273" y="40375"/>
                  </a:cubicBezTo>
                  <a:cubicBezTo>
                    <a:pt x="15374" y="40299"/>
                    <a:pt x="15405" y="40110"/>
                    <a:pt x="15298" y="40009"/>
                  </a:cubicBezTo>
                  <a:cubicBezTo>
                    <a:pt x="13851" y="38246"/>
                    <a:pt x="12372" y="36401"/>
                    <a:pt x="11399" y="34297"/>
                  </a:cubicBezTo>
                  <a:cubicBezTo>
                    <a:pt x="10319" y="31978"/>
                    <a:pt x="10110" y="29634"/>
                    <a:pt x="10767" y="27687"/>
                  </a:cubicBezTo>
                  <a:cubicBezTo>
                    <a:pt x="11425" y="25710"/>
                    <a:pt x="12928" y="24237"/>
                    <a:pt x="14508" y="22658"/>
                  </a:cubicBezTo>
                  <a:cubicBezTo>
                    <a:pt x="15273" y="21919"/>
                    <a:pt x="16037" y="21129"/>
                    <a:pt x="16720" y="20314"/>
                  </a:cubicBezTo>
                  <a:cubicBezTo>
                    <a:pt x="19354" y="17079"/>
                    <a:pt x="20485" y="12681"/>
                    <a:pt x="19721" y="8574"/>
                  </a:cubicBezTo>
                  <a:cubicBezTo>
                    <a:pt x="19614" y="7942"/>
                    <a:pt x="19405" y="6969"/>
                    <a:pt x="18881" y="6147"/>
                  </a:cubicBezTo>
                  <a:cubicBezTo>
                    <a:pt x="17933" y="4625"/>
                    <a:pt x="16088" y="3651"/>
                    <a:pt x="13510" y="3279"/>
                  </a:cubicBezTo>
                  <a:cubicBezTo>
                    <a:pt x="13219" y="2148"/>
                    <a:pt x="12429" y="1149"/>
                    <a:pt x="11399" y="619"/>
                  </a:cubicBezTo>
                  <a:cubicBezTo>
                    <a:pt x="10742" y="277"/>
                    <a:pt x="9952" y="69"/>
                    <a:pt x="8954" y="18"/>
                  </a:cubicBezTo>
                  <a:cubicBezTo>
                    <a:pt x="8764" y="6"/>
                    <a:pt x="8571" y="0"/>
                    <a:pt x="83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32" name="Google Shape;832;p42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3349" l="0" r="0" t="3340"/>
          <a:stretch/>
        </p:blipFill>
        <p:spPr>
          <a:xfrm>
            <a:off x="6341602" y="1614125"/>
            <a:ext cx="1280700" cy="1280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3" name="Google Shape;833;p42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1550" r="1550" t="0"/>
          <a:stretch/>
        </p:blipFill>
        <p:spPr>
          <a:xfrm>
            <a:off x="4038827" y="1610300"/>
            <a:ext cx="1280700" cy="1280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4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asked them…</a:t>
            </a:r>
            <a:endParaRPr/>
          </a:p>
        </p:txBody>
      </p:sp>
      <p:grpSp>
        <p:nvGrpSpPr>
          <p:cNvPr id="839" name="Google Shape;839;p43"/>
          <p:cNvGrpSpPr/>
          <p:nvPr/>
        </p:nvGrpSpPr>
        <p:grpSpPr>
          <a:xfrm>
            <a:off x="1798323" y="4221101"/>
            <a:ext cx="641318" cy="344637"/>
            <a:chOff x="2179323" y="4221101"/>
            <a:chExt cx="641318" cy="344637"/>
          </a:xfrm>
        </p:grpSpPr>
        <p:sp>
          <p:nvSpPr>
            <p:cNvPr id="840" name="Google Shape;840;p43"/>
            <p:cNvSpPr/>
            <p:nvPr/>
          </p:nvSpPr>
          <p:spPr>
            <a:xfrm>
              <a:off x="2179323" y="4265369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3"/>
            <p:cNvSpPr/>
            <p:nvPr/>
          </p:nvSpPr>
          <p:spPr>
            <a:xfrm>
              <a:off x="2641941" y="4221101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2" name="Google Shape;842;p43"/>
          <p:cNvSpPr/>
          <p:nvPr/>
        </p:nvSpPr>
        <p:spPr>
          <a:xfrm rot="495800">
            <a:off x="495530" y="1307940"/>
            <a:ext cx="1954482" cy="1832473"/>
          </a:xfrm>
          <a:custGeom>
            <a:rect b="b" l="l" r="r" t="t"/>
            <a:pathLst>
              <a:path extrusionOk="0" h="18069" w="19273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843" name="Google Shape;843;p43"/>
          <p:cNvSpPr/>
          <p:nvPr/>
        </p:nvSpPr>
        <p:spPr>
          <a:xfrm flipH="1" rot="-612415">
            <a:off x="6561111" y="1226412"/>
            <a:ext cx="1991974" cy="1867675"/>
          </a:xfrm>
          <a:custGeom>
            <a:rect b="b" l="l" r="r" t="t"/>
            <a:pathLst>
              <a:path extrusionOk="0" h="18069" w="19273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844" name="Google Shape;844;p43"/>
          <p:cNvSpPr/>
          <p:nvPr/>
        </p:nvSpPr>
        <p:spPr>
          <a:xfrm flipH="1">
            <a:off x="6533030" y="3337325"/>
            <a:ext cx="1890970" cy="1772975"/>
          </a:xfrm>
          <a:custGeom>
            <a:rect b="b" l="l" r="r" t="t"/>
            <a:pathLst>
              <a:path extrusionOk="0" h="18069" w="19273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845" name="Google Shape;845;p43"/>
          <p:cNvSpPr/>
          <p:nvPr/>
        </p:nvSpPr>
        <p:spPr>
          <a:xfrm rot="-1142707">
            <a:off x="2535063" y="2352549"/>
            <a:ext cx="1831396" cy="1717115"/>
          </a:xfrm>
          <a:custGeom>
            <a:rect b="b" l="l" r="r" t="t"/>
            <a:pathLst>
              <a:path extrusionOk="0" h="18069" w="19273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846" name="Google Shape;846;p43"/>
          <p:cNvSpPr/>
          <p:nvPr/>
        </p:nvSpPr>
        <p:spPr>
          <a:xfrm>
            <a:off x="869594" y="1901471"/>
            <a:ext cx="1253400" cy="5808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847" name="Google Shape;847;p43"/>
          <p:cNvSpPr/>
          <p:nvPr/>
        </p:nvSpPr>
        <p:spPr>
          <a:xfrm rot="-1586525">
            <a:off x="2888550" y="2879802"/>
            <a:ext cx="1187757" cy="549806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848" name="Google Shape;848;p43"/>
          <p:cNvSpPr/>
          <p:nvPr/>
        </p:nvSpPr>
        <p:spPr>
          <a:xfrm rot="-1068949">
            <a:off x="6889856" y="1806849"/>
            <a:ext cx="1334496" cy="618292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849" name="Google Shape;849;p43"/>
          <p:cNvSpPr/>
          <p:nvPr/>
        </p:nvSpPr>
        <p:spPr>
          <a:xfrm>
            <a:off x="6782538" y="3930363"/>
            <a:ext cx="1266900" cy="5868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850" name="Google Shape;850;p43"/>
          <p:cNvSpPr txBox="1"/>
          <p:nvPr>
            <p:ph idx="4" type="subTitle"/>
          </p:nvPr>
        </p:nvSpPr>
        <p:spPr>
          <a:xfrm rot="625643">
            <a:off x="569401" y="1456814"/>
            <a:ext cx="1806738" cy="1393672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Can you walk me through a day in your life?</a:t>
            </a:r>
            <a:endParaRPr sz="1900"/>
          </a:p>
        </p:txBody>
      </p:sp>
      <p:sp>
        <p:nvSpPr>
          <p:cNvPr id="851" name="Google Shape;851;p43"/>
          <p:cNvSpPr txBox="1"/>
          <p:nvPr>
            <p:ph idx="4" type="subTitle"/>
          </p:nvPr>
        </p:nvSpPr>
        <p:spPr>
          <a:xfrm rot="-502020">
            <a:off x="6664401" y="1289409"/>
            <a:ext cx="1785403" cy="1377005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do you find opportunities to stay active?</a:t>
            </a:r>
            <a:endParaRPr sz="1800"/>
          </a:p>
        </p:txBody>
      </p:sp>
      <p:sp>
        <p:nvSpPr>
          <p:cNvPr id="852" name="Google Shape;852;p43"/>
          <p:cNvSpPr txBox="1"/>
          <p:nvPr>
            <p:ph idx="4" type="subTitle"/>
          </p:nvPr>
        </p:nvSpPr>
        <p:spPr>
          <a:xfrm rot="-1284717">
            <a:off x="2532146" y="2377739"/>
            <a:ext cx="1835808" cy="147140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you like/dislike about exercising?</a:t>
            </a:r>
            <a:endParaRPr sz="1800"/>
          </a:p>
        </p:txBody>
      </p:sp>
      <p:sp>
        <p:nvSpPr>
          <p:cNvPr id="853" name="Google Shape;853;p43"/>
          <p:cNvSpPr txBox="1"/>
          <p:nvPr>
            <p:ph idx="4" type="subTitle"/>
          </p:nvPr>
        </p:nvSpPr>
        <p:spPr>
          <a:xfrm rot="-170475">
            <a:off x="6585820" y="3380706"/>
            <a:ext cx="1785395" cy="1377215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What do you like/dislike about exercising with others?</a:t>
            </a:r>
            <a:endParaRPr sz="1700"/>
          </a:p>
        </p:txBody>
      </p:sp>
      <p:sp>
        <p:nvSpPr>
          <p:cNvPr id="854" name="Google Shape;854;p43"/>
          <p:cNvSpPr/>
          <p:nvPr/>
        </p:nvSpPr>
        <p:spPr>
          <a:xfrm flipH="1">
            <a:off x="4276342" y="871125"/>
            <a:ext cx="1890970" cy="1772975"/>
          </a:xfrm>
          <a:custGeom>
            <a:rect b="b" l="l" r="r" t="t"/>
            <a:pathLst>
              <a:path extrusionOk="0" h="18069" w="19273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855" name="Google Shape;855;p43"/>
          <p:cNvSpPr/>
          <p:nvPr/>
        </p:nvSpPr>
        <p:spPr>
          <a:xfrm>
            <a:off x="4525850" y="1464163"/>
            <a:ext cx="1266900" cy="5868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856" name="Google Shape;856;p43"/>
          <p:cNvSpPr txBox="1"/>
          <p:nvPr>
            <p:ph idx="4" type="subTitle"/>
          </p:nvPr>
        </p:nvSpPr>
        <p:spPr>
          <a:xfrm rot="1155">
            <a:off x="4329133" y="914525"/>
            <a:ext cx="1785300" cy="137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Can you tell us about a time you met someone while playing a sport/exercising?</a:t>
            </a:r>
            <a:endParaRPr sz="1400"/>
          </a:p>
        </p:txBody>
      </p:sp>
      <p:sp>
        <p:nvSpPr>
          <p:cNvPr id="857" name="Google Shape;857;p43"/>
          <p:cNvSpPr/>
          <p:nvPr/>
        </p:nvSpPr>
        <p:spPr>
          <a:xfrm rot="-52369">
            <a:off x="4213878" y="3366702"/>
            <a:ext cx="1831388" cy="1717115"/>
          </a:xfrm>
          <a:custGeom>
            <a:rect b="b" l="l" r="r" t="t"/>
            <a:pathLst>
              <a:path extrusionOk="0" h="18069" w="19273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858" name="Google Shape;858;p43"/>
          <p:cNvSpPr/>
          <p:nvPr/>
        </p:nvSpPr>
        <p:spPr>
          <a:xfrm rot="-496647">
            <a:off x="4583446" y="3906552"/>
            <a:ext cx="1187774" cy="549933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859" name="Google Shape;859;p43"/>
          <p:cNvSpPr txBox="1"/>
          <p:nvPr>
            <p:ph idx="4" type="subTitle"/>
          </p:nvPr>
        </p:nvSpPr>
        <p:spPr>
          <a:xfrm rot="1126">
            <a:off x="4213562" y="3307221"/>
            <a:ext cx="1832100" cy="147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What are some resources you use to take care of your health?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4"/>
          <p:cNvSpPr txBox="1"/>
          <p:nvPr>
            <p:ph type="title"/>
          </p:nvPr>
        </p:nvSpPr>
        <p:spPr>
          <a:xfrm>
            <a:off x="713225" y="2096600"/>
            <a:ext cx="4830300" cy="8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Results/Analysis</a:t>
            </a:r>
            <a:endParaRPr/>
          </a:p>
        </p:txBody>
      </p:sp>
      <p:sp>
        <p:nvSpPr>
          <p:cNvPr id="865" name="Google Shape;865;p44"/>
          <p:cNvSpPr txBox="1"/>
          <p:nvPr>
            <p:ph idx="2" type="title"/>
          </p:nvPr>
        </p:nvSpPr>
        <p:spPr>
          <a:xfrm>
            <a:off x="713225" y="1409411"/>
            <a:ext cx="1652100" cy="8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66" name="Google Shape;866;p44"/>
          <p:cNvSpPr txBox="1"/>
          <p:nvPr>
            <p:ph idx="1" type="subTitle"/>
          </p:nvPr>
        </p:nvSpPr>
        <p:spPr>
          <a:xfrm>
            <a:off x="713225" y="3088745"/>
            <a:ext cx="4212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Empathy Maps</a:t>
            </a:r>
            <a:endParaRPr/>
          </a:p>
        </p:txBody>
      </p:sp>
      <p:grpSp>
        <p:nvGrpSpPr>
          <p:cNvPr id="867" name="Google Shape;867;p44"/>
          <p:cNvGrpSpPr/>
          <p:nvPr/>
        </p:nvGrpSpPr>
        <p:grpSpPr>
          <a:xfrm>
            <a:off x="5774123" y="1687721"/>
            <a:ext cx="2516853" cy="1991319"/>
            <a:chOff x="2788170" y="-250855"/>
            <a:chExt cx="2768206" cy="2157910"/>
          </a:xfrm>
        </p:grpSpPr>
        <p:sp>
          <p:nvSpPr>
            <p:cNvPr id="868" name="Google Shape;868;p44"/>
            <p:cNvSpPr/>
            <p:nvPr/>
          </p:nvSpPr>
          <p:spPr>
            <a:xfrm>
              <a:off x="2788170" y="707123"/>
              <a:ext cx="1098753" cy="342047"/>
            </a:xfrm>
            <a:custGeom>
              <a:rect b="b" l="l" r="r" t="t"/>
              <a:pathLst>
                <a:path extrusionOk="0" h="3533" w="11349">
                  <a:moveTo>
                    <a:pt x="11090" y="1"/>
                  </a:moveTo>
                  <a:lnTo>
                    <a:pt x="872" y="108"/>
                  </a:lnTo>
                  <a:cubicBezTo>
                    <a:pt x="607" y="108"/>
                    <a:pt x="399" y="241"/>
                    <a:pt x="291" y="475"/>
                  </a:cubicBezTo>
                  <a:cubicBezTo>
                    <a:pt x="1" y="1189"/>
                    <a:pt x="32" y="1846"/>
                    <a:pt x="399" y="2477"/>
                  </a:cubicBezTo>
                  <a:cubicBezTo>
                    <a:pt x="689" y="3027"/>
                    <a:pt x="1264" y="3375"/>
                    <a:pt x="1871" y="3375"/>
                  </a:cubicBezTo>
                  <a:lnTo>
                    <a:pt x="11349" y="3533"/>
                  </a:lnTo>
                  <a:lnTo>
                    <a:pt x="11349" y="3533"/>
                  </a:lnTo>
                  <a:lnTo>
                    <a:pt x="11090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>
              <a:off x="3318518" y="-249887"/>
              <a:ext cx="1511669" cy="2156941"/>
            </a:xfrm>
            <a:custGeom>
              <a:rect b="b" l="l" r="r" t="t"/>
              <a:pathLst>
                <a:path extrusionOk="0" h="22279" w="15614">
                  <a:moveTo>
                    <a:pt x="7334" y="1"/>
                  </a:moveTo>
                  <a:cubicBezTo>
                    <a:pt x="7207" y="1"/>
                    <a:pt x="7079" y="6"/>
                    <a:pt x="6951" y="16"/>
                  </a:cubicBezTo>
                  <a:cubicBezTo>
                    <a:pt x="2895" y="332"/>
                    <a:pt x="1" y="5570"/>
                    <a:pt x="500" y="11731"/>
                  </a:cubicBezTo>
                  <a:cubicBezTo>
                    <a:pt x="959" y="17671"/>
                    <a:pt x="4433" y="22279"/>
                    <a:pt x="8306" y="22279"/>
                  </a:cubicBezTo>
                  <a:cubicBezTo>
                    <a:pt x="8433" y="22279"/>
                    <a:pt x="8561" y="22274"/>
                    <a:pt x="8689" y="22264"/>
                  </a:cubicBezTo>
                  <a:cubicBezTo>
                    <a:pt x="12745" y="21948"/>
                    <a:pt x="15614" y="16703"/>
                    <a:pt x="15140" y="10574"/>
                  </a:cubicBezTo>
                  <a:cubicBezTo>
                    <a:pt x="14681" y="4609"/>
                    <a:pt x="11213" y="1"/>
                    <a:pt x="733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4"/>
            <p:cNvSpPr/>
            <p:nvPr/>
          </p:nvSpPr>
          <p:spPr>
            <a:xfrm>
              <a:off x="3479422" y="-247467"/>
              <a:ext cx="1508668" cy="2103209"/>
            </a:xfrm>
            <a:custGeom>
              <a:rect b="b" l="l" r="r" t="t"/>
              <a:pathLst>
                <a:path extrusionOk="0" h="21724" w="15583">
                  <a:moveTo>
                    <a:pt x="7315" y="1"/>
                  </a:moveTo>
                  <a:cubicBezTo>
                    <a:pt x="7184" y="1"/>
                    <a:pt x="7052" y="6"/>
                    <a:pt x="6919" y="16"/>
                  </a:cubicBezTo>
                  <a:cubicBezTo>
                    <a:pt x="2894" y="332"/>
                    <a:pt x="1" y="5438"/>
                    <a:pt x="474" y="11440"/>
                  </a:cubicBezTo>
                  <a:cubicBezTo>
                    <a:pt x="902" y="17224"/>
                    <a:pt x="4371" y="21723"/>
                    <a:pt x="8241" y="21723"/>
                  </a:cubicBezTo>
                  <a:cubicBezTo>
                    <a:pt x="8371" y="21723"/>
                    <a:pt x="8501" y="21718"/>
                    <a:pt x="8632" y="21708"/>
                  </a:cubicBezTo>
                  <a:cubicBezTo>
                    <a:pt x="12688" y="21392"/>
                    <a:pt x="15582" y="16287"/>
                    <a:pt x="15108" y="10284"/>
                  </a:cubicBezTo>
                  <a:cubicBezTo>
                    <a:pt x="14650" y="4477"/>
                    <a:pt x="11211" y="1"/>
                    <a:pt x="731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4"/>
            <p:cNvSpPr/>
            <p:nvPr/>
          </p:nvSpPr>
          <p:spPr>
            <a:xfrm>
              <a:off x="3499657" y="-250855"/>
              <a:ext cx="1468199" cy="2110567"/>
            </a:xfrm>
            <a:custGeom>
              <a:rect b="b" l="l" r="r" t="t"/>
              <a:pathLst>
                <a:path extrusionOk="0" h="21800" w="15165">
                  <a:moveTo>
                    <a:pt x="7108" y="51"/>
                  </a:moveTo>
                  <a:cubicBezTo>
                    <a:pt x="11007" y="51"/>
                    <a:pt x="14425" y="4550"/>
                    <a:pt x="14874" y="10319"/>
                  </a:cubicBezTo>
                  <a:cubicBezTo>
                    <a:pt x="15083" y="13213"/>
                    <a:pt x="14558" y="15980"/>
                    <a:pt x="13320" y="18135"/>
                  </a:cubicBezTo>
                  <a:cubicBezTo>
                    <a:pt x="12113" y="20296"/>
                    <a:pt x="10375" y="21560"/>
                    <a:pt x="8423" y="21718"/>
                  </a:cubicBezTo>
                  <a:cubicBezTo>
                    <a:pt x="8290" y="21718"/>
                    <a:pt x="8164" y="21743"/>
                    <a:pt x="8031" y="21743"/>
                  </a:cubicBezTo>
                  <a:cubicBezTo>
                    <a:pt x="4132" y="21743"/>
                    <a:pt x="739" y="17219"/>
                    <a:pt x="291" y="11475"/>
                  </a:cubicBezTo>
                  <a:cubicBezTo>
                    <a:pt x="51" y="8581"/>
                    <a:pt x="607" y="5789"/>
                    <a:pt x="1813" y="3634"/>
                  </a:cubicBezTo>
                  <a:cubicBezTo>
                    <a:pt x="3027" y="1498"/>
                    <a:pt x="4764" y="234"/>
                    <a:pt x="6710" y="77"/>
                  </a:cubicBezTo>
                  <a:cubicBezTo>
                    <a:pt x="6843" y="51"/>
                    <a:pt x="6976" y="51"/>
                    <a:pt x="7108" y="51"/>
                  </a:cubicBezTo>
                  <a:close/>
                  <a:moveTo>
                    <a:pt x="7108" y="1"/>
                  </a:moveTo>
                  <a:cubicBezTo>
                    <a:pt x="6976" y="1"/>
                    <a:pt x="6843" y="1"/>
                    <a:pt x="6710" y="26"/>
                  </a:cubicBezTo>
                  <a:cubicBezTo>
                    <a:pt x="4739" y="184"/>
                    <a:pt x="3001" y="1448"/>
                    <a:pt x="1763" y="3602"/>
                  </a:cubicBezTo>
                  <a:cubicBezTo>
                    <a:pt x="550" y="5789"/>
                    <a:pt x="0" y="8581"/>
                    <a:pt x="234" y="11475"/>
                  </a:cubicBezTo>
                  <a:cubicBezTo>
                    <a:pt x="682" y="17244"/>
                    <a:pt x="4107" y="21800"/>
                    <a:pt x="8031" y="21800"/>
                  </a:cubicBezTo>
                  <a:cubicBezTo>
                    <a:pt x="8164" y="21800"/>
                    <a:pt x="8290" y="21768"/>
                    <a:pt x="8423" y="21768"/>
                  </a:cubicBezTo>
                  <a:cubicBezTo>
                    <a:pt x="10400" y="21610"/>
                    <a:pt x="12163" y="20347"/>
                    <a:pt x="13376" y="18167"/>
                  </a:cubicBezTo>
                  <a:cubicBezTo>
                    <a:pt x="14609" y="16006"/>
                    <a:pt x="15165" y="13213"/>
                    <a:pt x="14925" y="10319"/>
                  </a:cubicBezTo>
                  <a:cubicBezTo>
                    <a:pt x="14482" y="4525"/>
                    <a:pt x="11032" y="1"/>
                    <a:pt x="710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4"/>
            <p:cNvSpPr/>
            <p:nvPr/>
          </p:nvSpPr>
          <p:spPr>
            <a:xfrm>
              <a:off x="4050141" y="107648"/>
              <a:ext cx="756803" cy="1372740"/>
            </a:xfrm>
            <a:custGeom>
              <a:rect b="b" l="l" r="r" t="t"/>
              <a:pathLst>
                <a:path extrusionOk="0" h="14179" w="7817">
                  <a:moveTo>
                    <a:pt x="3493" y="1"/>
                  </a:moveTo>
                  <a:cubicBezTo>
                    <a:pt x="3443" y="1"/>
                    <a:pt x="3393" y="3"/>
                    <a:pt x="3343" y="7"/>
                  </a:cubicBezTo>
                  <a:cubicBezTo>
                    <a:pt x="1372" y="165"/>
                    <a:pt x="1" y="3457"/>
                    <a:pt x="317" y="7355"/>
                  </a:cubicBezTo>
                  <a:cubicBezTo>
                    <a:pt x="600" y="11176"/>
                    <a:pt x="2386" y="14179"/>
                    <a:pt x="4326" y="14179"/>
                  </a:cubicBezTo>
                  <a:cubicBezTo>
                    <a:pt x="4375" y="14179"/>
                    <a:pt x="4425" y="14177"/>
                    <a:pt x="4474" y="14173"/>
                  </a:cubicBezTo>
                  <a:cubicBezTo>
                    <a:pt x="6452" y="14015"/>
                    <a:pt x="7817" y="10698"/>
                    <a:pt x="7501" y="6799"/>
                  </a:cubicBezTo>
                  <a:cubicBezTo>
                    <a:pt x="7224" y="2974"/>
                    <a:pt x="5439" y="1"/>
                    <a:pt x="349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4"/>
            <p:cNvSpPr/>
            <p:nvPr/>
          </p:nvSpPr>
          <p:spPr>
            <a:xfrm>
              <a:off x="4192748" y="273685"/>
              <a:ext cx="571402" cy="1030499"/>
            </a:xfrm>
            <a:custGeom>
              <a:rect b="b" l="l" r="r" t="t"/>
              <a:pathLst>
                <a:path extrusionOk="0" h="10644" w="5902">
                  <a:moveTo>
                    <a:pt x="2630" y="0"/>
                  </a:moveTo>
                  <a:cubicBezTo>
                    <a:pt x="2596" y="0"/>
                    <a:pt x="2562" y="2"/>
                    <a:pt x="2527" y="4"/>
                  </a:cubicBezTo>
                  <a:cubicBezTo>
                    <a:pt x="1030" y="137"/>
                    <a:pt x="0" y="2607"/>
                    <a:pt x="240" y="5533"/>
                  </a:cubicBezTo>
                  <a:cubicBezTo>
                    <a:pt x="467" y="8402"/>
                    <a:pt x="1794" y="10644"/>
                    <a:pt x="3249" y="10644"/>
                  </a:cubicBezTo>
                  <a:cubicBezTo>
                    <a:pt x="3291" y="10644"/>
                    <a:pt x="3332" y="10642"/>
                    <a:pt x="3374" y="10638"/>
                  </a:cubicBezTo>
                  <a:cubicBezTo>
                    <a:pt x="4872" y="10537"/>
                    <a:pt x="5902" y="8060"/>
                    <a:pt x="5661" y="5109"/>
                  </a:cubicBezTo>
                  <a:cubicBezTo>
                    <a:pt x="5433" y="2232"/>
                    <a:pt x="4094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4"/>
            <p:cNvSpPr/>
            <p:nvPr/>
          </p:nvSpPr>
          <p:spPr>
            <a:xfrm>
              <a:off x="4384150" y="628219"/>
              <a:ext cx="1108435" cy="339143"/>
            </a:xfrm>
            <a:custGeom>
              <a:rect b="b" l="l" r="r" t="t"/>
              <a:pathLst>
                <a:path extrusionOk="0" h="3503" w="11449">
                  <a:moveTo>
                    <a:pt x="10660" y="1"/>
                  </a:moveTo>
                  <a:lnTo>
                    <a:pt x="974" y="83"/>
                  </a:lnTo>
                  <a:cubicBezTo>
                    <a:pt x="734" y="83"/>
                    <a:pt x="525" y="241"/>
                    <a:pt x="418" y="449"/>
                  </a:cubicBezTo>
                  <a:cubicBezTo>
                    <a:pt x="1" y="1422"/>
                    <a:pt x="235" y="2319"/>
                    <a:pt x="999" y="3160"/>
                  </a:cubicBezTo>
                  <a:cubicBezTo>
                    <a:pt x="1106" y="3267"/>
                    <a:pt x="1264" y="3343"/>
                    <a:pt x="1422" y="3343"/>
                  </a:cubicBezTo>
                  <a:lnTo>
                    <a:pt x="10818" y="3501"/>
                  </a:lnTo>
                  <a:cubicBezTo>
                    <a:pt x="10834" y="3502"/>
                    <a:pt x="10849" y="3503"/>
                    <a:pt x="10864" y="3503"/>
                  </a:cubicBezTo>
                  <a:cubicBezTo>
                    <a:pt x="11212" y="3503"/>
                    <a:pt x="11449" y="3227"/>
                    <a:pt x="11425" y="2869"/>
                  </a:cubicBezTo>
                  <a:lnTo>
                    <a:pt x="11241" y="557"/>
                  </a:lnTo>
                  <a:cubicBezTo>
                    <a:pt x="11216" y="241"/>
                    <a:pt x="10951" y="1"/>
                    <a:pt x="106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4"/>
            <p:cNvSpPr/>
            <p:nvPr/>
          </p:nvSpPr>
          <p:spPr>
            <a:xfrm>
              <a:off x="5319470" y="628025"/>
              <a:ext cx="236906" cy="339433"/>
            </a:xfrm>
            <a:custGeom>
              <a:rect b="b" l="l" r="r" t="t"/>
              <a:pathLst>
                <a:path extrusionOk="0" h="3506" w="2447">
                  <a:moveTo>
                    <a:pt x="1145" y="0"/>
                  </a:moveTo>
                  <a:cubicBezTo>
                    <a:pt x="1124" y="0"/>
                    <a:pt x="1103" y="1"/>
                    <a:pt x="1081" y="3"/>
                  </a:cubicBezTo>
                  <a:cubicBezTo>
                    <a:pt x="449" y="28"/>
                    <a:pt x="1" y="874"/>
                    <a:pt x="77" y="1848"/>
                  </a:cubicBezTo>
                  <a:cubicBezTo>
                    <a:pt x="156" y="2762"/>
                    <a:pt x="700" y="3506"/>
                    <a:pt x="1306" y="3506"/>
                  </a:cubicBezTo>
                  <a:cubicBezTo>
                    <a:pt x="1328" y="3506"/>
                    <a:pt x="1350" y="3505"/>
                    <a:pt x="1372" y="3503"/>
                  </a:cubicBezTo>
                  <a:cubicBezTo>
                    <a:pt x="2004" y="3452"/>
                    <a:pt x="2446" y="2612"/>
                    <a:pt x="2396" y="1664"/>
                  </a:cubicBezTo>
                  <a:cubicBezTo>
                    <a:pt x="2322" y="717"/>
                    <a:pt x="1776" y="0"/>
                    <a:pt x="114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76" name="Google Shape;876;p44"/>
          <p:cNvCxnSpPr/>
          <p:nvPr/>
        </p:nvCxnSpPr>
        <p:spPr>
          <a:xfrm>
            <a:off x="827000" y="3012550"/>
            <a:ext cx="359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45"/>
          <p:cNvPicPr preferRelativeResize="0"/>
          <p:nvPr/>
        </p:nvPicPr>
        <p:blipFill rotWithShape="1">
          <a:blip r:embed="rId3">
            <a:alphaModFix/>
          </a:blip>
          <a:srcRect b="27129" l="1348" r="957" t="1154"/>
          <a:stretch/>
        </p:blipFill>
        <p:spPr>
          <a:xfrm>
            <a:off x="1135363" y="0"/>
            <a:ext cx="654401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45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26339" l="0" r="0" t="26339"/>
          <a:stretch/>
        </p:blipFill>
        <p:spPr>
          <a:xfrm>
            <a:off x="3901425" y="2235575"/>
            <a:ext cx="1011900" cy="1011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83" name="Google Shape;883;p45"/>
          <p:cNvSpPr txBox="1"/>
          <p:nvPr/>
        </p:nvSpPr>
        <p:spPr>
          <a:xfrm>
            <a:off x="7829550" y="4695825"/>
            <a:ext cx="1247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Actor"/>
                <a:ea typeface="Actor"/>
                <a:cs typeface="Actor"/>
                <a:sym typeface="Actor"/>
              </a:rPr>
              <a:t>Jill</a:t>
            </a:r>
            <a:endParaRPr b="1" sz="2400"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Google Shape;888;p46"/>
          <p:cNvPicPr preferRelativeResize="0"/>
          <p:nvPr/>
        </p:nvPicPr>
        <p:blipFill rotWithShape="1">
          <a:blip r:embed="rId3">
            <a:alphaModFix amt="50000"/>
          </a:blip>
          <a:srcRect b="26645" l="1348" r="957" t="1162"/>
          <a:stretch/>
        </p:blipFill>
        <p:spPr>
          <a:xfrm>
            <a:off x="1241375" y="0"/>
            <a:ext cx="650077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46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26339" l="0" r="0" t="26339"/>
          <a:stretch/>
        </p:blipFill>
        <p:spPr>
          <a:xfrm>
            <a:off x="3971850" y="2235575"/>
            <a:ext cx="1011900" cy="1011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90" name="Google Shape;890;p46"/>
          <p:cNvSpPr/>
          <p:nvPr/>
        </p:nvSpPr>
        <p:spPr>
          <a:xfrm rot="502298">
            <a:off x="2746487" y="495459"/>
            <a:ext cx="1217776" cy="1217776"/>
          </a:xfrm>
          <a:prstGeom prst="rect">
            <a:avLst/>
          </a:prstGeom>
          <a:solidFill>
            <a:srgbClr val="85E0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891" name="Google Shape;891;p46"/>
          <p:cNvSpPr/>
          <p:nvPr/>
        </p:nvSpPr>
        <p:spPr>
          <a:xfrm rot="-801357">
            <a:off x="4691994" y="516045"/>
            <a:ext cx="1176623" cy="1176623"/>
          </a:xfrm>
          <a:prstGeom prst="rect">
            <a:avLst/>
          </a:prstGeom>
          <a:solidFill>
            <a:srgbClr val="80C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892" name="Google Shape;892;p46"/>
          <p:cNvSpPr/>
          <p:nvPr/>
        </p:nvSpPr>
        <p:spPr>
          <a:xfrm rot="-857947">
            <a:off x="1338509" y="3215182"/>
            <a:ext cx="1125983" cy="1125983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893" name="Google Shape;893;p46"/>
          <p:cNvSpPr/>
          <p:nvPr/>
        </p:nvSpPr>
        <p:spPr>
          <a:xfrm rot="-262332">
            <a:off x="6141859" y="3188299"/>
            <a:ext cx="1093984" cy="1093984"/>
          </a:xfrm>
          <a:prstGeom prst="rect">
            <a:avLst/>
          </a:prstGeom>
          <a:solidFill>
            <a:srgbClr val="D9B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894" name="Google Shape;894;p46"/>
          <p:cNvSpPr txBox="1"/>
          <p:nvPr/>
        </p:nvSpPr>
        <p:spPr>
          <a:xfrm rot="489150">
            <a:off x="2812705" y="542912"/>
            <a:ext cx="1085268" cy="11230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Actor"/>
                <a:ea typeface="Actor"/>
                <a:cs typeface="Actor"/>
                <a:sym typeface="Actor"/>
              </a:rPr>
              <a:t>I have been </a:t>
            </a:r>
            <a:r>
              <a:rPr b="1" lang="en" sz="1300">
                <a:latin typeface="Actor"/>
                <a:ea typeface="Actor"/>
                <a:cs typeface="Actor"/>
                <a:sym typeface="Actor"/>
              </a:rPr>
              <a:t>fighting </a:t>
            </a:r>
            <a:r>
              <a:rPr lang="en" sz="1300">
                <a:latin typeface="Actor"/>
                <a:ea typeface="Actor"/>
                <a:cs typeface="Actor"/>
                <a:sym typeface="Actor"/>
              </a:rPr>
              <a:t>to stay in shape</a:t>
            </a:r>
            <a:endParaRPr sz="13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895" name="Google Shape;895;p46"/>
          <p:cNvSpPr/>
          <p:nvPr/>
        </p:nvSpPr>
        <p:spPr>
          <a:xfrm rot="-1115201">
            <a:off x="1226828" y="1138715"/>
            <a:ext cx="1217924" cy="1217924"/>
          </a:xfrm>
          <a:prstGeom prst="rect">
            <a:avLst/>
          </a:prstGeom>
          <a:solidFill>
            <a:srgbClr val="85E0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896" name="Google Shape;896;p46"/>
          <p:cNvSpPr txBox="1"/>
          <p:nvPr/>
        </p:nvSpPr>
        <p:spPr>
          <a:xfrm rot="-1171304">
            <a:off x="1293063" y="1186263"/>
            <a:ext cx="1085394" cy="11231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ctor"/>
                <a:ea typeface="Actor"/>
                <a:cs typeface="Actor"/>
                <a:sym typeface="Actor"/>
              </a:rPr>
              <a:t>Especially among women as they age, there are </a:t>
            </a:r>
            <a:r>
              <a:rPr b="1" lang="en" sz="800">
                <a:latin typeface="Actor"/>
                <a:ea typeface="Actor"/>
                <a:cs typeface="Actor"/>
                <a:sym typeface="Actor"/>
              </a:rPr>
              <a:t>fewer and fewer</a:t>
            </a:r>
            <a:r>
              <a:rPr lang="en" sz="800">
                <a:latin typeface="Actor"/>
                <a:ea typeface="Actor"/>
                <a:cs typeface="Actor"/>
                <a:sym typeface="Actor"/>
              </a:rPr>
              <a:t> women who are in their 40s who I see out playing anywhere</a:t>
            </a:r>
            <a:endParaRPr sz="8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897" name="Google Shape;897;p46"/>
          <p:cNvSpPr/>
          <p:nvPr/>
        </p:nvSpPr>
        <p:spPr>
          <a:xfrm rot="859182">
            <a:off x="6228973" y="1159416"/>
            <a:ext cx="1176555" cy="1176555"/>
          </a:xfrm>
          <a:prstGeom prst="rect">
            <a:avLst/>
          </a:prstGeom>
          <a:solidFill>
            <a:srgbClr val="80C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898" name="Google Shape;898;p46"/>
          <p:cNvSpPr txBox="1"/>
          <p:nvPr/>
        </p:nvSpPr>
        <p:spPr>
          <a:xfrm rot="-805531">
            <a:off x="4737657" y="542756"/>
            <a:ext cx="1085360" cy="1123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ctor"/>
                <a:ea typeface="Actor"/>
                <a:cs typeface="Actor"/>
                <a:sym typeface="Actor"/>
              </a:rPr>
              <a:t>Finding a community to play soccer with is </a:t>
            </a:r>
            <a:r>
              <a:rPr b="1" lang="en" sz="1100">
                <a:latin typeface="Actor"/>
                <a:ea typeface="Actor"/>
                <a:cs typeface="Actor"/>
                <a:sym typeface="Actor"/>
              </a:rPr>
              <a:t>difficult</a:t>
            </a:r>
            <a:endParaRPr b="1" sz="11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899" name="Google Shape;899;p46"/>
          <p:cNvSpPr txBox="1"/>
          <p:nvPr/>
        </p:nvSpPr>
        <p:spPr>
          <a:xfrm rot="816360">
            <a:off x="6274643" y="1186123"/>
            <a:ext cx="1085256" cy="112309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ctor"/>
                <a:ea typeface="Actor"/>
                <a:cs typeface="Actor"/>
                <a:sym typeface="Actor"/>
              </a:rPr>
              <a:t>Does </a:t>
            </a:r>
            <a:r>
              <a:rPr b="1" lang="en" sz="1100">
                <a:latin typeface="Actor"/>
                <a:ea typeface="Actor"/>
                <a:cs typeface="Actor"/>
                <a:sym typeface="Actor"/>
              </a:rPr>
              <a:t>not</a:t>
            </a:r>
            <a:r>
              <a:rPr lang="en" sz="1100">
                <a:latin typeface="Actor"/>
                <a:ea typeface="Actor"/>
                <a:cs typeface="Actor"/>
                <a:sym typeface="Actor"/>
              </a:rPr>
              <a:t> have what it takes anymore you to continue playing sports like before</a:t>
            </a:r>
            <a:endParaRPr sz="11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00" name="Google Shape;900;p46"/>
          <p:cNvSpPr txBox="1"/>
          <p:nvPr/>
        </p:nvSpPr>
        <p:spPr>
          <a:xfrm rot="-894722">
            <a:off x="1358760" y="3216596"/>
            <a:ext cx="1085352" cy="1123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ctor"/>
                <a:ea typeface="Actor"/>
                <a:cs typeface="Actor"/>
                <a:sym typeface="Actor"/>
              </a:rPr>
              <a:t>Hikes/climbs whenever she gets </a:t>
            </a:r>
            <a:r>
              <a:rPr b="1" lang="en" sz="1200">
                <a:latin typeface="Actor"/>
                <a:ea typeface="Actor"/>
                <a:cs typeface="Actor"/>
                <a:sym typeface="Actor"/>
              </a:rPr>
              <a:t>injured </a:t>
            </a:r>
            <a:r>
              <a:rPr lang="en" sz="1200">
                <a:latin typeface="Actor"/>
                <a:ea typeface="Actor"/>
                <a:cs typeface="Actor"/>
                <a:sym typeface="Actor"/>
              </a:rPr>
              <a:t>to stay active</a:t>
            </a:r>
            <a:endParaRPr sz="12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01" name="Google Shape;901;p46"/>
          <p:cNvSpPr/>
          <p:nvPr/>
        </p:nvSpPr>
        <p:spPr>
          <a:xfrm rot="533800">
            <a:off x="2808320" y="3552922"/>
            <a:ext cx="1094063" cy="1094063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02" name="Google Shape;902;p46"/>
          <p:cNvSpPr/>
          <p:nvPr/>
        </p:nvSpPr>
        <p:spPr>
          <a:xfrm rot="-262332">
            <a:off x="4661934" y="3710499"/>
            <a:ext cx="1093984" cy="1093984"/>
          </a:xfrm>
          <a:prstGeom prst="rect">
            <a:avLst/>
          </a:prstGeom>
          <a:solidFill>
            <a:srgbClr val="D9B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03" name="Google Shape;903;p46"/>
          <p:cNvSpPr txBox="1"/>
          <p:nvPr/>
        </p:nvSpPr>
        <p:spPr>
          <a:xfrm rot="517907">
            <a:off x="2812714" y="3538439"/>
            <a:ext cx="1085394" cy="1122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ctor"/>
                <a:ea typeface="Actor"/>
                <a:cs typeface="Actor"/>
                <a:sym typeface="Actor"/>
              </a:rPr>
              <a:t>Kept </a:t>
            </a:r>
            <a:r>
              <a:rPr b="1" lang="en" sz="1200">
                <a:latin typeface="Actor"/>
                <a:ea typeface="Actor"/>
                <a:cs typeface="Actor"/>
                <a:sym typeface="Actor"/>
              </a:rPr>
              <a:t>insisting </a:t>
            </a:r>
            <a:r>
              <a:rPr lang="en" sz="1200">
                <a:latin typeface="Actor"/>
                <a:ea typeface="Actor"/>
                <a:cs typeface="Actor"/>
                <a:sym typeface="Actor"/>
              </a:rPr>
              <a:t>neighbor to let her play on their team</a:t>
            </a:r>
            <a:endParaRPr sz="12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04" name="Google Shape;904;p46"/>
          <p:cNvSpPr txBox="1"/>
          <p:nvPr/>
        </p:nvSpPr>
        <p:spPr>
          <a:xfrm rot="-289212">
            <a:off x="4666241" y="3695986"/>
            <a:ext cx="1085339" cy="1123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Actor"/>
                <a:ea typeface="Actor"/>
                <a:cs typeface="Actor"/>
                <a:sym typeface="Actor"/>
              </a:rPr>
              <a:t>Determined </a:t>
            </a:r>
            <a:r>
              <a:rPr lang="en" sz="1200">
                <a:latin typeface="Actor"/>
                <a:ea typeface="Actor"/>
                <a:cs typeface="Actor"/>
                <a:sym typeface="Actor"/>
              </a:rPr>
              <a:t>to continue pursuing her love for sports</a:t>
            </a:r>
            <a:endParaRPr sz="12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05" name="Google Shape;905;p46"/>
          <p:cNvSpPr txBox="1"/>
          <p:nvPr/>
        </p:nvSpPr>
        <p:spPr>
          <a:xfrm>
            <a:off x="7829550" y="4695825"/>
            <a:ext cx="1247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Actor"/>
                <a:ea typeface="Actor"/>
                <a:cs typeface="Actor"/>
                <a:sym typeface="Actor"/>
              </a:rPr>
              <a:t>Jill</a:t>
            </a:r>
            <a:endParaRPr b="1" sz="24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06" name="Google Shape;906;p46"/>
          <p:cNvSpPr txBox="1"/>
          <p:nvPr/>
        </p:nvSpPr>
        <p:spPr>
          <a:xfrm>
            <a:off x="2664325" y="2458000"/>
            <a:ext cx="555000" cy="314100"/>
          </a:xfrm>
          <a:prstGeom prst="rect">
            <a:avLst/>
          </a:prstGeom>
          <a:solidFill>
            <a:srgbClr val="FDFBF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Actor"/>
                <a:ea typeface="Actor"/>
                <a:cs typeface="Actor"/>
                <a:sym typeface="Actor"/>
              </a:rPr>
              <a:t>SAYS</a:t>
            </a:r>
            <a:endParaRPr b="1" sz="12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07" name="Google Shape;907;p46"/>
          <p:cNvSpPr txBox="1"/>
          <p:nvPr/>
        </p:nvSpPr>
        <p:spPr>
          <a:xfrm>
            <a:off x="2602375" y="2834088"/>
            <a:ext cx="678900" cy="314100"/>
          </a:xfrm>
          <a:prstGeom prst="rect">
            <a:avLst/>
          </a:prstGeom>
          <a:solidFill>
            <a:srgbClr val="FDFBF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Actor"/>
                <a:ea typeface="Actor"/>
                <a:cs typeface="Actor"/>
                <a:sym typeface="Actor"/>
              </a:rPr>
              <a:t>DOES</a:t>
            </a:r>
            <a:endParaRPr b="1" sz="12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08" name="Google Shape;908;p46"/>
          <p:cNvSpPr txBox="1"/>
          <p:nvPr/>
        </p:nvSpPr>
        <p:spPr>
          <a:xfrm>
            <a:off x="5796025" y="2834100"/>
            <a:ext cx="641400" cy="314100"/>
          </a:xfrm>
          <a:prstGeom prst="rect">
            <a:avLst/>
          </a:prstGeom>
          <a:solidFill>
            <a:srgbClr val="FDFBF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Actor"/>
                <a:ea typeface="Actor"/>
                <a:cs typeface="Actor"/>
                <a:sym typeface="Actor"/>
              </a:rPr>
              <a:t>FEELS</a:t>
            </a:r>
            <a:endParaRPr b="1" sz="12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09" name="Google Shape;909;p46"/>
          <p:cNvSpPr txBox="1"/>
          <p:nvPr/>
        </p:nvSpPr>
        <p:spPr>
          <a:xfrm rot="-194901">
            <a:off x="6146188" y="3216649"/>
            <a:ext cx="1085344" cy="1122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Actor"/>
                <a:ea typeface="Actor"/>
                <a:cs typeface="Actor"/>
                <a:sym typeface="Actor"/>
              </a:rPr>
              <a:t>Frustrated </a:t>
            </a:r>
            <a:r>
              <a:rPr lang="en" sz="1200">
                <a:latin typeface="Actor"/>
                <a:ea typeface="Actor"/>
                <a:cs typeface="Actor"/>
                <a:sym typeface="Actor"/>
              </a:rPr>
              <a:t>that she isn’t as “fit” as before</a:t>
            </a:r>
            <a:endParaRPr sz="12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10" name="Google Shape;910;p46"/>
          <p:cNvSpPr txBox="1"/>
          <p:nvPr/>
        </p:nvSpPr>
        <p:spPr>
          <a:xfrm>
            <a:off x="5736275" y="2414700"/>
            <a:ext cx="729900" cy="314100"/>
          </a:xfrm>
          <a:prstGeom prst="rect">
            <a:avLst/>
          </a:prstGeom>
          <a:solidFill>
            <a:srgbClr val="FDFBF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Actor"/>
                <a:ea typeface="Actor"/>
                <a:cs typeface="Actor"/>
                <a:sym typeface="Actor"/>
              </a:rPr>
              <a:t>THINKS</a:t>
            </a:r>
            <a:endParaRPr b="1" sz="1200"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47"/>
          <p:cNvGrpSpPr/>
          <p:nvPr/>
        </p:nvGrpSpPr>
        <p:grpSpPr>
          <a:xfrm>
            <a:off x="1798323" y="4221101"/>
            <a:ext cx="641318" cy="344637"/>
            <a:chOff x="2179323" y="4221101"/>
            <a:chExt cx="641318" cy="344637"/>
          </a:xfrm>
        </p:grpSpPr>
        <p:sp>
          <p:nvSpPr>
            <p:cNvPr id="916" name="Google Shape;916;p47"/>
            <p:cNvSpPr/>
            <p:nvPr/>
          </p:nvSpPr>
          <p:spPr>
            <a:xfrm>
              <a:off x="2179323" y="4265369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2641941" y="4221101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18" name="Google Shape;918;p47"/>
          <p:cNvPicPr preferRelativeResize="0"/>
          <p:nvPr/>
        </p:nvPicPr>
        <p:blipFill rotWithShape="1">
          <a:blip r:embed="rId3">
            <a:alphaModFix/>
          </a:blip>
          <a:srcRect b="1380" l="601" r="827" t="1380"/>
          <a:stretch/>
        </p:blipFill>
        <p:spPr>
          <a:xfrm>
            <a:off x="1347675" y="0"/>
            <a:ext cx="644865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4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2000" y="2311226"/>
            <a:ext cx="901200" cy="901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0" name="Google Shape;920;p47"/>
          <p:cNvSpPr txBox="1"/>
          <p:nvPr/>
        </p:nvSpPr>
        <p:spPr>
          <a:xfrm>
            <a:off x="7734300" y="4695825"/>
            <a:ext cx="14859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ctor"/>
                <a:ea typeface="Actor"/>
                <a:cs typeface="Actor"/>
                <a:sym typeface="Actor"/>
              </a:rPr>
              <a:t>Bernardino</a:t>
            </a:r>
            <a:endParaRPr b="1" sz="2100"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48"/>
          <p:cNvGrpSpPr/>
          <p:nvPr/>
        </p:nvGrpSpPr>
        <p:grpSpPr>
          <a:xfrm>
            <a:off x="1488498" y="4221101"/>
            <a:ext cx="641318" cy="344637"/>
            <a:chOff x="2179323" y="4221101"/>
            <a:chExt cx="641318" cy="344637"/>
          </a:xfrm>
        </p:grpSpPr>
        <p:sp>
          <p:nvSpPr>
            <p:cNvPr id="926" name="Google Shape;926;p48"/>
            <p:cNvSpPr/>
            <p:nvPr/>
          </p:nvSpPr>
          <p:spPr>
            <a:xfrm>
              <a:off x="2179323" y="4265369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2641941" y="4221101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28" name="Google Shape;928;p48"/>
          <p:cNvPicPr preferRelativeResize="0"/>
          <p:nvPr/>
        </p:nvPicPr>
        <p:blipFill rotWithShape="1">
          <a:blip r:embed="rId3">
            <a:alphaModFix amt="50000"/>
          </a:blip>
          <a:srcRect b="1380" l="601" r="827" t="1380"/>
          <a:stretch/>
        </p:blipFill>
        <p:spPr>
          <a:xfrm>
            <a:off x="1357050" y="0"/>
            <a:ext cx="644865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48"/>
          <p:cNvSpPr/>
          <p:nvPr/>
        </p:nvSpPr>
        <p:spPr>
          <a:xfrm rot="-1114870">
            <a:off x="1283660" y="527928"/>
            <a:ext cx="1449877" cy="1607265"/>
          </a:xfrm>
          <a:prstGeom prst="rect">
            <a:avLst/>
          </a:prstGeom>
          <a:solidFill>
            <a:srgbClr val="85E0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30" name="Google Shape;930;p48"/>
          <p:cNvSpPr txBox="1"/>
          <p:nvPr/>
        </p:nvSpPr>
        <p:spPr>
          <a:xfrm rot="-1171647">
            <a:off x="1276831" y="582145"/>
            <a:ext cx="1363316" cy="1498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ctor"/>
                <a:ea typeface="Actor"/>
                <a:cs typeface="Actor"/>
                <a:sym typeface="Actor"/>
              </a:rPr>
              <a:t>I’m too </a:t>
            </a:r>
            <a:r>
              <a:rPr b="1" lang="en" sz="1600">
                <a:latin typeface="Actor"/>
                <a:ea typeface="Actor"/>
                <a:cs typeface="Actor"/>
                <a:sym typeface="Actor"/>
              </a:rPr>
              <a:t>old</a:t>
            </a:r>
            <a:r>
              <a:rPr lang="en" sz="1600">
                <a:latin typeface="Actor"/>
                <a:ea typeface="Actor"/>
                <a:cs typeface="Actor"/>
                <a:sym typeface="Actor"/>
              </a:rPr>
              <a:t> to be </a:t>
            </a:r>
            <a:r>
              <a:rPr lang="en" sz="1600">
                <a:latin typeface="Actor"/>
                <a:ea typeface="Actor"/>
                <a:cs typeface="Actor"/>
                <a:sym typeface="Actor"/>
              </a:rPr>
              <a:t>moving more - everything </a:t>
            </a:r>
            <a:r>
              <a:rPr b="1" lang="en" sz="1600">
                <a:latin typeface="Actor"/>
                <a:ea typeface="Actor"/>
                <a:cs typeface="Actor"/>
                <a:sym typeface="Actor"/>
              </a:rPr>
              <a:t>hurts</a:t>
            </a:r>
            <a:endParaRPr b="1" sz="16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31" name="Google Shape;931;p48"/>
          <p:cNvSpPr/>
          <p:nvPr/>
        </p:nvSpPr>
        <p:spPr>
          <a:xfrm rot="479384">
            <a:off x="2784654" y="764651"/>
            <a:ext cx="1471989" cy="1464395"/>
          </a:xfrm>
          <a:prstGeom prst="rect">
            <a:avLst/>
          </a:prstGeom>
          <a:solidFill>
            <a:srgbClr val="85E0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32" name="Google Shape;932;p48"/>
          <p:cNvSpPr txBox="1"/>
          <p:nvPr/>
        </p:nvSpPr>
        <p:spPr>
          <a:xfrm rot="422926">
            <a:off x="2849586" y="820111"/>
            <a:ext cx="1342144" cy="13408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ctor"/>
                <a:ea typeface="Actor"/>
                <a:cs typeface="Actor"/>
                <a:sym typeface="Actor"/>
              </a:rPr>
              <a:t>I have a hard time </a:t>
            </a:r>
            <a:r>
              <a:rPr b="1" lang="en" sz="1500">
                <a:latin typeface="Actor"/>
                <a:ea typeface="Actor"/>
                <a:cs typeface="Actor"/>
                <a:sym typeface="Actor"/>
              </a:rPr>
              <a:t>socializing</a:t>
            </a:r>
            <a:r>
              <a:rPr lang="en" sz="1500">
                <a:latin typeface="Actor"/>
                <a:ea typeface="Actor"/>
                <a:cs typeface="Actor"/>
                <a:sym typeface="Actor"/>
              </a:rPr>
              <a:t> and meeting new people</a:t>
            </a:r>
            <a:endParaRPr sz="18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33" name="Google Shape;933;p48"/>
          <p:cNvSpPr/>
          <p:nvPr/>
        </p:nvSpPr>
        <p:spPr>
          <a:xfrm rot="-349147">
            <a:off x="4693414" y="722540"/>
            <a:ext cx="1449871" cy="1607307"/>
          </a:xfrm>
          <a:prstGeom prst="rect">
            <a:avLst/>
          </a:prstGeom>
          <a:solidFill>
            <a:srgbClr val="80C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ctor"/>
                <a:ea typeface="Actor"/>
                <a:cs typeface="Actor"/>
                <a:sym typeface="Actor"/>
              </a:rPr>
              <a:t>It hasn’t crossed my mind to making movement a </a:t>
            </a:r>
            <a:r>
              <a:rPr b="1" lang="en">
                <a:latin typeface="Actor"/>
                <a:ea typeface="Actor"/>
                <a:cs typeface="Actor"/>
                <a:sym typeface="Actor"/>
              </a:rPr>
              <a:t>priority</a:t>
            </a:r>
            <a:r>
              <a:rPr lang="en">
                <a:latin typeface="Actor"/>
                <a:ea typeface="Actor"/>
                <a:cs typeface="Actor"/>
                <a:sym typeface="Actor"/>
              </a:rPr>
              <a:t> </a:t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34" name="Google Shape;934;p48"/>
          <p:cNvSpPr/>
          <p:nvPr/>
        </p:nvSpPr>
        <p:spPr>
          <a:xfrm rot="1135630">
            <a:off x="6518250" y="760513"/>
            <a:ext cx="1292059" cy="1460076"/>
          </a:xfrm>
          <a:prstGeom prst="rect">
            <a:avLst/>
          </a:prstGeom>
          <a:solidFill>
            <a:srgbClr val="80C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ctor"/>
                <a:ea typeface="Actor"/>
                <a:cs typeface="Actor"/>
                <a:sym typeface="Actor"/>
              </a:rPr>
              <a:t>Would be nice to </a:t>
            </a:r>
            <a:r>
              <a:rPr b="1" lang="en">
                <a:latin typeface="Actor"/>
                <a:ea typeface="Actor"/>
                <a:cs typeface="Actor"/>
                <a:sym typeface="Actor"/>
              </a:rPr>
              <a:t>try new outdoor </a:t>
            </a:r>
            <a:r>
              <a:rPr b="1" lang="en">
                <a:latin typeface="Actor"/>
                <a:ea typeface="Actor"/>
                <a:cs typeface="Actor"/>
                <a:sym typeface="Actor"/>
              </a:rPr>
              <a:t>activities</a:t>
            </a:r>
            <a:r>
              <a:rPr lang="en">
                <a:latin typeface="Actor"/>
                <a:ea typeface="Actor"/>
                <a:cs typeface="Actor"/>
                <a:sym typeface="Actor"/>
              </a:rPr>
              <a:t> with friends</a:t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pic>
        <p:nvPicPr>
          <p:cNvPr id="935" name="Google Shape;935;p4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2275" y="2399200"/>
            <a:ext cx="838200" cy="838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36" name="Google Shape;936;p48"/>
          <p:cNvSpPr/>
          <p:nvPr/>
        </p:nvSpPr>
        <p:spPr>
          <a:xfrm rot="-926604">
            <a:off x="1225167" y="3181058"/>
            <a:ext cx="1345169" cy="1382296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ctor"/>
                <a:ea typeface="Actor"/>
                <a:cs typeface="Actor"/>
                <a:sym typeface="Actor"/>
              </a:rPr>
              <a:t>Spends most of his time in a day sitting or driving with </a:t>
            </a:r>
            <a:r>
              <a:rPr b="1" lang="en">
                <a:latin typeface="Actor"/>
                <a:ea typeface="Actor"/>
                <a:cs typeface="Actor"/>
                <a:sym typeface="Actor"/>
              </a:rPr>
              <a:t>limited activity</a:t>
            </a:r>
            <a:endParaRPr b="1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37" name="Google Shape;937;p48"/>
          <p:cNvSpPr/>
          <p:nvPr/>
        </p:nvSpPr>
        <p:spPr>
          <a:xfrm rot="1218376">
            <a:off x="3072399" y="3268702"/>
            <a:ext cx="1345096" cy="138221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ctor"/>
                <a:ea typeface="Actor"/>
                <a:cs typeface="Actor"/>
                <a:sym typeface="Actor"/>
              </a:rPr>
              <a:t>Rides his </a:t>
            </a:r>
            <a:r>
              <a:rPr b="1" lang="en" sz="1600">
                <a:latin typeface="Actor"/>
                <a:ea typeface="Actor"/>
                <a:cs typeface="Actor"/>
                <a:sym typeface="Actor"/>
              </a:rPr>
              <a:t>bike</a:t>
            </a:r>
            <a:r>
              <a:rPr lang="en" sz="1600">
                <a:latin typeface="Actor"/>
                <a:ea typeface="Actor"/>
                <a:cs typeface="Actor"/>
                <a:sym typeface="Actor"/>
              </a:rPr>
              <a:t> or </a:t>
            </a:r>
            <a:r>
              <a:rPr b="1" lang="en" sz="1600">
                <a:latin typeface="Actor"/>
                <a:ea typeface="Actor"/>
                <a:cs typeface="Actor"/>
                <a:sym typeface="Actor"/>
              </a:rPr>
              <a:t>e-board</a:t>
            </a:r>
            <a:r>
              <a:rPr lang="en" sz="1600">
                <a:latin typeface="Actor"/>
                <a:ea typeface="Actor"/>
                <a:cs typeface="Actor"/>
                <a:sym typeface="Actor"/>
              </a:rPr>
              <a:t> on the weekends</a:t>
            </a:r>
            <a:endParaRPr sz="16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38" name="Google Shape;938;p48"/>
          <p:cNvSpPr/>
          <p:nvPr/>
        </p:nvSpPr>
        <p:spPr>
          <a:xfrm rot="1135630">
            <a:off x="6584925" y="3065638"/>
            <a:ext cx="1292059" cy="1460076"/>
          </a:xfrm>
          <a:prstGeom prst="rect">
            <a:avLst/>
          </a:prstGeom>
          <a:solidFill>
            <a:srgbClr val="D9B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ctor"/>
                <a:ea typeface="Actor"/>
                <a:cs typeface="Actor"/>
                <a:sym typeface="Actor"/>
              </a:rPr>
              <a:t>Uninterested</a:t>
            </a:r>
            <a:r>
              <a:rPr lang="en">
                <a:latin typeface="Actor"/>
                <a:ea typeface="Actor"/>
                <a:cs typeface="Actor"/>
                <a:sym typeface="Actor"/>
              </a:rPr>
              <a:t> in making lifestyle changes</a:t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39" name="Google Shape;939;p48"/>
          <p:cNvSpPr txBox="1"/>
          <p:nvPr/>
        </p:nvSpPr>
        <p:spPr>
          <a:xfrm>
            <a:off x="7734300" y="4695825"/>
            <a:ext cx="14859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ctor"/>
                <a:ea typeface="Actor"/>
                <a:cs typeface="Actor"/>
                <a:sym typeface="Actor"/>
              </a:rPr>
              <a:t>Bernardino</a:t>
            </a:r>
            <a:endParaRPr b="1" sz="21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40" name="Google Shape;940;p48"/>
          <p:cNvSpPr txBox="1"/>
          <p:nvPr/>
        </p:nvSpPr>
        <p:spPr>
          <a:xfrm>
            <a:off x="2772600" y="2501225"/>
            <a:ext cx="555000" cy="314100"/>
          </a:xfrm>
          <a:prstGeom prst="rect">
            <a:avLst/>
          </a:prstGeom>
          <a:solidFill>
            <a:srgbClr val="FDFBF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Actor"/>
                <a:ea typeface="Actor"/>
                <a:cs typeface="Actor"/>
                <a:sym typeface="Actor"/>
              </a:rPr>
              <a:t>SAYS</a:t>
            </a:r>
            <a:endParaRPr b="1" sz="12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41" name="Google Shape;941;p48"/>
          <p:cNvSpPr txBox="1"/>
          <p:nvPr/>
        </p:nvSpPr>
        <p:spPr>
          <a:xfrm>
            <a:off x="2690100" y="2895525"/>
            <a:ext cx="602700" cy="314100"/>
          </a:xfrm>
          <a:prstGeom prst="rect">
            <a:avLst/>
          </a:prstGeom>
          <a:solidFill>
            <a:srgbClr val="FDFBF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Actor"/>
                <a:ea typeface="Actor"/>
                <a:cs typeface="Actor"/>
                <a:sym typeface="Actor"/>
              </a:rPr>
              <a:t>DOES</a:t>
            </a:r>
            <a:endParaRPr b="1" sz="12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42" name="Google Shape;942;p48"/>
          <p:cNvSpPr txBox="1"/>
          <p:nvPr/>
        </p:nvSpPr>
        <p:spPr>
          <a:xfrm>
            <a:off x="5928050" y="2490325"/>
            <a:ext cx="729900" cy="314100"/>
          </a:xfrm>
          <a:prstGeom prst="rect">
            <a:avLst/>
          </a:prstGeom>
          <a:solidFill>
            <a:srgbClr val="FDFBF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Actor"/>
                <a:ea typeface="Actor"/>
                <a:cs typeface="Actor"/>
                <a:sym typeface="Actor"/>
              </a:rPr>
              <a:t>THINKS</a:t>
            </a:r>
            <a:endParaRPr b="1" sz="12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43" name="Google Shape;943;p48"/>
          <p:cNvSpPr txBox="1"/>
          <p:nvPr/>
        </p:nvSpPr>
        <p:spPr>
          <a:xfrm>
            <a:off x="6016550" y="2895550"/>
            <a:ext cx="641400" cy="314100"/>
          </a:xfrm>
          <a:prstGeom prst="rect">
            <a:avLst/>
          </a:prstGeom>
          <a:solidFill>
            <a:srgbClr val="FDFBF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Actor"/>
                <a:ea typeface="Actor"/>
                <a:cs typeface="Actor"/>
                <a:sym typeface="Actor"/>
              </a:rPr>
              <a:t>FEELS</a:t>
            </a:r>
            <a:endParaRPr b="1" sz="12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944" name="Google Shape;944;p48"/>
          <p:cNvSpPr/>
          <p:nvPr/>
        </p:nvSpPr>
        <p:spPr>
          <a:xfrm rot="-1210716">
            <a:off x="4864783" y="3320454"/>
            <a:ext cx="1449785" cy="1511197"/>
          </a:xfrm>
          <a:prstGeom prst="rect">
            <a:avLst/>
          </a:prstGeom>
          <a:solidFill>
            <a:srgbClr val="D9B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ctor"/>
                <a:ea typeface="Actor"/>
                <a:cs typeface="Actor"/>
                <a:sym typeface="Actor"/>
              </a:rPr>
              <a:t>Nostalgic </a:t>
            </a:r>
            <a:r>
              <a:rPr lang="en">
                <a:latin typeface="Actor"/>
                <a:ea typeface="Actor"/>
                <a:cs typeface="Actor"/>
                <a:sym typeface="Actor"/>
              </a:rPr>
              <a:t>of his youth and the activities he used to do/play</a:t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9"/>
          <p:cNvSpPr txBox="1"/>
          <p:nvPr>
            <p:ph type="title"/>
          </p:nvPr>
        </p:nvSpPr>
        <p:spPr>
          <a:xfrm>
            <a:off x="1238250" y="2039025"/>
            <a:ext cx="7192500" cy="10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Findings &amp; Summary</a:t>
            </a:r>
            <a:endParaRPr/>
          </a:p>
        </p:txBody>
      </p:sp>
      <p:sp>
        <p:nvSpPr>
          <p:cNvPr id="950" name="Google Shape;950;p49"/>
          <p:cNvSpPr txBox="1"/>
          <p:nvPr>
            <p:ph idx="3" type="title"/>
          </p:nvPr>
        </p:nvSpPr>
        <p:spPr>
          <a:xfrm>
            <a:off x="6778675" y="1486575"/>
            <a:ext cx="1652100" cy="9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"/>
              <a:t>4</a:t>
            </a:r>
            <a:endParaRPr/>
          </a:p>
        </p:txBody>
      </p:sp>
      <p:sp>
        <p:nvSpPr>
          <p:cNvPr id="951" name="Google Shape;951;p49"/>
          <p:cNvSpPr txBox="1"/>
          <p:nvPr>
            <p:ph idx="1" type="subTitle"/>
          </p:nvPr>
        </p:nvSpPr>
        <p:spPr>
          <a:xfrm>
            <a:off x="4454325" y="3223370"/>
            <a:ext cx="3976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Empathy Maps</a:t>
            </a:r>
            <a:r>
              <a:rPr lang="en"/>
              <a:t> and Insights/Needs</a:t>
            </a:r>
            <a:endParaRPr/>
          </a:p>
        </p:txBody>
      </p:sp>
      <p:sp>
        <p:nvSpPr>
          <p:cNvPr id="952" name="Google Shape;952;p49"/>
          <p:cNvSpPr/>
          <p:nvPr/>
        </p:nvSpPr>
        <p:spPr>
          <a:xfrm>
            <a:off x="8047128" y="4251899"/>
            <a:ext cx="178700" cy="178700"/>
          </a:xfrm>
          <a:custGeom>
            <a:rect b="b" l="l" r="r" t="t"/>
            <a:pathLst>
              <a:path extrusionOk="0" h="2162" w="2162">
                <a:moveTo>
                  <a:pt x="1081" y="0"/>
                </a:moveTo>
                <a:cubicBezTo>
                  <a:pt x="1081" y="923"/>
                  <a:pt x="898" y="1081"/>
                  <a:pt x="1" y="1081"/>
                </a:cubicBezTo>
                <a:cubicBezTo>
                  <a:pt x="898" y="1081"/>
                  <a:pt x="1081" y="1239"/>
                  <a:pt x="1081" y="2161"/>
                </a:cubicBezTo>
                <a:cubicBezTo>
                  <a:pt x="1081" y="1239"/>
                  <a:pt x="1239" y="1081"/>
                  <a:pt x="2162" y="1081"/>
                </a:cubicBezTo>
                <a:cubicBezTo>
                  <a:pt x="1239" y="1081"/>
                  <a:pt x="1081" y="923"/>
                  <a:pt x="1081" y="0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3" name="Google Shape;953;p49"/>
          <p:cNvGrpSpPr/>
          <p:nvPr/>
        </p:nvGrpSpPr>
        <p:grpSpPr>
          <a:xfrm>
            <a:off x="2969366" y="678101"/>
            <a:ext cx="613975" cy="409437"/>
            <a:chOff x="-150109" y="1621201"/>
            <a:chExt cx="613975" cy="409437"/>
          </a:xfrm>
        </p:grpSpPr>
        <p:sp>
          <p:nvSpPr>
            <p:cNvPr id="954" name="Google Shape;954;p49"/>
            <p:cNvSpPr/>
            <p:nvPr/>
          </p:nvSpPr>
          <p:spPr>
            <a:xfrm>
              <a:off x="163498" y="1730269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-150109" y="1621201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6" name="Google Shape;956;p49"/>
          <p:cNvGrpSpPr/>
          <p:nvPr/>
        </p:nvGrpSpPr>
        <p:grpSpPr>
          <a:xfrm>
            <a:off x="982165" y="678105"/>
            <a:ext cx="1781340" cy="1409547"/>
            <a:chOff x="2788170" y="-250855"/>
            <a:chExt cx="2768206" cy="2157910"/>
          </a:xfrm>
        </p:grpSpPr>
        <p:sp>
          <p:nvSpPr>
            <p:cNvPr id="957" name="Google Shape;957;p49"/>
            <p:cNvSpPr/>
            <p:nvPr/>
          </p:nvSpPr>
          <p:spPr>
            <a:xfrm>
              <a:off x="2788170" y="707123"/>
              <a:ext cx="1098753" cy="342047"/>
            </a:xfrm>
            <a:custGeom>
              <a:rect b="b" l="l" r="r" t="t"/>
              <a:pathLst>
                <a:path extrusionOk="0" h="3533" w="11349">
                  <a:moveTo>
                    <a:pt x="11090" y="1"/>
                  </a:moveTo>
                  <a:lnTo>
                    <a:pt x="872" y="108"/>
                  </a:lnTo>
                  <a:cubicBezTo>
                    <a:pt x="607" y="108"/>
                    <a:pt x="399" y="241"/>
                    <a:pt x="291" y="475"/>
                  </a:cubicBezTo>
                  <a:cubicBezTo>
                    <a:pt x="1" y="1189"/>
                    <a:pt x="32" y="1846"/>
                    <a:pt x="399" y="2477"/>
                  </a:cubicBezTo>
                  <a:cubicBezTo>
                    <a:pt x="689" y="3027"/>
                    <a:pt x="1264" y="3375"/>
                    <a:pt x="1871" y="3375"/>
                  </a:cubicBezTo>
                  <a:lnTo>
                    <a:pt x="11349" y="3533"/>
                  </a:lnTo>
                  <a:lnTo>
                    <a:pt x="11349" y="3533"/>
                  </a:lnTo>
                  <a:lnTo>
                    <a:pt x="11090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3318518" y="-249887"/>
              <a:ext cx="1511669" cy="2156941"/>
            </a:xfrm>
            <a:custGeom>
              <a:rect b="b" l="l" r="r" t="t"/>
              <a:pathLst>
                <a:path extrusionOk="0" h="22279" w="15614">
                  <a:moveTo>
                    <a:pt x="7334" y="1"/>
                  </a:moveTo>
                  <a:cubicBezTo>
                    <a:pt x="7207" y="1"/>
                    <a:pt x="7079" y="6"/>
                    <a:pt x="6951" y="16"/>
                  </a:cubicBezTo>
                  <a:cubicBezTo>
                    <a:pt x="2895" y="332"/>
                    <a:pt x="1" y="5570"/>
                    <a:pt x="500" y="11731"/>
                  </a:cubicBezTo>
                  <a:cubicBezTo>
                    <a:pt x="959" y="17671"/>
                    <a:pt x="4433" y="22279"/>
                    <a:pt x="8306" y="22279"/>
                  </a:cubicBezTo>
                  <a:cubicBezTo>
                    <a:pt x="8433" y="22279"/>
                    <a:pt x="8561" y="22274"/>
                    <a:pt x="8689" y="22264"/>
                  </a:cubicBezTo>
                  <a:cubicBezTo>
                    <a:pt x="12745" y="21948"/>
                    <a:pt x="15614" y="16703"/>
                    <a:pt x="15140" y="10574"/>
                  </a:cubicBezTo>
                  <a:cubicBezTo>
                    <a:pt x="14681" y="4609"/>
                    <a:pt x="11213" y="1"/>
                    <a:pt x="733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3479422" y="-247467"/>
              <a:ext cx="1508668" cy="2103209"/>
            </a:xfrm>
            <a:custGeom>
              <a:rect b="b" l="l" r="r" t="t"/>
              <a:pathLst>
                <a:path extrusionOk="0" h="21724" w="15583">
                  <a:moveTo>
                    <a:pt x="7315" y="1"/>
                  </a:moveTo>
                  <a:cubicBezTo>
                    <a:pt x="7184" y="1"/>
                    <a:pt x="7052" y="6"/>
                    <a:pt x="6919" y="16"/>
                  </a:cubicBezTo>
                  <a:cubicBezTo>
                    <a:pt x="2894" y="332"/>
                    <a:pt x="1" y="5438"/>
                    <a:pt x="474" y="11440"/>
                  </a:cubicBezTo>
                  <a:cubicBezTo>
                    <a:pt x="902" y="17224"/>
                    <a:pt x="4371" y="21723"/>
                    <a:pt x="8241" y="21723"/>
                  </a:cubicBezTo>
                  <a:cubicBezTo>
                    <a:pt x="8371" y="21723"/>
                    <a:pt x="8501" y="21718"/>
                    <a:pt x="8632" y="21708"/>
                  </a:cubicBezTo>
                  <a:cubicBezTo>
                    <a:pt x="12688" y="21392"/>
                    <a:pt x="15582" y="16287"/>
                    <a:pt x="15108" y="10284"/>
                  </a:cubicBezTo>
                  <a:cubicBezTo>
                    <a:pt x="14650" y="4477"/>
                    <a:pt x="11211" y="1"/>
                    <a:pt x="731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3499657" y="-250855"/>
              <a:ext cx="1468199" cy="2110567"/>
            </a:xfrm>
            <a:custGeom>
              <a:rect b="b" l="l" r="r" t="t"/>
              <a:pathLst>
                <a:path extrusionOk="0" h="21800" w="15165">
                  <a:moveTo>
                    <a:pt x="7108" y="51"/>
                  </a:moveTo>
                  <a:cubicBezTo>
                    <a:pt x="11007" y="51"/>
                    <a:pt x="14425" y="4550"/>
                    <a:pt x="14874" y="10319"/>
                  </a:cubicBezTo>
                  <a:cubicBezTo>
                    <a:pt x="15083" y="13213"/>
                    <a:pt x="14558" y="15980"/>
                    <a:pt x="13320" y="18135"/>
                  </a:cubicBezTo>
                  <a:cubicBezTo>
                    <a:pt x="12113" y="20296"/>
                    <a:pt x="10375" y="21560"/>
                    <a:pt x="8423" y="21718"/>
                  </a:cubicBezTo>
                  <a:cubicBezTo>
                    <a:pt x="8290" y="21718"/>
                    <a:pt x="8164" y="21743"/>
                    <a:pt x="8031" y="21743"/>
                  </a:cubicBezTo>
                  <a:cubicBezTo>
                    <a:pt x="4132" y="21743"/>
                    <a:pt x="739" y="17219"/>
                    <a:pt x="291" y="11475"/>
                  </a:cubicBezTo>
                  <a:cubicBezTo>
                    <a:pt x="51" y="8581"/>
                    <a:pt x="607" y="5789"/>
                    <a:pt x="1813" y="3634"/>
                  </a:cubicBezTo>
                  <a:cubicBezTo>
                    <a:pt x="3027" y="1498"/>
                    <a:pt x="4764" y="234"/>
                    <a:pt x="6710" y="77"/>
                  </a:cubicBezTo>
                  <a:cubicBezTo>
                    <a:pt x="6843" y="51"/>
                    <a:pt x="6976" y="51"/>
                    <a:pt x="7108" y="51"/>
                  </a:cubicBezTo>
                  <a:close/>
                  <a:moveTo>
                    <a:pt x="7108" y="1"/>
                  </a:moveTo>
                  <a:cubicBezTo>
                    <a:pt x="6976" y="1"/>
                    <a:pt x="6843" y="1"/>
                    <a:pt x="6710" y="26"/>
                  </a:cubicBezTo>
                  <a:cubicBezTo>
                    <a:pt x="4739" y="184"/>
                    <a:pt x="3001" y="1448"/>
                    <a:pt x="1763" y="3602"/>
                  </a:cubicBezTo>
                  <a:cubicBezTo>
                    <a:pt x="550" y="5789"/>
                    <a:pt x="0" y="8581"/>
                    <a:pt x="234" y="11475"/>
                  </a:cubicBezTo>
                  <a:cubicBezTo>
                    <a:pt x="682" y="17244"/>
                    <a:pt x="4107" y="21800"/>
                    <a:pt x="8031" y="21800"/>
                  </a:cubicBezTo>
                  <a:cubicBezTo>
                    <a:pt x="8164" y="21800"/>
                    <a:pt x="8290" y="21768"/>
                    <a:pt x="8423" y="21768"/>
                  </a:cubicBezTo>
                  <a:cubicBezTo>
                    <a:pt x="10400" y="21610"/>
                    <a:pt x="12163" y="20347"/>
                    <a:pt x="13376" y="18167"/>
                  </a:cubicBezTo>
                  <a:cubicBezTo>
                    <a:pt x="14609" y="16006"/>
                    <a:pt x="15165" y="13213"/>
                    <a:pt x="14925" y="10319"/>
                  </a:cubicBezTo>
                  <a:cubicBezTo>
                    <a:pt x="14482" y="4525"/>
                    <a:pt x="11032" y="1"/>
                    <a:pt x="710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4050141" y="107648"/>
              <a:ext cx="756803" cy="1372740"/>
            </a:xfrm>
            <a:custGeom>
              <a:rect b="b" l="l" r="r" t="t"/>
              <a:pathLst>
                <a:path extrusionOk="0" h="14179" w="7817">
                  <a:moveTo>
                    <a:pt x="3493" y="1"/>
                  </a:moveTo>
                  <a:cubicBezTo>
                    <a:pt x="3443" y="1"/>
                    <a:pt x="3393" y="3"/>
                    <a:pt x="3343" y="7"/>
                  </a:cubicBezTo>
                  <a:cubicBezTo>
                    <a:pt x="1372" y="165"/>
                    <a:pt x="1" y="3457"/>
                    <a:pt x="317" y="7355"/>
                  </a:cubicBezTo>
                  <a:cubicBezTo>
                    <a:pt x="600" y="11176"/>
                    <a:pt x="2386" y="14179"/>
                    <a:pt x="4326" y="14179"/>
                  </a:cubicBezTo>
                  <a:cubicBezTo>
                    <a:pt x="4375" y="14179"/>
                    <a:pt x="4425" y="14177"/>
                    <a:pt x="4474" y="14173"/>
                  </a:cubicBezTo>
                  <a:cubicBezTo>
                    <a:pt x="6452" y="14015"/>
                    <a:pt x="7817" y="10698"/>
                    <a:pt x="7501" y="6799"/>
                  </a:cubicBezTo>
                  <a:cubicBezTo>
                    <a:pt x="7224" y="2974"/>
                    <a:pt x="5439" y="1"/>
                    <a:pt x="349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4192748" y="273685"/>
              <a:ext cx="571402" cy="1030499"/>
            </a:xfrm>
            <a:custGeom>
              <a:rect b="b" l="l" r="r" t="t"/>
              <a:pathLst>
                <a:path extrusionOk="0" h="10644" w="5902">
                  <a:moveTo>
                    <a:pt x="2630" y="0"/>
                  </a:moveTo>
                  <a:cubicBezTo>
                    <a:pt x="2596" y="0"/>
                    <a:pt x="2562" y="2"/>
                    <a:pt x="2527" y="4"/>
                  </a:cubicBezTo>
                  <a:cubicBezTo>
                    <a:pt x="1030" y="137"/>
                    <a:pt x="0" y="2607"/>
                    <a:pt x="240" y="5533"/>
                  </a:cubicBezTo>
                  <a:cubicBezTo>
                    <a:pt x="467" y="8402"/>
                    <a:pt x="1794" y="10644"/>
                    <a:pt x="3249" y="10644"/>
                  </a:cubicBezTo>
                  <a:cubicBezTo>
                    <a:pt x="3291" y="10644"/>
                    <a:pt x="3332" y="10642"/>
                    <a:pt x="3374" y="10638"/>
                  </a:cubicBezTo>
                  <a:cubicBezTo>
                    <a:pt x="4872" y="10537"/>
                    <a:pt x="5902" y="8060"/>
                    <a:pt x="5661" y="5109"/>
                  </a:cubicBezTo>
                  <a:cubicBezTo>
                    <a:pt x="5433" y="2232"/>
                    <a:pt x="4094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4384150" y="628219"/>
              <a:ext cx="1108435" cy="339143"/>
            </a:xfrm>
            <a:custGeom>
              <a:rect b="b" l="l" r="r" t="t"/>
              <a:pathLst>
                <a:path extrusionOk="0" h="3503" w="11449">
                  <a:moveTo>
                    <a:pt x="10660" y="1"/>
                  </a:moveTo>
                  <a:lnTo>
                    <a:pt x="974" y="83"/>
                  </a:lnTo>
                  <a:cubicBezTo>
                    <a:pt x="734" y="83"/>
                    <a:pt x="525" y="241"/>
                    <a:pt x="418" y="449"/>
                  </a:cubicBezTo>
                  <a:cubicBezTo>
                    <a:pt x="1" y="1422"/>
                    <a:pt x="235" y="2319"/>
                    <a:pt x="999" y="3160"/>
                  </a:cubicBezTo>
                  <a:cubicBezTo>
                    <a:pt x="1106" y="3267"/>
                    <a:pt x="1264" y="3343"/>
                    <a:pt x="1422" y="3343"/>
                  </a:cubicBezTo>
                  <a:lnTo>
                    <a:pt x="10818" y="3501"/>
                  </a:lnTo>
                  <a:cubicBezTo>
                    <a:pt x="10834" y="3502"/>
                    <a:pt x="10849" y="3503"/>
                    <a:pt x="10864" y="3503"/>
                  </a:cubicBezTo>
                  <a:cubicBezTo>
                    <a:pt x="11212" y="3503"/>
                    <a:pt x="11449" y="3227"/>
                    <a:pt x="11425" y="2869"/>
                  </a:cubicBezTo>
                  <a:lnTo>
                    <a:pt x="11241" y="557"/>
                  </a:lnTo>
                  <a:cubicBezTo>
                    <a:pt x="11216" y="241"/>
                    <a:pt x="10951" y="1"/>
                    <a:pt x="106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5319470" y="628025"/>
              <a:ext cx="236906" cy="339433"/>
            </a:xfrm>
            <a:custGeom>
              <a:rect b="b" l="l" r="r" t="t"/>
              <a:pathLst>
                <a:path extrusionOk="0" h="3506" w="2447">
                  <a:moveTo>
                    <a:pt x="1145" y="0"/>
                  </a:moveTo>
                  <a:cubicBezTo>
                    <a:pt x="1124" y="0"/>
                    <a:pt x="1103" y="1"/>
                    <a:pt x="1081" y="3"/>
                  </a:cubicBezTo>
                  <a:cubicBezTo>
                    <a:pt x="449" y="28"/>
                    <a:pt x="1" y="874"/>
                    <a:pt x="77" y="1848"/>
                  </a:cubicBezTo>
                  <a:cubicBezTo>
                    <a:pt x="156" y="2762"/>
                    <a:pt x="700" y="3506"/>
                    <a:pt x="1306" y="3506"/>
                  </a:cubicBezTo>
                  <a:cubicBezTo>
                    <a:pt x="1328" y="3506"/>
                    <a:pt x="1350" y="3505"/>
                    <a:pt x="1372" y="3503"/>
                  </a:cubicBezTo>
                  <a:cubicBezTo>
                    <a:pt x="2004" y="3452"/>
                    <a:pt x="2446" y="2612"/>
                    <a:pt x="2396" y="1664"/>
                  </a:cubicBezTo>
                  <a:cubicBezTo>
                    <a:pt x="2322" y="717"/>
                    <a:pt x="1776" y="0"/>
                    <a:pt x="114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49"/>
          <p:cNvGrpSpPr/>
          <p:nvPr/>
        </p:nvGrpSpPr>
        <p:grpSpPr>
          <a:xfrm>
            <a:off x="1682308" y="3164904"/>
            <a:ext cx="2375613" cy="1823399"/>
            <a:chOff x="3368625" y="1838417"/>
            <a:chExt cx="1777488" cy="1364309"/>
          </a:xfrm>
        </p:grpSpPr>
        <p:sp>
          <p:nvSpPr>
            <p:cNvPr id="966" name="Google Shape;966;p49"/>
            <p:cNvSpPr/>
            <p:nvPr/>
          </p:nvSpPr>
          <p:spPr>
            <a:xfrm>
              <a:off x="4650020" y="2530681"/>
              <a:ext cx="403836" cy="409379"/>
            </a:xfrm>
            <a:custGeom>
              <a:rect b="b" l="l" r="r" t="t"/>
              <a:pathLst>
                <a:path extrusionOk="0" h="3767" w="3716">
                  <a:moveTo>
                    <a:pt x="2528" y="0"/>
                  </a:moveTo>
                  <a:cubicBezTo>
                    <a:pt x="2452" y="2437"/>
                    <a:pt x="1083" y="2747"/>
                    <a:pt x="392" y="2747"/>
                  </a:cubicBezTo>
                  <a:cubicBezTo>
                    <a:pt x="157" y="2747"/>
                    <a:pt x="0" y="2711"/>
                    <a:pt x="0" y="2711"/>
                  </a:cubicBezTo>
                  <a:lnTo>
                    <a:pt x="0" y="2711"/>
                  </a:lnTo>
                  <a:lnTo>
                    <a:pt x="1871" y="3766"/>
                  </a:lnTo>
                  <a:cubicBezTo>
                    <a:pt x="3084" y="3292"/>
                    <a:pt x="3583" y="1870"/>
                    <a:pt x="3583" y="1870"/>
                  </a:cubicBezTo>
                  <a:cubicBezTo>
                    <a:pt x="3716" y="607"/>
                    <a:pt x="2528" y="0"/>
                    <a:pt x="2528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4200864" y="1838417"/>
              <a:ext cx="661396" cy="1122613"/>
            </a:xfrm>
            <a:custGeom>
              <a:rect b="b" l="l" r="r" t="t"/>
              <a:pathLst>
                <a:path extrusionOk="0" h="10330" w="6086">
                  <a:moveTo>
                    <a:pt x="3742" y="1"/>
                  </a:moveTo>
                  <a:cubicBezTo>
                    <a:pt x="2320" y="841"/>
                    <a:pt x="1" y="4001"/>
                    <a:pt x="1606" y="7716"/>
                  </a:cubicBezTo>
                  <a:cubicBezTo>
                    <a:pt x="2535" y="9883"/>
                    <a:pt x="3921" y="10329"/>
                    <a:pt x="4905" y="10329"/>
                  </a:cubicBezTo>
                  <a:cubicBezTo>
                    <a:pt x="5594" y="10329"/>
                    <a:pt x="6086" y="10111"/>
                    <a:pt x="6086" y="10111"/>
                  </a:cubicBezTo>
                  <a:cubicBezTo>
                    <a:pt x="6086" y="10111"/>
                    <a:pt x="4001" y="9214"/>
                    <a:pt x="3426" y="6503"/>
                  </a:cubicBezTo>
                  <a:cubicBezTo>
                    <a:pt x="2844" y="3792"/>
                    <a:pt x="5978" y="1555"/>
                    <a:pt x="5978" y="1555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4478313" y="1946984"/>
              <a:ext cx="252126" cy="177249"/>
            </a:xfrm>
            <a:custGeom>
              <a:rect b="b" l="l" r="r" t="t"/>
              <a:pathLst>
                <a:path extrusionOk="0" h="1631" w="2320">
                  <a:moveTo>
                    <a:pt x="57" y="0"/>
                  </a:moveTo>
                  <a:cubicBezTo>
                    <a:pt x="26" y="0"/>
                    <a:pt x="26" y="0"/>
                    <a:pt x="1" y="26"/>
                  </a:cubicBezTo>
                  <a:cubicBezTo>
                    <a:pt x="1" y="26"/>
                    <a:pt x="1" y="51"/>
                    <a:pt x="26" y="51"/>
                  </a:cubicBezTo>
                  <a:cubicBezTo>
                    <a:pt x="1031" y="556"/>
                    <a:pt x="2237" y="1631"/>
                    <a:pt x="2269" y="1631"/>
                  </a:cubicBezTo>
                  <a:lnTo>
                    <a:pt x="2294" y="1631"/>
                  </a:lnTo>
                  <a:cubicBezTo>
                    <a:pt x="2320" y="1605"/>
                    <a:pt x="2320" y="1605"/>
                    <a:pt x="2294" y="1580"/>
                  </a:cubicBezTo>
                  <a:cubicBezTo>
                    <a:pt x="2294" y="1580"/>
                    <a:pt x="1056" y="50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4521566" y="2138579"/>
              <a:ext cx="128563" cy="92048"/>
            </a:xfrm>
            <a:custGeom>
              <a:rect b="b" l="l" r="r" t="t"/>
              <a:pathLst>
                <a:path extrusionOk="0" h="847" w="1183">
                  <a:moveTo>
                    <a:pt x="51" y="0"/>
                  </a:moveTo>
                  <a:cubicBezTo>
                    <a:pt x="26" y="0"/>
                    <a:pt x="26" y="0"/>
                    <a:pt x="1" y="25"/>
                  </a:cubicBezTo>
                  <a:cubicBezTo>
                    <a:pt x="1" y="25"/>
                    <a:pt x="1" y="57"/>
                    <a:pt x="26" y="57"/>
                  </a:cubicBezTo>
                  <a:lnTo>
                    <a:pt x="1132" y="847"/>
                  </a:lnTo>
                  <a:lnTo>
                    <a:pt x="1157" y="847"/>
                  </a:lnTo>
                  <a:cubicBezTo>
                    <a:pt x="1182" y="815"/>
                    <a:pt x="1182" y="815"/>
                    <a:pt x="1157" y="79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4463859" y="2252037"/>
              <a:ext cx="129215" cy="92591"/>
            </a:xfrm>
            <a:custGeom>
              <a:rect b="b" l="l" r="r" t="t"/>
              <a:pathLst>
                <a:path extrusionOk="0" h="852" w="1189">
                  <a:moveTo>
                    <a:pt x="39" y="0"/>
                  </a:moveTo>
                  <a:cubicBezTo>
                    <a:pt x="29" y="0"/>
                    <a:pt x="22" y="11"/>
                    <a:pt x="1" y="11"/>
                  </a:cubicBezTo>
                  <a:cubicBezTo>
                    <a:pt x="1" y="37"/>
                    <a:pt x="1" y="37"/>
                    <a:pt x="33" y="62"/>
                  </a:cubicBezTo>
                  <a:lnTo>
                    <a:pt x="1138" y="852"/>
                  </a:lnTo>
                  <a:lnTo>
                    <a:pt x="1164" y="852"/>
                  </a:lnTo>
                  <a:lnTo>
                    <a:pt x="1164" y="827"/>
                  </a:lnTo>
                  <a:cubicBezTo>
                    <a:pt x="1189" y="827"/>
                    <a:pt x="1189" y="801"/>
                    <a:pt x="1164" y="801"/>
                  </a:cubicBezTo>
                  <a:lnTo>
                    <a:pt x="58" y="11"/>
                  </a:lnTo>
                  <a:cubicBezTo>
                    <a:pt x="49" y="3"/>
                    <a:pt x="44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4418541" y="2407769"/>
              <a:ext cx="151928" cy="37167"/>
            </a:xfrm>
            <a:custGeom>
              <a:rect b="b" l="l" r="r" t="t"/>
              <a:pathLst>
                <a:path extrusionOk="0" h="342" w="1398">
                  <a:moveTo>
                    <a:pt x="51" y="0"/>
                  </a:moveTo>
                  <a:cubicBezTo>
                    <a:pt x="26" y="0"/>
                    <a:pt x="1" y="0"/>
                    <a:pt x="1" y="25"/>
                  </a:cubicBezTo>
                  <a:cubicBezTo>
                    <a:pt x="1" y="51"/>
                    <a:pt x="1" y="51"/>
                    <a:pt x="26" y="51"/>
                  </a:cubicBezTo>
                  <a:lnTo>
                    <a:pt x="1366" y="341"/>
                  </a:lnTo>
                  <a:cubicBezTo>
                    <a:pt x="1366" y="341"/>
                    <a:pt x="1397" y="341"/>
                    <a:pt x="1397" y="316"/>
                  </a:cubicBezTo>
                  <a:cubicBezTo>
                    <a:pt x="1397" y="316"/>
                    <a:pt x="1397" y="291"/>
                    <a:pt x="1366" y="291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4429626" y="2573934"/>
              <a:ext cx="151819" cy="37167"/>
            </a:xfrm>
            <a:custGeom>
              <a:rect b="b" l="l" r="r" t="t"/>
              <a:pathLst>
                <a:path extrusionOk="0" h="342" w="1397">
                  <a:moveTo>
                    <a:pt x="1371" y="0"/>
                  </a:moveTo>
                  <a:lnTo>
                    <a:pt x="32" y="285"/>
                  </a:lnTo>
                  <a:cubicBezTo>
                    <a:pt x="32" y="285"/>
                    <a:pt x="0" y="285"/>
                    <a:pt x="0" y="316"/>
                  </a:cubicBezTo>
                  <a:cubicBezTo>
                    <a:pt x="32" y="316"/>
                    <a:pt x="32" y="341"/>
                    <a:pt x="57" y="341"/>
                  </a:cubicBezTo>
                  <a:lnTo>
                    <a:pt x="1371" y="51"/>
                  </a:lnTo>
                  <a:cubicBezTo>
                    <a:pt x="1396" y="51"/>
                    <a:pt x="1396" y="25"/>
                    <a:pt x="1396" y="25"/>
                  </a:cubicBezTo>
                  <a:cubicBezTo>
                    <a:pt x="1396" y="0"/>
                    <a:pt x="1396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4498200" y="2711192"/>
              <a:ext cx="140951" cy="74334"/>
            </a:xfrm>
            <a:custGeom>
              <a:rect b="b" l="l" r="r" t="t"/>
              <a:pathLst>
                <a:path extrusionOk="0" h="684" w="1297">
                  <a:moveTo>
                    <a:pt x="1239" y="1"/>
                  </a:moveTo>
                  <a:lnTo>
                    <a:pt x="32" y="633"/>
                  </a:lnTo>
                  <a:cubicBezTo>
                    <a:pt x="32" y="658"/>
                    <a:pt x="1" y="658"/>
                    <a:pt x="32" y="683"/>
                  </a:cubicBezTo>
                  <a:lnTo>
                    <a:pt x="58" y="683"/>
                  </a:lnTo>
                  <a:lnTo>
                    <a:pt x="1265" y="51"/>
                  </a:lnTo>
                  <a:cubicBezTo>
                    <a:pt x="1296" y="51"/>
                    <a:pt x="1296" y="26"/>
                    <a:pt x="1265" y="26"/>
                  </a:cubicBezTo>
                  <a:cubicBezTo>
                    <a:pt x="1265" y="1"/>
                    <a:pt x="1239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4607419" y="2822476"/>
              <a:ext cx="111392" cy="63249"/>
            </a:xfrm>
            <a:custGeom>
              <a:rect b="b" l="l" r="r" t="t"/>
              <a:pathLst>
                <a:path extrusionOk="0" h="582" w="1025">
                  <a:moveTo>
                    <a:pt x="974" y="1"/>
                  </a:moveTo>
                  <a:lnTo>
                    <a:pt x="26" y="525"/>
                  </a:lnTo>
                  <a:cubicBezTo>
                    <a:pt x="1" y="525"/>
                    <a:pt x="1" y="557"/>
                    <a:pt x="1" y="557"/>
                  </a:cubicBezTo>
                  <a:cubicBezTo>
                    <a:pt x="1" y="582"/>
                    <a:pt x="26" y="582"/>
                    <a:pt x="26" y="582"/>
                  </a:cubicBezTo>
                  <a:lnTo>
                    <a:pt x="51" y="582"/>
                  </a:lnTo>
                  <a:lnTo>
                    <a:pt x="1024" y="51"/>
                  </a:lnTo>
                  <a:lnTo>
                    <a:pt x="1024" y="26"/>
                  </a:lnTo>
                  <a:cubicBezTo>
                    <a:pt x="1024" y="1"/>
                    <a:pt x="999" y="1"/>
                    <a:pt x="97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3874728" y="2728362"/>
              <a:ext cx="232238" cy="260385"/>
            </a:xfrm>
            <a:custGeom>
              <a:rect b="b" l="l" r="r" t="t"/>
              <a:pathLst>
                <a:path extrusionOk="0" h="2396" w="2137">
                  <a:moveTo>
                    <a:pt x="1738" y="1"/>
                  </a:moveTo>
                  <a:lnTo>
                    <a:pt x="1" y="475"/>
                  </a:lnTo>
                  <a:lnTo>
                    <a:pt x="790" y="2396"/>
                  </a:lnTo>
                  <a:lnTo>
                    <a:pt x="2136" y="1524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3368625" y="2641313"/>
              <a:ext cx="762138" cy="379276"/>
            </a:xfrm>
            <a:custGeom>
              <a:rect b="b" l="l" r="r" t="t"/>
              <a:pathLst>
                <a:path extrusionOk="0" h="3490" w="7013">
                  <a:moveTo>
                    <a:pt x="4428" y="1"/>
                  </a:moveTo>
                  <a:cubicBezTo>
                    <a:pt x="4025" y="1"/>
                    <a:pt x="3565" y="37"/>
                    <a:pt x="3053" y="113"/>
                  </a:cubicBezTo>
                  <a:cubicBezTo>
                    <a:pt x="1" y="587"/>
                    <a:pt x="51" y="2641"/>
                    <a:pt x="51" y="2641"/>
                  </a:cubicBezTo>
                  <a:cubicBezTo>
                    <a:pt x="960" y="3270"/>
                    <a:pt x="1842" y="3489"/>
                    <a:pt x="2630" y="3489"/>
                  </a:cubicBezTo>
                  <a:cubicBezTo>
                    <a:pt x="4445" y="3489"/>
                    <a:pt x="5763" y="2325"/>
                    <a:pt x="5763" y="2325"/>
                  </a:cubicBezTo>
                  <a:cubicBezTo>
                    <a:pt x="7012" y="881"/>
                    <a:pt x="6405" y="1"/>
                    <a:pt x="4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3374167" y="2334739"/>
              <a:ext cx="1771946" cy="867987"/>
            </a:xfrm>
            <a:custGeom>
              <a:rect b="b" l="l" r="r" t="t"/>
              <a:pathLst>
                <a:path extrusionOk="0" h="7987" w="16305">
                  <a:moveTo>
                    <a:pt x="13364" y="0"/>
                  </a:moveTo>
                  <a:cubicBezTo>
                    <a:pt x="13281" y="0"/>
                    <a:pt x="13197" y="5"/>
                    <a:pt x="13111" y="15"/>
                  </a:cubicBezTo>
                  <a:cubicBezTo>
                    <a:pt x="11058" y="249"/>
                    <a:pt x="10085" y="1437"/>
                    <a:pt x="6869" y="4305"/>
                  </a:cubicBezTo>
                  <a:cubicBezTo>
                    <a:pt x="5394" y="5613"/>
                    <a:pt x="3837" y="5969"/>
                    <a:pt x="2578" y="5969"/>
                  </a:cubicBezTo>
                  <a:cubicBezTo>
                    <a:pt x="1076" y="5969"/>
                    <a:pt x="0" y="5462"/>
                    <a:pt x="0" y="5462"/>
                  </a:cubicBezTo>
                  <a:lnTo>
                    <a:pt x="0" y="5462"/>
                  </a:lnTo>
                  <a:lnTo>
                    <a:pt x="500" y="7490"/>
                  </a:lnTo>
                  <a:cubicBezTo>
                    <a:pt x="846" y="7846"/>
                    <a:pt x="1554" y="7986"/>
                    <a:pt x="2373" y="7986"/>
                  </a:cubicBezTo>
                  <a:cubicBezTo>
                    <a:pt x="3733" y="7986"/>
                    <a:pt x="5401" y="7600"/>
                    <a:pt x="6237" y="7174"/>
                  </a:cubicBezTo>
                  <a:cubicBezTo>
                    <a:pt x="7583" y="6492"/>
                    <a:pt x="10691" y="3067"/>
                    <a:pt x="12821" y="2252"/>
                  </a:cubicBezTo>
                  <a:cubicBezTo>
                    <a:pt x="13140" y="2132"/>
                    <a:pt x="13419" y="2081"/>
                    <a:pt x="13664" y="2081"/>
                  </a:cubicBezTo>
                  <a:cubicBezTo>
                    <a:pt x="15036" y="2081"/>
                    <a:pt x="15323" y="3673"/>
                    <a:pt x="15323" y="3673"/>
                  </a:cubicBezTo>
                  <a:cubicBezTo>
                    <a:pt x="16304" y="2589"/>
                    <a:pt x="15282" y="0"/>
                    <a:pt x="1336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3545766" y="3042870"/>
              <a:ext cx="8368" cy="154645"/>
            </a:xfrm>
            <a:custGeom>
              <a:rect b="b" l="l" r="r" t="t"/>
              <a:pathLst>
                <a:path extrusionOk="0" h="1423" w="77">
                  <a:moveTo>
                    <a:pt x="52" y="1"/>
                  </a:moveTo>
                  <a:cubicBezTo>
                    <a:pt x="26" y="1"/>
                    <a:pt x="1" y="26"/>
                    <a:pt x="1" y="26"/>
                  </a:cubicBezTo>
                  <a:lnTo>
                    <a:pt x="26" y="1397"/>
                  </a:lnTo>
                  <a:cubicBezTo>
                    <a:pt x="26" y="1423"/>
                    <a:pt x="26" y="1423"/>
                    <a:pt x="52" y="1423"/>
                  </a:cubicBezTo>
                  <a:cubicBezTo>
                    <a:pt x="52" y="1423"/>
                    <a:pt x="77" y="1423"/>
                    <a:pt x="77" y="1397"/>
                  </a:cubicBezTo>
                  <a:lnTo>
                    <a:pt x="77" y="26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3697586" y="3045696"/>
              <a:ext cx="14562" cy="154536"/>
            </a:xfrm>
            <a:custGeom>
              <a:rect b="b" l="l" r="r" t="t"/>
              <a:pathLst>
                <a:path extrusionOk="0" h="1422" w="134">
                  <a:moveTo>
                    <a:pt x="26" y="0"/>
                  </a:moveTo>
                  <a:cubicBezTo>
                    <a:pt x="0" y="0"/>
                    <a:pt x="0" y="25"/>
                    <a:pt x="0" y="25"/>
                  </a:cubicBezTo>
                  <a:lnTo>
                    <a:pt x="76" y="1397"/>
                  </a:lnTo>
                  <a:cubicBezTo>
                    <a:pt x="76" y="1422"/>
                    <a:pt x="101" y="1422"/>
                    <a:pt x="101" y="1422"/>
                  </a:cubicBezTo>
                  <a:cubicBezTo>
                    <a:pt x="133" y="1422"/>
                    <a:pt x="133" y="1422"/>
                    <a:pt x="133" y="1397"/>
                  </a:cubicBezTo>
                  <a:lnTo>
                    <a:pt x="51" y="25"/>
                  </a:lnTo>
                  <a:cubicBezTo>
                    <a:pt x="51" y="25"/>
                    <a:pt x="51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3854840" y="3022982"/>
              <a:ext cx="37167" cy="151819"/>
            </a:xfrm>
            <a:custGeom>
              <a:rect b="b" l="l" r="r" t="t"/>
              <a:pathLst>
                <a:path extrusionOk="0" h="1397" w="342">
                  <a:moveTo>
                    <a:pt x="26" y="1"/>
                  </a:moveTo>
                  <a:cubicBezTo>
                    <a:pt x="0" y="1"/>
                    <a:pt x="0" y="26"/>
                    <a:pt x="0" y="26"/>
                  </a:cubicBezTo>
                  <a:lnTo>
                    <a:pt x="291" y="1365"/>
                  </a:lnTo>
                  <a:cubicBezTo>
                    <a:pt x="291" y="1365"/>
                    <a:pt x="291" y="1397"/>
                    <a:pt x="316" y="1397"/>
                  </a:cubicBezTo>
                  <a:cubicBezTo>
                    <a:pt x="342" y="1365"/>
                    <a:pt x="342" y="1365"/>
                    <a:pt x="342" y="1340"/>
                  </a:cubicBezTo>
                  <a:lnTo>
                    <a:pt x="51" y="26"/>
                  </a:lnTo>
                  <a:cubicBezTo>
                    <a:pt x="51" y="1"/>
                    <a:pt x="26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4000357" y="2971470"/>
              <a:ext cx="43361" cy="151928"/>
            </a:xfrm>
            <a:custGeom>
              <a:rect b="b" l="l" r="r" t="t"/>
              <a:pathLst>
                <a:path extrusionOk="0" h="1398" w="399">
                  <a:moveTo>
                    <a:pt x="32" y="1"/>
                  </a:moveTo>
                  <a:cubicBezTo>
                    <a:pt x="32" y="1"/>
                    <a:pt x="1" y="26"/>
                    <a:pt x="1" y="51"/>
                  </a:cubicBezTo>
                  <a:lnTo>
                    <a:pt x="348" y="1366"/>
                  </a:lnTo>
                  <a:lnTo>
                    <a:pt x="374" y="1397"/>
                  </a:lnTo>
                  <a:cubicBezTo>
                    <a:pt x="399" y="1397"/>
                    <a:pt x="399" y="1366"/>
                    <a:pt x="399" y="1340"/>
                  </a:cubicBezTo>
                  <a:lnTo>
                    <a:pt x="83" y="26"/>
                  </a:lnTo>
                  <a:cubicBezTo>
                    <a:pt x="58" y="26"/>
                    <a:pt x="58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4141201" y="2871271"/>
              <a:ext cx="42601" cy="149102"/>
            </a:xfrm>
            <a:custGeom>
              <a:rect b="b" l="l" r="r" t="t"/>
              <a:pathLst>
                <a:path extrusionOk="0" h="1372" w="392">
                  <a:moveTo>
                    <a:pt x="25" y="0"/>
                  </a:moveTo>
                  <a:cubicBezTo>
                    <a:pt x="25" y="0"/>
                    <a:pt x="0" y="25"/>
                    <a:pt x="25" y="25"/>
                  </a:cubicBezTo>
                  <a:lnTo>
                    <a:pt x="341" y="1371"/>
                  </a:lnTo>
                  <a:lnTo>
                    <a:pt x="392" y="1371"/>
                  </a:lnTo>
                  <a:lnTo>
                    <a:pt x="392" y="1340"/>
                  </a:lnTo>
                  <a:lnTo>
                    <a:pt x="76" y="25"/>
                  </a:lnTo>
                  <a:cubicBezTo>
                    <a:pt x="76" y="0"/>
                    <a:pt x="5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4269547" y="2762704"/>
              <a:ext cx="43361" cy="148450"/>
            </a:xfrm>
            <a:custGeom>
              <a:rect b="b" l="l" r="r" t="t"/>
              <a:pathLst>
                <a:path extrusionOk="0" h="1366" w="399">
                  <a:moveTo>
                    <a:pt x="26" y="1"/>
                  </a:moveTo>
                  <a:cubicBezTo>
                    <a:pt x="1" y="1"/>
                    <a:pt x="1" y="26"/>
                    <a:pt x="1" y="26"/>
                  </a:cubicBezTo>
                  <a:lnTo>
                    <a:pt x="342" y="1366"/>
                  </a:lnTo>
                  <a:lnTo>
                    <a:pt x="367" y="1366"/>
                  </a:lnTo>
                  <a:cubicBezTo>
                    <a:pt x="399" y="1366"/>
                    <a:pt x="399" y="1366"/>
                    <a:pt x="399" y="1340"/>
                  </a:cubicBezTo>
                  <a:lnTo>
                    <a:pt x="51" y="26"/>
                  </a:lnTo>
                  <a:cubicBezTo>
                    <a:pt x="51" y="1"/>
                    <a:pt x="51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4412455" y="2639140"/>
              <a:ext cx="46078" cy="149102"/>
            </a:xfrm>
            <a:custGeom>
              <a:rect b="b" l="l" r="r" t="t"/>
              <a:pathLst>
                <a:path extrusionOk="0" h="1372" w="424">
                  <a:moveTo>
                    <a:pt x="32" y="0"/>
                  </a:moveTo>
                  <a:cubicBezTo>
                    <a:pt x="32" y="0"/>
                    <a:pt x="0" y="32"/>
                    <a:pt x="32" y="32"/>
                  </a:cubicBezTo>
                  <a:lnTo>
                    <a:pt x="348" y="1346"/>
                  </a:lnTo>
                  <a:cubicBezTo>
                    <a:pt x="348" y="1372"/>
                    <a:pt x="373" y="1372"/>
                    <a:pt x="373" y="1372"/>
                  </a:cubicBezTo>
                  <a:lnTo>
                    <a:pt x="398" y="1372"/>
                  </a:lnTo>
                  <a:cubicBezTo>
                    <a:pt x="398" y="1372"/>
                    <a:pt x="423" y="1372"/>
                    <a:pt x="398" y="1346"/>
                  </a:cubicBezTo>
                  <a:lnTo>
                    <a:pt x="82" y="32"/>
                  </a:lnTo>
                  <a:cubicBezTo>
                    <a:pt x="82" y="0"/>
                    <a:pt x="57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4544279" y="2536115"/>
              <a:ext cx="43361" cy="151928"/>
            </a:xfrm>
            <a:custGeom>
              <a:rect b="b" l="l" r="r" t="t"/>
              <a:pathLst>
                <a:path extrusionOk="0" h="1398" w="399">
                  <a:moveTo>
                    <a:pt x="25" y="1"/>
                  </a:moveTo>
                  <a:cubicBezTo>
                    <a:pt x="25" y="32"/>
                    <a:pt x="0" y="32"/>
                    <a:pt x="0" y="58"/>
                  </a:cubicBezTo>
                  <a:lnTo>
                    <a:pt x="341" y="1372"/>
                  </a:lnTo>
                  <a:lnTo>
                    <a:pt x="367" y="1397"/>
                  </a:lnTo>
                  <a:cubicBezTo>
                    <a:pt x="398" y="1397"/>
                    <a:pt x="398" y="1372"/>
                    <a:pt x="398" y="1347"/>
                  </a:cubicBezTo>
                  <a:lnTo>
                    <a:pt x="82" y="32"/>
                  </a:lnTo>
                  <a:cubicBezTo>
                    <a:pt x="51" y="32"/>
                    <a:pt x="51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4693273" y="2446349"/>
              <a:ext cx="42709" cy="150298"/>
            </a:xfrm>
            <a:custGeom>
              <a:rect b="b" l="l" r="r" t="t"/>
              <a:pathLst>
                <a:path extrusionOk="0" h="1383" w="393">
                  <a:moveTo>
                    <a:pt x="43" y="0"/>
                  </a:moveTo>
                  <a:cubicBezTo>
                    <a:pt x="40" y="0"/>
                    <a:pt x="34" y="3"/>
                    <a:pt x="26" y="12"/>
                  </a:cubicBezTo>
                  <a:cubicBezTo>
                    <a:pt x="0" y="12"/>
                    <a:pt x="0" y="12"/>
                    <a:pt x="0" y="37"/>
                  </a:cubicBezTo>
                  <a:lnTo>
                    <a:pt x="342" y="1357"/>
                  </a:lnTo>
                  <a:cubicBezTo>
                    <a:pt x="342" y="1383"/>
                    <a:pt x="342" y="1383"/>
                    <a:pt x="367" y="1383"/>
                  </a:cubicBezTo>
                  <a:cubicBezTo>
                    <a:pt x="392" y="1383"/>
                    <a:pt x="392" y="1357"/>
                    <a:pt x="392" y="1332"/>
                  </a:cubicBezTo>
                  <a:lnTo>
                    <a:pt x="51" y="12"/>
                  </a:lnTo>
                  <a:cubicBezTo>
                    <a:pt x="51" y="12"/>
                    <a:pt x="51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4904756" y="2653594"/>
              <a:ext cx="80419" cy="65966"/>
            </a:xfrm>
            <a:custGeom>
              <a:rect b="b" l="l" r="r" t="t"/>
              <a:pathLst>
                <a:path extrusionOk="0" h="607" w="740">
                  <a:moveTo>
                    <a:pt x="0" y="0"/>
                  </a:moveTo>
                  <a:cubicBezTo>
                    <a:pt x="0" y="25"/>
                    <a:pt x="0" y="25"/>
                    <a:pt x="26" y="57"/>
                  </a:cubicBezTo>
                  <a:lnTo>
                    <a:pt x="683" y="607"/>
                  </a:lnTo>
                  <a:lnTo>
                    <a:pt x="740" y="607"/>
                  </a:lnTo>
                  <a:cubicBezTo>
                    <a:pt x="740" y="607"/>
                    <a:pt x="740" y="581"/>
                    <a:pt x="714" y="55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4858786" y="2751728"/>
              <a:ext cx="80419" cy="68139"/>
            </a:xfrm>
            <a:custGeom>
              <a:rect b="b" l="l" r="r" t="t"/>
              <a:pathLst>
                <a:path extrusionOk="0" h="627" w="740">
                  <a:moveTo>
                    <a:pt x="31" y="1"/>
                  </a:moveTo>
                  <a:cubicBezTo>
                    <a:pt x="24" y="1"/>
                    <a:pt x="16" y="7"/>
                    <a:pt x="0" y="20"/>
                  </a:cubicBezTo>
                  <a:lnTo>
                    <a:pt x="0" y="45"/>
                  </a:lnTo>
                  <a:lnTo>
                    <a:pt x="689" y="626"/>
                  </a:lnTo>
                  <a:lnTo>
                    <a:pt x="714" y="626"/>
                  </a:lnTo>
                  <a:cubicBezTo>
                    <a:pt x="739" y="601"/>
                    <a:pt x="739" y="576"/>
                    <a:pt x="714" y="576"/>
                  </a:cubicBezTo>
                  <a:lnTo>
                    <a:pt x="57" y="20"/>
                  </a:lnTo>
                  <a:cubicBezTo>
                    <a:pt x="44" y="7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4784561" y="2808783"/>
              <a:ext cx="63358" cy="82484"/>
            </a:xfrm>
            <a:custGeom>
              <a:rect b="b" l="l" r="r" t="t"/>
              <a:pathLst>
                <a:path extrusionOk="0" h="759" w="583">
                  <a:moveTo>
                    <a:pt x="39" y="0"/>
                  </a:moveTo>
                  <a:cubicBezTo>
                    <a:pt x="32" y="0"/>
                    <a:pt x="26" y="6"/>
                    <a:pt x="26" y="19"/>
                  </a:cubicBezTo>
                  <a:cubicBezTo>
                    <a:pt x="1" y="19"/>
                    <a:pt x="1" y="51"/>
                    <a:pt x="1" y="51"/>
                  </a:cubicBezTo>
                  <a:lnTo>
                    <a:pt x="525" y="758"/>
                  </a:lnTo>
                  <a:lnTo>
                    <a:pt x="582" y="758"/>
                  </a:lnTo>
                  <a:lnTo>
                    <a:pt x="582" y="733"/>
                  </a:lnTo>
                  <a:lnTo>
                    <a:pt x="51" y="19"/>
                  </a:lnTo>
                  <a:cubicBezTo>
                    <a:pt x="51" y="6"/>
                    <a:pt x="45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4862155" y="2410486"/>
              <a:ext cx="31081" cy="151819"/>
            </a:xfrm>
            <a:custGeom>
              <a:rect b="b" l="l" r="r" t="t"/>
              <a:pathLst>
                <a:path extrusionOk="0" h="1397" w="286">
                  <a:moveTo>
                    <a:pt x="260" y="0"/>
                  </a:moveTo>
                  <a:cubicBezTo>
                    <a:pt x="235" y="0"/>
                    <a:pt x="209" y="0"/>
                    <a:pt x="209" y="26"/>
                  </a:cubicBezTo>
                  <a:lnTo>
                    <a:pt x="1" y="1372"/>
                  </a:lnTo>
                  <a:cubicBezTo>
                    <a:pt x="1" y="1397"/>
                    <a:pt x="26" y="1397"/>
                    <a:pt x="26" y="1397"/>
                  </a:cubicBezTo>
                  <a:cubicBezTo>
                    <a:pt x="51" y="1397"/>
                    <a:pt x="51" y="1397"/>
                    <a:pt x="77" y="1372"/>
                  </a:cubicBezTo>
                  <a:lnTo>
                    <a:pt x="260" y="26"/>
                  </a:lnTo>
                  <a:cubicBezTo>
                    <a:pt x="285" y="26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4970722" y="2507968"/>
              <a:ext cx="63249" cy="103133"/>
            </a:xfrm>
            <a:custGeom>
              <a:rect b="b" l="l" r="r" t="t"/>
              <a:pathLst>
                <a:path extrusionOk="0" h="949" w="582">
                  <a:moveTo>
                    <a:pt x="550" y="1"/>
                  </a:moveTo>
                  <a:cubicBezTo>
                    <a:pt x="525" y="1"/>
                    <a:pt x="525" y="1"/>
                    <a:pt x="499" y="26"/>
                  </a:cubicBezTo>
                  <a:lnTo>
                    <a:pt x="0" y="892"/>
                  </a:lnTo>
                  <a:lnTo>
                    <a:pt x="0" y="948"/>
                  </a:lnTo>
                  <a:lnTo>
                    <a:pt x="25" y="948"/>
                  </a:lnTo>
                  <a:cubicBezTo>
                    <a:pt x="25" y="948"/>
                    <a:pt x="51" y="948"/>
                    <a:pt x="51" y="923"/>
                  </a:cubicBezTo>
                  <a:lnTo>
                    <a:pt x="550" y="51"/>
                  </a:lnTo>
                  <a:cubicBezTo>
                    <a:pt x="581" y="26"/>
                    <a:pt x="581" y="26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3617275" y="2753793"/>
              <a:ext cx="208765" cy="123020"/>
            </a:xfrm>
            <a:custGeom>
              <a:rect b="b" l="l" r="r" t="t"/>
              <a:pathLst>
                <a:path extrusionOk="0" h="1132" w="1921">
                  <a:moveTo>
                    <a:pt x="1213" y="51"/>
                  </a:moveTo>
                  <a:cubicBezTo>
                    <a:pt x="1554" y="51"/>
                    <a:pt x="1788" y="184"/>
                    <a:pt x="1820" y="367"/>
                  </a:cubicBezTo>
                  <a:cubicBezTo>
                    <a:pt x="1845" y="475"/>
                    <a:pt x="1788" y="607"/>
                    <a:pt x="1662" y="740"/>
                  </a:cubicBezTo>
                  <a:cubicBezTo>
                    <a:pt x="1504" y="873"/>
                    <a:pt x="1314" y="974"/>
                    <a:pt x="1081" y="1031"/>
                  </a:cubicBezTo>
                  <a:cubicBezTo>
                    <a:pt x="948" y="1056"/>
                    <a:pt x="815" y="1081"/>
                    <a:pt x="714" y="1081"/>
                  </a:cubicBezTo>
                  <a:cubicBezTo>
                    <a:pt x="367" y="1081"/>
                    <a:pt x="133" y="948"/>
                    <a:pt x="82" y="765"/>
                  </a:cubicBezTo>
                  <a:cubicBezTo>
                    <a:pt x="51" y="658"/>
                    <a:pt x="108" y="525"/>
                    <a:pt x="265" y="399"/>
                  </a:cubicBezTo>
                  <a:cubicBezTo>
                    <a:pt x="398" y="266"/>
                    <a:pt x="607" y="159"/>
                    <a:pt x="840" y="108"/>
                  </a:cubicBezTo>
                  <a:cubicBezTo>
                    <a:pt x="973" y="83"/>
                    <a:pt x="1081" y="51"/>
                    <a:pt x="1213" y="51"/>
                  </a:cubicBezTo>
                  <a:close/>
                  <a:moveTo>
                    <a:pt x="1213" y="1"/>
                  </a:moveTo>
                  <a:cubicBezTo>
                    <a:pt x="1081" y="1"/>
                    <a:pt x="948" y="26"/>
                    <a:pt x="840" y="51"/>
                  </a:cubicBezTo>
                  <a:cubicBezTo>
                    <a:pt x="581" y="108"/>
                    <a:pt x="367" y="209"/>
                    <a:pt x="209" y="342"/>
                  </a:cubicBezTo>
                  <a:cubicBezTo>
                    <a:pt x="51" y="500"/>
                    <a:pt x="0" y="658"/>
                    <a:pt x="25" y="791"/>
                  </a:cubicBezTo>
                  <a:cubicBezTo>
                    <a:pt x="82" y="999"/>
                    <a:pt x="341" y="1132"/>
                    <a:pt x="714" y="1132"/>
                  </a:cubicBezTo>
                  <a:cubicBezTo>
                    <a:pt x="815" y="1132"/>
                    <a:pt x="948" y="1106"/>
                    <a:pt x="1081" y="1081"/>
                  </a:cubicBezTo>
                  <a:cubicBezTo>
                    <a:pt x="1314" y="1031"/>
                    <a:pt x="1554" y="923"/>
                    <a:pt x="1687" y="791"/>
                  </a:cubicBezTo>
                  <a:cubicBezTo>
                    <a:pt x="1845" y="633"/>
                    <a:pt x="1921" y="475"/>
                    <a:pt x="1896" y="342"/>
                  </a:cubicBezTo>
                  <a:cubicBezTo>
                    <a:pt x="1845" y="133"/>
                    <a:pt x="1580" y="1"/>
                    <a:pt x="1213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4624590" y="1932530"/>
              <a:ext cx="88679" cy="74986"/>
            </a:xfrm>
            <a:custGeom>
              <a:rect b="b" l="l" r="r" t="t"/>
              <a:pathLst>
                <a:path extrusionOk="0" h="690" w="816">
                  <a:moveTo>
                    <a:pt x="342" y="58"/>
                  </a:moveTo>
                  <a:cubicBezTo>
                    <a:pt x="418" y="58"/>
                    <a:pt x="500" y="83"/>
                    <a:pt x="550" y="133"/>
                  </a:cubicBezTo>
                  <a:cubicBezTo>
                    <a:pt x="632" y="159"/>
                    <a:pt x="708" y="241"/>
                    <a:pt x="733" y="317"/>
                  </a:cubicBezTo>
                  <a:cubicBezTo>
                    <a:pt x="765" y="399"/>
                    <a:pt x="765" y="475"/>
                    <a:pt x="733" y="531"/>
                  </a:cubicBezTo>
                  <a:cubicBezTo>
                    <a:pt x="683" y="582"/>
                    <a:pt x="607" y="607"/>
                    <a:pt x="525" y="607"/>
                  </a:cubicBezTo>
                  <a:cubicBezTo>
                    <a:pt x="449" y="607"/>
                    <a:pt x="367" y="582"/>
                    <a:pt x="291" y="557"/>
                  </a:cubicBezTo>
                  <a:cubicBezTo>
                    <a:pt x="133" y="449"/>
                    <a:pt x="51" y="266"/>
                    <a:pt x="133" y="159"/>
                  </a:cubicBezTo>
                  <a:cubicBezTo>
                    <a:pt x="184" y="83"/>
                    <a:pt x="234" y="58"/>
                    <a:pt x="342" y="58"/>
                  </a:cubicBezTo>
                  <a:close/>
                  <a:moveTo>
                    <a:pt x="342" y="1"/>
                  </a:moveTo>
                  <a:cubicBezTo>
                    <a:pt x="234" y="1"/>
                    <a:pt x="133" y="58"/>
                    <a:pt x="76" y="133"/>
                  </a:cubicBezTo>
                  <a:cubicBezTo>
                    <a:pt x="0" y="266"/>
                    <a:pt x="76" y="475"/>
                    <a:pt x="260" y="607"/>
                  </a:cubicBezTo>
                  <a:cubicBezTo>
                    <a:pt x="342" y="658"/>
                    <a:pt x="449" y="689"/>
                    <a:pt x="525" y="689"/>
                  </a:cubicBezTo>
                  <a:cubicBezTo>
                    <a:pt x="632" y="689"/>
                    <a:pt x="733" y="633"/>
                    <a:pt x="790" y="557"/>
                  </a:cubicBezTo>
                  <a:cubicBezTo>
                    <a:pt x="816" y="475"/>
                    <a:pt x="816" y="399"/>
                    <a:pt x="790" y="291"/>
                  </a:cubicBezTo>
                  <a:cubicBezTo>
                    <a:pt x="765" y="215"/>
                    <a:pt x="683" y="133"/>
                    <a:pt x="607" y="83"/>
                  </a:cubicBezTo>
                  <a:cubicBezTo>
                    <a:pt x="525" y="26"/>
                    <a:pt x="418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3440025" y="2689783"/>
              <a:ext cx="552286" cy="167142"/>
            </a:xfrm>
            <a:custGeom>
              <a:rect b="b" l="l" r="r" t="t"/>
              <a:pathLst>
                <a:path extrusionOk="0" h="1538" w="5082">
                  <a:moveTo>
                    <a:pt x="3277" y="0"/>
                  </a:moveTo>
                  <a:cubicBezTo>
                    <a:pt x="3163" y="0"/>
                    <a:pt x="3044" y="3"/>
                    <a:pt x="2920" y="8"/>
                  </a:cubicBezTo>
                  <a:cubicBezTo>
                    <a:pt x="1107" y="116"/>
                    <a:pt x="1" y="1487"/>
                    <a:pt x="1" y="1487"/>
                  </a:cubicBezTo>
                  <a:lnTo>
                    <a:pt x="1" y="1537"/>
                  </a:lnTo>
                  <a:lnTo>
                    <a:pt x="51" y="1537"/>
                  </a:lnTo>
                  <a:cubicBezTo>
                    <a:pt x="51" y="1512"/>
                    <a:pt x="1132" y="166"/>
                    <a:pt x="2920" y="65"/>
                  </a:cubicBezTo>
                  <a:cubicBezTo>
                    <a:pt x="3066" y="58"/>
                    <a:pt x="3206" y="54"/>
                    <a:pt x="3339" y="54"/>
                  </a:cubicBezTo>
                  <a:cubicBezTo>
                    <a:pt x="4212" y="54"/>
                    <a:pt x="4789" y="216"/>
                    <a:pt x="4948" y="539"/>
                  </a:cubicBezTo>
                  <a:cubicBezTo>
                    <a:pt x="5031" y="697"/>
                    <a:pt x="4974" y="880"/>
                    <a:pt x="4816" y="1089"/>
                  </a:cubicBezTo>
                  <a:cubicBezTo>
                    <a:pt x="4790" y="1114"/>
                    <a:pt x="4790" y="1146"/>
                    <a:pt x="4816" y="1146"/>
                  </a:cubicBezTo>
                  <a:lnTo>
                    <a:pt x="4841" y="1146"/>
                  </a:lnTo>
                  <a:cubicBezTo>
                    <a:pt x="5056" y="906"/>
                    <a:pt x="5081" y="697"/>
                    <a:pt x="4999" y="514"/>
                  </a:cubicBezTo>
                  <a:cubicBezTo>
                    <a:pt x="4836" y="182"/>
                    <a:pt x="4211" y="0"/>
                    <a:pt x="327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3516967" y="2799871"/>
              <a:ext cx="412096" cy="151819"/>
            </a:xfrm>
            <a:custGeom>
              <a:rect b="b" l="l" r="r" t="t"/>
              <a:pathLst>
                <a:path extrusionOk="0" h="1397" w="3792">
                  <a:moveTo>
                    <a:pt x="3766" y="0"/>
                  </a:moveTo>
                  <a:cubicBezTo>
                    <a:pt x="3766" y="0"/>
                    <a:pt x="3741" y="0"/>
                    <a:pt x="3741" y="25"/>
                  </a:cubicBezTo>
                  <a:cubicBezTo>
                    <a:pt x="3438" y="984"/>
                    <a:pt x="2435" y="1325"/>
                    <a:pt x="1475" y="1325"/>
                  </a:cubicBezTo>
                  <a:cubicBezTo>
                    <a:pt x="1094" y="1325"/>
                    <a:pt x="720" y="1271"/>
                    <a:pt x="399" y="1182"/>
                  </a:cubicBezTo>
                  <a:cubicBezTo>
                    <a:pt x="317" y="1156"/>
                    <a:pt x="241" y="1131"/>
                    <a:pt x="159" y="1081"/>
                  </a:cubicBezTo>
                  <a:cubicBezTo>
                    <a:pt x="83" y="973"/>
                    <a:pt x="57" y="840"/>
                    <a:pt x="108" y="708"/>
                  </a:cubicBezTo>
                  <a:cubicBezTo>
                    <a:pt x="159" y="575"/>
                    <a:pt x="241" y="449"/>
                    <a:pt x="317" y="367"/>
                  </a:cubicBezTo>
                  <a:cubicBezTo>
                    <a:pt x="342" y="341"/>
                    <a:pt x="342" y="316"/>
                    <a:pt x="317" y="316"/>
                  </a:cubicBezTo>
                  <a:lnTo>
                    <a:pt x="291" y="316"/>
                  </a:lnTo>
                  <a:cubicBezTo>
                    <a:pt x="184" y="417"/>
                    <a:pt x="108" y="550"/>
                    <a:pt x="57" y="682"/>
                  </a:cubicBezTo>
                  <a:cubicBezTo>
                    <a:pt x="1" y="840"/>
                    <a:pt x="26" y="998"/>
                    <a:pt x="133" y="1106"/>
                  </a:cubicBezTo>
                  <a:cubicBezTo>
                    <a:pt x="184" y="1182"/>
                    <a:pt x="291" y="1207"/>
                    <a:pt x="399" y="1238"/>
                  </a:cubicBezTo>
                  <a:cubicBezTo>
                    <a:pt x="715" y="1340"/>
                    <a:pt x="1106" y="1396"/>
                    <a:pt x="1479" y="1396"/>
                  </a:cubicBezTo>
                  <a:cubicBezTo>
                    <a:pt x="2477" y="1396"/>
                    <a:pt x="3501" y="1024"/>
                    <a:pt x="3792" y="51"/>
                  </a:cubicBezTo>
                  <a:cubicBezTo>
                    <a:pt x="3792" y="25"/>
                    <a:pt x="3792" y="0"/>
                    <a:pt x="376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996" name="Google Shape;996;p49"/>
          <p:cNvCxnSpPr/>
          <p:nvPr/>
        </p:nvCxnSpPr>
        <p:spPr>
          <a:xfrm>
            <a:off x="4729950" y="3164900"/>
            <a:ext cx="359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5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patterns</a:t>
            </a:r>
            <a:endParaRPr/>
          </a:p>
        </p:txBody>
      </p:sp>
      <p:sp>
        <p:nvSpPr>
          <p:cNvPr id="1002" name="Google Shape;1002;p50"/>
          <p:cNvSpPr txBox="1"/>
          <p:nvPr>
            <p:ph idx="1" type="subTitle"/>
          </p:nvPr>
        </p:nvSpPr>
        <p:spPr>
          <a:xfrm>
            <a:off x="4690563" y="2355826"/>
            <a:ext cx="3858600" cy="8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People need a source of empowerment and education to know what their bodies are capable of. </a:t>
            </a:r>
            <a:endParaRPr sz="1600"/>
          </a:p>
        </p:txBody>
      </p:sp>
      <p:sp>
        <p:nvSpPr>
          <p:cNvPr id="1003" name="Google Shape;1003;p50"/>
          <p:cNvSpPr txBox="1"/>
          <p:nvPr>
            <p:ph idx="3" type="subTitle"/>
          </p:nvPr>
        </p:nvSpPr>
        <p:spPr>
          <a:xfrm>
            <a:off x="594838" y="2355826"/>
            <a:ext cx="3858600" cy="8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way you </a:t>
            </a:r>
            <a:r>
              <a:rPr lang="en" sz="1600"/>
              <a:t>perceive</a:t>
            </a:r>
            <a:r>
              <a:rPr lang="en" sz="1600"/>
              <a:t> your age affects your activity levels. </a:t>
            </a:r>
            <a:endParaRPr sz="1600"/>
          </a:p>
        </p:txBody>
      </p:sp>
      <p:sp>
        <p:nvSpPr>
          <p:cNvPr id="1004" name="Google Shape;1004;p50"/>
          <p:cNvSpPr txBox="1"/>
          <p:nvPr>
            <p:ph idx="4" type="subTitle"/>
          </p:nvPr>
        </p:nvSpPr>
        <p:spPr>
          <a:xfrm>
            <a:off x="594831" y="1931163"/>
            <a:ext cx="3858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Insight #1</a:t>
            </a:r>
            <a:endParaRPr/>
          </a:p>
        </p:txBody>
      </p:sp>
      <p:sp>
        <p:nvSpPr>
          <p:cNvPr id="1005" name="Google Shape;1005;p50"/>
          <p:cNvSpPr txBox="1"/>
          <p:nvPr>
            <p:ph idx="5" type="subTitle"/>
          </p:nvPr>
        </p:nvSpPr>
        <p:spPr>
          <a:xfrm>
            <a:off x="4690567" y="1931164"/>
            <a:ext cx="3858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#1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51"/>
          <p:cNvSpPr txBox="1"/>
          <p:nvPr>
            <p:ph type="title"/>
          </p:nvPr>
        </p:nvSpPr>
        <p:spPr>
          <a:xfrm>
            <a:off x="928850" y="2632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patterns</a:t>
            </a:r>
            <a:endParaRPr/>
          </a:p>
        </p:txBody>
      </p:sp>
      <p:sp>
        <p:nvSpPr>
          <p:cNvPr id="1011" name="Google Shape;1011;p51"/>
          <p:cNvSpPr txBox="1"/>
          <p:nvPr>
            <p:ph idx="1" type="subTitle"/>
          </p:nvPr>
        </p:nvSpPr>
        <p:spPr>
          <a:xfrm>
            <a:off x="4690563" y="2355826"/>
            <a:ext cx="3858600" cy="8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People need some way to motivate them or spark interest in their lives that will inspire change. </a:t>
            </a:r>
            <a:endParaRPr sz="1600"/>
          </a:p>
        </p:txBody>
      </p:sp>
      <p:sp>
        <p:nvSpPr>
          <p:cNvPr id="1012" name="Google Shape;1012;p51"/>
          <p:cNvSpPr txBox="1"/>
          <p:nvPr>
            <p:ph idx="3" type="subTitle"/>
          </p:nvPr>
        </p:nvSpPr>
        <p:spPr>
          <a:xfrm>
            <a:off x="594838" y="2355826"/>
            <a:ext cx="3858600" cy="8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People are not actively looking to make change in their lifestyle; they are content with where they are at the moment.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000000"/>
                </a:solidFill>
              </a:rPr>
              <a:t>“It is the way it is.”</a:t>
            </a:r>
            <a:endParaRPr i="1" sz="1600"/>
          </a:p>
        </p:txBody>
      </p:sp>
      <p:sp>
        <p:nvSpPr>
          <p:cNvPr id="1013" name="Google Shape;1013;p51"/>
          <p:cNvSpPr txBox="1"/>
          <p:nvPr>
            <p:ph idx="4" type="subTitle"/>
          </p:nvPr>
        </p:nvSpPr>
        <p:spPr>
          <a:xfrm>
            <a:off x="594831" y="1931163"/>
            <a:ext cx="3858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Insight #2</a:t>
            </a:r>
            <a:endParaRPr/>
          </a:p>
        </p:txBody>
      </p:sp>
      <p:sp>
        <p:nvSpPr>
          <p:cNvPr id="1014" name="Google Shape;1014;p51"/>
          <p:cNvSpPr txBox="1"/>
          <p:nvPr>
            <p:ph idx="5" type="subTitle"/>
          </p:nvPr>
        </p:nvSpPr>
        <p:spPr>
          <a:xfrm>
            <a:off x="4690567" y="1931164"/>
            <a:ext cx="3858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#2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able of contents</a:t>
            </a:r>
            <a:endParaRPr/>
          </a:p>
        </p:txBody>
      </p:sp>
      <p:sp>
        <p:nvSpPr>
          <p:cNvPr id="486" name="Google Shape;486;p34"/>
          <p:cNvSpPr txBox="1"/>
          <p:nvPr>
            <p:ph idx="4" type="subTitle"/>
          </p:nvPr>
        </p:nvSpPr>
        <p:spPr>
          <a:xfrm>
            <a:off x="720000" y="4165856"/>
            <a:ext cx="21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Empathy Maps</a:t>
            </a:r>
            <a:endParaRPr/>
          </a:p>
        </p:txBody>
      </p:sp>
      <p:sp>
        <p:nvSpPr>
          <p:cNvPr id="487" name="Google Shape;487;p34"/>
          <p:cNvSpPr txBox="1"/>
          <p:nvPr>
            <p:ph idx="1" type="subTitle"/>
          </p:nvPr>
        </p:nvSpPr>
        <p:spPr>
          <a:xfrm>
            <a:off x="720000" y="2147540"/>
            <a:ext cx="21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and Domain of interest</a:t>
            </a:r>
            <a:endParaRPr/>
          </a:p>
        </p:txBody>
      </p:sp>
      <p:sp>
        <p:nvSpPr>
          <p:cNvPr id="488" name="Google Shape;488;p34"/>
          <p:cNvSpPr txBox="1"/>
          <p:nvPr>
            <p:ph idx="3" type="subTitle"/>
          </p:nvPr>
        </p:nvSpPr>
        <p:spPr>
          <a:xfrm>
            <a:off x="3177987" y="2147540"/>
            <a:ext cx="21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 for Interviews &amp; Our Participants</a:t>
            </a:r>
            <a:endParaRPr/>
          </a:p>
        </p:txBody>
      </p:sp>
      <p:sp>
        <p:nvSpPr>
          <p:cNvPr id="489" name="Google Shape;489;p34"/>
          <p:cNvSpPr txBox="1"/>
          <p:nvPr>
            <p:ph idx="5" type="subTitle"/>
          </p:nvPr>
        </p:nvSpPr>
        <p:spPr>
          <a:xfrm>
            <a:off x="3177987" y="4165854"/>
            <a:ext cx="21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Insights/Needs &amp; Recap</a:t>
            </a:r>
            <a:endParaRPr/>
          </a:p>
        </p:txBody>
      </p:sp>
      <p:sp>
        <p:nvSpPr>
          <p:cNvPr id="490" name="Google Shape;490;p34"/>
          <p:cNvSpPr txBox="1"/>
          <p:nvPr>
            <p:ph idx="6" type="title"/>
          </p:nvPr>
        </p:nvSpPr>
        <p:spPr>
          <a:xfrm>
            <a:off x="720000" y="1206926"/>
            <a:ext cx="734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91" name="Google Shape;491;p34"/>
          <p:cNvSpPr txBox="1"/>
          <p:nvPr>
            <p:ph idx="7" type="title"/>
          </p:nvPr>
        </p:nvSpPr>
        <p:spPr>
          <a:xfrm>
            <a:off x="720000" y="2939527"/>
            <a:ext cx="734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92" name="Google Shape;492;p34"/>
          <p:cNvSpPr txBox="1"/>
          <p:nvPr>
            <p:ph idx="8" type="title"/>
          </p:nvPr>
        </p:nvSpPr>
        <p:spPr>
          <a:xfrm>
            <a:off x="3177984" y="1206926"/>
            <a:ext cx="734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93" name="Google Shape;493;p34"/>
          <p:cNvSpPr txBox="1"/>
          <p:nvPr>
            <p:ph idx="9" type="title"/>
          </p:nvPr>
        </p:nvSpPr>
        <p:spPr>
          <a:xfrm>
            <a:off x="3177984" y="2939527"/>
            <a:ext cx="734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94" name="Google Shape;494;p34"/>
          <p:cNvSpPr txBox="1"/>
          <p:nvPr>
            <p:ph idx="13" type="subTitle"/>
          </p:nvPr>
        </p:nvSpPr>
        <p:spPr>
          <a:xfrm>
            <a:off x="720000" y="1801100"/>
            <a:ext cx="21279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495" name="Google Shape;495;p34"/>
          <p:cNvSpPr txBox="1"/>
          <p:nvPr>
            <p:ph idx="14" type="subTitle"/>
          </p:nvPr>
        </p:nvSpPr>
        <p:spPr>
          <a:xfrm>
            <a:off x="3177987" y="1801100"/>
            <a:ext cx="21279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</p:txBody>
      </p:sp>
      <p:sp>
        <p:nvSpPr>
          <p:cNvPr id="496" name="Google Shape;496;p34"/>
          <p:cNvSpPr txBox="1"/>
          <p:nvPr>
            <p:ph idx="15" type="subTitle"/>
          </p:nvPr>
        </p:nvSpPr>
        <p:spPr>
          <a:xfrm>
            <a:off x="720000" y="3850075"/>
            <a:ext cx="24579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&amp; Analysis</a:t>
            </a:r>
            <a:endParaRPr/>
          </a:p>
        </p:txBody>
      </p:sp>
      <p:sp>
        <p:nvSpPr>
          <p:cNvPr id="497" name="Google Shape;497;p34"/>
          <p:cNvSpPr txBox="1"/>
          <p:nvPr>
            <p:ph idx="16" type="subTitle"/>
          </p:nvPr>
        </p:nvSpPr>
        <p:spPr>
          <a:xfrm>
            <a:off x="3178000" y="3924671"/>
            <a:ext cx="21279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Findings &amp; Summary</a:t>
            </a:r>
            <a:endParaRPr/>
          </a:p>
        </p:txBody>
      </p:sp>
      <p:grpSp>
        <p:nvGrpSpPr>
          <p:cNvPr id="498" name="Google Shape;498;p34"/>
          <p:cNvGrpSpPr/>
          <p:nvPr/>
        </p:nvGrpSpPr>
        <p:grpSpPr>
          <a:xfrm>
            <a:off x="6019014" y="2147553"/>
            <a:ext cx="2325802" cy="1869382"/>
            <a:chOff x="-1526250" y="713531"/>
            <a:chExt cx="2716424" cy="2183347"/>
          </a:xfrm>
        </p:grpSpPr>
        <p:sp>
          <p:nvSpPr>
            <p:cNvPr id="499" name="Google Shape;499;p34"/>
            <p:cNvSpPr/>
            <p:nvPr/>
          </p:nvSpPr>
          <p:spPr>
            <a:xfrm>
              <a:off x="-1526250" y="713531"/>
              <a:ext cx="2716424" cy="2183347"/>
            </a:xfrm>
            <a:custGeom>
              <a:rect b="b" l="l" r="r" t="t"/>
              <a:pathLst>
                <a:path extrusionOk="0" h="18609" w="23152">
                  <a:moveTo>
                    <a:pt x="11591" y="1"/>
                  </a:moveTo>
                  <a:cubicBezTo>
                    <a:pt x="4997" y="1"/>
                    <a:pt x="1" y="6849"/>
                    <a:pt x="3349" y="13804"/>
                  </a:cubicBezTo>
                  <a:cubicBezTo>
                    <a:pt x="4113" y="15434"/>
                    <a:pt x="5453" y="16774"/>
                    <a:pt x="7083" y="17538"/>
                  </a:cubicBezTo>
                  <a:cubicBezTo>
                    <a:pt x="8615" y="18276"/>
                    <a:pt x="10141" y="18608"/>
                    <a:pt x="11590" y="18608"/>
                  </a:cubicBezTo>
                  <a:cubicBezTo>
                    <a:pt x="18165" y="18608"/>
                    <a:pt x="23151" y="11763"/>
                    <a:pt x="19828" y="4800"/>
                  </a:cubicBezTo>
                  <a:cubicBezTo>
                    <a:pt x="19038" y="3163"/>
                    <a:pt x="17724" y="1849"/>
                    <a:pt x="16087" y="1059"/>
                  </a:cubicBezTo>
                  <a:cubicBezTo>
                    <a:pt x="14559" y="330"/>
                    <a:pt x="13036" y="1"/>
                    <a:pt x="1159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-565561" y="788152"/>
              <a:ext cx="1482817" cy="896382"/>
            </a:xfrm>
            <a:custGeom>
              <a:rect b="b" l="l" r="r" t="t"/>
              <a:pathLst>
                <a:path extrusionOk="0" h="7640" w="12638">
                  <a:moveTo>
                    <a:pt x="1" y="0"/>
                  </a:moveTo>
                  <a:lnTo>
                    <a:pt x="1" y="25"/>
                  </a:lnTo>
                  <a:cubicBezTo>
                    <a:pt x="1" y="57"/>
                    <a:pt x="740" y="2212"/>
                    <a:pt x="2661" y="4189"/>
                  </a:cubicBezTo>
                  <a:cubicBezTo>
                    <a:pt x="3792" y="5346"/>
                    <a:pt x="5113" y="6243"/>
                    <a:pt x="6560" y="6818"/>
                  </a:cubicBezTo>
                  <a:cubicBezTo>
                    <a:pt x="7899" y="7374"/>
                    <a:pt x="9403" y="7639"/>
                    <a:pt x="11008" y="7639"/>
                  </a:cubicBezTo>
                  <a:cubicBezTo>
                    <a:pt x="11532" y="7639"/>
                    <a:pt x="12063" y="7608"/>
                    <a:pt x="12613" y="7557"/>
                  </a:cubicBezTo>
                  <a:cubicBezTo>
                    <a:pt x="12613" y="7557"/>
                    <a:pt x="12638" y="7557"/>
                    <a:pt x="12638" y="7532"/>
                  </a:cubicBezTo>
                  <a:cubicBezTo>
                    <a:pt x="12638" y="7507"/>
                    <a:pt x="12613" y="7507"/>
                    <a:pt x="12613" y="7507"/>
                  </a:cubicBezTo>
                  <a:cubicBezTo>
                    <a:pt x="12056" y="7568"/>
                    <a:pt x="11522" y="7596"/>
                    <a:pt x="11011" y="7596"/>
                  </a:cubicBezTo>
                  <a:cubicBezTo>
                    <a:pt x="6933" y="7596"/>
                    <a:pt x="4284" y="5775"/>
                    <a:pt x="2718" y="4164"/>
                  </a:cubicBezTo>
                  <a:cubicBezTo>
                    <a:pt x="791" y="2161"/>
                    <a:pt x="58" y="25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-960607" y="1041582"/>
              <a:ext cx="1828940" cy="1143356"/>
            </a:xfrm>
            <a:custGeom>
              <a:rect b="b" l="l" r="r" t="t"/>
              <a:pathLst>
                <a:path extrusionOk="0" h="9745" w="15588">
                  <a:moveTo>
                    <a:pt x="107" y="1"/>
                  </a:moveTo>
                  <a:cubicBezTo>
                    <a:pt x="107" y="1"/>
                    <a:pt x="82" y="1"/>
                    <a:pt x="82" y="26"/>
                  </a:cubicBezTo>
                  <a:cubicBezTo>
                    <a:pt x="82" y="26"/>
                    <a:pt x="0" y="999"/>
                    <a:pt x="657" y="2370"/>
                  </a:cubicBezTo>
                  <a:cubicBezTo>
                    <a:pt x="1264" y="3609"/>
                    <a:pt x="2660" y="5504"/>
                    <a:pt x="5819" y="7293"/>
                  </a:cubicBezTo>
                  <a:cubicBezTo>
                    <a:pt x="9004" y="9081"/>
                    <a:pt x="11481" y="9586"/>
                    <a:pt x="12978" y="9713"/>
                  </a:cubicBezTo>
                  <a:cubicBezTo>
                    <a:pt x="13269" y="9713"/>
                    <a:pt x="13509" y="9744"/>
                    <a:pt x="13743" y="9744"/>
                  </a:cubicBezTo>
                  <a:cubicBezTo>
                    <a:pt x="14899" y="9744"/>
                    <a:pt x="15563" y="9504"/>
                    <a:pt x="15563" y="9504"/>
                  </a:cubicBezTo>
                  <a:cubicBezTo>
                    <a:pt x="15588" y="9504"/>
                    <a:pt x="15588" y="9479"/>
                    <a:pt x="15588" y="9479"/>
                  </a:cubicBezTo>
                  <a:cubicBezTo>
                    <a:pt x="15563" y="9454"/>
                    <a:pt x="15563" y="9454"/>
                    <a:pt x="15531" y="9454"/>
                  </a:cubicBezTo>
                  <a:cubicBezTo>
                    <a:pt x="15531" y="9454"/>
                    <a:pt x="14880" y="9684"/>
                    <a:pt x="13669" y="9684"/>
                  </a:cubicBezTo>
                  <a:cubicBezTo>
                    <a:pt x="13463" y="9684"/>
                    <a:pt x="13241" y="9678"/>
                    <a:pt x="13004" y="9662"/>
                  </a:cubicBezTo>
                  <a:cubicBezTo>
                    <a:pt x="11481" y="9529"/>
                    <a:pt x="9004" y="9030"/>
                    <a:pt x="5845" y="7242"/>
                  </a:cubicBezTo>
                  <a:cubicBezTo>
                    <a:pt x="2685" y="5448"/>
                    <a:pt x="1314" y="3584"/>
                    <a:pt x="714" y="2345"/>
                  </a:cubicBezTo>
                  <a:cubicBezTo>
                    <a:pt x="51" y="974"/>
                    <a:pt x="133" y="26"/>
                    <a:pt x="133" y="26"/>
                  </a:cubicBezTo>
                  <a:cubicBezTo>
                    <a:pt x="133" y="1"/>
                    <a:pt x="133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-1232693" y="1554661"/>
              <a:ext cx="1813452" cy="1068384"/>
            </a:xfrm>
            <a:custGeom>
              <a:rect b="b" l="l" r="r" t="t"/>
              <a:pathLst>
                <a:path extrusionOk="0" h="9106" w="15456">
                  <a:moveTo>
                    <a:pt x="32" y="0"/>
                  </a:moveTo>
                  <a:lnTo>
                    <a:pt x="0" y="26"/>
                  </a:lnTo>
                  <a:cubicBezTo>
                    <a:pt x="0" y="51"/>
                    <a:pt x="133" y="1049"/>
                    <a:pt x="923" y="2370"/>
                  </a:cubicBezTo>
                  <a:cubicBezTo>
                    <a:pt x="1662" y="3577"/>
                    <a:pt x="3134" y="5340"/>
                    <a:pt x="5977" y="6736"/>
                  </a:cubicBezTo>
                  <a:cubicBezTo>
                    <a:pt x="9111" y="8316"/>
                    <a:pt x="11797" y="9106"/>
                    <a:pt x="13933" y="9106"/>
                  </a:cubicBezTo>
                  <a:cubicBezTo>
                    <a:pt x="14457" y="9106"/>
                    <a:pt x="14956" y="9055"/>
                    <a:pt x="15430" y="8973"/>
                  </a:cubicBezTo>
                  <a:cubicBezTo>
                    <a:pt x="15455" y="8948"/>
                    <a:pt x="15455" y="8948"/>
                    <a:pt x="15455" y="8922"/>
                  </a:cubicBezTo>
                  <a:lnTo>
                    <a:pt x="15430" y="8922"/>
                  </a:lnTo>
                  <a:cubicBezTo>
                    <a:pt x="14972" y="9015"/>
                    <a:pt x="14482" y="9061"/>
                    <a:pt x="13960" y="9061"/>
                  </a:cubicBezTo>
                  <a:cubicBezTo>
                    <a:pt x="11814" y="9061"/>
                    <a:pt x="9139" y="8277"/>
                    <a:pt x="6003" y="6711"/>
                  </a:cubicBezTo>
                  <a:cubicBezTo>
                    <a:pt x="3191" y="5289"/>
                    <a:pt x="1712" y="3552"/>
                    <a:pt x="979" y="2338"/>
                  </a:cubicBezTo>
                  <a:cubicBezTo>
                    <a:pt x="190" y="1024"/>
                    <a:pt x="57" y="26"/>
                    <a:pt x="57" y="26"/>
                  </a:cubicBezTo>
                  <a:cubicBezTo>
                    <a:pt x="57" y="0"/>
                    <a:pt x="57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-1164525" y="2247135"/>
              <a:ext cx="1038019" cy="648000"/>
            </a:xfrm>
            <a:custGeom>
              <a:rect b="b" l="l" r="r" t="t"/>
              <a:pathLst>
                <a:path extrusionOk="0" h="5523" w="8847">
                  <a:moveTo>
                    <a:pt x="13" y="0"/>
                  </a:moveTo>
                  <a:cubicBezTo>
                    <a:pt x="7" y="0"/>
                    <a:pt x="0" y="6"/>
                    <a:pt x="0" y="19"/>
                  </a:cubicBezTo>
                  <a:lnTo>
                    <a:pt x="0" y="44"/>
                  </a:lnTo>
                  <a:cubicBezTo>
                    <a:pt x="26" y="101"/>
                    <a:pt x="4000" y="4865"/>
                    <a:pt x="8821" y="5522"/>
                  </a:cubicBezTo>
                  <a:cubicBezTo>
                    <a:pt x="8846" y="5522"/>
                    <a:pt x="8846" y="5522"/>
                    <a:pt x="8846" y="5497"/>
                  </a:cubicBezTo>
                  <a:cubicBezTo>
                    <a:pt x="8846" y="5497"/>
                    <a:pt x="8846" y="5472"/>
                    <a:pt x="8821" y="5472"/>
                  </a:cubicBezTo>
                  <a:cubicBezTo>
                    <a:pt x="4032" y="4808"/>
                    <a:pt x="83" y="70"/>
                    <a:pt x="26" y="19"/>
                  </a:cubicBezTo>
                  <a:cubicBezTo>
                    <a:pt x="26" y="6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-21389" y="809623"/>
              <a:ext cx="645902" cy="426368"/>
            </a:xfrm>
            <a:custGeom>
              <a:rect b="b" l="l" r="r" t="t"/>
              <a:pathLst>
                <a:path extrusionOk="0" h="3634" w="5505">
                  <a:moveTo>
                    <a:pt x="999" y="57"/>
                  </a:moveTo>
                  <a:cubicBezTo>
                    <a:pt x="1606" y="57"/>
                    <a:pt x="2503" y="373"/>
                    <a:pt x="3343" y="923"/>
                  </a:cubicBezTo>
                  <a:cubicBezTo>
                    <a:pt x="4632" y="1769"/>
                    <a:pt x="5447" y="2844"/>
                    <a:pt x="5131" y="3349"/>
                  </a:cubicBezTo>
                  <a:cubicBezTo>
                    <a:pt x="5030" y="3507"/>
                    <a:pt x="4815" y="3583"/>
                    <a:pt x="4499" y="3583"/>
                  </a:cubicBezTo>
                  <a:cubicBezTo>
                    <a:pt x="3893" y="3583"/>
                    <a:pt x="3002" y="3267"/>
                    <a:pt x="2187" y="2717"/>
                  </a:cubicBezTo>
                  <a:cubicBezTo>
                    <a:pt x="866" y="1871"/>
                    <a:pt x="51" y="790"/>
                    <a:pt x="367" y="291"/>
                  </a:cubicBezTo>
                  <a:cubicBezTo>
                    <a:pt x="475" y="133"/>
                    <a:pt x="683" y="57"/>
                    <a:pt x="999" y="57"/>
                  </a:cubicBezTo>
                  <a:close/>
                  <a:moveTo>
                    <a:pt x="999" y="0"/>
                  </a:moveTo>
                  <a:cubicBezTo>
                    <a:pt x="683" y="0"/>
                    <a:pt x="449" y="82"/>
                    <a:pt x="342" y="266"/>
                  </a:cubicBezTo>
                  <a:cubicBezTo>
                    <a:pt x="1" y="790"/>
                    <a:pt x="816" y="1927"/>
                    <a:pt x="2130" y="2768"/>
                  </a:cubicBezTo>
                  <a:cubicBezTo>
                    <a:pt x="3002" y="3318"/>
                    <a:pt x="3868" y="3633"/>
                    <a:pt x="4499" y="3633"/>
                  </a:cubicBezTo>
                  <a:cubicBezTo>
                    <a:pt x="4815" y="3633"/>
                    <a:pt x="5056" y="3558"/>
                    <a:pt x="5188" y="3374"/>
                  </a:cubicBezTo>
                  <a:cubicBezTo>
                    <a:pt x="5504" y="2844"/>
                    <a:pt x="4683" y="1713"/>
                    <a:pt x="3368" y="872"/>
                  </a:cubicBezTo>
                  <a:cubicBezTo>
                    <a:pt x="2503" y="316"/>
                    <a:pt x="1631" y="0"/>
                    <a:pt x="99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patterns</a:t>
            </a:r>
            <a:endParaRPr/>
          </a:p>
        </p:txBody>
      </p:sp>
      <p:sp>
        <p:nvSpPr>
          <p:cNvPr id="1020" name="Google Shape;1020;p52"/>
          <p:cNvSpPr txBox="1"/>
          <p:nvPr>
            <p:ph idx="1" type="subTitle"/>
          </p:nvPr>
        </p:nvSpPr>
        <p:spPr>
          <a:xfrm>
            <a:off x="4690563" y="2355826"/>
            <a:ext cx="3858600" cy="8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People need a comforting, welcoming, and informative environment as beginners to working out. </a:t>
            </a:r>
            <a:endParaRPr sz="1600"/>
          </a:p>
        </p:txBody>
      </p:sp>
      <p:sp>
        <p:nvSpPr>
          <p:cNvPr id="1021" name="Google Shape;1021;p52"/>
          <p:cNvSpPr txBox="1"/>
          <p:nvPr>
            <p:ph idx="3" type="subTitle"/>
          </p:nvPr>
        </p:nvSpPr>
        <p:spPr>
          <a:xfrm>
            <a:off x="594838" y="2355826"/>
            <a:ext cx="3858600" cy="8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Lack of exercise experience and subsequent fear of being judged are major obstacles for newcomers</a:t>
            </a:r>
            <a:endParaRPr sz="1600"/>
          </a:p>
        </p:txBody>
      </p:sp>
      <p:sp>
        <p:nvSpPr>
          <p:cNvPr id="1022" name="Google Shape;1022;p52"/>
          <p:cNvSpPr txBox="1"/>
          <p:nvPr>
            <p:ph idx="4" type="subTitle"/>
          </p:nvPr>
        </p:nvSpPr>
        <p:spPr>
          <a:xfrm>
            <a:off x="594831" y="1931163"/>
            <a:ext cx="3858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Insight #3</a:t>
            </a:r>
            <a:endParaRPr/>
          </a:p>
        </p:txBody>
      </p:sp>
      <p:sp>
        <p:nvSpPr>
          <p:cNvPr id="1023" name="Google Shape;1023;p52"/>
          <p:cNvSpPr txBox="1"/>
          <p:nvPr>
            <p:ph idx="5" type="subTitle"/>
          </p:nvPr>
        </p:nvSpPr>
        <p:spPr>
          <a:xfrm>
            <a:off x="4690567" y="1931164"/>
            <a:ext cx="3858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#3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5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patterns</a:t>
            </a:r>
            <a:endParaRPr/>
          </a:p>
        </p:txBody>
      </p:sp>
      <p:sp>
        <p:nvSpPr>
          <p:cNvPr id="1029" name="Google Shape;1029;p53"/>
          <p:cNvSpPr txBox="1"/>
          <p:nvPr>
            <p:ph idx="1" type="subTitle"/>
          </p:nvPr>
        </p:nvSpPr>
        <p:spPr>
          <a:xfrm>
            <a:off x="4815725" y="2355826"/>
            <a:ext cx="3858600" cy="8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People need to be informed about other forms of accessible activity available to them. </a:t>
            </a:r>
            <a:endParaRPr sz="1600"/>
          </a:p>
        </p:txBody>
      </p:sp>
      <p:sp>
        <p:nvSpPr>
          <p:cNvPr id="1030" name="Google Shape;1030;p53"/>
          <p:cNvSpPr txBox="1"/>
          <p:nvPr>
            <p:ph idx="3" type="subTitle"/>
          </p:nvPr>
        </p:nvSpPr>
        <p:spPr>
          <a:xfrm>
            <a:off x="720000" y="2355826"/>
            <a:ext cx="3858600" cy="8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Time and money are obstacles to an active lifestyle.</a:t>
            </a:r>
            <a:endParaRPr sz="1600"/>
          </a:p>
        </p:txBody>
      </p:sp>
      <p:sp>
        <p:nvSpPr>
          <p:cNvPr id="1031" name="Google Shape;1031;p53"/>
          <p:cNvSpPr txBox="1"/>
          <p:nvPr>
            <p:ph idx="4" type="subTitle"/>
          </p:nvPr>
        </p:nvSpPr>
        <p:spPr>
          <a:xfrm>
            <a:off x="719993" y="1931163"/>
            <a:ext cx="3858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Insight #4</a:t>
            </a:r>
            <a:endParaRPr/>
          </a:p>
        </p:txBody>
      </p:sp>
      <p:sp>
        <p:nvSpPr>
          <p:cNvPr id="1032" name="Google Shape;1032;p53"/>
          <p:cNvSpPr txBox="1"/>
          <p:nvPr>
            <p:ph idx="5" type="subTitle"/>
          </p:nvPr>
        </p:nvSpPr>
        <p:spPr>
          <a:xfrm>
            <a:off x="4815730" y="1931164"/>
            <a:ext cx="3858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#4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summary…</a:t>
            </a:r>
            <a:endParaRPr/>
          </a:p>
        </p:txBody>
      </p:sp>
      <p:sp>
        <p:nvSpPr>
          <p:cNvPr id="1038" name="Google Shape;1038;p54"/>
          <p:cNvSpPr/>
          <p:nvPr/>
        </p:nvSpPr>
        <p:spPr>
          <a:xfrm>
            <a:off x="5544296" y="3998602"/>
            <a:ext cx="504000" cy="504000"/>
          </a:xfrm>
          <a:custGeom>
            <a:rect b="b" l="l" r="r" t="t"/>
            <a:pathLst>
              <a:path extrusionOk="0" h="2162" w="2162">
                <a:moveTo>
                  <a:pt x="1081" y="0"/>
                </a:moveTo>
                <a:cubicBezTo>
                  <a:pt x="1081" y="923"/>
                  <a:pt x="898" y="1081"/>
                  <a:pt x="1" y="1081"/>
                </a:cubicBezTo>
                <a:cubicBezTo>
                  <a:pt x="898" y="1081"/>
                  <a:pt x="1081" y="1239"/>
                  <a:pt x="1081" y="2161"/>
                </a:cubicBezTo>
                <a:cubicBezTo>
                  <a:pt x="1081" y="1239"/>
                  <a:pt x="1239" y="1081"/>
                  <a:pt x="2162" y="1081"/>
                </a:cubicBezTo>
                <a:cubicBezTo>
                  <a:pt x="1239" y="1081"/>
                  <a:pt x="1081" y="923"/>
                  <a:pt x="1081" y="0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9" name="Google Shape;1039;p54"/>
          <p:cNvGrpSpPr/>
          <p:nvPr/>
        </p:nvGrpSpPr>
        <p:grpSpPr>
          <a:xfrm>
            <a:off x="6447443" y="368013"/>
            <a:ext cx="1838820" cy="3410711"/>
            <a:chOff x="7569246" y="368025"/>
            <a:chExt cx="1097803" cy="2036245"/>
          </a:xfrm>
        </p:grpSpPr>
        <p:grpSp>
          <p:nvGrpSpPr>
            <p:cNvPr id="1040" name="Google Shape;1040;p54"/>
            <p:cNvGrpSpPr/>
            <p:nvPr/>
          </p:nvGrpSpPr>
          <p:grpSpPr>
            <a:xfrm>
              <a:off x="7737273" y="993151"/>
              <a:ext cx="300368" cy="518737"/>
              <a:chOff x="7954923" y="993151"/>
              <a:chExt cx="300368" cy="518737"/>
            </a:xfrm>
          </p:grpSpPr>
          <p:sp>
            <p:nvSpPr>
              <p:cNvPr id="1041" name="Google Shape;1041;p54"/>
              <p:cNvSpPr/>
              <p:nvPr/>
            </p:nvSpPr>
            <p:spPr>
              <a:xfrm>
                <a:off x="7954923" y="1211519"/>
                <a:ext cx="300368" cy="300368"/>
              </a:xfrm>
              <a:custGeom>
                <a:rect b="b" l="l" r="r" t="t"/>
                <a:pathLst>
                  <a:path extrusionOk="0" h="3634" w="3634">
                    <a:moveTo>
                      <a:pt x="1820" y="0"/>
                    </a:moveTo>
                    <a:cubicBezTo>
                      <a:pt x="1820" y="1555"/>
                      <a:pt x="1530" y="1820"/>
                      <a:pt x="0" y="1820"/>
                    </a:cubicBezTo>
                    <a:cubicBezTo>
                      <a:pt x="1530" y="1820"/>
                      <a:pt x="1820" y="2111"/>
                      <a:pt x="1820" y="3633"/>
                    </a:cubicBezTo>
                    <a:cubicBezTo>
                      <a:pt x="1820" y="2111"/>
                      <a:pt x="2086" y="1820"/>
                      <a:pt x="3634" y="1820"/>
                    </a:cubicBezTo>
                    <a:cubicBezTo>
                      <a:pt x="2086" y="1820"/>
                      <a:pt x="1820" y="1555"/>
                      <a:pt x="1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54"/>
              <p:cNvSpPr/>
              <p:nvPr/>
            </p:nvSpPr>
            <p:spPr>
              <a:xfrm>
                <a:off x="8076591" y="993151"/>
                <a:ext cx="178700" cy="178700"/>
              </a:xfrm>
              <a:custGeom>
                <a:rect b="b" l="l" r="r" t="t"/>
                <a:pathLst>
                  <a:path extrusionOk="0" h="2162" w="2162">
                    <a:moveTo>
                      <a:pt x="1081" y="0"/>
                    </a:moveTo>
                    <a:cubicBezTo>
                      <a:pt x="1081" y="923"/>
                      <a:pt x="898" y="1081"/>
                      <a:pt x="1" y="1081"/>
                    </a:cubicBezTo>
                    <a:cubicBezTo>
                      <a:pt x="898" y="1081"/>
                      <a:pt x="1081" y="1239"/>
                      <a:pt x="1081" y="2161"/>
                    </a:cubicBezTo>
                    <a:cubicBezTo>
                      <a:pt x="1081" y="1239"/>
                      <a:pt x="1239" y="1081"/>
                      <a:pt x="2162" y="1081"/>
                    </a:cubicBezTo>
                    <a:cubicBezTo>
                      <a:pt x="1239" y="1081"/>
                      <a:pt x="1081" y="923"/>
                      <a:pt x="10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3" name="Google Shape;1043;p54"/>
            <p:cNvGrpSpPr/>
            <p:nvPr/>
          </p:nvGrpSpPr>
          <p:grpSpPr>
            <a:xfrm>
              <a:off x="7569246" y="368025"/>
              <a:ext cx="1097803" cy="2036245"/>
              <a:chOff x="5566996" y="1098750"/>
              <a:chExt cx="1097803" cy="2036245"/>
            </a:xfrm>
          </p:grpSpPr>
          <p:sp>
            <p:nvSpPr>
              <p:cNvPr id="1044" name="Google Shape;1044;p54"/>
              <p:cNvSpPr/>
              <p:nvPr/>
            </p:nvSpPr>
            <p:spPr>
              <a:xfrm>
                <a:off x="5566996" y="1300816"/>
                <a:ext cx="253429" cy="407403"/>
              </a:xfrm>
              <a:custGeom>
                <a:rect b="b" l="l" r="r" t="t"/>
                <a:pathLst>
                  <a:path extrusionOk="0" h="9692" w="6029">
                    <a:moveTo>
                      <a:pt x="3369" y="1"/>
                    </a:moveTo>
                    <a:lnTo>
                      <a:pt x="3027" y="841"/>
                    </a:lnTo>
                    <a:cubicBezTo>
                      <a:pt x="2945" y="1056"/>
                      <a:pt x="2895" y="1290"/>
                      <a:pt x="2920" y="1530"/>
                    </a:cubicBezTo>
                    <a:cubicBezTo>
                      <a:pt x="2945" y="1846"/>
                      <a:pt x="2869" y="2396"/>
                      <a:pt x="2421" y="3027"/>
                    </a:cubicBezTo>
                    <a:cubicBezTo>
                      <a:pt x="2080" y="3501"/>
                      <a:pt x="1789" y="4026"/>
                      <a:pt x="1549" y="4582"/>
                    </a:cubicBezTo>
                    <a:cubicBezTo>
                      <a:pt x="1106" y="5763"/>
                      <a:pt x="342" y="7691"/>
                      <a:pt x="77" y="8373"/>
                    </a:cubicBezTo>
                    <a:cubicBezTo>
                      <a:pt x="1" y="8556"/>
                      <a:pt x="51" y="8739"/>
                      <a:pt x="209" y="8847"/>
                    </a:cubicBezTo>
                    <a:cubicBezTo>
                      <a:pt x="841" y="9346"/>
                      <a:pt x="1549" y="9637"/>
                      <a:pt x="2313" y="9687"/>
                    </a:cubicBezTo>
                    <a:cubicBezTo>
                      <a:pt x="2332" y="9690"/>
                      <a:pt x="2351" y="9691"/>
                      <a:pt x="2369" y="9691"/>
                    </a:cubicBezTo>
                    <a:cubicBezTo>
                      <a:pt x="2534" y="9691"/>
                      <a:pt x="2691" y="9593"/>
                      <a:pt x="2737" y="9428"/>
                    </a:cubicBezTo>
                    <a:lnTo>
                      <a:pt x="4234" y="5637"/>
                    </a:lnTo>
                    <a:cubicBezTo>
                      <a:pt x="4449" y="5081"/>
                      <a:pt x="4582" y="4474"/>
                      <a:pt x="4658" y="3899"/>
                    </a:cubicBezTo>
                    <a:cubicBezTo>
                      <a:pt x="4765" y="3135"/>
                      <a:pt x="5081" y="2686"/>
                      <a:pt x="5315" y="2478"/>
                    </a:cubicBezTo>
                    <a:cubicBezTo>
                      <a:pt x="5473" y="2288"/>
                      <a:pt x="5605" y="2105"/>
                      <a:pt x="5713" y="1871"/>
                    </a:cubicBezTo>
                    <a:lnTo>
                      <a:pt x="6029" y="1056"/>
                    </a:lnTo>
                    <a:lnTo>
                      <a:pt x="4708" y="525"/>
                    </a:lnTo>
                    <a:lnTo>
                      <a:pt x="4658" y="525"/>
                    </a:lnTo>
                    <a:lnTo>
                      <a:pt x="3369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54"/>
              <p:cNvSpPr/>
              <p:nvPr/>
            </p:nvSpPr>
            <p:spPr>
              <a:xfrm>
                <a:off x="5706429" y="1298672"/>
                <a:ext cx="116143" cy="48592"/>
              </a:xfrm>
              <a:custGeom>
                <a:rect b="b" l="l" r="r" t="t"/>
                <a:pathLst>
                  <a:path extrusionOk="0" h="1156" w="2763">
                    <a:moveTo>
                      <a:pt x="194" y="0"/>
                    </a:moveTo>
                    <a:cubicBezTo>
                      <a:pt x="109" y="0"/>
                      <a:pt x="58" y="17"/>
                      <a:pt x="52" y="52"/>
                    </a:cubicBezTo>
                    <a:cubicBezTo>
                      <a:pt x="1" y="184"/>
                      <a:pt x="551" y="526"/>
                      <a:pt x="1290" y="816"/>
                    </a:cubicBezTo>
                    <a:cubicBezTo>
                      <a:pt x="1831" y="1031"/>
                      <a:pt x="2317" y="1156"/>
                      <a:pt x="2557" y="1156"/>
                    </a:cubicBezTo>
                    <a:cubicBezTo>
                      <a:pt x="2642" y="1156"/>
                      <a:pt x="2697" y="1140"/>
                      <a:pt x="2712" y="1107"/>
                    </a:cubicBezTo>
                    <a:cubicBezTo>
                      <a:pt x="2762" y="974"/>
                      <a:pt x="2213" y="633"/>
                      <a:pt x="1473" y="342"/>
                    </a:cubicBezTo>
                    <a:cubicBezTo>
                      <a:pt x="929" y="129"/>
                      <a:pt x="430" y="0"/>
                      <a:pt x="1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54"/>
              <p:cNvSpPr/>
              <p:nvPr/>
            </p:nvSpPr>
            <p:spPr>
              <a:xfrm>
                <a:off x="5694239" y="1320741"/>
                <a:ext cx="118497" cy="58765"/>
              </a:xfrm>
              <a:custGeom>
                <a:rect b="b" l="l" r="r" t="t"/>
                <a:pathLst>
                  <a:path extrusionOk="0" h="1398" w="2819">
                    <a:moveTo>
                      <a:pt x="158" y="1"/>
                    </a:moveTo>
                    <a:lnTo>
                      <a:pt x="0" y="367"/>
                    </a:lnTo>
                    <a:cubicBezTo>
                      <a:pt x="1397" y="1372"/>
                      <a:pt x="2686" y="1397"/>
                      <a:pt x="2686" y="1397"/>
                    </a:cubicBezTo>
                    <a:lnTo>
                      <a:pt x="2818" y="1056"/>
                    </a:lnTo>
                    <a:cubicBezTo>
                      <a:pt x="1239" y="898"/>
                      <a:pt x="158" y="1"/>
                      <a:pt x="1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54"/>
              <p:cNvSpPr/>
              <p:nvPr/>
            </p:nvSpPr>
            <p:spPr>
              <a:xfrm>
                <a:off x="5589065" y="1590862"/>
                <a:ext cx="117404" cy="59816"/>
              </a:xfrm>
              <a:custGeom>
                <a:rect b="b" l="l" r="r" t="t"/>
                <a:pathLst>
                  <a:path extrusionOk="0" h="1423" w="2793">
                    <a:moveTo>
                      <a:pt x="133" y="1"/>
                    </a:moveTo>
                    <a:lnTo>
                      <a:pt x="0" y="367"/>
                    </a:lnTo>
                    <a:cubicBezTo>
                      <a:pt x="1371" y="1366"/>
                      <a:pt x="2660" y="1422"/>
                      <a:pt x="2660" y="1422"/>
                    </a:cubicBezTo>
                    <a:lnTo>
                      <a:pt x="2793" y="1050"/>
                    </a:lnTo>
                    <a:cubicBezTo>
                      <a:pt x="1239" y="892"/>
                      <a:pt x="133" y="1"/>
                      <a:pt x="1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54"/>
              <p:cNvSpPr/>
              <p:nvPr/>
            </p:nvSpPr>
            <p:spPr>
              <a:xfrm>
                <a:off x="5578976" y="1616083"/>
                <a:ext cx="118497" cy="58765"/>
              </a:xfrm>
              <a:custGeom>
                <a:rect b="b" l="l" r="r" t="t"/>
                <a:pathLst>
                  <a:path extrusionOk="0" h="1398" w="2819">
                    <a:moveTo>
                      <a:pt x="133" y="1"/>
                    </a:moveTo>
                    <a:lnTo>
                      <a:pt x="0" y="348"/>
                    </a:lnTo>
                    <a:cubicBezTo>
                      <a:pt x="1396" y="1347"/>
                      <a:pt x="2660" y="1397"/>
                      <a:pt x="2660" y="1397"/>
                    </a:cubicBezTo>
                    <a:lnTo>
                      <a:pt x="2818" y="1056"/>
                    </a:lnTo>
                    <a:cubicBezTo>
                      <a:pt x="1239" y="898"/>
                      <a:pt x="133" y="1"/>
                      <a:pt x="1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54"/>
              <p:cNvSpPr/>
              <p:nvPr/>
            </p:nvSpPr>
            <p:spPr>
              <a:xfrm>
                <a:off x="6337262" y="2752897"/>
                <a:ext cx="327537" cy="382098"/>
              </a:xfrm>
              <a:custGeom>
                <a:rect b="b" l="l" r="r" t="t"/>
                <a:pathLst>
                  <a:path extrusionOk="0" h="9090" w="7792">
                    <a:moveTo>
                      <a:pt x="2288" y="1"/>
                    </a:moveTo>
                    <a:lnTo>
                      <a:pt x="1157" y="841"/>
                    </a:lnTo>
                    <a:lnTo>
                      <a:pt x="1132" y="866"/>
                    </a:lnTo>
                    <a:lnTo>
                      <a:pt x="1" y="1707"/>
                    </a:lnTo>
                    <a:lnTo>
                      <a:pt x="525" y="2421"/>
                    </a:lnTo>
                    <a:cubicBezTo>
                      <a:pt x="683" y="2604"/>
                      <a:pt x="841" y="2762"/>
                      <a:pt x="1050" y="2894"/>
                    </a:cubicBezTo>
                    <a:cubicBezTo>
                      <a:pt x="1340" y="3052"/>
                      <a:pt x="1764" y="3394"/>
                      <a:pt x="2079" y="4108"/>
                    </a:cubicBezTo>
                    <a:cubicBezTo>
                      <a:pt x="2288" y="4657"/>
                      <a:pt x="2579" y="5182"/>
                      <a:pt x="2945" y="5656"/>
                    </a:cubicBezTo>
                    <a:cubicBezTo>
                      <a:pt x="3710" y="6686"/>
                      <a:pt x="4923" y="8316"/>
                      <a:pt x="5371" y="8922"/>
                    </a:cubicBezTo>
                    <a:cubicBezTo>
                      <a:pt x="5459" y="9032"/>
                      <a:pt x="5577" y="9090"/>
                      <a:pt x="5694" y="9090"/>
                    </a:cubicBezTo>
                    <a:cubicBezTo>
                      <a:pt x="5745" y="9090"/>
                      <a:pt x="5797" y="9078"/>
                      <a:pt x="5845" y="9055"/>
                    </a:cubicBezTo>
                    <a:cubicBezTo>
                      <a:pt x="6578" y="8764"/>
                      <a:pt x="7210" y="8341"/>
                      <a:pt x="7684" y="7709"/>
                    </a:cubicBezTo>
                    <a:cubicBezTo>
                      <a:pt x="7791" y="7551"/>
                      <a:pt x="7791" y="7368"/>
                      <a:pt x="7684" y="7210"/>
                    </a:cubicBezTo>
                    <a:lnTo>
                      <a:pt x="5239" y="3950"/>
                    </a:lnTo>
                    <a:cubicBezTo>
                      <a:pt x="4866" y="3444"/>
                      <a:pt x="4449" y="3027"/>
                      <a:pt x="4000" y="2654"/>
                    </a:cubicBezTo>
                    <a:cubicBezTo>
                      <a:pt x="3394" y="2180"/>
                      <a:pt x="3185" y="1656"/>
                      <a:pt x="3128" y="1340"/>
                    </a:cubicBezTo>
                    <a:cubicBezTo>
                      <a:pt x="3078" y="1132"/>
                      <a:pt x="2970" y="891"/>
                      <a:pt x="2844" y="708"/>
                    </a:cubicBezTo>
                    <a:lnTo>
                      <a:pt x="2288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54"/>
              <p:cNvSpPr/>
              <p:nvPr/>
            </p:nvSpPr>
            <p:spPr>
              <a:xfrm>
                <a:off x="6333815" y="2751972"/>
                <a:ext cx="103112" cy="73603"/>
              </a:xfrm>
              <a:custGeom>
                <a:rect b="b" l="l" r="r" t="t"/>
                <a:pathLst>
                  <a:path extrusionOk="0" h="1751" w="2453">
                    <a:moveTo>
                      <a:pt x="2310" y="0"/>
                    </a:moveTo>
                    <a:cubicBezTo>
                      <a:pt x="2130" y="0"/>
                      <a:pt x="1624" y="272"/>
                      <a:pt x="1081" y="680"/>
                    </a:cubicBezTo>
                    <a:cubicBezTo>
                      <a:pt x="449" y="1154"/>
                      <a:pt x="1" y="1628"/>
                      <a:pt x="83" y="1729"/>
                    </a:cubicBezTo>
                    <a:cubicBezTo>
                      <a:pt x="93" y="1744"/>
                      <a:pt x="114" y="1751"/>
                      <a:pt x="143" y="1751"/>
                    </a:cubicBezTo>
                    <a:cubicBezTo>
                      <a:pt x="322" y="1751"/>
                      <a:pt x="828" y="1479"/>
                      <a:pt x="1372" y="1071"/>
                    </a:cubicBezTo>
                    <a:cubicBezTo>
                      <a:pt x="2003" y="598"/>
                      <a:pt x="2452" y="124"/>
                      <a:pt x="2370" y="23"/>
                    </a:cubicBezTo>
                    <a:cubicBezTo>
                      <a:pt x="2359" y="8"/>
                      <a:pt x="2339" y="0"/>
                      <a:pt x="2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54"/>
              <p:cNvSpPr/>
              <p:nvPr/>
            </p:nvSpPr>
            <p:spPr>
              <a:xfrm>
                <a:off x="6349200" y="2769375"/>
                <a:ext cx="107652" cy="85289"/>
              </a:xfrm>
              <a:custGeom>
                <a:rect b="b" l="l" r="r" t="t"/>
                <a:pathLst>
                  <a:path extrusionOk="0" h="2029" w="2561">
                    <a:moveTo>
                      <a:pt x="2320" y="0"/>
                    </a:moveTo>
                    <a:cubicBezTo>
                      <a:pt x="1347" y="1264"/>
                      <a:pt x="1" y="1738"/>
                      <a:pt x="1" y="1738"/>
                    </a:cubicBezTo>
                    <a:lnTo>
                      <a:pt x="241" y="2029"/>
                    </a:lnTo>
                    <a:cubicBezTo>
                      <a:pt x="1821" y="1371"/>
                      <a:pt x="2560" y="316"/>
                      <a:pt x="2560" y="316"/>
                    </a:cubicBezTo>
                    <a:lnTo>
                      <a:pt x="2320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54"/>
              <p:cNvSpPr/>
              <p:nvPr/>
            </p:nvSpPr>
            <p:spPr>
              <a:xfrm>
                <a:off x="6523187" y="3002841"/>
                <a:ext cx="106307" cy="85289"/>
              </a:xfrm>
              <a:custGeom>
                <a:rect b="b" l="l" r="r" t="t"/>
                <a:pathLst>
                  <a:path extrusionOk="0" h="2029" w="2529">
                    <a:moveTo>
                      <a:pt x="2313" y="0"/>
                    </a:moveTo>
                    <a:cubicBezTo>
                      <a:pt x="1340" y="1239"/>
                      <a:pt x="1" y="1713"/>
                      <a:pt x="1" y="1713"/>
                    </a:cubicBezTo>
                    <a:lnTo>
                      <a:pt x="234" y="2029"/>
                    </a:lnTo>
                    <a:cubicBezTo>
                      <a:pt x="1814" y="1372"/>
                      <a:pt x="2528" y="291"/>
                      <a:pt x="2528" y="291"/>
                    </a:cubicBezTo>
                    <a:lnTo>
                      <a:pt x="2313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54"/>
              <p:cNvSpPr/>
              <p:nvPr/>
            </p:nvSpPr>
            <p:spPr>
              <a:xfrm>
                <a:off x="6539665" y="3023817"/>
                <a:ext cx="106264" cy="85289"/>
              </a:xfrm>
              <a:custGeom>
                <a:rect b="b" l="l" r="r" t="t"/>
                <a:pathLst>
                  <a:path extrusionOk="0" h="2029" w="2528">
                    <a:moveTo>
                      <a:pt x="2294" y="1"/>
                    </a:moveTo>
                    <a:cubicBezTo>
                      <a:pt x="1315" y="1264"/>
                      <a:pt x="0" y="1713"/>
                      <a:pt x="0" y="1713"/>
                    </a:cubicBezTo>
                    <a:lnTo>
                      <a:pt x="241" y="2029"/>
                    </a:lnTo>
                    <a:cubicBezTo>
                      <a:pt x="1820" y="1372"/>
                      <a:pt x="2528" y="316"/>
                      <a:pt x="2528" y="316"/>
                    </a:cubicBezTo>
                    <a:lnTo>
                      <a:pt x="2294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54"/>
              <p:cNvSpPr/>
              <p:nvPr/>
            </p:nvSpPr>
            <p:spPr>
              <a:xfrm>
                <a:off x="5749474" y="1098750"/>
                <a:ext cx="861129" cy="1699307"/>
              </a:xfrm>
              <a:custGeom>
                <a:rect b="b" l="l" r="r" t="t"/>
                <a:pathLst>
                  <a:path extrusionOk="0" h="40426" w="20486">
                    <a:moveTo>
                      <a:pt x="11823" y="3677"/>
                    </a:moveTo>
                    <a:cubicBezTo>
                      <a:pt x="12189" y="3677"/>
                      <a:pt x="12587" y="3702"/>
                      <a:pt x="12928" y="3753"/>
                    </a:cubicBezTo>
                    <a:lnTo>
                      <a:pt x="13061" y="3753"/>
                    </a:lnTo>
                    <a:cubicBezTo>
                      <a:pt x="13086" y="3860"/>
                      <a:pt x="13086" y="3993"/>
                      <a:pt x="13112" y="4094"/>
                    </a:cubicBezTo>
                    <a:cubicBezTo>
                      <a:pt x="13162" y="5358"/>
                      <a:pt x="12530" y="6621"/>
                      <a:pt x="11481" y="7335"/>
                    </a:cubicBezTo>
                    <a:cubicBezTo>
                      <a:pt x="11066" y="7615"/>
                      <a:pt x="10513" y="7787"/>
                      <a:pt x="9983" y="7787"/>
                    </a:cubicBezTo>
                    <a:cubicBezTo>
                      <a:pt x="9474" y="7787"/>
                      <a:pt x="8986" y="7628"/>
                      <a:pt x="8663" y="7253"/>
                    </a:cubicBezTo>
                    <a:cubicBezTo>
                      <a:pt x="8297" y="6836"/>
                      <a:pt x="8265" y="6337"/>
                      <a:pt x="8322" y="5989"/>
                    </a:cubicBezTo>
                    <a:cubicBezTo>
                      <a:pt x="8398" y="5332"/>
                      <a:pt x="8796" y="4675"/>
                      <a:pt x="9346" y="4309"/>
                    </a:cubicBezTo>
                    <a:cubicBezTo>
                      <a:pt x="10085" y="3809"/>
                      <a:pt x="10982" y="3677"/>
                      <a:pt x="11823" y="3677"/>
                    </a:cubicBezTo>
                    <a:close/>
                    <a:moveTo>
                      <a:pt x="8376" y="0"/>
                    </a:moveTo>
                    <a:cubicBezTo>
                      <a:pt x="5119" y="0"/>
                      <a:pt x="1345" y="1696"/>
                      <a:pt x="51" y="5124"/>
                    </a:cubicBezTo>
                    <a:cubicBezTo>
                      <a:pt x="1" y="5282"/>
                      <a:pt x="83" y="5414"/>
                      <a:pt x="209" y="5465"/>
                    </a:cubicBezTo>
                    <a:cubicBezTo>
                      <a:pt x="242" y="5477"/>
                      <a:pt x="277" y="5484"/>
                      <a:pt x="311" y="5484"/>
                    </a:cubicBezTo>
                    <a:cubicBezTo>
                      <a:pt x="414" y="5484"/>
                      <a:pt x="514" y="5426"/>
                      <a:pt x="557" y="5307"/>
                    </a:cubicBezTo>
                    <a:cubicBezTo>
                      <a:pt x="1747" y="2112"/>
                      <a:pt x="5290" y="525"/>
                      <a:pt x="8364" y="525"/>
                    </a:cubicBezTo>
                    <a:cubicBezTo>
                      <a:pt x="8554" y="525"/>
                      <a:pt x="8743" y="531"/>
                      <a:pt x="8929" y="543"/>
                    </a:cubicBezTo>
                    <a:cubicBezTo>
                      <a:pt x="9845" y="593"/>
                      <a:pt x="10559" y="777"/>
                      <a:pt x="11140" y="1067"/>
                    </a:cubicBezTo>
                    <a:cubicBezTo>
                      <a:pt x="12006" y="1516"/>
                      <a:pt x="12638" y="2306"/>
                      <a:pt x="12928" y="3228"/>
                    </a:cubicBezTo>
                    <a:cubicBezTo>
                      <a:pt x="12564" y="3187"/>
                      <a:pt x="12170" y="3157"/>
                      <a:pt x="11765" y="3157"/>
                    </a:cubicBezTo>
                    <a:cubicBezTo>
                      <a:pt x="10850" y="3157"/>
                      <a:pt x="9878" y="3313"/>
                      <a:pt x="9055" y="3860"/>
                    </a:cubicBezTo>
                    <a:cubicBezTo>
                      <a:pt x="8373" y="4334"/>
                      <a:pt x="7899" y="5124"/>
                      <a:pt x="7791" y="5914"/>
                    </a:cubicBezTo>
                    <a:cubicBezTo>
                      <a:pt x="7716" y="6571"/>
                      <a:pt x="7874" y="7177"/>
                      <a:pt x="8265" y="7601"/>
                    </a:cubicBezTo>
                    <a:cubicBezTo>
                      <a:pt x="8705" y="8103"/>
                      <a:pt x="9330" y="8319"/>
                      <a:pt x="9977" y="8319"/>
                    </a:cubicBezTo>
                    <a:cubicBezTo>
                      <a:pt x="10615" y="8319"/>
                      <a:pt x="11274" y="8110"/>
                      <a:pt x="11797" y="7759"/>
                    </a:cubicBezTo>
                    <a:cubicBezTo>
                      <a:pt x="12979" y="6969"/>
                      <a:pt x="13718" y="5515"/>
                      <a:pt x="13636" y="4069"/>
                    </a:cubicBezTo>
                    <a:cubicBezTo>
                      <a:pt x="13611" y="3993"/>
                      <a:pt x="13611" y="3911"/>
                      <a:pt x="13611" y="3835"/>
                    </a:cubicBezTo>
                    <a:lnTo>
                      <a:pt x="13611" y="3835"/>
                    </a:lnTo>
                    <a:cubicBezTo>
                      <a:pt x="15348" y="4094"/>
                      <a:pt x="17402" y="4783"/>
                      <a:pt x="18432" y="6438"/>
                    </a:cubicBezTo>
                    <a:cubicBezTo>
                      <a:pt x="18798" y="6994"/>
                      <a:pt x="19039" y="7702"/>
                      <a:pt x="19222" y="8675"/>
                    </a:cubicBezTo>
                    <a:cubicBezTo>
                      <a:pt x="19929" y="12624"/>
                      <a:pt x="18849" y="16838"/>
                      <a:pt x="16322" y="19972"/>
                    </a:cubicBezTo>
                    <a:cubicBezTo>
                      <a:pt x="15664" y="20788"/>
                      <a:pt x="14875" y="21552"/>
                      <a:pt x="14142" y="22291"/>
                    </a:cubicBezTo>
                    <a:cubicBezTo>
                      <a:pt x="12587" y="23814"/>
                      <a:pt x="10982" y="25419"/>
                      <a:pt x="10268" y="27529"/>
                    </a:cubicBezTo>
                    <a:cubicBezTo>
                      <a:pt x="9561" y="29583"/>
                      <a:pt x="9794" y="32085"/>
                      <a:pt x="10925" y="34530"/>
                    </a:cubicBezTo>
                    <a:cubicBezTo>
                      <a:pt x="11930" y="36691"/>
                      <a:pt x="13428" y="38530"/>
                      <a:pt x="14900" y="40350"/>
                    </a:cubicBezTo>
                    <a:cubicBezTo>
                      <a:pt x="14957" y="40400"/>
                      <a:pt x="15033" y="40426"/>
                      <a:pt x="15115" y="40426"/>
                    </a:cubicBezTo>
                    <a:cubicBezTo>
                      <a:pt x="15165" y="40426"/>
                      <a:pt x="15216" y="40426"/>
                      <a:pt x="15273" y="40375"/>
                    </a:cubicBezTo>
                    <a:cubicBezTo>
                      <a:pt x="15374" y="40299"/>
                      <a:pt x="15405" y="40110"/>
                      <a:pt x="15298" y="40009"/>
                    </a:cubicBezTo>
                    <a:cubicBezTo>
                      <a:pt x="13851" y="38246"/>
                      <a:pt x="12372" y="36401"/>
                      <a:pt x="11399" y="34297"/>
                    </a:cubicBezTo>
                    <a:cubicBezTo>
                      <a:pt x="10319" y="31978"/>
                      <a:pt x="10110" y="29634"/>
                      <a:pt x="10767" y="27687"/>
                    </a:cubicBezTo>
                    <a:cubicBezTo>
                      <a:pt x="11425" y="25710"/>
                      <a:pt x="12928" y="24237"/>
                      <a:pt x="14508" y="22658"/>
                    </a:cubicBezTo>
                    <a:cubicBezTo>
                      <a:pt x="15273" y="21919"/>
                      <a:pt x="16037" y="21129"/>
                      <a:pt x="16720" y="20314"/>
                    </a:cubicBezTo>
                    <a:cubicBezTo>
                      <a:pt x="19354" y="17079"/>
                      <a:pt x="20485" y="12681"/>
                      <a:pt x="19721" y="8574"/>
                    </a:cubicBezTo>
                    <a:cubicBezTo>
                      <a:pt x="19614" y="7942"/>
                      <a:pt x="19405" y="6969"/>
                      <a:pt x="18881" y="6147"/>
                    </a:cubicBezTo>
                    <a:cubicBezTo>
                      <a:pt x="17933" y="4625"/>
                      <a:pt x="16088" y="3651"/>
                      <a:pt x="13510" y="3279"/>
                    </a:cubicBezTo>
                    <a:cubicBezTo>
                      <a:pt x="13219" y="2148"/>
                      <a:pt x="12429" y="1149"/>
                      <a:pt x="11399" y="619"/>
                    </a:cubicBezTo>
                    <a:cubicBezTo>
                      <a:pt x="10742" y="277"/>
                      <a:pt x="9952" y="69"/>
                      <a:pt x="8954" y="18"/>
                    </a:cubicBezTo>
                    <a:cubicBezTo>
                      <a:pt x="8764" y="6"/>
                      <a:pt x="8571" y="0"/>
                      <a:pt x="8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55" name="Google Shape;1055;p54"/>
          <p:cNvSpPr txBox="1"/>
          <p:nvPr>
            <p:ph idx="3" type="subTitle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talked to </a:t>
            </a:r>
            <a:r>
              <a:rPr b="1" lang="en"/>
              <a:t>6 people</a:t>
            </a:r>
            <a:r>
              <a:rPr lang="en"/>
              <a:t> about their current lifestyles and relationships with exercise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found that </a:t>
            </a:r>
            <a:r>
              <a:rPr b="1" lang="en"/>
              <a:t>time</a:t>
            </a:r>
            <a:r>
              <a:rPr lang="en"/>
              <a:t>, </a:t>
            </a:r>
            <a:r>
              <a:rPr b="1" lang="en"/>
              <a:t>age</a:t>
            </a:r>
            <a:r>
              <a:rPr lang="en"/>
              <a:t>, and </a:t>
            </a:r>
            <a:r>
              <a:rPr b="1" lang="en"/>
              <a:t>community </a:t>
            </a:r>
            <a:r>
              <a:rPr lang="en"/>
              <a:t>were common factors that either motivated or prevented people from remaining active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Building relationships with people one can remain active with is paramount to people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55"/>
          <p:cNvGrpSpPr/>
          <p:nvPr/>
        </p:nvGrpSpPr>
        <p:grpSpPr>
          <a:xfrm rot="10420386">
            <a:off x="5350520" y="-460846"/>
            <a:ext cx="4713828" cy="4370096"/>
            <a:chOff x="7263770" y="-2014340"/>
            <a:chExt cx="4713872" cy="4370137"/>
          </a:xfrm>
        </p:grpSpPr>
        <p:sp>
          <p:nvSpPr>
            <p:cNvPr id="1061" name="Google Shape;1061;p55"/>
            <p:cNvSpPr/>
            <p:nvPr/>
          </p:nvSpPr>
          <p:spPr>
            <a:xfrm rot="1956692">
              <a:off x="7667058" y="-10259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55"/>
            <p:cNvSpPr/>
            <p:nvPr/>
          </p:nvSpPr>
          <p:spPr>
            <a:xfrm rot="1956692">
              <a:off x="7857558" y="-12164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3" name="Google Shape;1063;p55"/>
          <p:cNvSpPr txBox="1"/>
          <p:nvPr>
            <p:ph type="title"/>
          </p:nvPr>
        </p:nvSpPr>
        <p:spPr>
          <a:xfrm>
            <a:off x="713250" y="565800"/>
            <a:ext cx="3858600" cy="8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064" name="Google Shape;1064;p55"/>
          <p:cNvSpPr txBox="1"/>
          <p:nvPr>
            <p:ph idx="1" type="subTitle"/>
          </p:nvPr>
        </p:nvSpPr>
        <p:spPr>
          <a:xfrm>
            <a:off x="713225" y="1696170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r>
              <a:rPr b="1" lang="en"/>
              <a:t>ny questions?</a:t>
            </a:r>
            <a:endParaRPr/>
          </a:p>
        </p:txBody>
      </p:sp>
      <p:sp>
        <p:nvSpPr>
          <p:cNvPr id="1065" name="Google Shape;1065;p55"/>
          <p:cNvSpPr txBox="1"/>
          <p:nvPr/>
        </p:nvSpPr>
        <p:spPr>
          <a:xfrm>
            <a:off x="713225" y="4105618"/>
            <a:ext cx="38586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Please keep this slide for attribution</a:t>
            </a:r>
            <a:endParaRPr b="1" sz="12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grpSp>
        <p:nvGrpSpPr>
          <p:cNvPr id="1066" name="Google Shape;1066;p55"/>
          <p:cNvGrpSpPr/>
          <p:nvPr/>
        </p:nvGrpSpPr>
        <p:grpSpPr>
          <a:xfrm>
            <a:off x="4974601" y="2878876"/>
            <a:ext cx="2216276" cy="1593477"/>
            <a:chOff x="-72525" y="2439592"/>
            <a:chExt cx="3299012" cy="2371951"/>
          </a:xfrm>
        </p:grpSpPr>
        <p:sp>
          <p:nvSpPr>
            <p:cNvPr id="1067" name="Google Shape;1067;p55"/>
            <p:cNvSpPr/>
            <p:nvPr/>
          </p:nvSpPr>
          <p:spPr>
            <a:xfrm>
              <a:off x="1327755" y="2548672"/>
              <a:ext cx="512717" cy="439772"/>
            </a:xfrm>
            <a:custGeom>
              <a:rect b="b" l="l" r="r" t="t"/>
              <a:pathLst>
                <a:path extrusionOk="0" h="4830" w="5631">
                  <a:moveTo>
                    <a:pt x="2659" y="1"/>
                  </a:moveTo>
                  <a:cubicBezTo>
                    <a:pt x="2589" y="1"/>
                    <a:pt x="2519" y="5"/>
                    <a:pt x="2446" y="15"/>
                  </a:cubicBezTo>
                  <a:cubicBezTo>
                    <a:pt x="1" y="299"/>
                    <a:pt x="759" y="4804"/>
                    <a:pt x="759" y="4804"/>
                  </a:cubicBezTo>
                  <a:lnTo>
                    <a:pt x="5631" y="4830"/>
                  </a:lnTo>
                  <a:cubicBezTo>
                    <a:pt x="5631" y="4830"/>
                    <a:pt x="4911" y="1"/>
                    <a:pt x="265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55"/>
            <p:cNvSpPr/>
            <p:nvPr/>
          </p:nvSpPr>
          <p:spPr>
            <a:xfrm>
              <a:off x="150733" y="2439592"/>
              <a:ext cx="3075753" cy="2215520"/>
            </a:xfrm>
            <a:custGeom>
              <a:rect b="b" l="l" r="r" t="t"/>
              <a:pathLst>
                <a:path extrusionOk="0" h="24333" w="33780">
                  <a:moveTo>
                    <a:pt x="6679" y="0"/>
                  </a:moveTo>
                  <a:cubicBezTo>
                    <a:pt x="6562" y="0"/>
                    <a:pt x="6444" y="41"/>
                    <a:pt x="6344" y="132"/>
                  </a:cubicBezTo>
                  <a:cubicBezTo>
                    <a:pt x="5579" y="764"/>
                    <a:pt x="4183" y="1763"/>
                    <a:pt x="2553" y="2394"/>
                  </a:cubicBezTo>
                  <a:cubicBezTo>
                    <a:pt x="0" y="3393"/>
                    <a:pt x="341" y="6584"/>
                    <a:pt x="341" y="6584"/>
                  </a:cubicBezTo>
                  <a:cubicBezTo>
                    <a:pt x="341" y="6584"/>
                    <a:pt x="10634" y="15240"/>
                    <a:pt x="13876" y="17610"/>
                  </a:cubicBezTo>
                  <a:cubicBezTo>
                    <a:pt x="17111" y="19979"/>
                    <a:pt x="19796" y="23378"/>
                    <a:pt x="19796" y="23378"/>
                  </a:cubicBezTo>
                  <a:cubicBezTo>
                    <a:pt x="19796" y="23378"/>
                    <a:pt x="25241" y="24333"/>
                    <a:pt x="28658" y="24333"/>
                  </a:cubicBezTo>
                  <a:cubicBezTo>
                    <a:pt x="29818" y="24333"/>
                    <a:pt x="30744" y="24223"/>
                    <a:pt x="31144" y="23928"/>
                  </a:cubicBezTo>
                  <a:lnTo>
                    <a:pt x="31694" y="23536"/>
                  </a:lnTo>
                  <a:cubicBezTo>
                    <a:pt x="31694" y="23536"/>
                    <a:pt x="33779" y="20718"/>
                    <a:pt x="30089" y="18772"/>
                  </a:cubicBezTo>
                  <a:cubicBezTo>
                    <a:pt x="26380" y="16820"/>
                    <a:pt x="20295" y="9711"/>
                    <a:pt x="19032" y="5977"/>
                  </a:cubicBezTo>
                  <a:cubicBezTo>
                    <a:pt x="19032" y="5977"/>
                    <a:pt x="18604" y="4789"/>
                    <a:pt x="17354" y="4789"/>
                  </a:cubicBezTo>
                  <a:cubicBezTo>
                    <a:pt x="17025" y="4789"/>
                    <a:pt x="16639" y="4872"/>
                    <a:pt x="16188" y="5080"/>
                  </a:cubicBezTo>
                  <a:cubicBezTo>
                    <a:pt x="15676" y="5313"/>
                    <a:pt x="14935" y="5455"/>
                    <a:pt x="14091" y="5455"/>
                  </a:cubicBezTo>
                  <a:cubicBezTo>
                    <a:pt x="11597" y="5455"/>
                    <a:pt x="8209" y="4211"/>
                    <a:pt x="7184" y="391"/>
                  </a:cubicBezTo>
                  <a:cubicBezTo>
                    <a:pt x="7118" y="151"/>
                    <a:pt x="6902" y="0"/>
                    <a:pt x="667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55"/>
            <p:cNvSpPr/>
            <p:nvPr/>
          </p:nvSpPr>
          <p:spPr>
            <a:xfrm>
              <a:off x="1521694" y="2927536"/>
              <a:ext cx="1292217" cy="1235731"/>
            </a:xfrm>
            <a:custGeom>
              <a:rect b="b" l="l" r="r" t="t"/>
              <a:pathLst>
                <a:path extrusionOk="0" h="13572" w="14192">
                  <a:moveTo>
                    <a:pt x="19" y="0"/>
                  </a:moveTo>
                  <a:cubicBezTo>
                    <a:pt x="14" y="0"/>
                    <a:pt x="9" y="3"/>
                    <a:pt x="0" y="11"/>
                  </a:cubicBezTo>
                  <a:lnTo>
                    <a:pt x="0" y="37"/>
                  </a:lnTo>
                  <a:cubicBezTo>
                    <a:pt x="0" y="62"/>
                    <a:pt x="898" y="2747"/>
                    <a:pt x="2503" y="5673"/>
                  </a:cubicBezTo>
                  <a:cubicBezTo>
                    <a:pt x="3949" y="8384"/>
                    <a:pt x="6319" y="11884"/>
                    <a:pt x="9270" y="13123"/>
                  </a:cubicBezTo>
                  <a:cubicBezTo>
                    <a:pt x="10003" y="13413"/>
                    <a:pt x="10742" y="13571"/>
                    <a:pt x="11507" y="13571"/>
                  </a:cubicBezTo>
                  <a:cubicBezTo>
                    <a:pt x="12404" y="13571"/>
                    <a:pt x="13295" y="13356"/>
                    <a:pt x="14167" y="12914"/>
                  </a:cubicBezTo>
                  <a:cubicBezTo>
                    <a:pt x="14192" y="12914"/>
                    <a:pt x="14192" y="12882"/>
                    <a:pt x="14192" y="12882"/>
                  </a:cubicBezTo>
                  <a:cubicBezTo>
                    <a:pt x="14192" y="12857"/>
                    <a:pt x="14167" y="12857"/>
                    <a:pt x="14167" y="12857"/>
                  </a:cubicBezTo>
                  <a:cubicBezTo>
                    <a:pt x="13273" y="13302"/>
                    <a:pt x="12381" y="13521"/>
                    <a:pt x="11494" y="13521"/>
                  </a:cubicBezTo>
                  <a:cubicBezTo>
                    <a:pt x="10757" y="13521"/>
                    <a:pt x="10023" y="13370"/>
                    <a:pt x="9295" y="13072"/>
                  </a:cubicBezTo>
                  <a:cubicBezTo>
                    <a:pt x="6370" y="11834"/>
                    <a:pt x="4000" y="8358"/>
                    <a:pt x="2528" y="5648"/>
                  </a:cubicBezTo>
                  <a:cubicBezTo>
                    <a:pt x="948" y="2722"/>
                    <a:pt x="51" y="37"/>
                    <a:pt x="51" y="11"/>
                  </a:cubicBezTo>
                  <a:cubicBezTo>
                    <a:pt x="34" y="11"/>
                    <a:pt x="28" y="0"/>
                    <a:pt x="19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5"/>
            <p:cNvSpPr/>
            <p:nvPr/>
          </p:nvSpPr>
          <p:spPr>
            <a:xfrm>
              <a:off x="802570" y="3395083"/>
              <a:ext cx="1086256" cy="1019578"/>
            </a:xfrm>
            <a:custGeom>
              <a:rect b="b" l="l" r="r" t="t"/>
              <a:pathLst>
                <a:path extrusionOk="0" h="11198" w="11930">
                  <a:moveTo>
                    <a:pt x="3187" y="0"/>
                  </a:moveTo>
                  <a:cubicBezTo>
                    <a:pt x="1380" y="0"/>
                    <a:pt x="0" y="513"/>
                    <a:pt x="0" y="513"/>
                  </a:cubicBezTo>
                  <a:lnTo>
                    <a:pt x="10533" y="11197"/>
                  </a:lnTo>
                  <a:cubicBezTo>
                    <a:pt x="10533" y="11197"/>
                    <a:pt x="11930" y="5643"/>
                    <a:pt x="8530" y="2118"/>
                  </a:cubicBezTo>
                  <a:cubicBezTo>
                    <a:pt x="6886" y="437"/>
                    <a:pt x="4855" y="0"/>
                    <a:pt x="318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5"/>
            <p:cNvSpPr/>
            <p:nvPr/>
          </p:nvSpPr>
          <p:spPr>
            <a:xfrm>
              <a:off x="-72525" y="3047450"/>
              <a:ext cx="3123556" cy="1764094"/>
            </a:xfrm>
            <a:custGeom>
              <a:rect b="b" l="l" r="r" t="t"/>
              <a:pathLst>
                <a:path extrusionOk="0" h="19375" w="34305">
                  <a:moveTo>
                    <a:pt x="2946" y="0"/>
                  </a:moveTo>
                  <a:cubicBezTo>
                    <a:pt x="2775" y="0"/>
                    <a:pt x="2606" y="63"/>
                    <a:pt x="2477" y="192"/>
                  </a:cubicBezTo>
                  <a:cubicBezTo>
                    <a:pt x="1713" y="931"/>
                    <a:pt x="1" y="3092"/>
                    <a:pt x="2711" y="5405"/>
                  </a:cubicBezTo>
                  <a:cubicBezTo>
                    <a:pt x="6060" y="8280"/>
                    <a:pt x="10666" y="9487"/>
                    <a:pt x="13194" y="11856"/>
                  </a:cubicBezTo>
                  <a:cubicBezTo>
                    <a:pt x="15746" y="14226"/>
                    <a:pt x="17086" y="17941"/>
                    <a:pt x="21932" y="18573"/>
                  </a:cubicBezTo>
                  <a:cubicBezTo>
                    <a:pt x="24248" y="18873"/>
                    <a:pt x="26872" y="19375"/>
                    <a:pt x="29123" y="19375"/>
                  </a:cubicBezTo>
                  <a:cubicBezTo>
                    <a:pt x="31609" y="19375"/>
                    <a:pt x="33641" y="18763"/>
                    <a:pt x="34304" y="16595"/>
                  </a:cubicBezTo>
                  <a:lnTo>
                    <a:pt x="34304" y="16595"/>
                  </a:lnTo>
                  <a:cubicBezTo>
                    <a:pt x="34304" y="16595"/>
                    <a:pt x="32499" y="16916"/>
                    <a:pt x="30107" y="16916"/>
                  </a:cubicBezTo>
                  <a:cubicBezTo>
                    <a:pt x="26892" y="16916"/>
                    <a:pt x="22618" y="16336"/>
                    <a:pt x="20245" y="13619"/>
                  </a:cubicBezTo>
                  <a:cubicBezTo>
                    <a:pt x="16220" y="9013"/>
                    <a:pt x="8480" y="1746"/>
                    <a:pt x="3160" y="34"/>
                  </a:cubicBezTo>
                  <a:cubicBezTo>
                    <a:pt x="3090" y="11"/>
                    <a:pt x="3018" y="0"/>
                    <a:pt x="294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5"/>
            <p:cNvSpPr/>
            <p:nvPr/>
          </p:nvSpPr>
          <p:spPr>
            <a:xfrm>
              <a:off x="625384" y="2523542"/>
              <a:ext cx="956233" cy="579988"/>
            </a:xfrm>
            <a:custGeom>
              <a:rect b="b" l="l" r="r" t="t"/>
              <a:pathLst>
                <a:path extrusionOk="0" h="6370" w="10502">
                  <a:moveTo>
                    <a:pt x="25" y="0"/>
                  </a:moveTo>
                  <a:lnTo>
                    <a:pt x="0" y="25"/>
                  </a:lnTo>
                  <a:cubicBezTo>
                    <a:pt x="25" y="51"/>
                    <a:pt x="474" y="1997"/>
                    <a:pt x="1997" y="3709"/>
                  </a:cubicBezTo>
                  <a:cubicBezTo>
                    <a:pt x="2894" y="4739"/>
                    <a:pt x="3974" y="5472"/>
                    <a:pt x="5213" y="5895"/>
                  </a:cubicBezTo>
                  <a:cubicBezTo>
                    <a:pt x="6104" y="6211"/>
                    <a:pt x="7083" y="6369"/>
                    <a:pt x="8132" y="6369"/>
                  </a:cubicBezTo>
                  <a:cubicBezTo>
                    <a:pt x="8871" y="6369"/>
                    <a:pt x="9661" y="6293"/>
                    <a:pt x="10476" y="6136"/>
                  </a:cubicBezTo>
                  <a:cubicBezTo>
                    <a:pt x="10501" y="6136"/>
                    <a:pt x="10501" y="6104"/>
                    <a:pt x="10501" y="6104"/>
                  </a:cubicBezTo>
                  <a:cubicBezTo>
                    <a:pt x="10501" y="6079"/>
                    <a:pt x="10501" y="6079"/>
                    <a:pt x="10476" y="6079"/>
                  </a:cubicBezTo>
                  <a:cubicBezTo>
                    <a:pt x="9636" y="6243"/>
                    <a:pt x="8862" y="6317"/>
                    <a:pt x="8150" y="6317"/>
                  </a:cubicBezTo>
                  <a:cubicBezTo>
                    <a:pt x="5096" y="6317"/>
                    <a:pt x="3186" y="4965"/>
                    <a:pt x="2054" y="3684"/>
                  </a:cubicBezTo>
                  <a:cubicBezTo>
                    <a:pt x="524" y="1972"/>
                    <a:pt x="51" y="25"/>
                    <a:pt x="51" y="25"/>
                  </a:cubicBezTo>
                  <a:cubicBezTo>
                    <a:pt x="51" y="0"/>
                    <a:pt x="51" y="0"/>
                    <a:pt x="25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55"/>
            <p:cNvSpPr/>
            <p:nvPr/>
          </p:nvSpPr>
          <p:spPr>
            <a:xfrm>
              <a:off x="2190740" y="3170733"/>
              <a:ext cx="91" cy="9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55"/>
            <p:cNvSpPr/>
            <p:nvPr/>
          </p:nvSpPr>
          <p:spPr>
            <a:xfrm>
              <a:off x="2329411" y="3942210"/>
              <a:ext cx="285450" cy="55358"/>
            </a:xfrm>
            <a:custGeom>
              <a:rect b="b" l="l" r="r" t="t"/>
              <a:pathLst>
                <a:path extrusionOk="0" h="608" w="3135">
                  <a:moveTo>
                    <a:pt x="3109" y="1"/>
                  </a:moveTo>
                  <a:cubicBezTo>
                    <a:pt x="1896" y="532"/>
                    <a:pt x="241" y="557"/>
                    <a:pt x="58" y="557"/>
                  </a:cubicBezTo>
                  <a:lnTo>
                    <a:pt x="26" y="557"/>
                  </a:lnTo>
                  <a:cubicBezTo>
                    <a:pt x="1" y="557"/>
                    <a:pt x="1" y="557"/>
                    <a:pt x="1" y="582"/>
                  </a:cubicBezTo>
                  <a:cubicBezTo>
                    <a:pt x="1" y="582"/>
                    <a:pt x="1" y="607"/>
                    <a:pt x="26" y="607"/>
                  </a:cubicBezTo>
                  <a:lnTo>
                    <a:pt x="58" y="607"/>
                  </a:lnTo>
                  <a:cubicBezTo>
                    <a:pt x="241" y="607"/>
                    <a:pt x="1896" y="582"/>
                    <a:pt x="3109" y="58"/>
                  </a:cubicBezTo>
                  <a:cubicBezTo>
                    <a:pt x="3135" y="58"/>
                    <a:pt x="3135" y="32"/>
                    <a:pt x="3135" y="32"/>
                  </a:cubicBezTo>
                  <a:cubicBezTo>
                    <a:pt x="3135" y="1"/>
                    <a:pt x="3109" y="1"/>
                    <a:pt x="3109" y="1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55"/>
            <p:cNvSpPr/>
            <p:nvPr/>
          </p:nvSpPr>
          <p:spPr>
            <a:xfrm>
              <a:off x="2144759" y="3762748"/>
              <a:ext cx="285450" cy="55358"/>
            </a:xfrm>
            <a:custGeom>
              <a:rect b="b" l="l" r="r" t="t"/>
              <a:pathLst>
                <a:path extrusionOk="0" h="608" w="3135">
                  <a:moveTo>
                    <a:pt x="3109" y="0"/>
                  </a:moveTo>
                  <a:cubicBezTo>
                    <a:pt x="1896" y="525"/>
                    <a:pt x="241" y="550"/>
                    <a:pt x="32" y="550"/>
                  </a:cubicBezTo>
                  <a:cubicBezTo>
                    <a:pt x="0" y="550"/>
                    <a:pt x="0" y="550"/>
                    <a:pt x="0" y="582"/>
                  </a:cubicBezTo>
                  <a:cubicBezTo>
                    <a:pt x="0" y="582"/>
                    <a:pt x="0" y="607"/>
                    <a:pt x="32" y="607"/>
                  </a:cubicBezTo>
                  <a:cubicBezTo>
                    <a:pt x="241" y="607"/>
                    <a:pt x="1896" y="582"/>
                    <a:pt x="3109" y="51"/>
                  </a:cubicBezTo>
                  <a:cubicBezTo>
                    <a:pt x="3134" y="51"/>
                    <a:pt x="3134" y="26"/>
                    <a:pt x="3134" y="26"/>
                  </a:cubicBezTo>
                  <a:cubicBezTo>
                    <a:pt x="3134" y="0"/>
                    <a:pt x="3109" y="0"/>
                    <a:pt x="3109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55"/>
            <p:cNvSpPr/>
            <p:nvPr/>
          </p:nvSpPr>
          <p:spPr>
            <a:xfrm>
              <a:off x="1975039" y="3575729"/>
              <a:ext cx="284903" cy="55358"/>
            </a:xfrm>
            <a:custGeom>
              <a:rect b="b" l="l" r="r" t="t"/>
              <a:pathLst>
                <a:path extrusionOk="0" h="608" w="3129">
                  <a:moveTo>
                    <a:pt x="3103" y="1"/>
                  </a:moveTo>
                  <a:cubicBezTo>
                    <a:pt x="1896" y="525"/>
                    <a:pt x="234" y="551"/>
                    <a:pt x="51" y="551"/>
                  </a:cubicBezTo>
                  <a:lnTo>
                    <a:pt x="26" y="551"/>
                  </a:lnTo>
                  <a:cubicBezTo>
                    <a:pt x="0" y="551"/>
                    <a:pt x="0" y="551"/>
                    <a:pt x="0" y="582"/>
                  </a:cubicBezTo>
                  <a:cubicBezTo>
                    <a:pt x="0" y="582"/>
                    <a:pt x="0" y="607"/>
                    <a:pt x="26" y="607"/>
                  </a:cubicBezTo>
                  <a:lnTo>
                    <a:pt x="51" y="607"/>
                  </a:lnTo>
                  <a:cubicBezTo>
                    <a:pt x="234" y="607"/>
                    <a:pt x="1921" y="582"/>
                    <a:pt x="3128" y="51"/>
                  </a:cubicBezTo>
                  <a:lnTo>
                    <a:pt x="3128" y="26"/>
                  </a:lnTo>
                  <a:cubicBezTo>
                    <a:pt x="3128" y="1"/>
                    <a:pt x="3103" y="1"/>
                    <a:pt x="3103" y="1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55"/>
            <p:cNvSpPr/>
            <p:nvPr/>
          </p:nvSpPr>
          <p:spPr>
            <a:xfrm>
              <a:off x="1799583" y="3345643"/>
              <a:ext cx="285450" cy="52991"/>
            </a:xfrm>
            <a:custGeom>
              <a:rect b="b" l="l" r="r" t="t"/>
              <a:pathLst>
                <a:path extrusionOk="0" h="582" w="3135">
                  <a:moveTo>
                    <a:pt x="3109" y="0"/>
                  </a:moveTo>
                  <a:cubicBezTo>
                    <a:pt x="1896" y="525"/>
                    <a:pt x="240" y="525"/>
                    <a:pt x="32" y="525"/>
                  </a:cubicBezTo>
                  <a:cubicBezTo>
                    <a:pt x="0" y="525"/>
                    <a:pt x="0" y="550"/>
                    <a:pt x="0" y="550"/>
                  </a:cubicBezTo>
                  <a:cubicBezTo>
                    <a:pt x="0" y="582"/>
                    <a:pt x="0" y="582"/>
                    <a:pt x="32" y="582"/>
                  </a:cubicBezTo>
                  <a:cubicBezTo>
                    <a:pt x="240" y="582"/>
                    <a:pt x="1896" y="582"/>
                    <a:pt x="3109" y="51"/>
                  </a:cubicBezTo>
                  <a:cubicBezTo>
                    <a:pt x="3134" y="26"/>
                    <a:pt x="3134" y="26"/>
                    <a:pt x="3134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5"/>
            <p:cNvSpPr/>
            <p:nvPr/>
          </p:nvSpPr>
          <p:spPr>
            <a:xfrm>
              <a:off x="1675298" y="3144237"/>
              <a:ext cx="285450" cy="55358"/>
            </a:xfrm>
            <a:custGeom>
              <a:rect b="b" l="l" r="r" t="t"/>
              <a:pathLst>
                <a:path extrusionOk="0" h="608" w="3135">
                  <a:moveTo>
                    <a:pt x="3078" y="1"/>
                  </a:moveTo>
                  <a:cubicBezTo>
                    <a:pt x="1896" y="525"/>
                    <a:pt x="209" y="551"/>
                    <a:pt x="26" y="551"/>
                  </a:cubicBezTo>
                  <a:cubicBezTo>
                    <a:pt x="0" y="551"/>
                    <a:pt x="0" y="551"/>
                    <a:pt x="0" y="582"/>
                  </a:cubicBezTo>
                  <a:cubicBezTo>
                    <a:pt x="0" y="582"/>
                    <a:pt x="0" y="608"/>
                    <a:pt x="26" y="608"/>
                  </a:cubicBezTo>
                  <a:cubicBezTo>
                    <a:pt x="209" y="608"/>
                    <a:pt x="1896" y="582"/>
                    <a:pt x="3103" y="51"/>
                  </a:cubicBezTo>
                  <a:cubicBezTo>
                    <a:pt x="3134" y="51"/>
                    <a:pt x="3134" y="26"/>
                    <a:pt x="3134" y="26"/>
                  </a:cubicBezTo>
                  <a:cubicBezTo>
                    <a:pt x="3134" y="1"/>
                    <a:pt x="3103" y="1"/>
                    <a:pt x="3078" y="1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079" name="Google Shape;1079;p55"/>
          <p:cNvCxnSpPr/>
          <p:nvPr/>
        </p:nvCxnSpPr>
        <p:spPr>
          <a:xfrm>
            <a:off x="827000" y="1539875"/>
            <a:ext cx="359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0" name="Google Shape;1080;p55"/>
          <p:cNvSpPr/>
          <p:nvPr/>
        </p:nvSpPr>
        <p:spPr>
          <a:xfrm>
            <a:off x="739475" y="3350025"/>
            <a:ext cx="3858600" cy="12153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56"/>
          <p:cNvSpPr txBox="1"/>
          <p:nvPr>
            <p:ph type="title"/>
          </p:nvPr>
        </p:nvSpPr>
        <p:spPr>
          <a:xfrm>
            <a:off x="713225" y="2096600"/>
            <a:ext cx="4212600" cy="8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1086" name="Google Shape;1086;p56"/>
          <p:cNvSpPr txBox="1"/>
          <p:nvPr>
            <p:ph idx="2" type="title"/>
          </p:nvPr>
        </p:nvSpPr>
        <p:spPr>
          <a:xfrm>
            <a:off x="713225" y="1409411"/>
            <a:ext cx="1652100" cy="8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087" name="Google Shape;1087;p56"/>
          <p:cNvSpPr txBox="1"/>
          <p:nvPr>
            <p:ph idx="1" type="subTitle"/>
          </p:nvPr>
        </p:nvSpPr>
        <p:spPr>
          <a:xfrm>
            <a:off x="713225" y="3088745"/>
            <a:ext cx="4212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Quotes, Artifacts/Pictures</a:t>
            </a:r>
            <a:endParaRPr/>
          </a:p>
        </p:txBody>
      </p:sp>
      <p:grpSp>
        <p:nvGrpSpPr>
          <p:cNvPr id="1088" name="Google Shape;1088;p56"/>
          <p:cNvGrpSpPr/>
          <p:nvPr/>
        </p:nvGrpSpPr>
        <p:grpSpPr>
          <a:xfrm>
            <a:off x="5269298" y="1706771"/>
            <a:ext cx="2516853" cy="1991319"/>
            <a:chOff x="2788170" y="-250855"/>
            <a:chExt cx="2768206" cy="2157910"/>
          </a:xfrm>
        </p:grpSpPr>
        <p:sp>
          <p:nvSpPr>
            <p:cNvPr id="1089" name="Google Shape;1089;p56"/>
            <p:cNvSpPr/>
            <p:nvPr/>
          </p:nvSpPr>
          <p:spPr>
            <a:xfrm>
              <a:off x="2788170" y="707123"/>
              <a:ext cx="1098753" cy="342047"/>
            </a:xfrm>
            <a:custGeom>
              <a:rect b="b" l="l" r="r" t="t"/>
              <a:pathLst>
                <a:path extrusionOk="0" h="3533" w="11349">
                  <a:moveTo>
                    <a:pt x="11090" y="1"/>
                  </a:moveTo>
                  <a:lnTo>
                    <a:pt x="872" y="108"/>
                  </a:lnTo>
                  <a:cubicBezTo>
                    <a:pt x="607" y="108"/>
                    <a:pt x="399" y="241"/>
                    <a:pt x="291" y="475"/>
                  </a:cubicBezTo>
                  <a:cubicBezTo>
                    <a:pt x="1" y="1189"/>
                    <a:pt x="32" y="1846"/>
                    <a:pt x="399" y="2477"/>
                  </a:cubicBezTo>
                  <a:cubicBezTo>
                    <a:pt x="689" y="3027"/>
                    <a:pt x="1264" y="3375"/>
                    <a:pt x="1871" y="3375"/>
                  </a:cubicBezTo>
                  <a:lnTo>
                    <a:pt x="11349" y="3533"/>
                  </a:lnTo>
                  <a:lnTo>
                    <a:pt x="11349" y="3533"/>
                  </a:lnTo>
                  <a:lnTo>
                    <a:pt x="11090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6"/>
            <p:cNvSpPr/>
            <p:nvPr/>
          </p:nvSpPr>
          <p:spPr>
            <a:xfrm>
              <a:off x="3318518" y="-249887"/>
              <a:ext cx="1511669" cy="2156941"/>
            </a:xfrm>
            <a:custGeom>
              <a:rect b="b" l="l" r="r" t="t"/>
              <a:pathLst>
                <a:path extrusionOk="0" h="22279" w="15614">
                  <a:moveTo>
                    <a:pt x="7334" y="1"/>
                  </a:moveTo>
                  <a:cubicBezTo>
                    <a:pt x="7207" y="1"/>
                    <a:pt x="7079" y="6"/>
                    <a:pt x="6951" y="16"/>
                  </a:cubicBezTo>
                  <a:cubicBezTo>
                    <a:pt x="2895" y="332"/>
                    <a:pt x="1" y="5570"/>
                    <a:pt x="500" y="11731"/>
                  </a:cubicBezTo>
                  <a:cubicBezTo>
                    <a:pt x="959" y="17671"/>
                    <a:pt x="4433" y="22279"/>
                    <a:pt x="8306" y="22279"/>
                  </a:cubicBezTo>
                  <a:cubicBezTo>
                    <a:pt x="8433" y="22279"/>
                    <a:pt x="8561" y="22274"/>
                    <a:pt x="8689" y="22264"/>
                  </a:cubicBezTo>
                  <a:cubicBezTo>
                    <a:pt x="12745" y="21948"/>
                    <a:pt x="15614" y="16703"/>
                    <a:pt x="15140" y="10574"/>
                  </a:cubicBezTo>
                  <a:cubicBezTo>
                    <a:pt x="14681" y="4609"/>
                    <a:pt x="11213" y="1"/>
                    <a:pt x="733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6"/>
            <p:cNvSpPr/>
            <p:nvPr/>
          </p:nvSpPr>
          <p:spPr>
            <a:xfrm>
              <a:off x="3479422" y="-247467"/>
              <a:ext cx="1508668" cy="2103209"/>
            </a:xfrm>
            <a:custGeom>
              <a:rect b="b" l="l" r="r" t="t"/>
              <a:pathLst>
                <a:path extrusionOk="0" h="21724" w="15583">
                  <a:moveTo>
                    <a:pt x="7315" y="1"/>
                  </a:moveTo>
                  <a:cubicBezTo>
                    <a:pt x="7184" y="1"/>
                    <a:pt x="7052" y="6"/>
                    <a:pt x="6919" y="16"/>
                  </a:cubicBezTo>
                  <a:cubicBezTo>
                    <a:pt x="2894" y="332"/>
                    <a:pt x="1" y="5438"/>
                    <a:pt x="474" y="11440"/>
                  </a:cubicBezTo>
                  <a:cubicBezTo>
                    <a:pt x="902" y="17224"/>
                    <a:pt x="4371" y="21723"/>
                    <a:pt x="8241" y="21723"/>
                  </a:cubicBezTo>
                  <a:cubicBezTo>
                    <a:pt x="8371" y="21723"/>
                    <a:pt x="8501" y="21718"/>
                    <a:pt x="8632" y="21708"/>
                  </a:cubicBezTo>
                  <a:cubicBezTo>
                    <a:pt x="12688" y="21392"/>
                    <a:pt x="15582" y="16287"/>
                    <a:pt x="15108" y="10284"/>
                  </a:cubicBezTo>
                  <a:cubicBezTo>
                    <a:pt x="14650" y="4477"/>
                    <a:pt x="11211" y="1"/>
                    <a:pt x="731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56"/>
            <p:cNvSpPr/>
            <p:nvPr/>
          </p:nvSpPr>
          <p:spPr>
            <a:xfrm>
              <a:off x="3499657" y="-250855"/>
              <a:ext cx="1468199" cy="2110567"/>
            </a:xfrm>
            <a:custGeom>
              <a:rect b="b" l="l" r="r" t="t"/>
              <a:pathLst>
                <a:path extrusionOk="0" h="21800" w="15165">
                  <a:moveTo>
                    <a:pt x="7108" y="51"/>
                  </a:moveTo>
                  <a:cubicBezTo>
                    <a:pt x="11007" y="51"/>
                    <a:pt x="14425" y="4550"/>
                    <a:pt x="14874" y="10319"/>
                  </a:cubicBezTo>
                  <a:cubicBezTo>
                    <a:pt x="15083" y="13213"/>
                    <a:pt x="14558" y="15980"/>
                    <a:pt x="13320" y="18135"/>
                  </a:cubicBezTo>
                  <a:cubicBezTo>
                    <a:pt x="12113" y="20296"/>
                    <a:pt x="10375" y="21560"/>
                    <a:pt x="8423" y="21718"/>
                  </a:cubicBezTo>
                  <a:cubicBezTo>
                    <a:pt x="8290" y="21718"/>
                    <a:pt x="8164" y="21743"/>
                    <a:pt x="8031" y="21743"/>
                  </a:cubicBezTo>
                  <a:cubicBezTo>
                    <a:pt x="4132" y="21743"/>
                    <a:pt x="739" y="17219"/>
                    <a:pt x="291" y="11475"/>
                  </a:cubicBezTo>
                  <a:cubicBezTo>
                    <a:pt x="51" y="8581"/>
                    <a:pt x="607" y="5789"/>
                    <a:pt x="1813" y="3634"/>
                  </a:cubicBezTo>
                  <a:cubicBezTo>
                    <a:pt x="3027" y="1498"/>
                    <a:pt x="4764" y="234"/>
                    <a:pt x="6710" y="77"/>
                  </a:cubicBezTo>
                  <a:cubicBezTo>
                    <a:pt x="6843" y="51"/>
                    <a:pt x="6976" y="51"/>
                    <a:pt x="7108" y="51"/>
                  </a:cubicBezTo>
                  <a:close/>
                  <a:moveTo>
                    <a:pt x="7108" y="1"/>
                  </a:moveTo>
                  <a:cubicBezTo>
                    <a:pt x="6976" y="1"/>
                    <a:pt x="6843" y="1"/>
                    <a:pt x="6710" y="26"/>
                  </a:cubicBezTo>
                  <a:cubicBezTo>
                    <a:pt x="4739" y="184"/>
                    <a:pt x="3001" y="1448"/>
                    <a:pt x="1763" y="3602"/>
                  </a:cubicBezTo>
                  <a:cubicBezTo>
                    <a:pt x="550" y="5789"/>
                    <a:pt x="0" y="8581"/>
                    <a:pt x="234" y="11475"/>
                  </a:cubicBezTo>
                  <a:cubicBezTo>
                    <a:pt x="682" y="17244"/>
                    <a:pt x="4107" y="21800"/>
                    <a:pt x="8031" y="21800"/>
                  </a:cubicBezTo>
                  <a:cubicBezTo>
                    <a:pt x="8164" y="21800"/>
                    <a:pt x="8290" y="21768"/>
                    <a:pt x="8423" y="21768"/>
                  </a:cubicBezTo>
                  <a:cubicBezTo>
                    <a:pt x="10400" y="21610"/>
                    <a:pt x="12163" y="20347"/>
                    <a:pt x="13376" y="18167"/>
                  </a:cubicBezTo>
                  <a:cubicBezTo>
                    <a:pt x="14609" y="16006"/>
                    <a:pt x="15165" y="13213"/>
                    <a:pt x="14925" y="10319"/>
                  </a:cubicBezTo>
                  <a:cubicBezTo>
                    <a:pt x="14482" y="4525"/>
                    <a:pt x="11032" y="1"/>
                    <a:pt x="710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6"/>
            <p:cNvSpPr/>
            <p:nvPr/>
          </p:nvSpPr>
          <p:spPr>
            <a:xfrm>
              <a:off x="4050141" y="107648"/>
              <a:ext cx="756803" cy="1372740"/>
            </a:xfrm>
            <a:custGeom>
              <a:rect b="b" l="l" r="r" t="t"/>
              <a:pathLst>
                <a:path extrusionOk="0" h="14179" w="7817">
                  <a:moveTo>
                    <a:pt x="3493" y="1"/>
                  </a:moveTo>
                  <a:cubicBezTo>
                    <a:pt x="3443" y="1"/>
                    <a:pt x="3393" y="3"/>
                    <a:pt x="3343" y="7"/>
                  </a:cubicBezTo>
                  <a:cubicBezTo>
                    <a:pt x="1372" y="165"/>
                    <a:pt x="1" y="3457"/>
                    <a:pt x="317" y="7355"/>
                  </a:cubicBezTo>
                  <a:cubicBezTo>
                    <a:pt x="600" y="11176"/>
                    <a:pt x="2386" y="14179"/>
                    <a:pt x="4326" y="14179"/>
                  </a:cubicBezTo>
                  <a:cubicBezTo>
                    <a:pt x="4375" y="14179"/>
                    <a:pt x="4425" y="14177"/>
                    <a:pt x="4474" y="14173"/>
                  </a:cubicBezTo>
                  <a:cubicBezTo>
                    <a:pt x="6452" y="14015"/>
                    <a:pt x="7817" y="10698"/>
                    <a:pt x="7501" y="6799"/>
                  </a:cubicBezTo>
                  <a:cubicBezTo>
                    <a:pt x="7224" y="2974"/>
                    <a:pt x="5439" y="1"/>
                    <a:pt x="349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56"/>
            <p:cNvSpPr/>
            <p:nvPr/>
          </p:nvSpPr>
          <p:spPr>
            <a:xfrm>
              <a:off x="4192748" y="273685"/>
              <a:ext cx="571402" cy="1030499"/>
            </a:xfrm>
            <a:custGeom>
              <a:rect b="b" l="l" r="r" t="t"/>
              <a:pathLst>
                <a:path extrusionOk="0" h="10644" w="5902">
                  <a:moveTo>
                    <a:pt x="2630" y="0"/>
                  </a:moveTo>
                  <a:cubicBezTo>
                    <a:pt x="2596" y="0"/>
                    <a:pt x="2562" y="2"/>
                    <a:pt x="2527" y="4"/>
                  </a:cubicBezTo>
                  <a:cubicBezTo>
                    <a:pt x="1030" y="137"/>
                    <a:pt x="0" y="2607"/>
                    <a:pt x="240" y="5533"/>
                  </a:cubicBezTo>
                  <a:cubicBezTo>
                    <a:pt x="467" y="8402"/>
                    <a:pt x="1794" y="10644"/>
                    <a:pt x="3249" y="10644"/>
                  </a:cubicBezTo>
                  <a:cubicBezTo>
                    <a:pt x="3291" y="10644"/>
                    <a:pt x="3332" y="10642"/>
                    <a:pt x="3374" y="10638"/>
                  </a:cubicBezTo>
                  <a:cubicBezTo>
                    <a:pt x="4872" y="10537"/>
                    <a:pt x="5902" y="8060"/>
                    <a:pt x="5661" y="5109"/>
                  </a:cubicBezTo>
                  <a:cubicBezTo>
                    <a:pt x="5433" y="2232"/>
                    <a:pt x="4094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56"/>
            <p:cNvSpPr/>
            <p:nvPr/>
          </p:nvSpPr>
          <p:spPr>
            <a:xfrm>
              <a:off x="4384150" y="628219"/>
              <a:ext cx="1108435" cy="339143"/>
            </a:xfrm>
            <a:custGeom>
              <a:rect b="b" l="l" r="r" t="t"/>
              <a:pathLst>
                <a:path extrusionOk="0" h="3503" w="11449">
                  <a:moveTo>
                    <a:pt x="10660" y="1"/>
                  </a:moveTo>
                  <a:lnTo>
                    <a:pt x="974" y="83"/>
                  </a:lnTo>
                  <a:cubicBezTo>
                    <a:pt x="734" y="83"/>
                    <a:pt x="525" y="241"/>
                    <a:pt x="418" y="449"/>
                  </a:cubicBezTo>
                  <a:cubicBezTo>
                    <a:pt x="1" y="1422"/>
                    <a:pt x="235" y="2319"/>
                    <a:pt x="999" y="3160"/>
                  </a:cubicBezTo>
                  <a:cubicBezTo>
                    <a:pt x="1106" y="3267"/>
                    <a:pt x="1264" y="3343"/>
                    <a:pt x="1422" y="3343"/>
                  </a:cubicBezTo>
                  <a:lnTo>
                    <a:pt x="10818" y="3501"/>
                  </a:lnTo>
                  <a:cubicBezTo>
                    <a:pt x="10834" y="3502"/>
                    <a:pt x="10849" y="3503"/>
                    <a:pt x="10864" y="3503"/>
                  </a:cubicBezTo>
                  <a:cubicBezTo>
                    <a:pt x="11212" y="3503"/>
                    <a:pt x="11449" y="3227"/>
                    <a:pt x="11425" y="2869"/>
                  </a:cubicBezTo>
                  <a:lnTo>
                    <a:pt x="11241" y="557"/>
                  </a:lnTo>
                  <a:cubicBezTo>
                    <a:pt x="11216" y="241"/>
                    <a:pt x="10951" y="1"/>
                    <a:pt x="106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6"/>
            <p:cNvSpPr/>
            <p:nvPr/>
          </p:nvSpPr>
          <p:spPr>
            <a:xfrm>
              <a:off x="5319470" y="628025"/>
              <a:ext cx="236906" cy="339433"/>
            </a:xfrm>
            <a:custGeom>
              <a:rect b="b" l="l" r="r" t="t"/>
              <a:pathLst>
                <a:path extrusionOk="0" h="3506" w="2447">
                  <a:moveTo>
                    <a:pt x="1145" y="0"/>
                  </a:moveTo>
                  <a:cubicBezTo>
                    <a:pt x="1124" y="0"/>
                    <a:pt x="1103" y="1"/>
                    <a:pt x="1081" y="3"/>
                  </a:cubicBezTo>
                  <a:cubicBezTo>
                    <a:pt x="449" y="28"/>
                    <a:pt x="1" y="874"/>
                    <a:pt x="77" y="1848"/>
                  </a:cubicBezTo>
                  <a:cubicBezTo>
                    <a:pt x="156" y="2762"/>
                    <a:pt x="700" y="3506"/>
                    <a:pt x="1306" y="3506"/>
                  </a:cubicBezTo>
                  <a:cubicBezTo>
                    <a:pt x="1328" y="3506"/>
                    <a:pt x="1350" y="3505"/>
                    <a:pt x="1372" y="3503"/>
                  </a:cubicBezTo>
                  <a:cubicBezTo>
                    <a:pt x="2004" y="3452"/>
                    <a:pt x="2446" y="2612"/>
                    <a:pt x="2396" y="1664"/>
                  </a:cubicBezTo>
                  <a:cubicBezTo>
                    <a:pt x="2322" y="717"/>
                    <a:pt x="1776" y="0"/>
                    <a:pt x="114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097" name="Google Shape;1097;p56"/>
          <p:cNvCxnSpPr/>
          <p:nvPr/>
        </p:nvCxnSpPr>
        <p:spPr>
          <a:xfrm>
            <a:off x="827000" y="3012550"/>
            <a:ext cx="359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5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1103" name="Google Shape;1103;p57"/>
          <p:cNvSpPr txBox="1"/>
          <p:nvPr>
            <p:ph idx="2" type="subTitle"/>
          </p:nvPr>
        </p:nvSpPr>
        <p:spPr>
          <a:xfrm>
            <a:off x="720000" y="1215750"/>
            <a:ext cx="6231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AutoNum type="arabicPeriod"/>
            </a:pPr>
            <a:r>
              <a:rPr lang="en" sz="1600">
                <a:latin typeface="Concert One"/>
                <a:ea typeface="Concert One"/>
                <a:cs typeface="Concert One"/>
                <a:sym typeface="Concert One"/>
              </a:rPr>
              <a:t>Empathy Maps (all in our group submission drive)</a:t>
            </a:r>
            <a:endParaRPr sz="1600">
              <a:latin typeface="Concert One"/>
              <a:ea typeface="Concert One"/>
              <a:cs typeface="Concert One"/>
              <a:sym typeface="Concert One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AutoNum type="arabicPeriod"/>
            </a:pPr>
            <a:r>
              <a:rPr lang="en" sz="1600">
                <a:latin typeface="Concert One"/>
                <a:ea typeface="Concert One"/>
                <a:cs typeface="Concert One"/>
                <a:sym typeface="Concert One"/>
              </a:rPr>
              <a:t>Key Quotes, Pictures/Artifacts from each of our interviews (in the next slides)</a:t>
            </a:r>
            <a:endParaRPr sz="1600">
              <a:latin typeface="Concert One"/>
              <a:ea typeface="Concert One"/>
              <a:cs typeface="Concert One"/>
              <a:sym typeface="Concert One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AutoNum type="arabicPeriod"/>
            </a:pPr>
            <a:r>
              <a:rPr lang="en" sz="1600">
                <a:latin typeface="Concert One"/>
                <a:ea typeface="Concert One"/>
                <a:cs typeface="Concert One"/>
                <a:sym typeface="Concert One"/>
              </a:rPr>
              <a:t>Extreme User details: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Anissa can be considered an extreme user. She does not consider herself to be an active person and is inexperienced when it comes to the world of exercise. She expressed a lot of apprehension about going to the gym. Rishi can also be considered an extreme user in the opposite sense as he is an avid gym user as a bodybuilder. He enjoys making connections in the gym and growing his fitness abilities.  </a:t>
            </a:r>
            <a:endParaRPr sz="1600"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58"/>
          <p:cNvGrpSpPr/>
          <p:nvPr/>
        </p:nvGrpSpPr>
        <p:grpSpPr>
          <a:xfrm>
            <a:off x="5539095" y="-552915"/>
            <a:ext cx="4713872" cy="4370137"/>
            <a:chOff x="7263770" y="-2014340"/>
            <a:chExt cx="4713872" cy="4370137"/>
          </a:xfrm>
        </p:grpSpPr>
        <p:sp>
          <p:nvSpPr>
            <p:cNvPr id="1109" name="Google Shape;1109;p58"/>
            <p:cNvSpPr/>
            <p:nvPr/>
          </p:nvSpPr>
          <p:spPr>
            <a:xfrm rot="1956692">
              <a:off x="7667058" y="-10259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58"/>
            <p:cNvSpPr/>
            <p:nvPr/>
          </p:nvSpPr>
          <p:spPr>
            <a:xfrm rot="1956692">
              <a:off x="7857558" y="-12164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1" name="Google Shape;1111;p58"/>
          <p:cNvSpPr txBox="1"/>
          <p:nvPr>
            <p:ph idx="1" type="subTitle"/>
          </p:nvPr>
        </p:nvSpPr>
        <p:spPr>
          <a:xfrm>
            <a:off x="713225" y="761738"/>
            <a:ext cx="4030500" cy="28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“Climbing isn’t as motivating for me–as much as I love doing that activity–because I don’t have a </a:t>
            </a:r>
            <a:r>
              <a:rPr b="1" lang="en" sz="2200">
                <a:highlight>
                  <a:srgbClr val="EAD1DC"/>
                </a:highlight>
              </a:rPr>
              <a:t>community</a:t>
            </a:r>
            <a:r>
              <a:rPr lang="en" sz="2200"/>
              <a:t> of people around that I go with and enjoy doing it together, whereas I do have that for soccer.”</a:t>
            </a:r>
            <a:endParaRPr sz="2200"/>
          </a:p>
        </p:txBody>
      </p:sp>
      <p:sp>
        <p:nvSpPr>
          <p:cNvPr id="1112" name="Google Shape;1112;p58"/>
          <p:cNvSpPr txBox="1"/>
          <p:nvPr>
            <p:ph type="title"/>
          </p:nvPr>
        </p:nvSpPr>
        <p:spPr>
          <a:xfrm>
            <a:off x="713244" y="3726480"/>
            <a:ext cx="40305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—Jill</a:t>
            </a:r>
            <a:endParaRPr/>
          </a:p>
        </p:txBody>
      </p:sp>
      <p:pic>
        <p:nvPicPr>
          <p:cNvPr id="1113" name="Google Shape;111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6501" l="0" r="0" t="26501"/>
          <a:stretch/>
        </p:blipFill>
        <p:spPr>
          <a:xfrm>
            <a:off x="5394025" y="925350"/>
            <a:ext cx="3315600" cy="3292800"/>
          </a:xfrm>
          <a:prstGeom prst="ellipse">
            <a:avLst/>
          </a:prstGeom>
        </p:spPr>
      </p:pic>
      <p:cxnSp>
        <p:nvCxnSpPr>
          <p:cNvPr id="1114" name="Google Shape;1114;p58"/>
          <p:cNvCxnSpPr/>
          <p:nvPr/>
        </p:nvCxnSpPr>
        <p:spPr>
          <a:xfrm>
            <a:off x="827000" y="3674150"/>
            <a:ext cx="3736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15" name="Google Shape;1115;p58"/>
          <p:cNvGrpSpPr/>
          <p:nvPr/>
        </p:nvGrpSpPr>
        <p:grpSpPr>
          <a:xfrm rot="9749139">
            <a:off x="5145589" y="3012373"/>
            <a:ext cx="1097640" cy="2035943"/>
            <a:chOff x="5566996" y="1098750"/>
            <a:chExt cx="1097803" cy="2036245"/>
          </a:xfrm>
        </p:grpSpPr>
        <p:sp>
          <p:nvSpPr>
            <p:cNvPr id="1116" name="Google Shape;1116;p58"/>
            <p:cNvSpPr/>
            <p:nvPr/>
          </p:nvSpPr>
          <p:spPr>
            <a:xfrm>
              <a:off x="5566996" y="1300816"/>
              <a:ext cx="253429" cy="407403"/>
            </a:xfrm>
            <a:custGeom>
              <a:rect b="b" l="l" r="r" t="t"/>
              <a:pathLst>
                <a:path extrusionOk="0" h="9692" w="6029">
                  <a:moveTo>
                    <a:pt x="3369" y="1"/>
                  </a:moveTo>
                  <a:lnTo>
                    <a:pt x="3027" y="841"/>
                  </a:lnTo>
                  <a:cubicBezTo>
                    <a:pt x="2945" y="1056"/>
                    <a:pt x="2895" y="1290"/>
                    <a:pt x="2920" y="1530"/>
                  </a:cubicBezTo>
                  <a:cubicBezTo>
                    <a:pt x="2945" y="1846"/>
                    <a:pt x="2869" y="2396"/>
                    <a:pt x="2421" y="3027"/>
                  </a:cubicBezTo>
                  <a:cubicBezTo>
                    <a:pt x="2080" y="3501"/>
                    <a:pt x="1789" y="4026"/>
                    <a:pt x="1549" y="4582"/>
                  </a:cubicBezTo>
                  <a:cubicBezTo>
                    <a:pt x="1106" y="5763"/>
                    <a:pt x="342" y="7691"/>
                    <a:pt x="77" y="8373"/>
                  </a:cubicBezTo>
                  <a:cubicBezTo>
                    <a:pt x="1" y="8556"/>
                    <a:pt x="51" y="8739"/>
                    <a:pt x="209" y="8847"/>
                  </a:cubicBezTo>
                  <a:cubicBezTo>
                    <a:pt x="841" y="9346"/>
                    <a:pt x="1549" y="9637"/>
                    <a:pt x="2313" y="9687"/>
                  </a:cubicBezTo>
                  <a:cubicBezTo>
                    <a:pt x="2332" y="9690"/>
                    <a:pt x="2351" y="9691"/>
                    <a:pt x="2369" y="9691"/>
                  </a:cubicBezTo>
                  <a:cubicBezTo>
                    <a:pt x="2534" y="9691"/>
                    <a:pt x="2691" y="9593"/>
                    <a:pt x="2737" y="9428"/>
                  </a:cubicBezTo>
                  <a:lnTo>
                    <a:pt x="4234" y="5637"/>
                  </a:lnTo>
                  <a:cubicBezTo>
                    <a:pt x="4449" y="5081"/>
                    <a:pt x="4582" y="4474"/>
                    <a:pt x="4658" y="3899"/>
                  </a:cubicBezTo>
                  <a:cubicBezTo>
                    <a:pt x="4765" y="3135"/>
                    <a:pt x="5081" y="2686"/>
                    <a:pt x="5315" y="2478"/>
                  </a:cubicBezTo>
                  <a:cubicBezTo>
                    <a:pt x="5473" y="2288"/>
                    <a:pt x="5605" y="2105"/>
                    <a:pt x="5713" y="1871"/>
                  </a:cubicBezTo>
                  <a:lnTo>
                    <a:pt x="6029" y="1056"/>
                  </a:lnTo>
                  <a:lnTo>
                    <a:pt x="4708" y="525"/>
                  </a:lnTo>
                  <a:lnTo>
                    <a:pt x="4658" y="525"/>
                  </a:lnTo>
                  <a:lnTo>
                    <a:pt x="3369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58"/>
            <p:cNvSpPr/>
            <p:nvPr/>
          </p:nvSpPr>
          <p:spPr>
            <a:xfrm>
              <a:off x="5706429" y="1298672"/>
              <a:ext cx="116143" cy="48592"/>
            </a:xfrm>
            <a:custGeom>
              <a:rect b="b" l="l" r="r" t="t"/>
              <a:pathLst>
                <a:path extrusionOk="0" h="1156" w="2763">
                  <a:moveTo>
                    <a:pt x="194" y="0"/>
                  </a:moveTo>
                  <a:cubicBezTo>
                    <a:pt x="109" y="0"/>
                    <a:pt x="58" y="17"/>
                    <a:pt x="52" y="52"/>
                  </a:cubicBezTo>
                  <a:cubicBezTo>
                    <a:pt x="1" y="184"/>
                    <a:pt x="551" y="526"/>
                    <a:pt x="1290" y="816"/>
                  </a:cubicBezTo>
                  <a:cubicBezTo>
                    <a:pt x="1831" y="1031"/>
                    <a:pt x="2317" y="1156"/>
                    <a:pt x="2557" y="1156"/>
                  </a:cubicBezTo>
                  <a:cubicBezTo>
                    <a:pt x="2642" y="1156"/>
                    <a:pt x="2697" y="1140"/>
                    <a:pt x="2712" y="1107"/>
                  </a:cubicBezTo>
                  <a:cubicBezTo>
                    <a:pt x="2762" y="974"/>
                    <a:pt x="2213" y="633"/>
                    <a:pt x="1473" y="342"/>
                  </a:cubicBezTo>
                  <a:cubicBezTo>
                    <a:pt x="929" y="129"/>
                    <a:pt x="430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8"/>
            <p:cNvSpPr/>
            <p:nvPr/>
          </p:nvSpPr>
          <p:spPr>
            <a:xfrm>
              <a:off x="5694239" y="1320741"/>
              <a:ext cx="118497" cy="58765"/>
            </a:xfrm>
            <a:custGeom>
              <a:rect b="b" l="l" r="r" t="t"/>
              <a:pathLst>
                <a:path extrusionOk="0" h="1398" w="2819">
                  <a:moveTo>
                    <a:pt x="158" y="1"/>
                  </a:moveTo>
                  <a:lnTo>
                    <a:pt x="0" y="367"/>
                  </a:lnTo>
                  <a:cubicBezTo>
                    <a:pt x="1397" y="1372"/>
                    <a:pt x="2686" y="1397"/>
                    <a:pt x="2686" y="1397"/>
                  </a:cubicBezTo>
                  <a:lnTo>
                    <a:pt x="2818" y="1056"/>
                  </a:lnTo>
                  <a:cubicBezTo>
                    <a:pt x="1239" y="898"/>
                    <a:pt x="158" y="1"/>
                    <a:pt x="15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58"/>
            <p:cNvSpPr/>
            <p:nvPr/>
          </p:nvSpPr>
          <p:spPr>
            <a:xfrm>
              <a:off x="5589065" y="1590862"/>
              <a:ext cx="117404" cy="59816"/>
            </a:xfrm>
            <a:custGeom>
              <a:rect b="b" l="l" r="r" t="t"/>
              <a:pathLst>
                <a:path extrusionOk="0" h="1423" w="2793">
                  <a:moveTo>
                    <a:pt x="133" y="1"/>
                  </a:moveTo>
                  <a:lnTo>
                    <a:pt x="0" y="367"/>
                  </a:lnTo>
                  <a:cubicBezTo>
                    <a:pt x="1371" y="1366"/>
                    <a:pt x="2660" y="1422"/>
                    <a:pt x="2660" y="1422"/>
                  </a:cubicBezTo>
                  <a:lnTo>
                    <a:pt x="2793" y="1050"/>
                  </a:lnTo>
                  <a:cubicBezTo>
                    <a:pt x="1239" y="892"/>
                    <a:pt x="133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58"/>
            <p:cNvSpPr/>
            <p:nvPr/>
          </p:nvSpPr>
          <p:spPr>
            <a:xfrm>
              <a:off x="5578976" y="1616083"/>
              <a:ext cx="118497" cy="58765"/>
            </a:xfrm>
            <a:custGeom>
              <a:rect b="b" l="l" r="r" t="t"/>
              <a:pathLst>
                <a:path extrusionOk="0" h="1398" w="2819">
                  <a:moveTo>
                    <a:pt x="133" y="1"/>
                  </a:moveTo>
                  <a:lnTo>
                    <a:pt x="0" y="348"/>
                  </a:lnTo>
                  <a:cubicBezTo>
                    <a:pt x="1396" y="1347"/>
                    <a:pt x="2660" y="1397"/>
                    <a:pt x="2660" y="1397"/>
                  </a:cubicBezTo>
                  <a:lnTo>
                    <a:pt x="2818" y="1056"/>
                  </a:lnTo>
                  <a:cubicBezTo>
                    <a:pt x="1239" y="898"/>
                    <a:pt x="133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58"/>
            <p:cNvSpPr/>
            <p:nvPr/>
          </p:nvSpPr>
          <p:spPr>
            <a:xfrm>
              <a:off x="6337262" y="2752897"/>
              <a:ext cx="327537" cy="382098"/>
            </a:xfrm>
            <a:custGeom>
              <a:rect b="b" l="l" r="r" t="t"/>
              <a:pathLst>
                <a:path extrusionOk="0" h="9090" w="7792">
                  <a:moveTo>
                    <a:pt x="2288" y="1"/>
                  </a:moveTo>
                  <a:lnTo>
                    <a:pt x="1157" y="841"/>
                  </a:lnTo>
                  <a:lnTo>
                    <a:pt x="1132" y="866"/>
                  </a:lnTo>
                  <a:lnTo>
                    <a:pt x="1" y="1707"/>
                  </a:lnTo>
                  <a:lnTo>
                    <a:pt x="525" y="2421"/>
                  </a:lnTo>
                  <a:cubicBezTo>
                    <a:pt x="683" y="2604"/>
                    <a:pt x="841" y="2762"/>
                    <a:pt x="1050" y="2894"/>
                  </a:cubicBezTo>
                  <a:cubicBezTo>
                    <a:pt x="1340" y="3052"/>
                    <a:pt x="1764" y="3394"/>
                    <a:pt x="2079" y="4108"/>
                  </a:cubicBezTo>
                  <a:cubicBezTo>
                    <a:pt x="2288" y="4657"/>
                    <a:pt x="2579" y="5182"/>
                    <a:pt x="2945" y="5656"/>
                  </a:cubicBezTo>
                  <a:cubicBezTo>
                    <a:pt x="3710" y="6686"/>
                    <a:pt x="4923" y="8316"/>
                    <a:pt x="5371" y="8922"/>
                  </a:cubicBezTo>
                  <a:cubicBezTo>
                    <a:pt x="5459" y="9032"/>
                    <a:pt x="5577" y="9090"/>
                    <a:pt x="5694" y="9090"/>
                  </a:cubicBezTo>
                  <a:cubicBezTo>
                    <a:pt x="5745" y="9090"/>
                    <a:pt x="5797" y="9078"/>
                    <a:pt x="5845" y="9055"/>
                  </a:cubicBezTo>
                  <a:cubicBezTo>
                    <a:pt x="6578" y="8764"/>
                    <a:pt x="7210" y="8341"/>
                    <a:pt x="7684" y="7709"/>
                  </a:cubicBezTo>
                  <a:cubicBezTo>
                    <a:pt x="7791" y="7551"/>
                    <a:pt x="7791" y="7368"/>
                    <a:pt x="7684" y="7210"/>
                  </a:cubicBezTo>
                  <a:lnTo>
                    <a:pt x="5239" y="3950"/>
                  </a:lnTo>
                  <a:cubicBezTo>
                    <a:pt x="4866" y="3444"/>
                    <a:pt x="4449" y="3027"/>
                    <a:pt x="4000" y="2654"/>
                  </a:cubicBezTo>
                  <a:cubicBezTo>
                    <a:pt x="3394" y="2180"/>
                    <a:pt x="3185" y="1656"/>
                    <a:pt x="3128" y="1340"/>
                  </a:cubicBezTo>
                  <a:cubicBezTo>
                    <a:pt x="3078" y="1132"/>
                    <a:pt x="2970" y="891"/>
                    <a:pt x="2844" y="708"/>
                  </a:cubicBezTo>
                  <a:lnTo>
                    <a:pt x="228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58"/>
            <p:cNvSpPr/>
            <p:nvPr/>
          </p:nvSpPr>
          <p:spPr>
            <a:xfrm>
              <a:off x="6333815" y="2751972"/>
              <a:ext cx="103112" cy="73603"/>
            </a:xfrm>
            <a:custGeom>
              <a:rect b="b" l="l" r="r" t="t"/>
              <a:pathLst>
                <a:path extrusionOk="0" h="1751" w="2453">
                  <a:moveTo>
                    <a:pt x="2310" y="0"/>
                  </a:moveTo>
                  <a:cubicBezTo>
                    <a:pt x="2130" y="0"/>
                    <a:pt x="1624" y="272"/>
                    <a:pt x="1081" y="680"/>
                  </a:cubicBezTo>
                  <a:cubicBezTo>
                    <a:pt x="449" y="1154"/>
                    <a:pt x="1" y="1628"/>
                    <a:pt x="83" y="1729"/>
                  </a:cubicBezTo>
                  <a:cubicBezTo>
                    <a:pt x="93" y="1744"/>
                    <a:pt x="114" y="1751"/>
                    <a:pt x="143" y="1751"/>
                  </a:cubicBezTo>
                  <a:cubicBezTo>
                    <a:pt x="322" y="1751"/>
                    <a:pt x="828" y="1479"/>
                    <a:pt x="1372" y="1071"/>
                  </a:cubicBezTo>
                  <a:cubicBezTo>
                    <a:pt x="2003" y="598"/>
                    <a:pt x="2452" y="124"/>
                    <a:pt x="2370" y="23"/>
                  </a:cubicBezTo>
                  <a:cubicBezTo>
                    <a:pt x="2359" y="8"/>
                    <a:pt x="2339" y="0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8"/>
            <p:cNvSpPr/>
            <p:nvPr/>
          </p:nvSpPr>
          <p:spPr>
            <a:xfrm>
              <a:off x="6349200" y="2769375"/>
              <a:ext cx="107652" cy="85289"/>
            </a:xfrm>
            <a:custGeom>
              <a:rect b="b" l="l" r="r" t="t"/>
              <a:pathLst>
                <a:path extrusionOk="0" h="2029" w="2561">
                  <a:moveTo>
                    <a:pt x="2320" y="0"/>
                  </a:moveTo>
                  <a:cubicBezTo>
                    <a:pt x="1347" y="1264"/>
                    <a:pt x="1" y="1738"/>
                    <a:pt x="1" y="1738"/>
                  </a:cubicBezTo>
                  <a:lnTo>
                    <a:pt x="241" y="2029"/>
                  </a:lnTo>
                  <a:cubicBezTo>
                    <a:pt x="1821" y="1371"/>
                    <a:pt x="2560" y="316"/>
                    <a:pt x="2560" y="316"/>
                  </a:cubicBezTo>
                  <a:lnTo>
                    <a:pt x="232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8"/>
            <p:cNvSpPr/>
            <p:nvPr/>
          </p:nvSpPr>
          <p:spPr>
            <a:xfrm>
              <a:off x="6523187" y="3002841"/>
              <a:ext cx="106307" cy="85289"/>
            </a:xfrm>
            <a:custGeom>
              <a:rect b="b" l="l" r="r" t="t"/>
              <a:pathLst>
                <a:path extrusionOk="0" h="2029" w="2529">
                  <a:moveTo>
                    <a:pt x="2313" y="0"/>
                  </a:moveTo>
                  <a:cubicBezTo>
                    <a:pt x="1340" y="1239"/>
                    <a:pt x="1" y="1713"/>
                    <a:pt x="1" y="1713"/>
                  </a:cubicBezTo>
                  <a:lnTo>
                    <a:pt x="234" y="2029"/>
                  </a:lnTo>
                  <a:cubicBezTo>
                    <a:pt x="1814" y="1372"/>
                    <a:pt x="2528" y="291"/>
                    <a:pt x="2528" y="291"/>
                  </a:cubicBezTo>
                  <a:lnTo>
                    <a:pt x="23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8"/>
            <p:cNvSpPr/>
            <p:nvPr/>
          </p:nvSpPr>
          <p:spPr>
            <a:xfrm>
              <a:off x="6539665" y="3023817"/>
              <a:ext cx="106264" cy="85289"/>
            </a:xfrm>
            <a:custGeom>
              <a:rect b="b" l="l" r="r" t="t"/>
              <a:pathLst>
                <a:path extrusionOk="0" h="2029" w="2528">
                  <a:moveTo>
                    <a:pt x="2294" y="1"/>
                  </a:moveTo>
                  <a:cubicBezTo>
                    <a:pt x="1315" y="1264"/>
                    <a:pt x="0" y="1713"/>
                    <a:pt x="0" y="1713"/>
                  </a:cubicBezTo>
                  <a:lnTo>
                    <a:pt x="241" y="2029"/>
                  </a:lnTo>
                  <a:cubicBezTo>
                    <a:pt x="1820" y="1372"/>
                    <a:pt x="2528" y="316"/>
                    <a:pt x="2528" y="316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8"/>
            <p:cNvSpPr/>
            <p:nvPr/>
          </p:nvSpPr>
          <p:spPr>
            <a:xfrm>
              <a:off x="5749474" y="1098750"/>
              <a:ext cx="861129" cy="1699307"/>
            </a:xfrm>
            <a:custGeom>
              <a:rect b="b" l="l" r="r" t="t"/>
              <a:pathLst>
                <a:path extrusionOk="0" h="40426" w="20486">
                  <a:moveTo>
                    <a:pt x="11823" y="3677"/>
                  </a:moveTo>
                  <a:cubicBezTo>
                    <a:pt x="12189" y="3677"/>
                    <a:pt x="12587" y="3702"/>
                    <a:pt x="12928" y="3753"/>
                  </a:cubicBezTo>
                  <a:lnTo>
                    <a:pt x="13061" y="3753"/>
                  </a:lnTo>
                  <a:cubicBezTo>
                    <a:pt x="13086" y="3860"/>
                    <a:pt x="13086" y="3993"/>
                    <a:pt x="13112" y="4094"/>
                  </a:cubicBezTo>
                  <a:cubicBezTo>
                    <a:pt x="13162" y="5358"/>
                    <a:pt x="12530" y="6621"/>
                    <a:pt x="11481" y="7335"/>
                  </a:cubicBezTo>
                  <a:cubicBezTo>
                    <a:pt x="11066" y="7615"/>
                    <a:pt x="10513" y="7787"/>
                    <a:pt x="9983" y="7787"/>
                  </a:cubicBezTo>
                  <a:cubicBezTo>
                    <a:pt x="9474" y="7787"/>
                    <a:pt x="8986" y="7628"/>
                    <a:pt x="8663" y="7253"/>
                  </a:cubicBezTo>
                  <a:cubicBezTo>
                    <a:pt x="8297" y="6836"/>
                    <a:pt x="8265" y="6337"/>
                    <a:pt x="8322" y="5989"/>
                  </a:cubicBezTo>
                  <a:cubicBezTo>
                    <a:pt x="8398" y="5332"/>
                    <a:pt x="8796" y="4675"/>
                    <a:pt x="9346" y="4309"/>
                  </a:cubicBezTo>
                  <a:cubicBezTo>
                    <a:pt x="10085" y="3809"/>
                    <a:pt x="10982" y="3677"/>
                    <a:pt x="11823" y="3677"/>
                  </a:cubicBezTo>
                  <a:close/>
                  <a:moveTo>
                    <a:pt x="8376" y="0"/>
                  </a:moveTo>
                  <a:cubicBezTo>
                    <a:pt x="5119" y="0"/>
                    <a:pt x="1345" y="1696"/>
                    <a:pt x="51" y="5124"/>
                  </a:cubicBezTo>
                  <a:cubicBezTo>
                    <a:pt x="1" y="5282"/>
                    <a:pt x="83" y="5414"/>
                    <a:pt x="209" y="5465"/>
                  </a:cubicBezTo>
                  <a:cubicBezTo>
                    <a:pt x="242" y="5477"/>
                    <a:pt x="277" y="5484"/>
                    <a:pt x="311" y="5484"/>
                  </a:cubicBezTo>
                  <a:cubicBezTo>
                    <a:pt x="414" y="5484"/>
                    <a:pt x="514" y="5426"/>
                    <a:pt x="557" y="5307"/>
                  </a:cubicBezTo>
                  <a:cubicBezTo>
                    <a:pt x="1747" y="2112"/>
                    <a:pt x="5290" y="525"/>
                    <a:pt x="8364" y="525"/>
                  </a:cubicBezTo>
                  <a:cubicBezTo>
                    <a:pt x="8554" y="525"/>
                    <a:pt x="8743" y="531"/>
                    <a:pt x="8929" y="543"/>
                  </a:cubicBezTo>
                  <a:cubicBezTo>
                    <a:pt x="9845" y="593"/>
                    <a:pt x="10559" y="777"/>
                    <a:pt x="11140" y="1067"/>
                  </a:cubicBezTo>
                  <a:cubicBezTo>
                    <a:pt x="12006" y="1516"/>
                    <a:pt x="12638" y="2306"/>
                    <a:pt x="12928" y="3228"/>
                  </a:cubicBezTo>
                  <a:cubicBezTo>
                    <a:pt x="12564" y="3187"/>
                    <a:pt x="12170" y="3157"/>
                    <a:pt x="11765" y="3157"/>
                  </a:cubicBezTo>
                  <a:cubicBezTo>
                    <a:pt x="10850" y="3157"/>
                    <a:pt x="9878" y="3313"/>
                    <a:pt x="9055" y="3860"/>
                  </a:cubicBezTo>
                  <a:cubicBezTo>
                    <a:pt x="8373" y="4334"/>
                    <a:pt x="7899" y="5124"/>
                    <a:pt x="7791" y="5914"/>
                  </a:cubicBezTo>
                  <a:cubicBezTo>
                    <a:pt x="7716" y="6571"/>
                    <a:pt x="7874" y="7177"/>
                    <a:pt x="8265" y="7601"/>
                  </a:cubicBezTo>
                  <a:cubicBezTo>
                    <a:pt x="8705" y="8103"/>
                    <a:pt x="9330" y="8319"/>
                    <a:pt x="9977" y="8319"/>
                  </a:cubicBezTo>
                  <a:cubicBezTo>
                    <a:pt x="10615" y="8319"/>
                    <a:pt x="11274" y="8110"/>
                    <a:pt x="11797" y="7759"/>
                  </a:cubicBezTo>
                  <a:cubicBezTo>
                    <a:pt x="12979" y="6969"/>
                    <a:pt x="13718" y="5515"/>
                    <a:pt x="13636" y="4069"/>
                  </a:cubicBezTo>
                  <a:cubicBezTo>
                    <a:pt x="13611" y="3993"/>
                    <a:pt x="13611" y="3911"/>
                    <a:pt x="13611" y="3835"/>
                  </a:cubicBezTo>
                  <a:lnTo>
                    <a:pt x="13611" y="3835"/>
                  </a:lnTo>
                  <a:cubicBezTo>
                    <a:pt x="15348" y="4094"/>
                    <a:pt x="17402" y="4783"/>
                    <a:pt x="18432" y="6438"/>
                  </a:cubicBezTo>
                  <a:cubicBezTo>
                    <a:pt x="18798" y="6994"/>
                    <a:pt x="19039" y="7702"/>
                    <a:pt x="19222" y="8675"/>
                  </a:cubicBezTo>
                  <a:cubicBezTo>
                    <a:pt x="19929" y="12624"/>
                    <a:pt x="18849" y="16838"/>
                    <a:pt x="16322" y="19972"/>
                  </a:cubicBezTo>
                  <a:cubicBezTo>
                    <a:pt x="15664" y="20788"/>
                    <a:pt x="14875" y="21552"/>
                    <a:pt x="14142" y="22291"/>
                  </a:cubicBezTo>
                  <a:cubicBezTo>
                    <a:pt x="12587" y="23814"/>
                    <a:pt x="10982" y="25419"/>
                    <a:pt x="10268" y="27529"/>
                  </a:cubicBezTo>
                  <a:cubicBezTo>
                    <a:pt x="9561" y="29583"/>
                    <a:pt x="9794" y="32085"/>
                    <a:pt x="10925" y="34530"/>
                  </a:cubicBezTo>
                  <a:cubicBezTo>
                    <a:pt x="11930" y="36691"/>
                    <a:pt x="13428" y="38530"/>
                    <a:pt x="14900" y="40350"/>
                  </a:cubicBezTo>
                  <a:cubicBezTo>
                    <a:pt x="14957" y="40400"/>
                    <a:pt x="15033" y="40426"/>
                    <a:pt x="15115" y="40426"/>
                  </a:cubicBezTo>
                  <a:cubicBezTo>
                    <a:pt x="15165" y="40426"/>
                    <a:pt x="15216" y="40426"/>
                    <a:pt x="15273" y="40375"/>
                  </a:cubicBezTo>
                  <a:cubicBezTo>
                    <a:pt x="15374" y="40299"/>
                    <a:pt x="15405" y="40110"/>
                    <a:pt x="15298" y="40009"/>
                  </a:cubicBezTo>
                  <a:cubicBezTo>
                    <a:pt x="13851" y="38246"/>
                    <a:pt x="12372" y="36401"/>
                    <a:pt x="11399" y="34297"/>
                  </a:cubicBezTo>
                  <a:cubicBezTo>
                    <a:pt x="10319" y="31978"/>
                    <a:pt x="10110" y="29634"/>
                    <a:pt x="10767" y="27687"/>
                  </a:cubicBezTo>
                  <a:cubicBezTo>
                    <a:pt x="11425" y="25710"/>
                    <a:pt x="12928" y="24237"/>
                    <a:pt x="14508" y="22658"/>
                  </a:cubicBezTo>
                  <a:cubicBezTo>
                    <a:pt x="15273" y="21919"/>
                    <a:pt x="16037" y="21129"/>
                    <a:pt x="16720" y="20314"/>
                  </a:cubicBezTo>
                  <a:cubicBezTo>
                    <a:pt x="19354" y="17079"/>
                    <a:pt x="20485" y="12681"/>
                    <a:pt x="19721" y="8574"/>
                  </a:cubicBezTo>
                  <a:cubicBezTo>
                    <a:pt x="19614" y="7942"/>
                    <a:pt x="19405" y="6969"/>
                    <a:pt x="18881" y="6147"/>
                  </a:cubicBezTo>
                  <a:cubicBezTo>
                    <a:pt x="17933" y="4625"/>
                    <a:pt x="16088" y="3651"/>
                    <a:pt x="13510" y="3279"/>
                  </a:cubicBezTo>
                  <a:cubicBezTo>
                    <a:pt x="13219" y="2148"/>
                    <a:pt x="12429" y="1149"/>
                    <a:pt x="11399" y="619"/>
                  </a:cubicBezTo>
                  <a:cubicBezTo>
                    <a:pt x="10742" y="277"/>
                    <a:pt x="9952" y="69"/>
                    <a:pt x="8954" y="18"/>
                  </a:cubicBezTo>
                  <a:cubicBezTo>
                    <a:pt x="8764" y="6"/>
                    <a:pt x="8571" y="0"/>
                    <a:pt x="83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" name="Google Shape;1131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2523" l="0" r="0" t="12530"/>
          <a:stretch/>
        </p:blipFill>
        <p:spPr>
          <a:xfrm>
            <a:off x="619350" y="111700"/>
            <a:ext cx="2830200" cy="2828100"/>
          </a:xfrm>
          <a:prstGeom prst="ellipse">
            <a:avLst/>
          </a:prstGeom>
        </p:spPr>
      </p:pic>
      <p:grpSp>
        <p:nvGrpSpPr>
          <p:cNvPr id="1132" name="Google Shape;1132;p59"/>
          <p:cNvGrpSpPr/>
          <p:nvPr/>
        </p:nvGrpSpPr>
        <p:grpSpPr>
          <a:xfrm>
            <a:off x="8139336" y="3797984"/>
            <a:ext cx="790905" cy="1022934"/>
            <a:chOff x="5389442" y="449961"/>
            <a:chExt cx="808779" cy="1046052"/>
          </a:xfrm>
        </p:grpSpPr>
        <p:sp>
          <p:nvSpPr>
            <p:cNvPr id="1133" name="Google Shape;1133;p59"/>
            <p:cNvSpPr/>
            <p:nvPr/>
          </p:nvSpPr>
          <p:spPr>
            <a:xfrm>
              <a:off x="5389442" y="779643"/>
              <a:ext cx="419009" cy="575801"/>
            </a:xfrm>
            <a:custGeom>
              <a:rect b="b" l="l" r="r" t="t"/>
              <a:pathLst>
                <a:path extrusionOk="0" h="8979" w="6534">
                  <a:moveTo>
                    <a:pt x="3823" y="0"/>
                  </a:moveTo>
                  <a:lnTo>
                    <a:pt x="82" y="7292"/>
                  </a:lnTo>
                  <a:cubicBezTo>
                    <a:pt x="0" y="7475"/>
                    <a:pt x="0" y="7690"/>
                    <a:pt x="133" y="7873"/>
                  </a:cubicBezTo>
                  <a:cubicBezTo>
                    <a:pt x="689" y="8581"/>
                    <a:pt x="1422" y="8954"/>
                    <a:pt x="2319" y="8979"/>
                  </a:cubicBezTo>
                  <a:cubicBezTo>
                    <a:pt x="2527" y="8979"/>
                    <a:pt x="2717" y="8872"/>
                    <a:pt x="2793" y="8688"/>
                  </a:cubicBezTo>
                  <a:lnTo>
                    <a:pt x="6533" y="1397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9"/>
            <p:cNvSpPr/>
            <p:nvPr/>
          </p:nvSpPr>
          <p:spPr>
            <a:xfrm>
              <a:off x="5624407" y="768934"/>
              <a:ext cx="192575" cy="110171"/>
            </a:xfrm>
            <a:custGeom>
              <a:rect b="b" l="l" r="r" t="t"/>
              <a:pathLst>
                <a:path extrusionOk="0" h="1718" w="3003">
                  <a:moveTo>
                    <a:pt x="553" y="1"/>
                  </a:moveTo>
                  <a:cubicBezTo>
                    <a:pt x="352" y="1"/>
                    <a:pt x="208" y="53"/>
                    <a:pt x="159" y="167"/>
                  </a:cubicBezTo>
                  <a:cubicBezTo>
                    <a:pt x="1" y="433"/>
                    <a:pt x="500" y="982"/>
                    <a:pt x="1265" y="1355"/>
                  </a:cubicBezTo>
                  <a:cubicBezTo>
                    <a:pt x="1712" y="1594"/>
                    <a:pt x="2161" y="1718"/>
                    <a:pt x="2474" y="1718"/>
                  </a:cubicBezTo>
                  <a:cubicBezTo>
                    <a:pt x="2674" y="1718"/>
                    <a:pt x="2818" y="1667"/>
                    <a:pt x="2869" y="1564"/>
                  </a:cubicBezTo>
                  <a:cubicBezTo>
                    <a:pt x="3002" y="1273"/>
                    <a:pt x="2528" y="749"/>
                    <a:pt x="1764" y="350"/>
                  </a:cubicBezTo>
                  <a:cubicBezTo>
                    <a:pt x="1314" y="128"/>
                    <a:pt x="865" y="1"/>
                    <a:pt x="55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9"/>
            <p:cNvSpPr/>
            <p:nvPr/>
          </p:nvSpPr>
          <p:spPr>
            <a:xfrm>
              <a:off x="5708736" y="914569"/>
              <a:ext cx="389831" cy="581444"/>
            </a:xfrm>
            <a:custGeom>
              <a:rect b="b" l="l" r="r" t="t"/>
              <a:pathLst>
                <a:path extrusionOk="0" h="9067" w="6079">
                  <a:moveTo>
                    <a:pt x="3267" y="0"/>
                  </a:moveTo>
                  <a:lnTo>
                    <a:pt x="76" y="7557"/>
                  </a:lnTo>
                  <a:cubicBezTo>
                    <a:pt x="0" y="7741"/>
                    <a:pt x="25" y="7955"/>
                    <a:pt x="158" y="8113"/>
                  </a:cubicBezTo>
                  <a:cubicBezTo>
                    <a:pt x="723" y="8749"/>
                    <a:pt x="1424" y="9066"/>
                    <a:pt x="2258" y="9066"/>
                  </a:cubicBezTo>
                  <a:cubicBezTo>
                    <a:pt x="2320" y="9066"/>
                    <a:pt x="2382" y="9065"/>
                    <a:pt x="2445" y="9061"/>
                  </a:cubicBezTo>
                  <a:cubicBezTo>
                    <a:pt x="2635" y="9061"/>
                    <a:pt x="2818" y="8929"/>
                    <a:pt x="2894" y="8745"/>
                  </a:cubicBezTo>
                  <a:lnTo>
                    <a:pt x="6079" y="1188"/>
                  </a:lnTo>
                  <a:lnTo>
                    <a:pt x="326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9"/>
            <p:cNvSpPr/>
            <p:nvPr/>
          </p:nvSpPr>
          <p:spPr>
            <a:xfrm>
              <a:off x="5909713" y="901871"/>
              <a:ext cx="195717" cy="101065"/>
            </a:xfrm>
            <a:custGeom>
              <a:rect b="b" l="l" r="r" t="t"/>
              <a:pathLst>
                <a:path extrusionOk="0" h="1576" w="3052">
                  <a:moveTo>
                    <a:pt x="630" y="1"/>
                  </a:moveTo>
                  <a:cubicBezTo>
                    <a:pt x="365" y="1"/>
                    <a:pt x="180" y="66"/>
                    <a:pt x="133" y="198"/>
                  </a:cubicBezTo>
                  <a:cubicBezTo>
                    <a:pt x="0" y="489"/>
                    <a:pt x="525" y="988"/>
                    <a:pt x="1314" y="1304"/>
                  </a:cubicBezTo>
                  <a:cubicBezTo>
                    <a:pt x="1740" y="1480"/>
                    <a:pt x="2158" y="1576"/>
                    <a:pt x="2467" y="1576"/>
                  </a:cubicBezTo>
                  <a:cubicBezTo>
                    <a:pt x="2712" y="1576"/>
                    <a:pt x="2889" y="1515"/>
                    <a:pt x="2945" y="1386"/>
                  </a:cubicBezTo>
                  <a:cubicBezTo>
                    <a:pt x="3052" y="1096"/>
                    <a:pt x="2528" y="596"/>
                    <a:pt x="1763" y="255"/>
                  </a:cubicBezTo>
                  <a:cubicBezTo>
                    <a:pt x="1341" y="86"/>
                    <a:pt x="934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9"/>
            <p:cNvSpPr/>
            <p:nvPr/>
          </p:nvSpPr>
          <p:spPr>
            <a:xfrm>
              <a:off x="5766259" y="449961"/>
              <a:ext cx="431963" cy="508595"/>
            </a:xfrm>
            <a:custGeom>
              <a:rect b="b" l="l" r="r" t="t"/>
              <a:pathLst>
                <a:path extrusionOk="0" h="7931" w="6736">
                  <a:moveTo>
                    <a:pt x="3165" y="770"/>
                  </a:moveTo>
                  <a:cubicBezTo>
                    <a:pt x="3400" y="770"/>
                    <a:pt x="3661" y="816"/>
                    <a:pt x="3949" y="927"/>
                  </a:cubicBezTo>
                  <a:cubicBezTo>
                    <a:pt x="5213" y="1432"/>
                    <a:pt x="5314" y="2614"/>
                    <a:pt x="4524" y="4535"/>
                  </a:cubicBezTo>
                  <a:cubicBezTo>
                    <a:pt x="4521" y="4543"/>
                    <a:pt x="4517" y="4552"/>
                    <a:pt x="4514" y="4560"/>
                  </a:cubicBezTo>
                  <a:lnTo>
                    <a:pt x="4514" y="4560"/>
                  </a:lnTo>
                  <a:lnTo>
                    <a:pt x="4840" y="3612"/>
                  </a:lnTo>
                  <a:lnTo>
                    <a:pt x="4840" y="3612"/>
                  </a:lnTo>
                  <a:cubicBezTo>
                    <a:pt x="4840" y="3612"/>
                    <a:pt x="4165" y="4325"/>
                    <a:pt x="3176" y="4325"/>
                  </a:cubicBezTo>
                  <a:cubicBezTo>
                    <a:pt x="2948" y="4325"/>
                    <a:pt x="2703" y="4287"/>
                    <a:pt x="2446" y="4193"/>
                  </a:cubicBezTo>
                  <a:cubicBezTo>
                    <a:pt x="1049" y="3694"/>
                    <a:pt x="1473" y="2064"/>
                    <a:pt x="1681" y="1641"/>
                  </a:cubicBezTo>
                  <a:cubicBezTo>
                    <a:pt x="1848" y="1331"/>
                    <a:pt x="2344" y="770"/>
                    <a:pt x="3165" y="770"/>
                  </a:cubicBezTo>
                  <a:close/>
                  <a:moveTo>
                    <a:pt x="2965" y="1"/>
                  </a:moveTo>
                  <a:cubicBezTo>
                    <a:pt x="1308" y="1"/>
                    <a:pt x="841" y="1824"/>
                    <a:pt x="841" y="1824"/>
                  </a:cubicBezTo>
                  <a:cubicBezTo>
                    <a:pt x="841" y="1824"/>
                    <a:pt x="0" y="4061"/>
                    <a:pt x="2155" y="4907"/>
                  </a:cubicBezTo>
                  <a:cubicBezTo>
                    <a:pt x="2155" y="4907"/>
                    <a:pt x="2567" y="5032"/>
                    <a:pt x="3125" y="5032"/>
                  </a:cubicBezTo>
                  <a:cubicBezTo>
                    <a:pt x="3519" y="5032"/>
                    <a:pt x="3986" y="4970"/>
                    <a:pt x="4432" y="4757"/>
                  </a:cubicBezTo>
                  <a:lnTo>
                    <a:pt x="4432" y="4757"/>
                  </a:lnTo>
                  <a:cubicBezTo>
                    <a:pt x="3704" y="6523"/>
                    <a:pt x="3343" y="7618"/>
                    <a:pt x="3343" y="7618"/>
                  </a:cubicBezTo>
                  <a:cubicBezTo>
                    <a:pt x="3511" y="7807"/>
                    <a:pt x="3701" y="7930"/>
                    <a:pt x="3904" y="7930"/>
                  </a:cubicBezTo>
                  <a:cubicBezTo>
                    <a:pt x="3952" y="7930"/>
                    <a:pt x="4001" y="7923"/>
                    <a:pt x="4051" y="7909"/>
                  </a:cubicBezTo>
                  <a:lnTo>
                    <a:pt x="5788" y="3220"/>
                  </a:lnTo>
                  <a:cubicBezTo>
                    <a:pt x="5788" y="3220"/>
                    <a:pt x="6736" y="1325"/>
                    <a:pt x="4158" y="270"/>
                  </a:cubicBezTo>
                  <a:cubicBezTo>
                    <a:pt x="3705" y="79"/>
                    <a:pt x="3309" y="1"/>
                    <a:pt x="2965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59"/>
            <p:cNvSpPr/>
            <p:nvPr/>
          </p:nvSpPr>
          <p:spPr>
            <a:xfrm>
              <a:off x="5691678" y="548269"/>
              <a:ext cx="135437" cy="283700"/>
            </a:xfrm>
            <a:custGeom>
              <a:rect b="b" l="l" r="r" t="t"/>
              <a:pathLst>
                <a:path extrusionOk="0" h="4424" w="2112">
                  <a:moveTo>
                    <a:pt x="2111" y="0"/>
                  </a:moveTo>
                  <a:lnTo>
                    <a:pt x="1" y="4057"/>
                  </a:lnTo>
                  <a:cubicBezTo>
                    <a:pt x="133" y="4265"/>
                    <a:pt x="342" y="4398"/>
                    <a:pt x="633" y="4423"/>
                  </a:cubicBezTo>
                  <a:lnTo>
                    <a:pt x="1922" y="1953"/>
                  </a:lnTo>
                  <a:cubicBezTo>
                    <a:pt x="1922" y="1953"/>
                    <a:pt x="1713" y="1005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59"/>
            <p:cNvSpPr/>
            <p:nvPr/>
          </p:nvSpPr>
          <p:spPr>
            <a:xfrm>
              <a:off x="5536488" y="868461"/>
              <a:ext cx="77851" cy="147429"/>
            </a:xfrm>
            <a:custGeom>
              <a:rect b="b" l="l" r="r" t="t"/>
              <a:pathLst>
                <a:path extrusionOk="0" h="2299" w="1214">
                  <a:moveTo>
                    <a:pt x="1176" y="0"/>
                  </a:moveTo>
                  <a:cubicBezTo>
                    <a:pt x="1168" y="0"/>
                    <a:pt x="1157" y="12"/>
                    <a:pt x="1157" y="12"/>
                  </a:cubicBezTo>
                  <a:lnTo>
                    <a:pt x="1" y="2248"/>
                  </a:lnTo>
                  <a:lnTo>
                    <a:pt x="1" y="2299"/>
                  </a:lnTo>
                  <a:lnTo>
                    <a:pt x="26" y="2299"/>
                  </a:lnTo>
                  <a:cubicBezTo>
                    <a:pt x="26" y="2299"/>
                    <a:pt x="26" y="2274"/>
                    <a:pt x="51" y="2274"/>
                  </a:cubicBezTo>
                  <a:lnTo>
                    <a:pt x="1214" y="37"/>
                  </a:lnTo>
                  <a:cubicBezTo>
                    <a:pt x="1214" y="37"/>
                    <a:pt x="1214" y="12"/>
                    <a:pt x="1182" y="12"/>
                  </a:cubicBezTo>
                  <a:cubicBezTo>
                    <a:pt x="1182" y="3"/>
                    <a:pt x="1179" y="0"/>
                    <a:pt x="117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9"/>
            <p:cNvSpPr/>
            <p:nvPr/>
          </p:nvSpPr>
          <p:spPr>
            <a:xfrm>
              <a:off x="5879316" y="1337685"/>
              <a:ext cx="49058" cy="113826"/>
            </a:xfrm>
            <a:custGeom>
              <a:rect b="b" l="l" r="r" t="t"/>
              <a:pathLst>
                <a:path extrusionOk="0" h="1775" w="765">
                  <a:moveTo>
                    <a:pt x="727" y="0"/>
                  </a:moveTo>
                  <a:cubicBezTo>
                    <a:pt x="719" y="0"/>
                    <a:pt x="708" y="12"/>
                    <a:pt x="708" y="12"/>
                  </a:cubicBezTo>
                  <a:lnTo>
                    <a:pt x="25" y="1724"/>
                  </a:lnTo>
                  <a:cubicBezTo>
                    <a:pt x="0" y="1749"/>
                    <a:pt x="25" y="1774"/>
                    <a:pt x="25" y="1774"/>
                  </a:cubicBezTo>
                  <a:lnTo>
                    <a:pt x="51" y="1774"/>
                  </a:lnTo>
                  <a:lnTo>
                    <a:pt x="51" y="1749"/>
                  </a:lnTo>
                  <a:lnTo>
                    <a:pt x="765" y="37"/>
                  </a:lnTo>
                  <a:cubicBezTo>
                    <a:pt x="765" y="12"/>
                    <a:pt x="765" y="12"/>
                    <a:pt x="733" y="12"/>
                  </a:cubicBezTo>
                  <a:cubicBezTo>
                    <a:pt x="733" y="3"/>
                    <a:pt x="730" y="0"/>
                    <a:pt x="72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1" name="Google Shape;1141;p59"/>
          <p:cNvSpPr/>
          <p:nvPr/>
        </p:nvSpPr>
        <p:spPr>
          <a:xfrm>
            <a:off x="8751553" y="691824"/>
            <a:ext cx="178700" cy="178700"/>
          </a:xfrm>
          <a:custGeom>
            <a:rect b="b" l="l" r="r" t="t"/>
            <a:pathLst>
              <a:path extrusionOk="0" h="2162" w="2162">
                <a:moveTo>
                  <a:pt x="1081" y="0"/>
                </a:moveTo>
                <a:cubicBezTo>
                  <a:pt x="1081" y="923"/>
                  <a:pt x="898" y="1081"/>
                  <a:pt x="1" y="1081"/>
                </a:cubicBezTo>
                <a:cubicBezTo>
                  <a:pt x="898" y="1081"/>
                  <a:pt x="1081" y="1239"/>
                  <a:pt x="1081" y="2161"/>
                </a:cubicBezTo>
                <a:cubicBezTo>
                  <a:pt x="1081" y="1239"/>
                  <a:pt x="1239" y="1081"/>
                  <a:pt x="2162" y="1081"/>
                </a:cubicBezTo>
                <a:cubicBezTo>
                  <a:pt x="1239" y="1081"/>
                  <a:pt x="1081" y="923"/>
                  <a:pt x="1081" y="0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2" name="Google Shape;1142;p5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878" r="24069" t="0"/>
          <a:stretch/>
        </p:blipFill>
        <p:spPr>
          <a:xfrm>
            <a:off x="4263168" y="176025"/>
            <a:ext cx="2469000" cy="2467200"/>
          </a:xfrm>
          <a:prstGeom prst="ellipse">
            <a:avLst/>
          </a:prstGeom>
        </p:spPr>
      </p:pic>
      <p:pic>
        <p:nvPicPr>
          <p:cNvPr id="1143" name="Google Shape;1143;p59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1959" r="22977" t="0"/>
          <a:stretch/>
        </p:blipFill>
        <p:spPr>
          <a:xfrm>
            <a:off x="2746074" y="2643225"/>
            <a:ext cx="2179500" cy="2177700"/>
          </a:xfrm>
          <a:prstGeom prst="ellipse">
            <a:avLst/>
          </a:prstGeom>
        </p:spPr>
      </p:pic>
      <p:pic>
        <p:nvPicPr>
          <p:cNvPr id="1144" name="Google Shape;1144;p59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0" l="12468" r="12468" t="0"/>
          <a:stretch/>
        </p:blipFill>
        <p:spPr>
          <a:xfrm>
            <a:off x="5829700" y="2768000"/>
            <a:ext cx="1703400" cy="1701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9" name="Google Shape;1149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241" r="12241" t="0"/>
          <a:stretch/>
        </p:blipFill>
        <p:spPr>
          <a:xfrm>
            <a:off x="713225" y="925350"/>
            <a:ext cx="3315600" cy="3292800"/>
          </a:xfrm>
          <a:prstGeom prst="ellipse">
            <a:avLst/>
          </a:prstGeom>
        </p:spPr>
      </p:pic>
      <p:sp>
        <p:nvSpPr>
          <p:cNvPr id="1150" name="Google Shape;1150;p60"/>
          <p:cNvSpPr/>
          <p:nvPr/>
        </p:nvSpPr>
        <p:spPr>
          <a:xfrm>
            <a:off x="4786503" y="3131699"/>
            <a:ext cx="178700" cy="178700"/>
          </a:xfrm>
          <a:custGeom>
            <a:rect b="b" l="l" r="r" t="t"/>
            <a:pathLst>
              <a:path extrusionOk="0" h="2162" w="2162">
                <a:moveTo>
                  <a:pt x="1081" y="0"/>
                </a:moveTo>
                <a:cubicBezTo>
                  <a:pt x="1081" y="923"/>
                  <a:pt x="898" y="1081"/>
                  <a:pt x="1" y="1081"/>
                </a:cubicBezTo>
                <a:cubicBezTo>
                  <a:pt x="898" y="1081"/>
                  <a:pt x="1081" y="1239"/>
                  <a:pt x="1081" y="2161"/>
                </a:cubicBezTo>
                <a:cubicBezTo>
                  <a:pt x="1081" y="1239"/>
                  <a:pt x="1239" y="1081"/>
                  <a:pt x="2162" y="1081"/>
                </a:cubicBezTo>
                <a:cubicBezTo>
                  <a:pt x="1239" y="1081"/>
                  <a:pt x="1081" y="923"/>
                  <a:pt x="1081" y="0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1" name="Google Shape;1151;p60"/>
          <p:cNvGrpSpPr/>
          <p:nvPr/>
        </p:nvGrpSpPr>
        <p:grpSpPr>
          <a:xfrm>
            <a:off x="2969366" y="678101"/>
            <a:ext cx="613975" cy="409437"/>
            <a:chOff x="-150109" y="1621201"/>
            <a:chExt cx="613975" cy="409437"/>
          </a:xfrm>
        </p:grpSpPr>
        <p:sp>
          <p:nvSpPr>
            <p:cNvPr id="1152" name="Google Shape;1152;p60"/>
            <p:cNvSpPr/>
            <p:nvPr/>
          </p:nvSpPr>
          <p:spPr>
            <a:xfrm>
              <a:off x="163498" y="1730269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60"/>
            <p:cNvSpPr/>
            <p:nvPr/>
          </p:nvSpPr>
          <p:spPr>
            <a:xfrm>
              <a:off x="-150109" y="1621201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4" name="Google Shape;1154;p60"/>
          <p:cNvGrpSpPr/>
          <p:nvPr/>
        </p:nvGrpSpPr>
        <p:grpSpPr>
          <a:xfrm>
            <a:off x="340316" y="3970762"/>
            <a:ext cx="866448" cy="685568"/>
            <a:chOff x="2788170" y="-250855"/>
            <a:chExt cx="2768206" cy="2157910"/>
          </a:xfrm>
        </p:grpSpPr>
        <p:sp>
          <p:nvSpPr>
            <p:cNvPr id="1155" name="Google Shape;1155;p60"/>
            <p:cNvSpPr/>
            <p:nvPr/>
          </p:nvSpPr>
          <p:spPr>
            <a:xfrm>
              <a:off x="2788170" y="707123"/>
              <a:ext cx="1098753" cy="342047"/>
            </a:xfrm>
            <a:custGeom>
              <a:rect b="b" l="l" r="r" t="t"/>
              <a:pathLst>
                <a:path extrusionOk="0" h="3533" w="11349">
                  <a:moveTo>
                    <a:pt x="11090" y="1"/>
                  </a:moveTo>
                  <a:lnTo>
                    <a:pt x="872" y="108"/>
                  </a:lnTo>
                  <a:cubicBezTo>
                    <a:pt x="607" y="108"/>
                    <a:pt x="399" y="241"/>
                    <a:pt x="291" y="475"/>
                  </a:cubicBezTo>
                  <a:cubicBezTo>
                    <a:pt x="1" y="1189"/>
                    <a:pt x="32" y="1846"/>
                    <a:pt x="399" y="2477"/>
                  </a:cubicBezTo>
                  <a:cubicBezTo>
                    <a:pt x="689" y="3027"/>
                    <a:pt x="1264" y="3375"/>
                    <a:pt x="1871" y="3375"/>
                  </a:cubicBezTo>
                  <a:lnTo>
                    <a:pt x="11349" y="3533"/>
                  </a:lnTo>
                  <a:lnTo>
                    <a:pt x="11349" y="3533"/>
                  </a:lnTo>
                  <a:lnTo>
                    <a:pt x="11090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60"/>
            <p:cNvSpPr/>
            <p:nvPr/>
          </p:nvSpPr>
          <p:spPr>
            <a:xfrm>
              <a:off x="3318518" y="-249887"/>
              <a:ext cx="1511669" cy="2156941"/>
            </a:xfrm>
            <a:custGeom>
              <a:rect b="b" l="l" r="r" t="t"/>
              <a:pathLst>
                <a:path extrusionOk="0" h="22279" w="15614">
                  <a:moveTo>
                    <a:pt x="7334" y="1"/>
                  </a:moveTo>
                  <a:cubicBezTo>
                    <a:pt x="7207" y="1"/>
                    <a:pt x="7079" y="6"/>
                    <a:pt x="6951" y="16"/>
                  </a:cubicBezTo>
                  <a:cubicBezTo>
                    <a:pt x="2895" y="332"/>
                    <a:pt x="1" y="5570"/>
                    <a:pt x="500" y="11731"/>
                  </a:cubicBezTo>
                  <a:cubicBezTo>
                    <a:pt x="959" y="17671"/>
                    <a:pt x="4433" y="22279"/>
                    <a:pt x="8306" y="22279"/>
                  </a:cubicBezTo>
                  <a:cubicBezTo>
                    <a:pt x="8433" y="22279"/>
                    <a:pt x="8561" y="22274"/>
                    <a:pt x="8689" y="22264"/>
                  </a:cubicBezTo>
                  <a:cubicBezTo>
                    <a:pt x="12745" y="21948"/>
                    <a:pt x="15614" y="16703"/>
                    <a:pt x="15140" y="10574"/>
                  </a:cubicBezTo>
                  <a:cubicBezTo>
                    <a:pt x="14681" y="4609"/>
                    <a:pt x="11213" y="1"/>
                    <a:pt x="733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60"/>
            <p:cNvSpPr/>
            <p:nvPr/>
          </p:nvSpPr>
          <p:spPr>
            <a:xfrm>
              <a:off x="3479422" y="-247467"/>
              <a:ext cx="1508668" cy="2103209"/>
            </a:xfrm>
            <a:custGeom>
              <a:rect b="b" l="l" r="r" t="t"/>
              <a:pathLst>
                <a:path extrusionOk="0" h="21724" w="15583">
                  <a:moveTo>
                    <a:pt x="7315" y="1"/>
                  </a:moveTo>
                  <a:cubicBezTo>
                    <a:pt x="7184" y="1"/>
                    <a:pt x="7052" y="6"/>
                    <a:pt x="6919" y="16"/>
                  </a:cubicBezTo>
                  <a:cubicBezTo>
                    <a:pt x="2894" y="332"/>
                    <a:pt x="1" y="5438"/>
                    <a:pt x="474" y="11440"/>
                  </a:cubicBezTo>
                  <a:cubicBezTo>
                    <a:pt x="902" y="17224"/>
                    <a:pt x="4371" y="21723"/>
                    <a:pt x="8241" y="21723"/>
                  </a:cubicBezTo>
                  <a:cubicBezTo>
                    <a:pt x="8371" y="21723"/>
                    <a:pt x="8501" y="21718"/>
                    <a:pt x="8632" y="21708"/>
                  </a:cubicBezTo>
                  <a:cubicBezTo>
                    <a:pt x="12688" y="21392"/>
                    <a:pt x="15582" y="16287"/>
                    <a:pt x="15108" y="10284"/>
                  </a:cubicBezTo>
                  <a:cubicBezTo>
                    <a:pt x="14650" y="4477"/>
                    <a:pt x="11211" y="1"/>
                    <a:pt x="731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60"/>
            <p:cNvSpPr/>
            <p:nvPr/>
          </p:nvSpPr>
          <p:spPr>
            <a:xfrm>
              <a:off x="3499657" y="-250855"/>
              <a:ext cx="1468199" cy="2110567"/>
            </a:xfrm>
            <a:custGeom>
              <a:rect b="b" l="l" r="r" t="t"/>
              <a:pathLst>
                <a:path extrusionOk="0" h="21800" w="15165">
                  <a:moveTo>
                    <a:pt x="7108" y="51"/>
                  </a:moveTo>
                  <a:cubicBezTo>
                    <a:pt x="11007" y="51"/>
                    <a:pt x="14425" y="4550"/>
                    <a:pt x="14874" y="10319"/>
                  </a:cubicBezTo>
                  <a:cubicBezTo>
                    <a:pt x="15083" y="13213"/>
                    <a:pt x="14558" y="15980"/>
                    <a:pt x="13320" y="18135"/>
                  </a:cubicBezTo>
                  <a:cubicBezTo>
                    <a:pt x="12113" y="20296"/>
                    <a:pt x="10375" y="21560"/>
                    <a:pt x="8423" y="21718"/>
                  </a:cubicBezTo>
                  <a:cubicBezTo>
                    <a:pt x="8290" y="21718"/>
                    <a:pt x="8164" y="21743"/>
                    <a:pt x="8031" y="21743"/>
                  </a:cubicBezTo>
                  <a:cubicBezTo>
                    <a:pt x="4132" y="21743"/>
                    <a:pt x="739" y="17219"/>
                    <a:pt x="291" y="11475"/>
                  </a:cubicBezTo>
                  <a:cubicBezTo>
                    <a:pt x="51" y="8581"/>
                    <a:pt x="607" y="5789"/>
                    <a:pt x="1813" y="3634"/>
                  </a:cubicBezTo>
                  <a:cubicBezTo>
                    <a:pt x="3027" y="1498"/>
                    <a:pt x="4764" y="234"/>
                    <a:pt x="6710" y="77"/>
                  </a:cubicBezTo>
                  <a:cubicBezTo>
                    <a:pt x="6843" y="51"/>
                    <a:pt x="6976" y="51"/>
                    <a:pt x="7108" y="51"/>
                  </a:cubicBezTo>
                  <a:close/>
                  <a:moveTo>
                    <a:pt x="7108" y="1"/>
                  </a:moveTo>
                  <a:cubicBezTo>
                    <a:pt x="6976" y="1"/>
                    <a:pt x="6843" y="1"/>
                    <a:pt x="6710" y="26"/>
                  </a:cubicBezTo>
                  <a:cubicBezTo>
                    <a:pt x="4739" y="184"/>
                    <a:pt x="3001" y="1448"/>
                    <a:pt x="1763" y="3602"/>
                  </a:cubicBezTo>
                  <a:cubicBezTo>
                    <a:pt x="550" y="5789"/>
                    <a:pt x="0" y="8581"/>
                    <a:pt x="234" y="11475"/>
                  </a:cubicBezTo>
                  <a:cubicBezTo>
                    <a:pt x="682" y="17244"/>
                    <a:pt x="4107" y="21800"/>
                    <a:pt x="8031" y="21800"/>
                  </a:cubicBezTo>
                  <a:cubicBezTo>
                    <a:pt x="8164" y="21800"/>
                    <a:pt x="8290" y="21768"/>
                    <a:pt x="8423" y="21768"/>
                  </a:cubicBezTo>
                  <a:cubicBezTo>
                    <a:pt x="10400" y="21610"/>
                    <a:pt x="12163" y="20347"/>
                    <a:pt x="13376" y="18167"/>
                  </a:cubicBezTo>
                  <a:cubicBezTo>
                    <a:pt x="14609" y="16006"/>
                    <a:pt x="15165" y="13213"/>
                    <a:pt x="14925" y="10319"/>
                  </a:cubicBezTo>
                  <a:cubicBezTo>
                    <a:pt x="14482" y="4525"/>
                    <a:pt x="11032" y="1"/>
                    <a:pt x="710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60"/>
            <p:cNvSpPr/>
            <p:nvPr/>
          </p:nvSpPr>
          <p:spPr>
            <a:xfrm>
              <a:off x="4050141" y="107648"/>
              <a:ext cx="756803" cy="1372740"/>
            </a:xfrm>
            <a:custGeom>
              <a:rect b="b" l="l" r="r" t="t"/>
              <a:pathLst>
                <a:path extrusionOk="0" h="14179" w="7817">
                  <a:moveTo>
                    <a:pt x="3493" y="1"/>
                  </a:moveTo>
                  <a:cubicBezTo>
                    <a:pt x="3443" y="1"/>
                    <a:pt x="3393" y="3"/>
                    <a:pt x="3343" y="7"/>
                  </a:cubicBezTo>
                  <a:cubicBezTo>
                    <a:pt x="1372" y="165"/>
                    <a:pt x="1" y="3457"/>
                    <a:pt x="317" y="7355"/>
                  </a:cubicBezTo>
                  <a:cubicBezTo>
                    <a:pt x="600" y="11176"/>
                    <a:pt x="2386" y="14179"/>
                    <a:pt x="4326" y="14179"/>
                  </a:cubicBezTo>
                  <a:cubicBezTo>
                    <a:pt x="4375" y="14179"/>
                    <a:pt x="4425" y="14177"/>
                    <a:pt x="4474" y="14173"/>
                  </a:cubicBezTo>
                  <a:cubicBezTo>
                    <a:pt x="6452" y="14015"/>
                    <a:pt x="7817" y="10698"/>
                    <a:pt x="7501" y="6799"/>
                  </a:cubicBezTo>
                  <a:cubicBezTo>
                    <a:pt x="7224" y="2974"/>
                    <a:pt x="5439" y="1"/>
                    <a:pt x="349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60"/>
            <p:cNvSpPr/>
            <p:nvPr/>
          </p:nvSpPr>
          <p:spPr>
            <a:xfrm>
              <a:off x="4192748" y="273685"/>
              <a:ext cx="571402" cy="1030499"/>
            </a:xfrm>
            <a:custGeom>
              <a:rect b="b" l="l" r="r" t="t"/>
              <a:pathLst>
                <a:path extrusionOk="0" h="10644" w="5902">
                  <a:moveTo>
                    <a:pt x="2630" y="0"/>
                  </a:moveTo>
                  <a:cubicBezTo>
                    <a:pt x="2596" y="0"/>
                    <a:pt x="2562" y="2"/>
                    <a:pt x="2527" y="4"/>
                  </a:cubicBezTo>
                  <a:cubicBezTo>
                    <a:pt x="1030" y="137"/>
                    <a:pt x="0" y="2607"/>
                    <a:pt x="240" y="5533"/>
                  </a:cubicBezTo>
                  <a:cubicBezTo>
                    <a:pt x="467" y="8402"/>
                    <a:pt x="1794" y="10644"/>
                    <a:pt x="3249" y="10644"/>
                  </a:cubicBezTo>
                  <a:cubicBezTo>
                    <a:pt x="3291" y="10644"/>
                    <a:pt x="3332" y="10642"/>
                    <a:pt x="3374" y="10638"/>
                  </a:cubicBezTo>
                  <a:cubicBezTo>
                    <a:pt x="4872" y="10537"/>
                    <a:pt x="5902" y="8060"/>
                    <a:pt x="5661" y="5109"/>
                  </a:cubicBezTo>
                  <a:cubicBezTo>
                    <a:pt x="5433" y="2232"/>
                    <a:pt x="4094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60"/>
            <p:cNvSpPr/>
            <p:nvPr/>
          </p:nvSpPr>
          <p:spPr>
            <a:xfrm>
              <a:off x="4384150" y="628219"/>
              <a:ext cx="1108435" cy="339143"/>
            </a:xfrm>
            <a:custGeom>
              <a:rect b="b" l="l" r="r" t="t"/>
              <a:pathLst>
                <a:path extrusionOk="0" h="3503" w="11449">
                  <a:moveTo>
                    <a:pt x="10660" y="1"/>
                  </a:moveTo>
                  <a:lnTo>
                    <a:pt x="974" y="83"/>
                  </a:lnTo>
                  <a:cubicBezTo>
                    <a:pt x="734" y="83"/>
                    <a:pt x="525" y="241"/>
                    <a:pt x="418" y="449"/>
                  </a:cubicBezTo>
                  <a:cubicBezTo>
                    <a:pt x="1" y="1422"/>
                    <a:pt x="235" y="2319"/>
                    <a:pt x="999" y="3160"/>
                  </a:cubicBezTo>
                  <a:cubicBezTo>
                    <a:pt x="1106" y="3267"/>
                    <a:pt x="1264" y="3343"/>
                    <a:pt x="1422" y="3343"/>
                  </a:cubicBezTo>
                  <a:lnTo>
                    <a:pt x="10818" y="3501"/>
                  </a:lnTo>
                  <a:cubicBezTo>
                    <a:pt x="10834" y="3502"/>
                    <a:pt x="10849" y="3503"/>
                    <a:pt x="10864" y="3503"/>
                  </a:cubicBezTo>
                  <a:cubicBezTo>
                    <a:pt x="11212" y="3503"/>
                    <a:pt x="11449" y="3227"/>
                    <a:pt x="11425" y="2869"/>
                  </a:cubicBezTo>
                  <a:lnTo>
                    <a:pt x="11241" y="557"/>
                  </a:lnTo>
                  <a:cubicBezTo>
                    <a:pt x="11216" y="241"/>
                    <a:pt x="10951" y="1"/>
                    <a:pt x="106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60"/>
            <p:cNvSpPr/>
            <p:nvPr/>
          </p:nvSpPr>
          <p:spPr>
            <a:xfrm>
              <a:off x="5319470" y="628025"/>
              <a:ext cx="236906" cy="339433"/>
            </a:xfrm>
            <a:custGeom>
              <a:rect b="b" l="l" r="r" t="t"/>
              <a:pathLst>
                <a:path extrusionOk="0" h="3506" w="2447">
                  <a:moveTo>
                    <a:pt x="1145" y="0"/>
                  </a:moveTo>
                  <a:cubicBezTo>
                    <a:pt x="1124" y="0"/>
                    <a:pt x="1103" y="1"/>
                    <a:pt x="1081" y="3"/>
                  </a:cubicBezTo>
                  <a:cubicBezTo>
                    <a:pt x="449" y="28"/>
                    <a:pt x="1" y="874"/>
                    <a:pt x="77" y="1848"/>
                  </a:cubicBezTo>
                  <a:cubicBezTo>
                    <a:pt x="156" y="2762"/>
                    <a:pt x="700" y="3506"/>
                    <a:pt x="1306" y="3506"/>
                  </a:cubicBezTo>
                  <a:cubicBezTo>
                    <a:pt x="1328" y="3506"/>
                    <a:pt x="1350" y="3505"/>
                    <a:pt x="1372" y="3503"/>
                  </a:cubicBezTo>
                  <a:cubicBezTo>
                    <a:pt x="2004" y="3452"/>
                    <a:pt x="2446" y="2612"/>
                    <a:pt x="2396" y="1664"/>
                  </a:cubicBezTo>
                  <a:cubicBezTo>
                    <a:pt x="2322" y="717"/>
                    <a:pt x="1776" y="0"/>
                    <a:pt x="114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3" name="Google Shape;1163;p60"/>
          <p:cNvGrpSpPr/>
          <p:nvPr/>
        </p:nvGrpSpPr>
        <p:grpSpPr>
          <a:xfrm>
            <a:off x="3629360" y="4082584"/>
            <a:ext cx="1157145" cy="888165"/>
            <a:chOff x="3368625" y="1838417"/>
            <a:chExt cx="1777488" cy="1364309"/>
          </a:xfrm>
        </p:grpSpPr>
        <p:sp>
          <p:nvSpPr>
            <p:cNvPr id="1164" name="Google Shape;1164;p60"/>
            <p:cNvSpPr/>
            <p:nvPr/>
          </p:nvSpPr>
          <p:spPr>
            <a:xfrm>
              <a:off x="4650020" y="2530681"/>
              <a:ext cx="403836" cy="409379"/>
            </a:xfrm>
            <a:custGeom>
              <a:rect b="b" l="l" r="r" t="t"/>
              <a:pathLst>
                <a:path extrusionOk="0" h="3767" w="3716">
                  <a:moveTo>
                    <a:pt x="2528" y="0"/>
                  </a:moveTo>
                  <a:cubicBezTo>
                    <a:pt x="2452" y="2437"/>
                    <a:pt x="1083" y="2747"/>
                    <a:pt x="392" y="2747"/>
                  </a:cubicBezTo>
                  <a:cubicBezTo>
                    <a:pt x="157" y="2747"/>
                    <a:pt x="0" y="2711"/>
                    <a:pt x="0" y="2711"/>
                  </a:cubicBezTo>
                  <a:lnTo>
                    <a:pt x="0" y="2711"/>
                  </a:lnTo>
                  <a:lnTo>
                    <a:pt x="1871" y="3766"/>
                  </a:lnTo>
                  <a:cubicBezTo>
                    <a:pt x="3084" y="3292"/>
                    <a:pt x="3583" y="1870"/>
                    <a:pt x="3583" y="1870"/>
                  </a:cubicBezTo>
                  <a:cubicBezTo>
                    <a:pt x="3716" y="607"/>
                    <a:pt x="2528" y="0"/>
                    <a:pt x="2528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60"/>
            <p:cNvSpPr/>
            <p:nvPr/>
          </p:nvSpPr>
          <p:spPr>
            <a:xfrm>
              <a:off x="4200864" y="1838417"/>
              <a:ext cx="661396" cy="1122613"/>
            </a:xfrm>
            <a:custGeom>
              <a:rect b="b" l="l" r="r" t="t"/>
              <a:pathLst>
                <a:path extrusionOk="0" h="10330" w="6086">
                  <a:moveTo>
                    <a:pt x="3742" y="1"/>
                  </a:moveTo>
                  <a:cubicBezTo>
                    <a:pt x="2320" y="841"/>
                    <a:pt x="1" y="4001"/>
                    <a:pt x="1606" y="7716"/>
                  </a:cubicBezTo>
                  <a:cubicBezTo>
                    <a:pt x="2535" y="9883"/>
                    <a:pt x="3921" y="10329"/>
                    <a:pt x="4905" y="10329"/>
                  </a:cubicBezTo>
                  <a:cubicBezTo>
                    <a:pt x="5594" y="10329"/>
                    <a:pt x="6086" y="10111"/>
                    <a:pt x="6086" y="10111"/>
                  </a:cubicBezTo>
                  <a:cubicBezTo>
                    <a:pt x="6086" y="10111"/>
                    <a:pt x="4001" y="9214"/>
                    <a:pt x="3426" y="6503"/>
                  </a:cubicBezTo>
                  <a:cubicBezTo>
                    <a:pt x="2844" y="3792"/>
                    <a:pt x="5978" y="1555"/>
                    <a:pt x="5978" y="1555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60"/>
            <p:cNvSpPr/>
            <p:nvPr/>
          </p:nvSpPr>
          <p:spPr>
            <a:xfrm>
              <a:off x="4478313" y="1946984"/>
              <a:ext cx="252126" cy="177249"/>
            </a:xfrm>
            <a:custGeom>
              <a:rect b="b" l="l" r="r" t="t"/>
              <a:pathLst>
                <a:path extrusionOk="0" h="1631" w="2320">
                  <a:moveTo>
                    <a:pt x="57" y="0"/>
                  </a:moveTo>
                  <a:cubicBezTo>
                    <a:pt x="26" y="0"/>
                    <a:pt x="26" y="0"/>
                    <a:pt x="1" y="26"/>
                  </a:cubicBezTo>
                  <a:cubicBezTo>
                    <a:pt x="1" y="26"/>
                    <a:pt x="1" y="51"/>
                    <a:pt x="26" y="51"/>
                  </a:cubicBezTo>
                  <a:cubicBezTo>
                    <a:pt x="1031" y="556"/>
                    <a:pt x="2237" y="1631"/>
                    <a:pt x="2269" y="1631"/>
                  </a:cubicBezTo>
                  <a:lnTo>
                    <a:pt x="2294" y="1631"/>
                  </a:lnTo>
                  <a:cubicBezTo>
                    <a:pt x="2320" y="1605"/>
                    <a:pt x="2320" y="1605"/>
                    <a:pt x="2294" y="1580"/>
                  </a:cubicBezTo>
                  <a:cubicBezTo>
                    <a:pt x="2294" y="1580"/>
                    <a:pt x="1056" y="50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60"/>
            <p:cNvSpPr/>
            <p:nvPr/>
          </p:nvSpPr>
          <p:spPr>
            <a:xfrm>
              <a:off x="4521566" y="2138579"/>
              <a:ext cx="128563" cy="92048"/>
            </a:xfrm>
            <a:custGeom>
              <a:rect b="b" l="l" r="r" t="t"/>
              <a:pathLst>
                <a:path extrusionOk="0" h="847" w="1183">
                  <a:moveTo>
                    <a:pt x="51" y="0"/>
                  </a:moveTo>
                  <a:cubicBezTo>
                    <a:pt x="26" y="0"/>
                    <a:pt x="26" y="0"/>
                    <a:pt x="1" y="25"/>
                  </a:cubicBezTo>
                  <a:cubicBezTo>
                    <a:pt x="1" y="25"/>
                    <a:pt x="1" y="57"/>
                    <a:pt x="26" y="57"/>
                  </a:cubicBezTo>
                  <a:lnTo>
                    <a:pt x="1132" y="847"/>
                  </a:lnTo>
                  <a:lnTo>
                    <a:pt x="1157" y="847"/>
                  </a:lnTo>
                  <a:cubicBezTo>
                    <a:pt x="1182" y="815"/>
                    <a:pt x="1182" y="815"/>
                    <a:pt x="1157" y="79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60"/>
            <p:cNvSpPr/>
            <p:nvPr/>
          </p:nvSpPr>
          <p:spPr>
            <a:xfrm>
              <a:off x="4463859" y="2252037"/>
              <a:ext cx="129215" cy="92591"/>
            </a:xfrm>
            <a:custGeom>
              <a:rect b="b" l="l" r="r" t="t"/>
              <a:pathLst>
                <a:path extrusionOk="0" h="852" w="1189">
                  <a:moveTo>
                    <a:pt x="39" y="0"/>
                  </a:moveTo>
                  <a:cubicBezTo>
                    <a:pt x="29" y="0"/>
                    <a:pt x="22" y="11"/>
                    <a:pt x="1" y="11"/>
                  </a:cubicBezTo>
                  <a:cubicBezTo>
                    <a:pt x="1" y="37"/>
                    <a:pt x="1" y="37"/>
                    <a:pt x="33" y="62"/>
                  </a:cubicBezTo>
                  <a:lnTo>
                    <a:pt x="1138" y="852"/>
                  </a:lnTo>
                  <a:lnTo>
                    <a:pt x="1164" y="852"/>
                  </a:lnTo>
                  <a:lnTo>
                    <a:pt x="1164" y="827"/>
                  </a:lnTo>
                  <a:cubicBezTo>
                    <a:pt x="1189" y="827"/>
                    <a:pt x="1189" y="801"/>
                    <a:pt x="1164" y="801"/>
                  </a:cubicBezTo>
                  <a:lnTo>
                    <a:pt x="58" y="11"/>
                  </a:lnTo>
                  <a:cubicBezTo>
                    <a:pt x="49" y="3"/>
                    <a:pt x="44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60"/>
            <p:cNvSpPr/>
            <p:nvPr/>
          </p:nvSpPr>
          <p:spPr>
            <a:xfrm>
              <a:off x="4418541" y="2407769"/>
              <a:ext cx="151928" cy="37167"/>
            </a:xfrm>
            <a:custGeom>
              <a:rect b="b" l="l" r="r" t="t"/>
              <a:pathLst>
                <a:path extrusionOk="0" h="342" w="1398">
                  <a:moveTo>
                    <a:pt x="51" y="0"/>
                  </a:moveTo>
                  <a:cubicBezTo>
                    <a:pt x="26" y="0"/>
                    <a:pt x="1" y="0"/>
                    <a:pt x="1" y="25"/>
                  </a:cubicBezTo>
                  <a:cubicBezTo>
                    <a:pt x="1" y="51"/>
                    <a:pt x="1" y="51"/>
                    <a:pt x="26" y="51"/>
                  </a:cubicBezTo>
                  <a:lnTo>
                    <a:pt x="1366" y="341"/>
                  </a:lnTo>
                  <a:cubicBezTo>
                    <a:pt x="1366" y="341"/>
                    <a:pt x="1397" y="341"/>
                    <a:pt x="1397" y="316"/>
                  </a:cubicBezTo>
                  <a:cubicBezTo>
                    <a:pt x="1397" y="316"/>
                    <a:pt x="1397" y="291"/>
                    <a:pt x="1366" y="291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60"/>
            <p:cNvSpPr/>
            <p:nvPr/>
          </p:nvSpPr>
          <p:spPr>
            <a:xfrm>
              <a:off x="4429626" y="2573934"/>
              <a:ext cx="151819" cy="37167"/>
            </a:xfrm>
            <a:custGeom>
              <a:rect b="b" l="l" r="r" t="t"/>
              <a:pathLst>
                <a:path extrusionOk="0" h="342" w="1397">
                  <a:moveTo>
                    <a:pt x="1371" y="0"/>
                  </a:moveTo>
                  <a:lnTo>
                    <a:pt x="32" y="285"/>
                  </a:lnTo>
                  <a:cubicBezTo>
                    <a:pt x="32" y="285"/>
                    <a:pt x="0" y="285"/>
                    <a:pt x="0" y="316"/>
                  </a:cubicBezTo>
                  <a:cubicBezTo>
                    <a:pt x="32" y="316"/>
                    <a:pt x="32" y="341"/>
                    <a:pt x="57" y="341"/>
                  </a:cubicBezTo>
                  <a:lnTo>
                    <a:pt x="1371" y="51"/>
                  </a:lnTo>
                  <a:cubicBezTo>
                    <a:pt x="1396" y="51"/>
                    <a:pt x="1396" y="25"/>
                    <a:pt x="1396" y="25"/>
                  </a:cubicBezTo>
                  <a:cubicBezTo>
                    <a:pt x="1396" y="0"/>
                    <a:pt x="1396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60"/>
            <p:cNvSpPr/>
            <p:nvPr/>
          </p:nvSpPr>
          <p:spPr>
            <a:xfrm>
              <a:off x="4498200" y="2711192"/>
              <a:ext cx="140951" cy="74334"/>
            </a:xfrm>
            <a:custGeom>
              <a:rect b="b" l="l" r="r" t="t"/>
              <a:pathLst>
                <a:path extrusionOk="0" h="684" w="1297">
                  <a:moveTo>
                    <a:pt x="1239" y="1"/>
                  </a:moveTo>
                  <a:lnTo>
                    <a:pt x="32" y="633"/>
                  </a:lnTo>
                  <a:cubicBezTo>
                    <a:pt x="32" y="658"/>
                    <a:pt x="1" y="658"/>
                    <a:pt x="32" y="683"/>
                  </a:cubicBezTo>
                  <a:lnTo>
                    <a:pt x="58" y="683"/>
                  </a:lnTo>
                  <a:lnTo>
                    <a:pt x="1265" y="51"/>
                  </a:lnTo>
                  <a:cubicBezTo>
                    <a:pt x="1296" y="51"/>
                    <a:pt x="1296" y="26"/>
                    <a:pt x="1265" y="26"/>
                  </a:cubicBezTo>
                  <a:cubicBezTo>
                    <a:pt x="1265" y="1"/>
                    <a:pt x="1239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60"/>
            <p:cNvSpPr/>
            <p:nvPr/>
          </p:nvSpPr>
          <p:spPr>
            <a:xfrm>
              <a:off x="4607419" y="2822476"/>
              <a:ext cx="111392" cy="63249"/>
            </a:xfrm>
            <a:custGeom>
              <a:rect b="b" l="l" r="r" t="t"/>
              <a:pathLst>
                <a:path extrusionOk="0" h="582" w="1025">
                  <a:moveTo>
                    <a:pt x="974" y="1"/>
                  </a:moveTo>
                  <a:lnTo>
                    <a:pt x="26" y="525"/>
                  </a:lnTo>
                  <a:cubicBezTo>
                    <a:pt x="1" y="525"/>
                    <a:pt x="1" y="557"/>
                    <a:pt x="1" y="557"/>
                  </a:cubicBezTo>
                  <a:cubicBezTo>
                    <a:pt x="1" y="582"/>
                    <a:pt x="26" y="582"/>
                    <a:pt x="26" y="582"/>
                  </a:cubicBezTo>
                  <a:lnTo>
                    <a:pt x="51" y="582"/>
                  </a:lnTo>
                  <a:lnTo>
                    <a:pt x="1024" y="51"/>
                  </a:lnTo>
                  <a:lnTo>
                    <a:pt x="1024" y="26"/>
                  </a:lnTo>
                  <a:cubicBezTo>
                    <a:pt x="1024" y="1"/>
                    <a:pt x="999" y="1"/>
                    <a:pt x="97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60"/>
            <p:cNvSpPr/>
            <p:nvPr/>
          </p:nvSpPr>
          <p:spPr>
            <a:xfrm>
              <a:off x="3874728" y="2728362"/>
              <a:ext cx="232238" cy="260385"/>
            </a:xfrm>
            <a:custGeom>
              <a:rect b="b" l="l" r="r" t="t"/>
              <a:pathLst>
                <a:path extrusionOk="0" h="2396" w="2137">
                  <a:moveTo>
                    <a:pt x="1738" y="1"/>
                  </a:moveTo>
                  <a:lnTo>
                    <a:pt x="1" y="475"/>
                  </a:lnTo>
                  <a:lnTo>
                    <a:pt x="790" y="2396"/>
                  </a:lnTo>
                  <a:lnTo>
                    <a:pt x="2136" y="1524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60"/>
            <p:cNvSpPr/>
            <p:nvPr/>
          </p:nvSpPr>
          <p:spPr>
            <a:xfrm>
              <a:off x="3368625" y="2641313"/>
              <a:ext cx="762138" cy="379276"/>
            </a:xfrm>
            <a:custGeom>
              <a:rect b="b" l="l" r="r" t="t"/>
              <a:pathLst>
                <a:path extrusionOk="0" h="3490" w="7013">
                  <a:moveTo>
                    <a:pt x="4428" y="1"/>
                  </a:moveTo>
                  <a:cubicBezTo>
                    <a:pt x="4025" y="1"/>
                    <a:pt x="3565" y="37"/>
                    <a:pt x="3053" y="113"/>
                  </a:cubicBezTo>
                  <a:cubicBezTo>
                    <a:pt x="1" y="587"/>
                    <a:pt x="51" y="2641"/>
                    <a:pt x="51" y="2641"/>
                  </a:cubicBezTo>
                  <a:cubicBezTo>
                    <a:pt x="960" y="3270"/>
                    <a:pt x="1842" y="3489"/>
                    <a:pt x="2630" y="3489"/>
                  </a:cubicBezTo>
                  <a:cubicBezTo>
                    <a:pt x="4445" y="3489"/>
                    <a:pt x="5763" y="2325"/>
                    <a:pt x="5763" y="2325"/>
                  </a:cubicBezTo>
                  <a:cubicBezTo>
                    <a:pt x="7012" y="881"/>
                    <a:pt x="6405" y="1"/>
                    <a:pt x="4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60"/>
            <p:cNvSpPr/>
            <p:nvPr/>
          </p:nvSpPr>
          <p:spPr>
            <a:xfrm>
              <a:off x="3374167" y="2334739"/>
              <a:ext cx="1771946" cy="867987"/>
            </a:xfrm>
            <a:custGeom>
              <a:rect b="b" l="l" r="r" t="t"/>
              <a:pathLst>
                <a:path extrusionOk="0" h="7987" w="16305">
                  <a:moveTo>
                    <a:pt x="13364" y="0"/>
                  </a:moveTo>
                  <a:cubicBezTo>
                    <a:pt x="13281" y="0"/>
                    <a:pt x="13197" y="5"/>
                    <a:pt x="13111" y="15"/>
                  </a:cubicBezTo>
                  <a:cubicBezTo>
                    <a:pt x="11058" y="249"/>
                    <a:pt x="10085" y="1437"/>
                    <a:pt x="6869" y="4305"/>
                  </a:cubicBezTo>
                  <a:cubicBezTo>
                    <a:pt x="5394" y="5613"/>
                    <a:pt x="3837" y="5969"/>
                    <a:pt x="2578" y="5969"/>
                  </a:cubicBezTo>
                  <a:cubicBezTo>
                    <a:pt x="1076" y="5969"/>
                    <a:pt x="0" y="5462"/>
                    <a:pt x="0" y="5462"/>
                  </a:cubicBezTo>
                  <a:lnTo>
                    <a:pt x="0" y="5462"/>
                  </a:lnTo>
                  <a:lnTo>
                    <a:pt x="500" y="7490"/>
                  </a:lnTo>
                  <a:cubicBezTo>
                    <a:pt x="846" y="7846"/>
                    <a:pt x="1554" y="7986"/>
                    <a:pt x="2373" y="7986"/>
                  </a:cubicBezTo>
                  <a:cubicBezTo>
                    <a:pt x="3733" y="7986"/>
                    <a:pt x="5401" y="7600"/>
                    <a:pt x="6237" y="7174"/>
                  </a:cubicBezTo>
                  <a:cubicBezTo>
                    <a:pt x="7583" y="6492"/>
                    <a:pt x="10691" y="3067"/>
                    <a:pt x="12821" y="2252"/>
                  </a:cubicBezTo>
                  <a:cubicBezTo>
                    <a:pt x="13140" y="2132"/>
                    <a:pt x="13419" y="2081"/>
                    <a:pt x="13664" y="2081"/>
                  </a:cubicBezTo>
                  <a:cubicBezTo>
                    <a:pt x="15036" y="2081"/>
                    <a:pt x="15323" y="3673"/>
                    <a:pt x="15323" y="3673"/>
                  </a:cubicBezTo>
                  <a:cubicBezTo>
                    <a:pt x="16304" y="2589"/>
                    <a:pt x="15282" y="0"/>
                    <a:pt x="1336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60"/>
            <p:cNvSpPr/>
            <p:nvPr/>
          </p:nvSpPr>
          <p:spPr>
            <a:xfrm>
              <a:off x="3545766" y="3042870"/>
              <a:ext cx="8368" cy="154645"/>
            </a:xfrm>
            <a:custGeom>
              <a:rect b="b" l="l" r="r" t="t"/>
              <a:pathLst>
                <a:path extrusionOk="0" h="1423" w="77">
                  <a:moveTo>
                    <a:pt x="52" y="1"/>
                  </a:moveTo>
                  <a:cubicBezTo>
                    <a:pt x="26" y="1"/>
                    <a:pt x="1" y="26"/>
                    <a:pt x="1" y="26"/>
                  </a:cubicBezTo>
                  <a:lnTo>
                    <a:pt x="26" y="1397"/>
                  </a:lnTo>
                  <a:cubicBezTo>
                    <a:pt x="26" y="1423"/>
                    <a:pt x="26" y="1423"/>
                    <a:pt x="52" y="1423"/>
                  </a:cubicBezTo>
                  <a:cubicBezTo>
                    <a:pt x="52" y="1423"/>
                    <a:pt x="77" y="1423"/>
                    <a:pt x="77" y="1397"/>
                  </a:cubicBezTo>
                  <a:lnTo>
                    <a:pt x="77" y="26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60"/>
            <p:cNvSpPr/>
            <p:nvPr/>
          </p:nvSpPr>
          <p:spPr>
            <a:xfrm>
              <a:off x="3697586" y="3045696"/>
              <a:ext cx="14562" cy="154536"/>
            </a:xfrm>
            <a:custGeom>
              <a:rect b="b" l="l" r="r" t="t"/>
              <a:pathLst>
                <a:path extrusionOk="0" h="1422" w="134">
                  <a:moveTo>
                    <a:pt x="26" y="0"/>
                  </a:moveTo>
                  <a:cubicBezTo>
                    <a:pt x="0" y="0"/>
                    <a:pt x="0" y="25"/>
                    <a:pt x="0" y="25"/>
                  </a:cubicBezTo>
                  <a:lnTo>
                    <a:pt x="76" y="1397"/>
                  </a:lnTo>
                  <a:cubicBezTo>
                    <a:pt x="76" y="1422"/>
                    <a:pt x="101" y="1422"/>
                    <a:pt x="101" y="1422"/>
                  </a:cubicBezTo>
                  <a:cubicBezTo>
                    <a:pt x="133" y="1422"/>
                    <a:pt x="133" y="1422"/>
                    <a:pt x="133" y="1397"/>
                  </a:cubicBezTo>
                  <a:lnTo>
                    <a:pt x="51" y="25"/>
                  </a:lnTo>
                  <a:cubicBezTo>
                    <a:pt x="51" y="25"/>
                    <a:pt x="51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60"/>
            <p:cNvSpPr/>
            <p:nvPr/>
          </p:nvSpPr>
          <p:spPr>
            <a:xfrm>
              <a:off x="3854840" y="3022982"/>
              <a:ext cx="37167" cy="151819"/>
            </a:xfrm>
            <a:custGeom>
              <a:rect b="b" l="l" r="r" t="t"/>
              <a:pathLst>
                <a:path extrusionOk="0" h="1397" w="342">
                  <a:moveTo>
                    <a:pt x="26" y="1"/>
                  </a:moveTo>
                  <a:cubicBezTo>
                    <a:pt x="0" y="1"/>
                    <a:pt x="0" y="26"/>
                    <a:pt x="0" y="26"/>
                  </a:cubicBezTo>
                  <a:lnTo>
                    <a:pt x="291" y="1365"/>
                  </a:lnTo>
                  <a:cubicBezTo>
                    <a:pt x="291" y="1365"/>
                    <a:pt x="291" y="1397"/>
                    <a:pt x="316" y="1397"/>
                  </a:cubicBezTo>
                  <a:cubicBezTo>
                    <a:pt x="342" y="1365"/>
                    <a:pt x="342" y="1365"/>
                    <a:pt x="342" y="1340"/>
                  </a:cubicBezTo>
                  <a:lnTo>
                    <a:pt x="51" y="26"/>
                  </a:lnTo>
                  <a:cubicBezTo>
                    <a:pt x="51" y="1"/>
                    <a:pt x="26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60"/>
            <p:cNvSpPr/>
            <p:nvPr/>
          </p:nvSpPr>
          <p:spPr>
            <a:xfrm>
              <a:off x="4000357" y="2971470"/>
              <a:ext cx="43361" cy="151928"/>
            </a:xfrm>
            <a:custGeom>
              <a:rect b="b" l="l" r="r" t="t"/>
              <a:pathLst>
                <a:path extrusionOk="0" h="1398" w="399">
                  <a:moveTo>
                    <a:pt x="32" y="1"/>
                  </a:moveTo>
                  <a:cubicBezTo>
                    <a:pt x="32" y="1"/>
                    <a:pt x="1" y="26"/>
                    <a:pt x="1" y="51"/>
                  </a:cubicBezTo>
                  <a:lnTo>
                    <a:pt x="348" y="1366"/>
                  </a:lnTo>
                  <a:lnTo>
                    <a:pt x="374" y="1397"/>
                  </a:lnTo>
                  <a:cubicBezTo>
                    <a:pt x="399" y="1397"/>
                    <a:pt x="399" y="1366"/>
                    <a:pt x="399" y="1340"/>
                  </a:cubicBezTo>
                  <a:lnTo>
                    <a:pt x="83" y="26"/>
                  </a:lnTo>
                  <a:cubicBezTo>
                    <a:pt x="58" y="26"/>
                    <a:pt x="58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60"/>
            <p:cNvSpPr/>
            <p:nvPr/>
          </p:nvSpPr>
          <p:spPr>
            <a:xfrm>
              <a:off x="4141201" y="2871271"/>
              <a:ext cx="42601" cy="149102"/>
            </a:xfrm>
            <a:custGeom>
              <a:rect b="b" l="l" r="r" t="t"/>
              <a:pathLst>
                <a:path extrusionOk="0" h="1372" w="392">
                  <a:moveTo>
                    <a:pt x="25" y="0"/>
                  </a:moveTo>
                  <a:cubicBezTo>
                    <a:pt x="25" y="0"/>
                    <a:pt x="0" y="25"/>
                    <a:pt x="25" y="25"/>
                  </a:cubicBezTo>
                  <a:lnTo>
                    <a:pt x="341" y="1371"/>
                  </a:lnTo>
                  <a:lnTo>
                    <a:pt x="392" y="1371"/>
                  </a:lnTo>
                  <a:lnTo>
                    <a:pt x="392" y="1340"/>
                  </a:lnTo>
                  <a:lnTo>
                    <a:pt x="76" y="25"/>
                  </a:lnTo>
                  <a:cubicBezTo>
                    <a:pt x="76" y="0"/>
                    <a:pt x="5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60"/>
            <p:cNvSpPr/>
            <p:nvPr/>
          </p:nvSpPr>
          <p:spPr>
            <a:xfrm>
              <a:off x="4269547" y="2762704"/>
              <a:ext cx="43361" cy="148450"/>
            </a:xfrm>
            <a:custGeom>
              <a:rect b="b" l="l" r="r" t="t"/>
              <a:pathLst>
                <a:path extrusionOk="0" h="1366" w="399">
                  <a:moveTo>
                    <a:pt x="26" y="1"/>
                  </a:moveTo>
                  <a:cubicBezTo>
                    <a:pt x="1" y="1"/>
                    <a:pt x="1" y="26"/>
                    <a:pt x="1" y="26"/>
                  </a:cubicBezTo>
                  <a:lnTo>
                    <a:pt x="342" y="1366"/>
                  </a:lnTo>
                  <a:lnTo>
                    <a:pt x="367" y="1366"/>
                  </a:lnTo>
                  <a:cubicBezTo>
                    <a:pt x="399" y="1366"/>
                    <a:pt x="399" y="1366"/>
                    <a:pt x="399" y="1340"/>
                  </a:cubicBezTo>
                  <a:lnTo>
                    <a:pt x="51" y="26"/>
                  </a:lnTo>
                  <a:cubicBezTo>
                    <a:pt x="51" y="1"/>
                    <a:pt x="51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60"/>
            <p:cNvSpPr/>
            <p:nvPr/>
          </p:nvSpPr>
          <p:spPr>
            <a:xfrm>
              <a:off x="4412455" y="2639140"/>
              <a:ext cx="46078" cy="149102"/>
            </a:xfrm>
            <a:custGeom>
              <a:rect b="b" l="l" r="r" t="t"/>
              <a:pathLst>
                <a:path extrusionOk="0" h="1372" w="424">
                  <a:moveTo>
                    <a:pt x="32" y="0"/>
                  </a:moveTo>
                  <a:cubicBezTo>
                    <a:pt x="32" y="0"/>
                    <a:pt x="0" y="32"/>
                    <a:pt x="32" y="32"/>
                  </a:cubicBezTo>
                  <a:lnTo>
                    <a:pt x="348" y="1346"/>
                  </a:lnTo>
                  <a:cubicBezTo>
                    <a:pt x="348" y="1372"/>
                    <a:pt x="373" y="1372"/>
                    <a:pt x="373" y="1372"/>
                  </a:cubicBezTo>
                  <a:lnTo>
                    <a:pt x="398" y="1372"/>
                  </a:lnTo>
                  <a:cubicBezTo>
                    <a:pt x="398" y="1372"/>
                    <a:pt x="423" y="1372"/>
                    <a:pt x="398" y="1346"/>
                  </a:cubicBezTo>
                  <a:lnTo>
                    <a:pt x="82" y="32"/>
                  </a:lnTo>
                  <a:cubicBezTo>
                    <a:pt x="82" y="0"/>
                    <a:pt x="57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60"/>
            <p:cNvSpPr/>
            <p:nvPr/>
          </p:nvSpPr>
          <p:spPr>
            <a:xfrm>
              <a:off x="4544279" y="2536115"/>
              <a:ext cx="43361" cy="151928"/>
            </a:xfrm>
            <a:custGeom>
              <a:rect b="b" l="l" r="r" t="t"/>
              <a:pathLst>
                <a:path extrusionOk="0" h="1398" w="399">
                  <a:moveTo>
                    <a:pt x="25" y="1"/>
                  </a:moveTo>
                  <a:cubicBezTo>
                    <a:pt x="25" y="32"/>
                    <a:pt x="0" y="32"/>
                    <a:pt x="0" y="58"/>
                  </a:cubicBezTo>
                  <a:lnTo>
                    <a:pt x="341" y="1372"/>
                  </a:lnTo>
                  <a:lnTo>
                    <a:pt x="367" y="1397"/>
                  </a:lnTo>
                  <a:cubicBezTo>
                    <a:pt x="398" y="1397"/>
                    <a:pt x="398" y="1372"/>
                    <a:pt x="398" y="1347"/>
                  </a:cubicBezTo>
                  <a:lnTo>
                    <a:pt x="82" y="32"/>
                  </a:lnTo>
                  <a:cubicBezTo>
                    <a:pt x="51" y="32"/>
                    <a:pt x="51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60"/>
            <p:cNvSpPr/>
            <p:nvPr/>
          </p:nvSpPr>
          <p:spPr>
            <a:xfrm>
              <a:off x="4693273" y="2446349"/>
              <a:ext cx="42709" cy="150298"/>
            </a:xfrm>
            <a:custGeom>
              <a:rect b="b" l="l" r="r" t="t"/>
              <a:pathLst>
                <a:path extrusionOk="0" h="1383" w="393">
                  <a:moveTo>
                    <a:pt x="43" y="0"/>
                  </a:moveTo>
                  <a:cubicBezTo>
                    <a:pt x="40" y="0"/>
                    <a:pt x="34" y="3"/>
                    <a:pt x="26" y="12"/>
                  </a:cubicBezTo>
                  <a:cubicBezTo>
                    <a:pt x="0" y="12"/>
                    <a:pt x="0" y="12"/>
                    <a:pt x="0" y="37"/>
                  </a:cubicBezTo>
                  <a:lnTo>
                    <a:pt x="342" y="1357"/>
                  </a:lnTo>
                  <a:cubicBezTo>
                    <a:pt x="342" y="1383"/>
                    <a:pt x="342" y="1383"/>
                    <a:pt x="367" y="1383"/>
                  </a:cubicBezTo>
                  <a:cubicBezTo>
                    <a:pt x="392" y="1383"/>
                    <a:pt x="392" y="1357"/>
                    <a:pt x="392" y="1332"/>
                  </a:cubicBezTo>
                  <a:lnTo>
                    <a:pt x="51" y="12"/>
                  </a:lnTo>
                  <a:cubicBezTo>
                    <a:pt x="51" y="12"/>
                    <a:pt x="51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60"/>
            <p:cNvSpPr/>
            <p:nvPr/>
          </p:nvSpPr>
          <p:spPr>
            <a:xfrm>
              <a:off x="4904756" y="2653594"/>
              <a:ext cx="80419" cy="65966"/>
            </a:xfrm>
            <a:custGeom>
              <a:rect b="b" l="l" r="r" t="t"/>
              <a:pathLst>
                <a:path extrusionOk="0" h="607" w="740">
                  <a:moveTo>
                    <a:pt x="0" y="0"/>
                  </a:moveTo>
                  <a:cubicBezTo>
                    <a:pt x="0" y="25"/>
                    <a:pt x="0" y="25"/>
                    <a:pt x="26" y="57"/>
                  </a:cubicBezTo>
                  <a:lnTo>
                    <a:pt x="683" y="607"/>
                  </a:lnTo>
                  <a:lnTo>
                    <a:pt x="740" y="607"/>
                  </a:lnTo>
                  <a:cubicBezTo>
                    <a:pt x="740" y="607"/>
                    <a:pt x="740" y="581"/>
                    <a:pt x="714" y="55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60"/>
            <p:cNvSpPr/>
            <p:nvPr/>
          </p:nvSpPr>
          <p:spPr>
            <a:xfrm>
              <a:off x="4858786" y="2751728"/>
              <a:ext cx="80419" cy="68139"/>
            </a:xfrm>
            <a:custGeom>
              <a:rect b="b" l="l" r="r" t="t"/>
              <a:pathLst>
                <a:path extrusionOk="0" h="627" w="740">
                  <a:moveTo>
                    <a:pt x="31" y="1"/>
                  </a:moveTo>
                  <a:cubicBezTo>
                    <a:pt x="24" y="1"/>
                    <a:pt x="16" y="7"/>
                    <a:pt x="0" y="20"/>
                  </a:cubicBezTo>
                  <a:lnTo>
                    <a:pt x="0" y="45"/>
                  </a:lnTo>
                  <a:lnTo>
                    <a:pt x="689" y="626"/>
                  </a:lnTo>
                  <a:lnTo>
                    <a:pt x="714" y="626"/>
                  </a:lnTo>
                  <a:cubicBezTo>
                    <a:pt x="739" y="601"/>
                    <a:pt x="739" y="576"/>
                    <a:pt x="714" y="576"/>
                  </a:cubicBezTo>
                  <a:lnTo>
                    <a:pt x="57" y="20"/>
                  </a:lnTo>
                  <a:cubicBezTo>
                    <a:pt x="44" y="7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60"/>
            <p:cNvSpPr/>
            <p:nvPr/>
          </p:nvSpPr>
          <p:spPr>
            <a:xfrm>
              <a:off x="4784561" y="2808783"/>
              <a:ext cx="63358" cy="82484"/>
            </a:xfrm>
            <a:custGeom>
              <a:rect b="b" l="l" r="r" t="t"/>
              <a:pathLst>
                <a:path extrusionOk="0" h="759" w="583">
                  <a:moveTo>
                    <a:pt x="39" y="0"/>
                  </a:moveTo>
                  <a:cubicBezTo>
                    <a:pt x="32" y="0"/>
                    <a:pt x="26" y="6"/>
                    <a:pt x="26" y="19"/>
                  </a:cubicBezTo>
                  <a:cubicBezTo>
                    <a:pt x="1" y="19"/>
                    <a:pt x="1" y="51"/>
                    <a:pt x="1" y="51"/>
                  </a:cubicBezTo>
                  <a:lnTo>
                    <a:pt x="525" y="758"/>
                  </a:lnTo>
                  <a:lnTo>
                    <a:pt x="582" y="758"/>
                  </a:lnTo>
                  <a:lnTo>
                    <a:pt x="582" y="733"/>
                  </a:lnTo>
                  <a:lnTo>
                    <a:pt x="51" y="19"/>
                  </a:lnTo>
                  <a:cubicBezTo>
                    <a:pt x="51" y="6"/>
                    <a:pt x="45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60"/>
            <p:cNvSpPr/>
            <p:nvPr/>
          </p:nvSpPr>
          <p:spPr>
            <a:xfrm>
              <a:off x="4862155" y="2410486"/>
              <a:ext cx="31081" cy="151819"/>
            </a:xfrm>
            <a:custGeom>
              <a:rect b="b" l="l" r="r" t="t"/>
              <a:pathLst>
                <a:path extrusionOk="0" h="1397" w="286">
                  <a:moveTo>
                    <a:pt x="260" y="0"/>
                  </a:moveTo>
                  <a:cubicBezTo>
                    <a:pt x="235" y="0"/>
                    <a:pt x="209" y="0"/>
                    <a:pt x="209" y="26"/>
                  </a:cubicBezTo>
                  <a:lnTo>
                    <a:pt x="1" y="1372"/>
                  </a:lnTo>
                  <a:cubicBezTo>
                    <a:pt x="1" y="1397"/>
                    <a:pt x="26" y="1397"/>
                    <a:pt x="26" y="1397"/>
                  </a:cubicBezTo>
                  <a:cubicBezTo>
                    <a:pt x="51" y="1397"/>
                    <a:pt x="51" y="1397"/>
                    <a:pt x="77" y="1372"/>
                  </a:cubicBezTo>
                  <a:lnTo>
                    <a:pt x="260" y="26"/>
                  </a:lnTo>
                  <a:cubicBezTo>
                    <a:pt x="285" y="26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60"/>
            <p:cNvSpPr/>
            <p:nvPr/>
          </p:nvSpPr>
          <p:spPr>
            <a:xfrm>
              <a:off x="4970722" y="2507968"/>
              <a:ext cx="63249" cy="103133"/>
            </a:xfrm>
            <a:custGeom>
              <a:rect b="b" l="l" r="r" t="t"/>
              <a:pathLst>
                <a:path extrusionOk="0" h="949" w="582">
                  <a:moveTo>
                    <a:pt x="550" y="1"/>
                  </a:moveTo>
                  <a:cubicBezTo>
                    <a:pt x="525" y="1"/>
                    <a:pt x="525" y="1"/>
                    <a:pt x="499" y="26"/>
                  </a:cubicBezTo>
                  <a:lnTo>
                    <a:pt x="0" y="892"/>
                  </a:lnTo>
                  <a:lnTo>
                    <a:pt x="0" y="948"/>
                  </a:lnTo>
                  <a:lnTo>
                    <a:pt x="25" y="948"/>
                  </a:lnTo>
                  <a:cubicBezTo>
                    <a:pt x="25" y="948"/>
                    <a:pt x="51" y="948"/>
                    <a:pt x="51" y="923"/>
                  </a:cubicBezTo>
                  <a:lnTo>
                    <a:pt x="550" y="51"/>
                  </a:lnTo>
                  <a:cubicBezTo>
                    <a:pt x="581" y="26"/>
                    <a:pt x="581" y="26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60"/>
            <p:cNvSpPr/>
            <p:nvPr/>
          </p:nvSpPr>
          <p:spPr>
            <a:xfrm>
              <a:off x="3617275" y="2753793"/>
              <a:ext cx="208765" cy="123020"/>
            </a:xfrm>
            <a:custGeom>
              <a:rect b="b" l="l" r="r" t="t"/>
              <a:pathLst>
                <a:path extrusionOk="0" h="1132" w="1921">
                  <a:moveTo>
                    <a:pt x="1213" y="51"/>
                  </a:moveTo>
                  <a:cubicBezTo>
                    <a:pt x="1554" y="51"/>
                    <a:pt x="1788" y="184"/>
                    <a:pt x="1820" y="367"/>
                  </a:cubicBezTo>
                  <a:cubicBezTo>
                    <a:pt x="1845" y="475"/>
                    <a:pt x="1788" y="607"/>
                    <a:pt x="1662" y="740"/>
                  </a:cubicBezTo>
                  <a:cubicBezTo>
                    <a:pt x="1504" y="873"/>
                    <a:pt x="1314" y="974"/>
                    <a:pt x="1081" y="1031"/>
                  </a:cubicBezTo>
                  <a:cubicBezTo>
                    <a:pt x="948" y="1056"/>
                    <a:pt x="815" y="1081"/>
                    <a:pt x="714" y="1081"/>
                  </a:cubicBezTo>
                  <a:cubicBezTo>
                    <a:pt x="367" y="1081"/>
                    <a:pt x="133" y="948"/>
                    <a:pt x="82" y="765"/>
                  </a:cubicBezTo>
                  <a:cubicBezTo>
                    <a:pt x="51" y="658"/>
                    <a:pt x="108" y="525"/>
                    <a:pt x="265" y="399"/>
                  </a:cubicBezTo>
                  <a:cubicBezTo>
                    <a:pt x="398" y="266"/>
                    <a:pt x="607" y="159"/>
                    <a:pt x="840" y="108"/>
                  </a:cubicBezTo>
                  <a:cubicBezTo>
                    <a:pt x="973" y="83"/>
                    <a:pt x="1081" y="51"/>
                    <a:pt x="1213" y="51"/>
                  </a:cubicBezTo>
                  <a:close/>
                  <a:moveTo>
                    <a:pt x="1213" y="1"/>
                  </a:moveTo>
                  <a:cubicBezTo>
                    <a:pt x="1081" y="1"/>
                    <a:pt x="948" y="26"/>
                    <a:pt x="840" y="51"/>
                  </a:cubicBezTo>
                  <a:cubicBezTo>
                    <a:pt x="581" y="108"/>
                    <a:pt x="367" y="209"/>
                    <a:pt x="209" y="342"/>
                  </a:cubicBezTo>
                  <a:cubicBezTo>
                    <a:pt x="51" y="500"/>
                    <a:pt x="0" y="658"/>
                    <a:pt x="25" y="791"/>
                  </a:cubicBezTo>
                  <a:cubicBezTo>
                    <a:pt x="82" y="999"/>
                    <a:pt x="341" y="1132"/>
                    <a:pt x="714" y="1132"/>
                  </a:cubicBezTo>
                  <a:cubicBezTo>
                    <a:pt x="815" y="1132"/>
                    <a:pt x="948" y="1106"/>
                    <a:pt x="1081" y="1081"/>
                  </a:cubicBezTo>
                  <a:cubicBezTo>
                    <a:pt x="1314" y="1031"/>
                    <a:pt x="1554" y="923"/>
                    <a:pt x="1687" y="791"/>
                  </a:cubicBezTo>
                  <a:cubicBezTo>
                    <a:pt x="1845" y="633"/>
                    <a:pt x="1921" y="475"/>
                    <a:pt x="1896" y="342"/>
                  </a:cubicBezTo>
                  <a:cubicBezTo>
                    <a:pt x="1845" y="133"/>
                    <a:pt x="1580" y="1"/>
                    <a:pt x="1213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60"/>
            <p:cNvSpPr/>
            <p:nvPr/>
          </p:nvSpPr>
          <p:spPr>
            <a:xfrm>
              <a:off x="4624590" y="1932530"/>
              <a:ext cx="88679" cy="74986"/>
            </a:xfrm>
            <a:custGeom>
              <a:rect b="b" l="l" r="r" t="t"/>
              <a:pathLst>
                <a:path extrusionOk="0" h="690" w="816">
                  <a:moveTo>
                    <a:pt x="342" y="58"/>
                  </a:moveTo>
                  <a:cubicBezTo>
                    <a:pt x="418" y="58"/>
                    <a:pt x="500" y="83"/>
                    <a:pt x="550" y="133"/>
                  </a:cubicBezTo>
                  <a:cubicBezTo>
                    <a:pt x="632" y="159"/>
                    <a:pt x="708" y="241"/>
                    <a:pt x="733" y="317"/>
                  </a:cubicBezTo>
                  <a:cubicBezTo>
                    <a:pt x="765" y="399"/>
                    <a:pt x="765" y="475"/>
                    <a:pt x="733" y="531"/>
                  </a:cubicBezTo>
                  <a:cubicBezTo>
                    <a:pt x="683" y="582"/>
                    <a:pt x="607" y="607"/>
                    <a:pt x="525" y="607"/>
                  </a:cubicBezTo>
                  <a:cubicBezTo>
                    <a:pt x="449" y="607"/>
                    <a:pt x="367" y="582"/>
                    <a:pt x="291" y="557"/>
                  </a:cubicBezTo>
                  <a:cubicBezTo>
                    <a:pt x="133" y="449"/>
                    <a:pt x="51" y="266"/>
                    <a:pt x="133" y="159"/>
                  </a:cubicBezTo>
                  <a:cubicBezTo>
                    <a:pt x="184" y="83"/>
                    <a:pt x="234" y="58"/>
                    <a:pt x="342" y="58"/>
                  </a:cubicBezTo>
                  <a:close/>
                  <a:moveTo>
                    <a:pt x="342" y="1"/>
                  </a:moveTo>
                  <a:cubicBezTo>
                    <a:pt x="234" y="1"/>
                    <a:pt x="133" y="58"/>
                    <a:pt x="76" y="133"/>
                  </a:cubicBezTo>
                  <a:cubicBezTo>
                    <a:pt x="0" y="266"/>
                    <a:pt x="76" y="475"/>
                    <a:pt x="260" y="607"/>
                  </a:cubicBezTo>
                  <a:cubicBezTo>
                    <a:pt x="342" y="658"/>
                    <a:pt x="449" y="689"/>
                    <a:pt x="525" y="689"/>
                  </a:cubicBezTo>
                  <a:cubicBezTo>
                    <a:pt x="632" y="689"/>
                    <a:pt x="733" y="633"/>
                    <a:pt x="790" y="557"/>
                  </a:cubicBezTo>
                  <a:cubicBezTo>
                    <a:pt x="816" y="475"/>
                    <a:pt x="816" y="399"/>
                    <a:pt x="790" y="291"/>
                  </a:cubicBezTo>
                  <a:cubicBezTo>
                    <a:pt x="765" y="215"/>
                    <a:pt x="683" y="133"/>
                    <a:pt x="607" y="83"/>
                  </a:cubicBezTo>
                  <a:cubicBezTo>
                    <a:pt x="525" y="26"/>
                    <a:pt x="418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60"/>
            <p:cNvSpPr/>
            <p:nvPr/>
          </p:nvSpPr>
          <p:spPr>
            <a:xfrm>
              <a:off x="3440025" y="2689783"/>
              <a:ext cx="552286" cy="167142"/>
            </a:xfrm>
            <a:custGeom>
              <a:rect b="b" l="l" r="r" t="t"/>
              <a:pathLst>
                <a:path extrusionOk="0" h="1538" w="5082">
                  <a:moveTo>
                    <a:pt x="3277" y="0"/>
                  </a:moveTo>
                  <a:cubicBezTo>
                    <a:pt x="3163" y="0"/>
                    <a:pt x="3044" y="3"/>
                    <a:pt x="2920" y="8"/>
                  </a:cubicBezTo>
                  <a:cubicBezTo>
                    <a:pt x="1107" y="116"/>
                    <a:pt x="1" y="1487"/>
                    <a:pt x="1" y="1487"/>
                  </a:cubicBezTo>
                  <a:lnTo>
                    <a:pt x="1" y="1537"/>
                  </a:lnTo>
                  <a:lnTo>
                    <a:pt x="51" y="1537"/>
                  </a:lnTo>
                  <a:cubicBezTo>
                    <a:pt x="51" y="1512"/>
                    <a:pt x="1132" y="166"/>
                    <a:pt x="2920" y="65"/>
                  </a:cubicBezTo>
                  <a:cubicBezTo>
                    <a:pt x="3066" y="58"/>
                    <a:pt x="3206" y="54"/>
                    <a:pt x="3339" y="54"/>
                  </a:cubicBezTo>
                  <a:cubicBezTo>
                    <a:pt x="4212" y="54"/>
                    <a:pt x="4789" y="216"/>
                    <a:pt x="4948" y="539"/>
                  </a:cubicBezTo>
                  <a:cubicBezTo>
                    <a:pt x="5031" y="697"/>
                    <a:pt x="4974" y="880"/>
                    <a:pt x="4816" y="1089"/>
                  </a:cubicBezTo>
                  <a:cubicBezTo>
                    <a:pt x="4790" y="1114"/>
                    <a:pt x="4790" y="1146"/>
                    <a:pt x="4816" y="1146"/>
                  </a:cubicBezTo>
                  <a:lnTo>
                    <a:pt x="4841" y="1146"/>
                  </a:lnTo>
                  <a:cubicBezTo>
                    <a:pt x="5056" y="906"/>
                    <a:pt x="5081" y="697"/>
                    <a:pt x="4999" y="514"/>
                  </a:cubicBezTo>
                  <a:cubicBezTo>
                    <a:pt x="4836" y="182"/>
                    <a:pt x="4211" y="0"/>
                    <a:pt x="327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60"/>
            <p:cNvSpPr/>
            <p:nvPr/>
          </p:nvSpPr>
          <p:spPr>
            <a:xfrm>
              <a:off x="3516967" y="2799871"/>
              <a:ext cx="412096" cy="151819"/>
            </a:xfrm>
            <a:custGeom>
              <a:rect b="b" l="l" r="r" t="t"/>
              <a:pathLst>
                <a:path extrusionOk="0" h="1397" w="3792">
                  <a:moveTo>
                    <a:pt x="3766" y="0"/>
                  </a:moveTo>
                  <a:cubicBezTo>
                    <a:pt x="3766" y="0"/>
                    <a:pt x="3741" y="0"/>
                    <a:pt x="3741" y="25"/>
                  </a:cubicBezTo>
                  <a:cubicBezTo>
                    <a:pt x="3438" y="984"/>
                    <a:pt x="2435" y="1325"/>
                    <a:pt x="1475" y="1325"/>
                  </a:cubicBezTo>
                  <a:cubicBezTo>
                    <a:pt x="1094" y="1325"/>
                    <a:pt x="720" y="1271"/>
                    <a:pt x="399" y="1182"/>
                  </a:cubicBezTo>
                  <a:cubicBezTo>
                    <a:pt x="317" y="1156"/>
                    <a:pt x="241" y="1131"/>
                    <a:pt x="159" y="1081"/>
                  </a:cubicBezTo>
                  <a:cubicBezTo>
                    <a:pt x="83" y="973"/>
                    <a:pt x="57" y="840"/>
                    <a:pt x="108" y="708"/>
                  </a:cubicBezTo>
                  <a:cubicBezTo>
                    <a:pt x="159" y="575"/>
                    <a:pt x="241" y="449"/>
                    <a:pt x="317" y="367"/>
                  </a:cubicBezTo>
                  <a:cubicBezTo>
                    <a:pt x="342" y="341"/>
                    <a:pt x="342" y="316"/>
                    <a:pt x="317" y="316"/>
                  </a:cubicBezTo>
                  <a:lnTo>
                    <a:pt x="291" y="316"/>
                  </a:lnTo>
                  <a:cubicBezTo>
                    <a:pt x="184" y="417"/>
                    <a:pt x="108" y="550"/>
                    <a:pt x="57" y="682"/>
                  </a:cubicBezTo>
                  <a:cubicBezTo>
                    <a:pt x="1" y="840"/>
                    <a:pt x="26" y="998"/>
                    <a:pt x="133" y="1106"/>
                  </a:cubicBezTo>
                  <a:cubicBezTo>
                    <a:pt x="184" y="1182"/>
                    <a:pt x="291" y="1207"/>
                    <a:pt x="399" y="1238"/>
                  </a:cubicBezTo>
                  <a:cubicBezTo>
                    <a:pt x="715" y="1340"/>
                    <a:pt x="1106" y="1396"/>
                    <a:pt x="1479" y="1396"/>
                  </a:cubicBezTo>
                  <a:cubicBezTo>
                    <a:pt x="2477" y="1396"/>
                    <a:pt x="3501" y="1024"/>
                    <a:pt x="3792" y="51"/>
                  </a:cubicBezTo>
                  <a:cubicBezTo>
                    <a:pt x="3792" y="25"/>
                    <a:pt x="3792" y="0"/>
                    <a:pt x="376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4" name="Google Shape;1194;p60"/>
          <p:cNvSpPr txBox="1"/>
          <p:nvPr>
            <p:ph idx="1" type="subTitle"/>
          </p:nvPr>
        </p:nvSpPr>
        <p:spPr>
          <a:xfrm>
            <a:off x="4786500" y="925350"/>
            <a:ext cx="4030500" cy="28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“We </a:t>
            </a:r>
            <a:r>
              <a:rPr lang="en" sz="2200"/>
              <a:t>have passed through the Alps two times… together with friends</a:t>
            </a:r>
            <a:r>
              <a:rPr lang="en" sz="2200"/>
              <a:t>. </a:t>
            </a:r>
            <a:r>
              <a:rPr lang="en" sz="2200">
                <a:highlight>
                  <a:srgbClr val="EAD1DC"/>
                </a:highlight>
              </a:rPr>
              <a:t>It’s much better with them</a:t>
            </a:r>
            <a:r>
              <a:rPr lang="en" sz="2200"/>
              <a:t> because of the joy - we can </a:t>
            </a:r>
            <a:r>
              <a:rPr lang="en" sz="2200"/>
              <a:t>share the emotions, the successes, and the views across the Alps.</a:t>
            </a:r>
            <a:r>
              <a:rPr lang="en" sz="2200"/>
              <a:t>”</a:t>
            </a:r>
            <a:endParaRPr sz="2200"/>
          </a:p>
        </p:txBody>
      </p:sp>
      <p:sp>
        <p:nvSpPr>
          <p:cNvPr id="1195" name="Google Shape;1195;p60"/>
          <p:cNvSpPr txBox="1"/>
          <p:nvPr>
            <p:ph type="title"/>
          </p:nvPr>
        </p:nvSpPr>
        <p:spPr>
          <a:xfrm>
            <a:off x="4786494" y="3611318"/>
            <a:ext cx="4030500" cy="52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—Bettina &amp; Achim </a:t>
            </a:r>
            <a:endParaRPr sz="2400"/>
          </a:p>
        </p:txBody>
      </p:sp>
      <p:cxnSp>
        <p:nvCxnSpPr>
          <p:cNvPr id="1196" name="Google Shape;1196;p60"/>
          <p:cNvCxnSpPr/>
          <p:nvPr/>
        </p:nvCxnSpPr>
        <p:spPr>
          <a:xfrm>
            <a:off x="5080800" y="3519938"/>
            <a:ext cx="3736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1" name="Google Shape;1201;p61"/>
          <p:cNvGrpSpPr/>
          <p:nvPr/>
        </p:nvGrpSpPr>
        <p:grpSpPr>
          <a:xfrm>
            <a:off x="5539095" y="-552915"/>
            <a:ext cx="4713872" cy="4370137"/>
            <a:chOff x="7263770" y="-2014340"/>
            <a:chExt cx="4713872" cy="4370137"/>
          </a:xfrm>
        </p:grpSpPr>
        <p:sp>
          <p:nvSpPr>
            <p:cNvPr id="1202" name="Google Shape;1202;p61"/>
            <p:cNvSpPr/>
            <p:nvPr/>
          </p:nvSpPr>
          <p:spPr>
            <a:xfrm rot="1956692">
              <a:off x="7667058" y="-10259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61"/>
            <p:cNvSpPr/>
            <p:nvPr/>
          </p:nvSpPr>
          <p:spPr>
            <a:xfrm rot="1956692">
              <a:off x="7857558" y="-12164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4" name="Google Shape;1204;p61"/>
          <p:cNvSpPr txBox="1"/>
          <p:nvPr>
            <p:ph idx="1" type="subTitle"/>
          </p:nvPr>
        </p:nvSpPr>
        <p:spPr>
          <a:xfrm>
            <a:off x="713225" y="761738"/>
            <a:ext cx="4030500" cy="28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“Working out with the right people can make the experience more motivating and more enjoyable. Speaking for a broader audience, most people who are newer to the gym might feel less anxiety </a:t>
            </a:r>
            <a:r>
              <a:rPr lang="en" sz="2200">
                <a:highlight>
                  <a:srgbClr val="EAD1DC"/>
                </a:highlight>
              </a:rPr>
              <a:t>working out with someone else</a:t>
            </a:r>
            <a:r>
              <a:rPr lang="en" sz="2200"/>
              <a:t>.”</a:t>
            </a:r>
            <a:endParaRPr sz="2200"/>
          </a:p>
        </p:txBody>
      </p:sp>
      <p:sp>
        <p:nvSpPr>
          <p:cNvPr id="1205" name="Google Shape;1205;p61"/>
          <p:cNvSpPr txBox="1"/>
          <p:nvPr>
            <p:ph type="title"/>
          </p:nvPr>
        </p:nvSpPr>
        <p:spPr>
          <a:xfrm>
            <a:off x="713244" y="3726480"/>
            <a:ext cx="40305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—Rishi</a:t>
            </a:r>
            <a:endParaRPr/>
          </a:p>
        </p:txBody>
      </p:sp>
      <p:pic>
        <p:nvPicPr>
          <p:cNvPr id="1206" name="Google Shape;1206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960" r="1960" t="0"/>
          <a:stretch/>
        </p:blipFill>
        <p:spPr>
          <a:xfrm>
            <a:off x="5394025" y="925350"/>
            <a:ext cx="3315600" cy="3292800"/>
          </a:xfrm>
          <a:prstGeom prst="ellipse">
            <a:avLst/>
          </a:prstGeom>
        </p:spPr>
      </p:pic>
      <p:cxnSp>
        <p:nvCxnSpPr>
          <p:cNvPr id="1207" name="Google Shape;1207;p61"/>
          <p:cNvCxnSpPr/>
          <p:nvPr/>
        </p:nvCxnSpPr>
        <p:spPr>
          <a:xfrm>
            <a:off x="827000" y="3674150"/>
            <a:ext cx="3736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08" name="Google Shape;1208;p61"/>
          <p:cNvGrpSpPr/>
          <p:nvPr/>
        </p:nvGrpSpPr>
        <p:grpSpPr>
          <a:xfrm rot="9749139">
            <a:off x="5145589" y="3012373"/>
            <a:ext cx="1097640" cy="2035943"/>
            <a:chOff x="5566996" y="1098750"/>
            <a:chExt cx="1097803" cy="2036245"/>
          </a:xfrm>
        </p:grpSpPr>
        <p:sp>
          <p:nvSpPr>
            <p:cNvPr id="1209" name="Google Shape;1209;p61"/>
            <p:cNvSpPr/>
            <p:nvPr/>
          </p:nvSpPr>
          <p:spPr>
            <a:xfrm>
              <a:off x="5566996" y="1300816"/>
              <a:ext cx="253429" cy="407403"/>
            </a:xfrm>
            <a:custGeom>
              <a:rect b="b" l="l" r="r" t="t"/>
              <a:pathLst>
                <a:path extrusionOk="0" h="9692" w="6029">
                  <a:moveTo>
                    <a:pt x="3369" y="1"/>
                  </a:moveTo>
                  <a:lnTo>
                    <a:pt x="3027" y="841"/>
                  </a:lnTo>
                  <a:cubicBezTo>
                    <a:pt x="2945" y="1056"/>
                    <a:pt x="2895" y="1290"/>
                    <a:pt x="2920" y="1530"/>
                  </a:cubicBezTo>
                  <a:cubicBezTo>
                    <a:pt x="2945" y="1846"/>
                    <a:pt x="2869" y="2396"/>
                    <a:pt x="2421" y="3027"/>
                  </a:cubicBezTo>
                  <a:cubicBezTo>
                    <a:pt x="2080" y="3501"/>
                    <a:pt x="1789" y="4026"/>
                    <a:pt x="1549" y="4582"/>
                  </a:cubicBezTo>
                  <a:cubicBezTo>
                    <a:pt x="1106" y="5763"/>
                    <a:pt x="342" y="7691"/>
                    <a:pt x="77" y="8373"/>
                  </a:cubicBezTo>
                  <a:cubicBezTo>
                    <a:pt x="1" y="8556"/>
                    <a:pt x="51" y="8739"/>
                    <a:pt x="209" y="8847"/>
                  </a:cubicBezTo>
                  <a:cubicBezTo>
                    <a:pt x="841" y="9346"/>
                    <a:pt x="1549" y="9637"/>
                    <a:pt x="2313" y="9687"/>
                  </a:cubicBezTo>
                  <a:cubicBezTo>
                    <a:pt x="2332" y="9690"/>
                    <a:pt x="2351" y="9691"/>
                    <a:pt x="2369" y="9691"/>
                  </a:cubicBezTo>
                  <a:cubicBezTo>
                    <a:pt x="2534" y="9691"/>
                    <a:pt x="2691" y="9593"/>
                    <a:pt x="2737" y="9428"/>
                  </a:cubicBezTo>
                  <a:lnTo>
                    <a:pt x="4234" y="5637"/>
                  </a:lnTo>
                  <a:cubicBezTo>
                    <a:pt x="4449" y="5081"/>
                    <a:pt x="4582" y="4474"/>
                    <a:pt x="4658" y="3899"/>
                  </a:cubicBezTo>
                  <a:cubicBezTo>
                    <a:pt x="4765" y="3135"/>
                    <a:pt x="5081" y="2686"/>
                    <a:pt x="5315" y="2478"/>
                  </a:cubicBezTo>
                  <a:cubicBezTo>
                    <a:pt x="5473" y="2288"/>
                    <a:pt x="5605" y="2105"/>
                    <a:pt x="5713" y="1871"/>
                  </a:cubicBezTo>
                  <a:lnTo>
                    <a:pt x="6029" y="1056"/>
                  </a:lnTo>
                  <a:lnTo>
                    <a:pt x="4708" y="525"/>
                  </a:lnTo>
                  <a:lnTo>
                    <a:pt x="4658" y="525"/>
                  </a:lnTo>
                  <a:lnTo>
                    <a:pt x="3369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61"/>
            <p:cNvSpPr/>
            <p:nvPr/>
          </p:nvSpPr>
          <p:spPr>
            <a:xfrm>
              <a:off x="5706429" y="1298672"/>
              <a:ext cx="116143" cy="48592"/>
            </a:xfrm>
            <a:custGeom>
              <a:rect b="b" l="l" r="r" t="t"/>
              <a:pathLst>
                <a:path extrusionOk="0" h="1156" w="2763">
                  <a:moveTo>
                    <a:pt x="194" y="0"/>
                  </a:moveTo>
                  <a:cubicBezTo>
                    <a:pt x="109" y="0"/>
                    <a:pt x="58" y="17"/>
                    <a:pt x="52" y="52"/>
                  </a:cubicBezTo>
                  <a:cubicBezTo>
                    <a:pt x="1" y="184"/>
                    <a:pt x="551" y="526"/>
                    <a:pt x="1290" y="816"/>
                  </a:cubicBezTo>
                  <a:cubicBezTo>
                    <a:pt x="1831" y="1031"/>
                    <a:pt x="2317" y="1156"/>
                    <a:pt x="2557" y="1156"/>
                  </a:cubicBezTo>
                  <a:cubicBezTo>
                    <a:pt x="2642" y="1156"/>
                    <a:pt x="2697" y="1140"/>
                    <a:pt x="2712" y="1107"/>
                  </a:cubicBezTo>
                  <a:cubicBezTo>
                    <a:pt x="2762" y="974"/>
                    <a:pt x="2213" y="633"/>
                    <a:pt x="1473" y="342"/>
                  </a:cubicBezTo>
                  <a:cubicBezTo>
                    <a:pt x="929" y="129"/>
                    <a:pt x="430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61"/>
            <p:cNvSpPr/>
            <p:nvPr/>
          </p:nvSpPr>
          <p:spPr>
            <a:xfrm>
              <a:off x="5694239" y="1320741"/>
              <a:ext cx="118497" cy="58765"/>
            </a:xfrm>
            <a:custGeom>
              <a:rect b="b" l="l" r="r" t="t"/>
              <a:pathLst>
                <a:path extrusionOk="0" h="1398" w="2819">
                  <a:moveTo>
                    <a:pt x="158" y="1"/>
                  </a:moveTo>
                  <a:lnTo>
                    <a:pt x="0" y="367"/>
                  </a:lnTo>
                  <a:cubicBezTo>
                    <a:pt x="1397" y="1372"/>
                    <a:pt x="2686" y="1397"/>
                    <a:pt x="2686" y="1397"/>
                  </a:cubicBezTo>
                  <a:lnTo>
                    <a:pt x="2818" y="1056"/>
                  </a:lnTo>
                  <a:cubicBezTo>
                    <a:pt x="1239" y="898"/>
                    <a:pt x="158" y="1"/>
                    <a:pt x="15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61"/>
            <p:cNvSpPr/>
            <p:nvPr/>
          </p:nvSpPr>
          <p:spPr>
            <a:xfrm>
              <a:off x="5589065" y="1590862"/>
              <a:ext cx="117404" cy="59816"/>
            </a:xfrm>
            <a:custGeom>
              <a:rect b="b" l="l" r="r" t="t"/>
              <a:pathLst>
                <a:path extrusionOk="0" h="1423" w="2793">
                  <a:moveTo>
                    <a:pt x="133" y="1"/>
                  </a:moveTo>
                  <a:lnTo>
                    <a:pt x="0" y="367"/>
                  </a:lnTo>
                  <a:cubicBezTo>
                    <a:pt x="1371" y="1366"/>
                    <a:pt x="2660" y="1422"/>
                    <a:pt x="2660" y="1422"/>
                  </a:cubicBezTo>
                  <a:lnTo>
                    <a:pt x="2793" y="1050"/>
                  </a:lnTo>
                  <a:cubicBezTo>
                    <a:pt x="1239" y="892"/>
                    <a:pt x="133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61"/>
            <p:cNvSpPr/>
            <p:nvPr/>
          </p:nvSpPr>
          <p:spPr>
            <a:xfrm>
              <a:off x="5578976" y="1616083"/>
              <a:ext cx="118497" cy="58765"/>
            </a:xfrm>
            <a:custGeom>
              <a:rect b="b" l="l" r="r" t="t"/>
              <a:pathLst>
                <a:path extrusionOk="0" h="1398" w="2819">
                  <a:moveTo>
                    <a:pt x="133" y="1"/>
                  </a:moveTo>
                  <a:lnTo>
                    <a:pt x="0" y="348"/>
                  </a:lnTo>
                  <a:cubicBezTo>
                    <a:pt x="1396" y="1347"/>
                    <a:pt x="2660" y="1397"/>
                    <a:pt x="2660" y="1397"/>
                  </a:cubicBezTo>
                  <a:lnTo>
                    <a:pt x="2818" y="1056"/>
                  </a:lnTo>
                  <a:cubicBezTo>
                    <a:pt x="1239" y="898"/>
                    <a:pt x="133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61"/>
            <p:cNvSpPr/>
            <p:nvPr/>
          </p:nvSpPr>
          <p:spPr>
            <a:xfrm>
              <a:off x="6337262" y="2752897"/>
              <a:ext cx="327537" cy="382098"/>
            </a:xfrm>
            <a:custGeom>
              <a:rect b="b" l="l" r="r" t="t"/>
              <a:pathLst>
                <a:path extrusionOk="0" h="9090" w="7792">
                  <a:moveTo>
                    <a:pt x="2288" y="1"/>
                  </a:moveTo>
                  <a:lnTo>
                    <a:pt x="1157" y="841"/>
                  </a:lnTo>
                  <a:lnTo>
                    <a:pt x="1132" y="866"/>
                  </a:lnTo>
                  <a:lnTo>
                    <a:pt x="1" y="1707"/>
                  </a:lnTo>
                  <a:lnTo>
                    <a:pt x="525" y="2421"/>
                  </a:lnTo>
                  <a:cubicBezTo>
                    <a:pt x="683" y="2604"/>
                    <a:pt x="841" y="2762"/>
                    <a:pt x="1050" y="2894"/>
                  </a:cubicBezTo>
                  <a:cubicBezTo>
                    <a:pt x="1340" y="3052"/>
                    <a:pt x="1764" y="3394"/>
                    <a:pt x="2079" y="4108"/>
                  </a:cubicBezTo>
                  <a:cubicBezTo>
                    <a:pt x="2288" y="4657"/>
                    <a:pt x="2579" y="5182"/>
                    <a:pt x="2945" y="5656"/>
                  </a:cubicBezTo>
                  <a:cubicBezTo>
                    <a:pt x="3710" y="6686"/>
                    <a:pt x="4923" y="8316"/>
                    <a:pt x="5371" y="8922"/>
                  </a:cubicBezTo>
                  <a:cubicBezTo>
                    <a:pt x="5459" y="9032"/>
                    <a:pt x="5577" y="9090"/>
                    <a:pt x="5694" y="9090"/>
                  </a:cubicBezTo>
                  <a:cubicBezTo>
                    <a:pt x="5745" y="9090"/>
                    <a:pt x="5797" y="9078"/>
                    <a:pt x="5845" y="9055"/>
                  </a:cubicBezTo>
                  <a:cubicBezTo>
                    <a:pt x="6578" y="8764"/>
                    <a:pt x="7210" y="8341"/>
                    <a:pt x="7684" y="7709"/>
                  </a:cubicBezTo>
                  <a:cubicBezTo>
                    <a:pt x="7791" y="7551"/>
                    <a:pt x="7791" y="7368"/>
                    <a:pt x="7684" y="7210"/>
                  </a:cubicBezTo>
                  <a:lnTo>
                    <a:pt x="5239" y="3950"/>
                  </a:lnTo>
                  <a:cubicBezTo>
                    <a:pt x="4866" y="3444"/>
                    <a:pt x="4449" y="3027"/>
                    <a:pt x="4000" y="2654"/>
                  </a:cubicBezTo>
                  <a:cubicBezTo>
                    <a:pt x="3394" y="2180"/>
                    <a:pt x="3185" y="1656"/>
                    <a:pt x="3128" y="1340"/>
                  </a:cubicBezTo>
                  <a:cubicBezTo>
                    <a:pt x="3078" y="1132"/>
                    <a:pt x="2970" y="891"/>
                    <a:pt x="2844" y="708"/>
                  </a:cubicBezTo>
                  <a:lnTo>
                    <a:pt x="228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61"/>
            <p:cNvSpPr/>
            <p:nvPr/>
          </p:nvSpPr>
          <p:spPr>
            <a:xfrm>
              <a:off x="6333815" y="2751972"/>
              <a:ext cx="103112" cy="73603"/>
            </a:xfrm>
            <a:custGeom>
              <a:rect b="b" l="l" r="r" t="t"/>
              <a:pathLst>
                <a:path extrusionOk="0" h="1751" w="2453">
                  <a:moveTo>
                    <a:pt x="2310" y="0"/>
                  </a:moveTo>
                  <a:cubicBezTo>
                    <a:pt x="2130" y="0"/>
                    <a:pt x="1624" y="272"/>
                    <a:pt x="1081" y="680"/>
                  </a:cubicBezTo>
                  <a:cubicBezTo>
                    <a:pt x="449" y="1154"/>
                    <a:pt x="1" y="1628"/>
                    <a:pt x="83" y="1729"/>
                  </a:cubicBezTo>
                  <a:cubicBezTo>
                    <a:pt x="93" y="1744"/>
                    <a:pt x="114" y="1751"/>
                    <a:pt x="143" y="1751"/>
                  </a:cubicBezTo>
                  <a:cubicBezTo>
                    <a:pt x="322" y="1751"/>
                    <a:pt x="828" y="1479"/>
                    <a:pt x="1372" y="1071"/>
                  </a:cubicBezTo>
                  <a:cubicBezTo>
                    <a:pt x="2003" y="598"/>
                    <a:pt x="2452" y="124"/>
                    <a:pt x="2370" y="23"/>
                  </a:cubicBezTo>
                  <a:cubicBezTo>
                    <a:pt x="2359" y="8"/>
                    <a:pt x="2339" y="0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61"/>
            <p:cNvSpPr/>
            <p:nvPr/>
          </p:nvSpPr>
          <p:spPr>
            <a:xfrm>
              <a:off x="6349200" y="2769375"/>
              <a:ext cx="107652" cy="85289"/>
            </a:xfrm>
            <a:custGeom>
              <a:rect b="b" l="l" r="r" t="t"/>
              <a:pathLst>
                <a:path extrusionOk="0" h="2029" w="2561">
                  <a:moveTo>
                    <a:pt x="2320" y="0"/>
                  </a:moveTo>
                  <a:cubicBezTo>
                    <a:pt x="1347" y="1264"/>
                    <a:pt x="1" y="1738"/>
                    <a:pt x="1" y="1738"/>
                  </a:cubicBezTo>
                  <a:lnTo>
                    <a:pt x="241" y="2029"/>
                  </a:lnTo>
                  <a:cubicBezTo>
                    <a:pt x="1821" y="1371"/>
                    <a:pt x="2560" y="316"/>
                    <a:pt x="2560" y="316"/>
                  </a:cubicBezTo>
                  <a:lnTo>
                    <a:pt x="232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61"/>
            <p:cNvSpPr/>
            <p:nvPr/>
          </p:nvSpPr>
          <p:spPr>
            <a:xfrm>
              <a:off x="6523187" y="3002841"/>
              <a:ext cx="106307" cy="85289"/>
            </a:xfrm>
            <a:custGeom>
              <a:rect b="b" l="l" r="r" t="t"/>
              <a:pathLst>
                <a:path extrusionOk="0" h="2029" w="2529">
                  <a:moveTo>
                    <a:pt x="2313" y="0"/>
                  </a:moveTo>
                  <a:cubicBezTo>
                    <a:pt x="1340" y="1239"/>
                    <a:pt x="1" y="1713"/>
                    <a:pt x="1" y="1713"/>
                  </a:cubicBezTo>
                  <a:lnTo>
                    <a:pt x="234" y="2029"/>
                  </a:lnTo>
                  <a:cubicBezTo>
                    <a:pt x="1814" y="1372"/>
                    <a:pt x="2528" y="291"/>
                    <a:pt x="2528" y="291"/>
                  </a:cubicBezTo>
                  <a:lnTo>
                    <a:pt x="23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61"/>
            <p:cNvSpPr/>
            <p:nvPr/>
          </p:nvSpPr>
          <p:spPr>
            <a:xfrm>
              <a:off x="6539665" y="3023817"/>
              <a:ext cx="106264" cy="85289"/>
            </a:xfrm>
            <a:custGeom>
              <a:rect b="b" l="l" r="r" t="t"/>
              <a:pathLst>
                <a:path extrusionOk="0" h="2029" w="2528">
                  <a:moveTo>
                    <a:pt x="2294" y="1"/>
                  </a:moveTo>
                  <a:cubicBezTo>
                    <a:pt x="1315" y="1264"/>
                    <a:pt x="0" y="1713"/>
                    <a:pt x="0" y="1713"/>
                  </a:cubicBezTo>
                  <a:lnTo>
                    <a:pt x="241" y="2029"/>
                  </a:lnTo>
                  <a:cubicBezTo>
                    <a:pt x="1820" y="1372"/>
                    <a:pt x="2528" y="316"/>
                    <a:pt x="2528" y="316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61"/>
            <p:cNvSpPr/>
            <p:nvPr/>
          </p:nvSpPr>
          <p:spPr>
            <a:xfrm>
              <a:off x="5749474" y="1098750"/>
              <a:ext cx="861129" cy="1699307"/>
            </a:xfrm>
            <a:custGeom>
              <a:rect b="b" l="l" r="r" t="t"/>
              <a:pathLst>
                <a:path extrusionOk="0" h="40426" w="20486">
                  <a:moveTo>
                    <a:pt x="11823" y="3677"/>
                  </a:moveTo>
                  <a:cubicBezTo>
                    <a:pt x="12189" y="3677"/>
                    <a:pt x="12587" y="3702"/>
                    <a:pt x="12928" y="3753"/>
                  </a:cubicBezTo>
                  <a:lnTo>
                    <a:pt x="13061" y="3753"/>
                  </a:lnTo>
                  <a:cubicBezTo>
                    <a:pt x="13086" y="3860"/>
                    <a:pt x="13086" y="3993"/>
                    <a:pt x="13112" y="4094"/>
                  </a:cubicBezTo>
                  <a:cubicBezTo>
                    <a:pt x="13162" y="5358"/>
                    <a:pt x="12530" y="6621"/>
                    <a:pt x="11481" y="7335"/>
                  </a:cubicBezTo>
                  <a:cubicBezTo>
                    <a:pt x="11066" y="7615"/>
                    <a:pt x="10513" y="7787"/>
                    <a:pt x="9983" y="7787"/>
                  </a:cubicBezTo>
                  <a:cubicBezTo>
                    <a:pt x="9474" y="7787"/>
                    <a:pt x="8986" y="7628"/>
                    <a:pt x="8663" y="7253"/>
                  </a:cubicBezTo>
                  <a:cubicBezTo>
                    <a:pt x="8297" y="6836"/>
                    <a:pt x="8265" y="6337"/>
                    <a:pt x="8322" y="5989"/>
                  </a:cubicBezTo>
                  <a:cubicBezTo>
                    <a:pt x="8398" y="5332"/>
                    <a:pt x="8796" y="4675"/>
                    <a:pt x="9346" y="4309"/>
                  </a:cubicBezTo>
                  <a:cubicBezTo>
                    <a:pt x="10085" y="3809"/>
                    <a:pt x="10982" y="3677"/>
                    <a:pt x="11823" y="3677"/>
                  </a:cubicBezTo>
                  <a:close/>
                  <a:moveTo>
                    <a:pt x="8376" y="0"/>
                  </a:moveTo>
                  <a:cubicBezTo>
                    <a:pt x="5119" y="0"/>
                    <a:pt x="1345" y="1696"/>
                    <a:pt x="51" y="5124"/>
                  </a:cubicBezTo>
                  <a:cubicBezTo>
                    <a:pt x="1" y="5282"/>
                    <a:pt x="83" y="5414"/>
                    <a:pt x="209" y="5465"/>
                  </a:cubicBezTo>
                  <a:cubicBezTo>
                    <a:pt x="242" y="5477"/>
                    <a:pt x="277" y="5484"/>
                    <a:pt x="311" y="5484"/>
                  </a:cubicBezTo>
                  <a:cubicBezTo>
                    <a:pt x="414" y="5484"/>
                    <a:pt x="514" y="5426"/>
                    <a:pt x="557" y="5307"/>
                  </a:cubicBezTo>
                  <a:cubicBezTo>
                    <a:pt x="1747" y="2112"/>
                    <a:pt x="5290" y="525"/>
                    <a:pt x="8364" y="525"/>
                  </a:cubicBezTo>
                  <a:cubicBezTo>
                    <a:pt x="8554" y="525"/>
                    <a:pt x="8743" y="531"/>
                    <a:pt x="8929" y="543"/>
                  </a:cubicBezTo>
                  <a:cubicBezTo>
                    <a:pt x="9845" y="593"/>
                    <a:pt x="10559" y="777"/>
                    <a:pt x="11140" y="1067"/>
                  </a:cubicBezTo>
                  <a:cubicBezTo>
                    <a:pt x="12006" y="1516"/>
                    <a:pt x="12638" y="2306"/>
                    <a:pt x="12928" y="3228"/>
                  </a:cubicBezTo>
                  <a:cubicBezTo>
                    <a:pt x="12564" y="3187"/>
                    <a:pt x="12170" y="3157"/>
                    <a:pt x="11765" y="3157"/>
                  </a:cubicBezTo>
                  <a:cubicBezTo>
                    <a:pt x="10850" y="3157"/>
                    <a:pt x="9878" y="3313"/>
                    <a:pt x="9055" y="3860"/>
                  </a:cubicBezTo>
                  <a:cubicBezTo>
                    <a:pt x="8373" y="4334"/>
                    <a:pt x="7899" y="5124"/>
                    <a:pt x="7791" y="5914"/>
                  </a:cubicBezTo>
                  <a:cubicBezTo>
                    <a:pt x="7716" y="6571"/>
                    <a:pt x="7874" y="7177"/>
                    <a:pt x="8265" y="7601"/>
                  </a:cubicBezTo>
                  <a:cubicBezTo>
                    <a:pt x="8705" y="8103"/>
                    <a:pt x="9330" y="8319"/>
                    <a:pt x="9977" y="8319"/>
                  </a:cubicBezTo>
                  <a:cubicBezTo>
                    <a:pt x="10615" y="8319"/>
                    <a:pt x="11274" y="8110"/>
                    <a:pt x="11797" y="7759"/>
                  </a:cubicBezTo>
                  <a:cubicBezTo>
                    <a:pt x="12979" y="6969"/>
                    <a:pt x="13718" y="5515"/>
                    <a:pt x="13636" y="4069"/>
                  </a:cubicBezTo>
                  <a:cubicBezTo>
                    <a:pt x="13611" y="3993"/>
                    <a:pt x="13611" y="3911"/>
                    <a:pt x="13611" y="3835"/>
                  </a:cubicBezTo>
                  <a:lnTo>
                    <a:pt x="13611" y="3835"/>
                  </a:lnTo>
                  <a:cubicBezTo>
                    <a:pt x="15348" y="4094"/>
                    <a:pt x="17402" y="4783"/>
                    <a:pt x="18432" y="6438"/>
                  </a:cubicBezTo>
                  <a:cubicBezTo>
                    <a:pt x="18798" y="6994"/>
                    <a:pt x="19039" y="7702"/>
                    <a:pt x="19222" y="8675"/>
                  </a:cubicBezTo>
                  <a:cubicBezTo>
                    <a:pt x="19929" y="12624"/>
                    <a:pt x="18849" y="16838"/>
                    <a:pt x="16322" y="19972"/>
                  </a:cubicBezTo>
                  <a:cubicBezTo>
                    <a:pt x="15664" y="20788"/>
                    <a:pt x="14875" y="21552"/>
                    <a:pt x="14142" y="22291"/>
                  </a:cubicBezTo>
                  <a:cubicBezTo>
                    <a:pt x="12587" y="23814"/>
                    <a:pt x="10982" y="25419"/>
                    <a:pt x="10268" y="27529"/>
                  </a:cubicBezTo>
                  <a:cubicBezTo>
                    <a:pt x="9561" y="29583"/>
                    <a:pt x="9794" y="32085"/>
                    <a:pt x="10925" y="34530"/>
                  </a:cubicBezTo>
                  <a:cubicBezTo>
                    <a:pt x="11930" y="36691"/>
                    <a:pt x="13428" y="38530"/>
                    <a:pt x="14900" y="40350"/>
                  </a:cubicBezTo>
                  <a:cubicBezTo>
                    <a:pt x="14957" y="40400"/>
                    <a:pt x="15033" y="40426"/>
                    <a:pt x="15115" y="40426"/>
                  </a:cubicBezTo>
                  <a:cubicBezTo>
                    <a:pt x="15165" y="40426"/>
                    <a:pt x="15216" y="40426"/>
                    <a:pt x="15273" y="40375"/>
                  </a:cubicBezTo>
                  <a:cubicBezTo>
                    <a:pt x="15374" y="40299"/>
                    <a:pt x="15405" y="40110"/>
                    <a:pt x="15298" y="40009"/>
                  </a:cubicBezTo>
                  <a:cubicBezTo>
                    <a:pt x="13851" y="38246"/>
                    <a:pt x="12372" y="36401"/>
                    <a:pt x="11399" y="34297"/>
                  </a:cubicBezTo>
                  <a:cubicBezTo>
                    <a:pt x="10319" y="31978"/>
                    <a:pt x="10110" y="29634"/>
                    <a:pt x="10767" y="27687"/>
                  </a:cubicBezTo>
                  <a:cubicBezTo>
                    <a:pt x="11425" y="25710"/>
                    <a:pt x="12928" y="24237"/>
                    <a:pt x="14508" y="22658"/>
                  </a:cubicBezTo>
                  <a:cubicBezTo>
                    <a:pt x="15273" y="21919"/>
                    <a:pt x="16037" y="21129"/>
                    <a:pt x="16720" y="20314"/>
                  </a:cubicBezTo>
                  <a:cubicBezTo>
                    <a:pt x="19354" y="17079"/>
                    <a:pt x="20485" y="12681"/>
                    <a:pt x="19721" y="8574"/>
                  </a:cubicBezTo>
                  <a:cubicBezTo>
                    <a:pt x="19614" y="7942"/>
                    <a:pt x="19405" y="6969"/>
                    <a:pt x="18881" y="6147"/>
                  </a:cubicBezTo>
                  <a:cubicBezTo>
                    <a:pt x="17933" y="4625"/>
                    <a:pt x="16088" y="3651"/>
                    <a:pt x="13510" y="3279"/>
                  </a:cubicBezTo>
                  <a:cubicBezTo>
                    <a:pt x="13219" y="2148"/>
                    <a:pt x="12429" y="1149"/>
                    <a:pt x="11399" y="619"/>
                  </a:cubicBezTo>
                  <a:cubicBezTo>
                    <a:pt x="10742" y="277"/>
                    <a:pt x="9952" y="69"/>
                    <a:pt x="8954" y="18"/>
                  </a:cubicBezTo>
                  <a:cubicBezTo>
                    <a:pt x="8764" y="6"/>
                    <a:pt x="8571" y="0"/>
                    <a:pt x="83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5"/>
          <p:cNvSpPr txBox="1"/>
          <p:nvPr>
            <p:ph type="title"/>
          </p:nvPr>
        </p:nvSpPr>
        <p:spPr>
          <a:xfrm>
            <a:off x="713225" y="2096600"/>
            <a:ext cx="4212600" cy="8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510" name="Google Shape;510;p35"/>
          <p:cNvSpPr txBox="1"/>
          <p:nvPr>
            <p:ph idx="2" type="title"/>
          </p:nvPr>
        </p:nvSpPr>
        <p:spPr>
          <a:xfrm>
            <a:off x="713225" y="1409411"/>
            <a:ext cx="1652100" cy="8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11" name="Google Shape;511;p35"/>
          <p:cNvSpPr txBox="1"/>
          <p:nvPr>
            <p:ph idx="1" type="subTitle"/>
          </p:nvPr>
        </p:nvSpPr>
        <p:spPr>
          <a:xfrm>
            <a:off x="713225" y="3088745"/>
            <a:ext cx="4212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and Domain of interest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2" name="Google Shape;512;p35"/>
          <p:cNvGrpSpPr/>
          <p:nvPr/>
        </p:nvGrpSpPr>
        <p:grpSpPr>
          <a:xfrm>
            <a:off x="5323616" y="1614128"/>
            <a:ext cx="2675748" cy="2117125"/>
            <a:chOff x="2788170" y="-250855"/>
            <a:chExt cx="2768206" cy="2157910"/>
          </a:xfrm>
        </p:grpSpPr>
        <p:sp>
          <p:nvSpPr>
            <p:cNvPr id="513" name="Google Shape;513;p35"/>
            <p:cNvSpPr/>
            <p:nvPr/>
          </p:nvSpPr>
          <p:spPr>
            <a:xfrm>
              <a:off x="2788170" y="707123"/>
              <a:ext cx="1098753" cy="342047"/>
            </a:xfrm>
            <a:custGeom>
              <a:rect b="b" l="l" r="r" t="t"/>
              <a:pathLst>
                <a:path extrusionOk="0" h="3533" w="11349">
                  <a:moveTo>
                    <a:pt x="11090" y="1"/>
                  </a:moveTo>
                  <a:lnTo>
                    <a:pt x="872" y="108"/>
                  </a:lnTo>
                  <a:cubicBezTo>
                    <a:pt x="607" y="108"/>
                    <a:pt x="399" y="241"/>
                    <a:pt x="291" y="475"/>
                  </a:cubicBezTo>
                  <a:cubicBezTo>
                    <a:pt x="1" y="1189"/>
                    <a:pt x="32" y="1846"/>
                    <a:pt x="399" y="2477"/>
                  </a:cubicBezTo>
                  <a:cubicBezTo>
                    <a:pt x="689" y="3027"/>
                    <a:pt x="1264" y="3375"/>
                    <a:pt x="1871" y="3375"/>
                  </a:cubicBezTo>
                  <a:lnTo>
                    <a:pt x="11349" y="3533"/>
                  </a:lnTo>
                  <a:lnTo>
                    <a:pt x="11349" y="3533"/>
                  </a:lnTo>
                  <a:lnTo>
                    <a:pt x="11090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3318518" y="-249887"/>
              <a:ext cx="1511669" cy="2156941"/>
            </a:xfrm>
            <a:custGeom>
              <a:rect b="b" l="l" r="r" t="t"/>
              <a:pathLst>
                <a:path extrusionOk="0" h="22279" w="15614">
                  <a:moveTo>
                    <a:pt x="7334" y="1"/>
                  </a:moveTo>
                  <a:cubicBezTo>
                    <a:pt x="7207" y="1"/>
                    <a:pt x="7079" y="6"/>
                    <a:pt x="6951" y="16"/>
                  </a:cubicBezTo>
                  <a:cubicBezTo>
                    <a:pt x="2895" y="332"/>
                    <a:pt x="1" y="5570"/>
                    <a:pt x="500" y="11731"/>
                  </a:cubicBezTo>
                  <a:cubicBezTo>
                    <a:pt x="959" y="17671"/>
                    <a:pt x="4433" y="22279"/>
                    <a:pt x="8306" y="22279"/>
                  </a:cubicBezTo>
                  <a:cubicBezTo>
                    <a:pt x="8433" y="22279"/>
                    <a:pt x="8561" y="22274"/>
                    <a:pt x="8689" y="22264"/>
                  </a:cubicBezTo>
                  <a:cubicBezTo>
                    <a:pt x="12745" y="21948"/>
                    <a:pt x="15614" y="16703"/>
                    <a:pt x="15140" y="10574"/>
                  </a:cubicBezTo>
                  <a:cubicBezTo>
                    <a:pt x="14681" y="4609"/>
                    <a:pt x="11213" y="1"/>
                    <a:pt x="733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3479422" y="-247467"/>
              <a:ext cx="1508668" cy="2103209"/>
            </a:xfrm>
            <a:custGeom>
              <a:rect b="b" l="l" r="r" t="t"/>
              <a:pathLst>
                <a:path extrusionOk="0" h="21724" w="15583">
                  <a:moveTo>
                    <a:pt x="7315" y="1"/>
                  </a:moveTo>
                  <a:cubicBezTo>
                    <a:pt x="7184" y="1"/>
                    <a:pt x="7052" y="6"/>
                    <a:pt x="6919" y="16"/>
                  </a:cubicBezTo>
                  <a:cubicBezTo>
                    <a:pt x="2894" y="332"/>
                    <a:pt x="1" y="5438"/>
                    <a:pt x="474" y="11440"/>
                  </a:cubicBezTo>
                  <a:cubicBezTo>
                    <a:pt x="902" y="17224"/>
                    <a:pt x="4371" y="21723"/>
                    <a:pt x="8241" y="21723"/>
                  </a:cubicBezTo>
                  <a:cubicBezTo>
                    <a:pt x="8371" y="21723"/>
                    <a:pt x="8501" y="21718"/>
                    <a:pt x="8632" y="21708"/>
                  </a:cubicBezTo>
                  <a:cubicBezTo>
                    <a:pt x="12688" y="21392"/>
                    <a:pt x="15582" y="16287"/>
                    <a:pt x="15108" y="10284"/>
                  </a:cubicBezTo>
                  <a:cubicBezTo>
                    <a:pt x="14650" y="4477"/>
                    <a:pt x="11211" y="1"/>
                    <a:pt x="731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3499657" y="-250855"/>
              <a:ext cx="1468199" cy="2110567"/>
            </a:xfrm>
            <a:custGeom>
              <a:rect b="b" l="l" r="r" t="t"/>
              <a:pathLst>
                <a:path extrusionOk="0" h="21800" w="15165">
                  <a:moveTo>
                    <a:pt x="7108" y="51"/>
                  </a:moveTo>
                  <a:cubicBezTo>
                    <a:pt x="11007" y="51"/>
                    <a:pt x="14425" y="4550"/>
                    <a:pt x="14874" y="10319"/>
                  </a:cubicBezTo>
                  <a:cubicBezTo>
                    <a:pt x="15083" y="13213"/>
                    <a:pt x="14558" y="15980"/>
                    <a:pt x="13320" y="18135"/>
                  </a:cubicBezTo>
                  <a:cubicBezTo>
                    <a:pt x="12113" y="20296"/>
                    <a:pt x="10375" y="21560"/>
                    <a:pt x="8423" y="21718"/>
                  </a:cubicBezTo>
                  <a:cubicBezTo>
                    <a:pt x="8290" y="21718"/>
                    <a:pt x="8164" y="21743"/>
                    <a:pt x="8031" y="21743"/>
                  </a:cubicBezTo>
                  <a:cubicBezTo>
                    <a:pt x="4132" y="21743"/>
                    <a:pt x="739" y="17219"/>
                    <a:pt x="291" y="11475"/>
                  </a:cubicBezTo>
                  <a:cubicBezTo>
                    <a:pt x="51" y="8581"/>
                    <a:pt x="607" y="5789"/>
                    <a:pt x="1813" y="3634"/>
                  </a:cubicBezTo>
                  <a:cubicBezTo>
                    <a:pt x="3027" y="1498"/>
                    <a:pt x="4764" y="234"/>
                    <a:pt x="6710" y="77"/>
                  </a:cubicBezTo>
                  <a:cubicBezTo>
                    <a:pt x="6843" y="51"/>
                    <a:pt x="6976" y="51"/>
                    <a:pt x="7108" y="51"/>
                  </a:cubicBezTo>
                  <a:close/>
                  <a:moveTo>
                    <a:pt x="7108" y="1"/>
                  </a:moveTo>
                  <a:cubicBezTo>
                    <a:pt x="6976" y="1"/>
                    <a:pt x="6843" y="1"/>
                    <a:pt x="6710" y="26"/>
                  </a:cubicBezTo>
                  <a:cubicBezTo>
                    <a:pt x="4739" y="184"/>
                    <a:pt x="3001" y="1448"/>
                    <a:pt x="1763" y="3602"/>
                  </a:cubicBezTo>
                  <a:cubicBezTo>
                    <a:pt x="550" y="5789"/>
                    <a:pt x="0" y="8581"/>
                    <a:pt x="234" y="11475"/>
                  </a:cubicBezTo>
                  <a:cubicBezTo>
                    <a:pt x="682" y="17244"/>
                    <a:pt x="4107" y="21800"/>
                    <a:pt x="8031" y="21800"/>
                  </a:cubicBezTo>
                  <a:cubicBezTo>
                    <a:pt x="8164" y="21800"/>
                    <a:pt x="8290" y="21768"/>
                    <a:pt x="8423" y="21768"/>
                  </a:cubicBezTo>
                  <a:cubicBezTo>
                    <a:pt x="10400" y="21610"/>
                    <a:pt x="12163" y="20347"/>
                    <a:pt x="13376" y="18167"/>
                  </a:cubicBezTo>
                  <a:cubicBezTo>
                    <a:pt x="14609" y="16006"/>
                    <a:pt x="15165" y="13213"/>
                    <a:pt x="14925" y="10319"/>
                  </a:cubicBezTo>
                  <a:cubicBezTo>
                    <a:pt x="14482" y="4525"/>
                    <a:pt x="11032" y="1"/>
                    <a:pt x="710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4050141" y="107648"/>
              <a:ext cx="756803" cy="1372740"/>
            </a:xfrm>
            <a:custGeom>
              <a:rect b="b" l="l" r="r" t="t"/>
              <a:pathLst>
                <a:path extrusionOk="0" h="14179" w="7817">
                  <a:moveTo>
                    <a:pt x="3493" y="1"/>
                  </a:moveTo>
                  <a:cubicBezTo>
                    <a:pt x="3443" y="1"/>
                    <a:pt x="3393" y="3"/>
                    <a:pt x="3343" y="7"/>
                  </a:cubicBezTo>
                  <a:cubicBezTo>
                    <a:pt x="1372" y="165"/>
                    <a:pt x="1" y="3457"/>
                    <a:pt x="317" y="7355"/>
                  </a:cubicBezTo>
                  <a:cubicBezTo>
                    <a:pt x="600" y="11176"/>
                    <a:pt x="2386" y="14179"/>
                    <a:pt x="4326" y="14179"/>
                  </a:cubicBezTo>
                  <a:cubicBezTo>
                    <a:pt x="4375" y="14179"/>
                    <a:pt x="4425" y="14177"/>
                    <a:pt x="4474" y="14173"/>
                  </a:cubicBezTo>
                  <a:cubicBezTo>
                    <a:pt x="6452" y="14015"/>
                    <a:pt x="7817" y="10698"/>
                    <a:pt x="7501" y="6799"/>
                  </a:cubicBezTo>
                  <a:cubicBezTo>
                    <a:pt x="7224" y="2974"/>
                    <a:pt x="5439" y="1"/>
                    <a:pt x="349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4192748" y="273685"/>
              <a:ext cx="571402" cy="1030499"/>
            </a:xfrm>
            <a:custGeom>
              <a:rect b="b" l="l" r="r" t="t"/>
              <a:pathLst>
                <a:path extrusionOk="0" h="10644" w="5902">
                  <a:moveTo>
                    <a:pt x="2630" y="0"/>
                  </a:moveTo>
                  <a:cubicBezTo>
                    <a:pt x="2596" y="0"/>
                    <a:pt x="2562" y="2"/>
                    <a:pt x="2527" y="4"/>
                  </a:cubicBezTo>
                  <a:cubicBezTo>
                    <a:pt x="1030" y="137"/>
                    <a:pt x="0" y="2607"/>
                    <a:pt x="240" y="5533"/>
                  </a:cubicBezTo>
                  <a:cubicBezTo>
                    <a:pt x="467" y="8402"/>
                    <a:pt x="1794" y="10644"/>
                    <a:pt x="3249" y="10644"/>
                  </a:cubicBezTo>
                  <a:cubicBezTo>
                    <a:pt x="3291" y="10644"/>
                    <a:pt x="3332" y="10642"/>
                    <a:pt x="3374" y="10638"/>
                  </a:cubicBezTo>
                  <a:cubicBezTo>
                    <a:pt x="4872" y="10537"/>
                    <a:pt x="5902" y="8060"/>
                    <a:pt x="5661" y="5109"/>
                  </a:cubicBezTo>
                  <a:cubicBezTo>
                    <a:pt x="5433" y="2232"/>
                    <a:pt x="4094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4384150" y="628219"/>
              <a:ext cx="1108435" cy="339143"/>
            </a:xfrm>
            <a:custGeom>
              <a:rect b="b" l="l" r="r" t="t"/>
              <a:pathLst>
                <a:path extrusionOk="0" h="3503" w="11449">
                  <a:moveTo>
                    <a:pt x="10660" y="1"/>
                  </a:moveTo>
                  <a:lnTo>
                    <a:pt x="974" y="83"/>
                  </a:lnTo>
                  <a:cubicBezTo>
                    <a:pt x="734" y="83"/>
                    <a:pt x="525" y="241"/>
                    <a:pt x="418" y="449"/>
                  </a:cubicBezTo>
                  <a:cubicBezTo>
                    <a:pt x="1" y="1422"/>
                    <a:pt x="235" y="2319"/>
                    <a:pt x="999" y="3160"/>
                  </a:cubicBezTo>
                  <a:cubicBezTo>
                    <a:pt x="1106" y="3267"/>
                    <a:pt x="1264" y="3343"/>
                    <a:pt x="1422" y="3343"/>
                  </a:cubicBezTo>
                  <a:lnTo>
                    <a:pt x="10818" y="3501"/>
                  </a:lnTo>
                  <a:cubicBezTo>
                    <a:pt x="10834" y="3502"/>
                    <a:pt x="10849" y="3503"/>
                    <a:pt x="10864" y="3503"/>
                  </a:cubicBezTo>
                  <a:cubicBezTo>
                    <a:pt x="11212" y="3503"/>
                    <a:pt x="11449" y="3227"/>
                    <a:pt x="11425" y="2869"/>
                  </a:cubicBezTo>
                  <a:lnTo>
                    <a:pt x="11241" y="557"/>
                  </a:lnTo>
                  <a:cubicBezTo>
                    <a:pt x="11216" y="241"/>
                    <a:pt x="10951" y="1"/>
                    <a:pt x="106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5319470" y="628025"/>
              <a:ext cx="236906" cy="339433"/>
            </a:xfrm>
            <a:custGeom>
              <a:rect b="b" l="l" r="r" t="t"/>
              <a:pathLst>
                <a:path extrusionOk="0" h="3506" w="2447">
                  <a:moveTo>
                    <a:pt x="1145" y="0"/>
                  </a:moveTo>
                  <a:cubicBezTo>
                    <a:pt x="1124" y="0"/>
                    <a:pt x="1103" y="1"/>
                    <a:pt x="1081" y="3"/>
                  </a:cubicBezTo>
                  <a:cubicBezTo>
                    <a:pt x="449" y="28"/>
                    <a:pt x="1" y="874"/>
                    <a:pt x="77" y="1848"/>
                  </a:cubicBezTo>
                  <a:cubicBezTo>
                    <a:pt x="156" y="2762"/>
                    <a:pt x="700" y="3506"/>
                    <a:pt x="1306" y="3506"/>
                  </a:cubicBezTo>
                  <a:cubicBezTo>
                    <a:pt x="1328" y="3506"/>
                    <a:pt x="1350" y="3505"/>
                    <a:pt x="1372" y="3503"/>
                  </a:cubicBezTo>
                  <a:cubicBezTo>
                    <a:pt x="2004" y="3452"/>
                    <a:pt x="2446" y="2612"/>
                    <a:pt x="2396" y="1664"/>
                  </a:cubicBezTo>
                  <a:cubicBezTo>
                    <a:pt x="2322" y="717"/>
                    <a:pt x="1776" y="0"/>
                    <a:pt x="114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21" name="Google Shape;521;p35"/>
          <p:cNvCxnSpPr/>
          <p:nvPr/>
        </p:nvCxnSpPr>
        <p:spPr>
          <a:xfrm>
            <a:off x="827000" y="3012550"/>
            <a:ext cx="359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4" name="Google Shape;1224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3435" r="13427" t="0"/>
          <a:stretch/>
        </p:blipFill>
        <p:spPr>
          <a:xfrm>
            <a:off x="987625" y="406325"/>
            <a:ext cx="2830200" cy="2828100"/>
          </a:xfrm>
          <a:prstGeom prst="ellipse">
            <a:avLst/>
          </a:prstGeom>
        </p:spPr>
      </p:pic>
      <p:grpSp>
        <p:nvGrpSpPr>
          <p:cNvPr id="1225" name="Google Shape;1225;p62"/>
          <p:cNvGrpSpPr/>
          <p:nvPr/>
        </p:nvGrpSpPr>
        <p:grpSpPr>
          <a:xfrm>
            <a:off x="8139336" y="3797984"/>
            <a:ext cx="790905" cy="1022934"/>
            <a:chOff x="5389442" y="449961"/>
            <a:chExt cx="808779" cy="1046052"/>
          </a:xfrm>
        </p:grpSpPr>
        <p:sp>
          <p:nvSpPr>
            <p:cNvPr id="1226" name="Google Shape;1226;p62"/>
            <p:cNvSpPr/>
            <p:nvPr/>
          </p:nvSpPr>
          <p:spPr>
            <a:xfrm>
              <a:off x="5389442" y="779643"/>
              <a:ext cx="419009" cy="575801"/>
            </a:xfrm>
            <a:custGeom>
              <a:rect b="b" l="l" r="r" t="t"/>
              <a:pathLst>
                <a:path extrusionOk="0" h="8979" w="6534">
                  <a:moveTo>
                    <a:pt x="3823" y="0"/>
                  </a:moveTo>
                  <a:lnTo>
                    <a:pt x="82" y="7292"/>
                  </a:lnTo>
                  <a:cubicBezTo>
                    <a:pt x="0" y="7475"/>
                    <a:pt x="0" y="7690"/>
                    <a:pt x="133" y="7873"/>
                  </a:cubicBezTo>
                  <a:cubicBezTo>
                    <a:pt x="689" y="8581"/>
                    <a:pt x="1422" y="8954"/>
                    <a:pt x="2319" y="8979"/>
                  </a:cubicBezTo>
                  <a:cubicBezTo>
                    <a:pt x="2527" y="8979"/>
                    <a:pt x="2717" y="8872"/>
                    <a:pt x="2793" y="8688"/>
                  </a:cubicBezTo>
                  <a:lnTo>
                    <a:pt x="6533" y="1397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62"/>
            <p:cNvSpPr/>
            <p:nvPr/>
          </p:nvSpPr>
          <p:spPr>
            <a:xfrm>
              <a:off x="5624407" y="768934"/>
              <a:ext cx="192575" cy="110171"/>
            </a:xfrm>
            <a:custGeom>
              <a:rect b="b" l="l" r="r" t="t"/>
              <a:pathLst>
                <a:path extrusionOk="0" h="1718" w="3003">
                  <a:moveTo>
                    <a:pt x="553" y="1"/>
                  </a:moveTo>
                  <a:cubicBezTo>
                    <a:pt x="352" y="1"/>
                    <a:pt x="208" y="53"/>
                    <a:pt x="159" y="167"/>
                  </a:cubicBezTo>
                  <a:cubicBezTo>
                    <a:pt x="1" y="433"/>
                    <a:pt x="500" y="982"/>
                    <a:pt x="1265" y="1355"/>
                  </a:cubicBezTo>
                  <a:cubicBezTo>
                    <a:pt x="1712" y="1594"/>
                    <a:pt x="2161" y="1718"/>
                    <a:pt x="2474" y="1718"/>
                  </a:cubicBezTo>
                  <a:cubicBezTo>
                    <a:pt x="2674" y="1718"/>
                    <a:pt x="2818" y="1667"/>
                    <a:pt x="2869" y="1564"/>
                  </a:cubicBezTo>
                  <a:cubicBezTo>
                    <a:pt x="3002" y="1273"/>
                    <a:pt x="2528" y="749"/>
                    <a:pt x="1764" y="350"/>
                  </a:cubicBezTo>
                  <a:cubicBezTo>
                    <a:pt x="1314" y="128"/>
                    <a:pt x="865" y="1"/>
                    <a:pt x="55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62"/>
            <p:cNvSpPr/>
            <p:nvPr/>
          </p:nvSpPr>
          <p:spPr>
            <a:xfrm>
              <a:off x="5708736" y="914569"/>
              <a:ext cx="389831" cy="581444"/>
            </a:xfrm>
            <a:custGeom>
              <a:rect b="b" l="l" r="r" t="t"/>
              <a:pathLst>
                <a:path extrusionOk="0" h="9067" w="6079">
                  <a:moveTo>
                    <a:pt x="3267" y="0"/>
                  </a:moveTo>
                  <a:lnTo>
                    <a:pt x="76" y="7557"/>
                  </a:lnTo>
                  <a:cubicBezTo>
                    <a:pt x="0" y="7741"/>
                    <a:pt x="25" y="7955"/>
                    <a:pt x="158" y="8113"/>
                  </a:cubicBezTo>
                  <a:cubicBezTo>
                    <a:pt x="723" y="8749"/>
                    <a:pt x="1424" y="9066"/>
                    <a:pt x="2258" y="9066"/>
                  </a:cubicBezTo>
                  <a:cubicBezTo>
                    <a:pt x="2320" y="9066"/>
                    <a:pt x="2382" y="9065"/>
                    <a:pt x="2445" y="9061"/>
                  </a:cubicBezTo>
                  <a:cubicBezTo>
                    <a:pt x="2635" y="9061"/>
                    <a:pt x="2818" y="8929"/>
                    <a:pt x="2894" y="8745"/>
                  </a:cubicBezTo>
                  <a:lnTo>
                    <a:pt x="6079" y="1188"/>
                  </a:lnTo>
                  <a:lnTo>
                    <a:pt x="326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62"/>
            <p:cNvSpPr/>
            <p:nvPr/>
          </p:nvSpPr>
          <p:spPr>
            <a:xfrm>
              <a:off x="5909713" y="901871"/>
              <a:ext cx="195717" cy="101065"/>
            </a:xfrm>
            <a:custGeom>
              <a:rect b="b" l="l" r="r" t="t"/>
              <a:pathLst>
                <a:path extrusionOk="0" h="1576" w="3052">
                  <a:moveTo>
                    <a:pt x="630" y="1"/>
                  </a:moveTo>
                  <a:cubicBezTo>
                    <a:pt x="365" y="1"/>
                    <a:pt x="180" y="66"/>
                    <a:pt x="133" y="198"/>
                  </a:cubicBezTo>
                  <a:cubicBezTo>
                    <a:pt x="0" y="489"/>
                    <a:pt x="525" y="988"/>
                    <a:pt x="1314" y="1304"/>
                  </a:cubicBezTo>
                  <a:cubicBezTo>
                    <a:pt x="1740" y="1480"/>
                    <a:pt x="2158" y="1576"/>
                    <a:pt x="2467" y="1576"/>
                  </a:cubicBezTo>
                  <a:cubicBezTo>
                    <a:pt x="2712" y="1576"/>
                    <a:pt x="2889" y="1515"/>
                    <a:pt x="2945" y="1386"/>
                  </a:cubicBezTo>
                  <a:cubicBezTo>
                    <a:pt x="3052" y="1096"/>
                    <a:pt x="2528" y="596"/>
                    <a:pt x="1763" y="255"/>
                  </a:cubicBezTo>
                  <a:cubicBezTo>
                    <a:pt x="1341" y="86"/>
                    <a:pt x="934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62"/>
            <p:cNvSpPr/>
            <p:nvPr/>
          </p:nvSpPr>
          <p:spPr>
            <a:xfrm>
              <a:off x="5766259" y="449961"/>
              <a:ext cx="431963" cy="508595"/>
            </a:xfrm>
            <a:custGeom>
              <a:rect b="b" l="l" r="r" t="t"/>
              <a:pathLst>
                <a:path extrusionOk="0" h="7931" w="6736">
                  <a:moveTo>
                    <a:pt x="3165" y="770"/>
                  </a:moveTo>
                  <a:cubicBezTo>
                    <a:pt x="3400" y="770"/>
                    <a:pt x="3661" y="816"/>
                    <a:pt x="3949" y="927"/>
                  </a:cubicBezTo>
                  <a:cubicBezTo>
                    <a:pt x="5213" y="1432"/>
                    <a:pt x="5314" y="2614"/>
                    <a:pt x="4524" y="4535"/>
                  </a:cubicBezTo>
                  <a:cubicBezTo>
                    <a:pt x="4521" y="4543"/>
                    <a:pt x="4517" y="4552"/>
                    <a:pt x="4514" y="4560"/>
                  </a:cubicBezTo>
                  <a:lnTo>
                    <a:pt x="4514" y="4560"/>
                  </a:lnTo>
                  <a:lnTo>
                    <a:pt x="4840" y="3612"/>
                  </a:lnTo>
                  <a:lnTo>
                    <a:pt x="4840" y="3612"/>
                  </a:lnTo>
                  <a:cubicBezTo>
                    <a:pt x="4840" y="3612"/>
                    <a:pt x="4165" y="4325"/>
                    <a:pt x="3176" y="4325"/>
                  </a:cubicBezTo>
                  <a:cubicBezTo>
                    <a:pt x="2948" y="4325"/>
                    <a:pt x="2703" y="4287"/>
                    <a:pt x="2446" y="4193"/>
                  </a:cubicBezTo>
                  <a:cubicBezTo>
                    <a:pt x="1049" y="3694"/>
                    <a:pt x="1473" y="2064"/>
                    <a:pt x="1681" y="1641"/>
                  </a:cubicBezTo>
                  <a:cubicBezTo>
                    <a:pt x="1848" y="1331"/>
                    <a:pt x="2344" y="770"/>
                    <a:pt x="3165" y="770"/>
                  </a:cubicBezTo>
                  <a:close/>
                  <a:moveTo>
                    <a:pt x="2965" y="1"/>
                  </a:moveTo>
                  <a:cubicBezTo>
                    <a:pt x="1308" y="1"/>
                    <a:pt x="841" y="1824"/>
                    <a:pt x="841" y="1824"/>
                  </a:cubicBezTo>
                  <a:cubicBezTo>
                    <a:pt x="841" y="1824"/>
                    <a:pt x="0" y="4061"/>
                    <a:pt x="2155" y="4907"/>
                  </a:cubicBezTo>
                  <a:cubicBezTo>
                    <a:pt x="2155" y="4907"/>
                    <a:pt x="2567" y="5032"/>
                    <a:pt x="3125" y="5032"/>
                  </a:cubicBezTo>
                  <a:cubicBezTo>
                    <a:pt x="3519" y="5032"/>
                    <a:pt x="3986" y="4970"/>
                    <a:pt x="4432" y="4757"/>
                  </a:cubicBezTo>
                  <a:lnTo>
                    <a:pt x="4432" y="4757"/>
                  </a:lnTo>
                  <a:cubicBezTo>
                    <a:pt x="3704" y="6523"/>
                    <a:pt x="3343" y="7618"/>
                    <a:pt x="3343" y="7618"/>
                  </a:cubicBezTo>
                  <a:cubicBezTo>
                    <a:pt x="3511" y="7807"/>
                    <a:pt x="3701" y="7930"/>
                    <a:pt x="3904" y="7930"/>
                  </a:cubicBezTo>
                  <a:cubicBezTo>
                    <a:pt x="3952" y="7930"/>
                    <a:pt x="4001" y="7923"/>
                    <a:pt x="4051" y="7909"/>
                  </a:cubicBezTo>
                  <a:lnTo>
                    <a:pt x="5788" y="3220"/>
                  </a:lnTo>
                  <a:cubicBezTo>
                    <a:pt x="5788" y="3220"/>
                    <a:pt x="6736" y="1325"/>
                    <a:pt x="4158" y="270"/>
                  </a:cubicBezTo>
                  <a:cubicBezTo>
                    <a:pt x="3705" y="79"/>
                    <a:pt x="3309" y="1"/>
                    <a:pt x="2965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62"/>
            <p:cNvSpPr/>
            <p:nvPr/>
          </p:nvSpPr>
          <p:spPr>
            <a:xfrm>
              <a:off x="5691678" y="548269"/>
              <a:ext cx="135437" cy="283700"/>
            </a:xfrm>
            <a:custGeom>
              <a:rect b="b" l="l" r="r" t="t"/>
              <a:pathLst>
                <a:path extrusionOk="0" h="4424" w="2112">
                  <a:moveTo>
                    <a:pt x="2111" y="0"/>
                  </a:moveTo>
                  <a:lnTo>
                    <a:pt x="1" y="4057"/>
                  </a:lnTo>
                  <a:cubicBezTo>
                    <a:pt x="133" y="4265"/>
                    <a:pt x="342" y="4398"/>
                    <a:pt x="633" y="4423"/>
                  </a:cubicBezTo>
                  <a:lnTo>
                    <a:pt x="1922" y="1953"/>
                  </a:lnTo>
                  <a:cubicBezTo>
                    <a:pt x="1922" y="1953"/>
                    <a:pt x="1713" y="1005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62"/>
            <p:cNvSpPr/>
            <p:nvPr/>
          </p:nvSpPr>
          <p:spPr>
            <a:xfrm>
              <a:off x="5536488" y="868461"/>
              <a:ext cx="77851" cy="147429"/>
            </a:xfrm>
            <a:custGeom>
              <a:rect b="b" l="l" r="r" t="t"/>
              <a:pathLst>
                <a:path extrusionOk="0" h="2299" w="1214">
                  <a:moveTo>
                    <a:pt x="1176" y="0"/>
                  </a:moveTo>
                  <a:cubicBezTo>
                    <a:pt x="1168" y="0"/>
                    <a:pt x="1157" y="12"/>
                    <a:pt x="1157" y="12"/>
                  </a:cubicBezTo>
                  <a:lnTo>
                    <a:pt x="1" y="2248"/>
                  </a:lnTo>
                  <a:lnTo>
                    <a:pt x="1" y="2299"/>
                  </a:lnTo>
                  <a:lnTo>
                    <a:pt x="26" y="2299"/>
                  </a:lnTo>
                  <a:cubicBezTo>
                    <a:pt x="26" y="2299"/>
                    <a:pt x="26" y="2274"/>
                    <a:pt x="51" y="2274"/>
                  </a:cubicBezTo>
                  <a:lnTo>
                    <a:pt x="1214" y="37"/>
                  </a:lnTo>
                  <a:cubicBezTo>
                    <a:pt x="1214" y="37"/>
                    <a:pt x="1214" y="12"/>
                    <a:pt x="1182" y="12"/>
                  </a:cubicBezTo>
                  <a:cubicBezTo>
                    <a:pt x="1182" y="3"/>
                    <a:pt x="1179" y="0"/>
                    <a:pt x="117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62"/>
            <p:cNvSpPr/>
            <p:nvPr/>
          </p:nvSpPr>
          <p:spPr>
            <a:xfrm>
              <a:off x="5879316" y="1337685"/>
              <a:ext cx="49058" cy="113826"/>
            </a:xfrm>
            <a:custGeom>
              <a:rect b="b" l="l" r="r" t="t"/>
              <a:pathLst>
                <a:path extrusionOk="0" h="1775" w="765">
                  <a:moveTo>
                    <a:pt x="727" y="0"/>
                  </a:moveTo>
                  <a:cubicBezTo>
                    <a:pt x="719" y="0"/>
                    <a:pt x="708" y="12"/>
                    <a:pt x="708" y="12"/>
                  </a:cubicBezTo>
                  <a:lnTo>
                    <a:pt x="25" y="1724"/>
                  </a:lnTo>
                  <a:cubicBezTo>
                    <a:pt x="0" y="1749"/>
                    <a:pt x="25" y="1774"/>
                    <a:pt x="25" y="1774"/>
                  </a:cubicBezTo>
                  <a:lnTo>
                    <a:pt x="51" y="1774"/>
                  </a:lnTo>
                  <a:lnTo>
                    <a:pt x="51" y="1749"/>
                  </a:lnTo>
                  <a:lnTo>
                    <a:pt x="765" y="37"/>
                  </a:lnTo>
                  <a:cubicBezTo>
                    <a:pt x="765" y="12"/>
                    <a:pt x="765" y="12"/>
                    <a:pt x="733" y="12"/>
                  </a:cubicBezTo>
                  <a:cubicBezTo>
                    <a:pt x="733" y="3"/>
                    <a:pt x="730" y="0"/>
                    <a:pt x="72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4" name="Google Shape;1234;p62"/>
          <p:cNvSpPr/>
          <p:nvPr/>
        </p:nvSpPr>
        <p:spPr>
          <a:xfrm>
            <a:off x="8751553" y="691824"/>
            <a:ext cx="178700" cy="178700"/>
          </a:xfrm>
          <a:custGeom>
            <a:rect b="b" l="l" r="r" t="t"/>
            <a:pathLst>
              <a:path extrusionOk="0" h="2162" w="2162">
                <a:moveTo>
                  <a:pt x="1081" y="0"/>
                </a:moveTo>
                <a:cubicBezTo>
                  <a:pt x="1081" y="923"/>
                  <a:pt x="898" y="1081"/>
                  <a:pt x="1" y="1081"/>
                </a:cubicBezTo>
                <a:cubicBezTo>
                  <a:pt x="898" y="1081"/>
                  <a:pt x="1081" y="1239"/>
                  <a:pt x="1081" y="2161"/>
                </a:cubicBezTo>
                <a:cubicBezTo>
                  <a:pt x="1081" y="1239"/>
                  <a:pt x="1239" y="1081"/>
                  <a:pt x="2162" y="1081"/>
                </a:cubicBezTo>
                <a:cubicBezTo>
                  <a:pt x="1239" y="1081"/>
                  <a:pt x="1081" y="923"/>
                  <a:pt x="1081" y="0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5" name="Google Shape;1235;p6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8228" l="0" r="0" t="8236"/>
          <a:stretch/>
        </p:blipFill>
        <p:spPr>
          <a:xfrm>
            <a:off x="5441643" y="472600"/>
            <a:ext cx="2469000" cy="2467200"/>
          </a:xfrm>
          <a:prstGeom prst="ellipse">
            <a:avLst/>
          </a:prstGeom>
        </p:spPr>
      </p:pic>
      <p:pic>
        <p:nvPicPr>
          <p:cNvPr id="1236" name="Google Shape;1236;p62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1512" r="1512" t="0"/>
          <a:stretch/>
        </p:blipFill>
        <p:spPr>
          <a:xfrm>
            <a:off x="3531724" y="2769375"/>
            <a:ext cx="2179500" cy="2177700"/>
          </a:xfrm>
          <a:prstGeom prst="ellipse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1" name="Google Shape;1241;p63"/>
          <p:cNvGrpSpPr/>
          <p:nvPr/>
        </p:nvGrpSpPr>
        <p:grpSpPr>
          <a:xfrm>
            <a:off x="-260980" y="-539840"/>
            <a:ext cx="4713872" cy="4370137"/>
            <a:chOff x="7263770" y="-2014340"/>
            <a:chExt cx="4713872" cy="4370137"/>
          </a:xfrm>
        </p:grpSpPr>
        <p:sp>
          <p:nvSpPr>
            <p:cNvPr id="1242" name="Google Shape;1242;p63"/>
            <p:cNvSpPr/>
            <p:nvPr/>
          </p:nvSpPr>
          <p:spPr>
            <a:xfrm rot="1956692">
              <a:off x="7667058" y="-10259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63"/>
            <p:cNvSpPr/>
            <p:nvPr/>
          </p:nvSpPr>
          <p:spPr>
            <a:xfrm rot="1956692">
              <a:off x="7857558" y="-12164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44" name="Google Shape;1244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997" l="17666" r="17666" t="0"/>
          <a:stretch/>
        </p:blipFill>
        <p:spPr>
          <a:xfrm>
            <a:off x="713225" y="530800"/>
            <a:ext cx="3960900" cy="3959400"/>
          </a:xfrm>
          <a:prstGeom prst="ellipse">
            <a:avLst/>
          </a:prstGeom>
        </p:spPr>
      </p:pic>
      <p:sp>
        <p:nvSpPr>
          <p:cNvPr id="1245" name="Google Shape;1245;p63"/>
          <p:cNvSpPr/>
          <p:nvPr/>
        </p:nvSpPr>
        <p:spPr>
          <a:xfrm>
            <a:off x="753878" y="4490949"/>
            <a:ext cx="178700" cy="178700"/>
          </a:xfrm>
          <a:custGeom>
            <a:rect b="b" l="l" r="r" t="t"/>
            <a:pathLst>
              <a:path extrusionOk="0" h="2162" w="2162">
                <a:moveTo>
                  <a:pt x="1081" y="0"/>
                </a:moveTo>
                <a:cubicBezTo>
                  <a:pt x="1081" y="923"/>
                  <a:pt x="898" y="1081"/>
                  <a:pt x="1" y="1081"/>
                </a:cubicBezTo>
                <a:cubicBezTo>
                  <a:pt x="898" y="1081"/>
                  <a:pt x="1081" y="1239"/>
                  <a:pt x="1081" y="2161"/>
                </a:cubicBezTo>
                <a:cubicBezTo>
                  <a:pt x="1081" y="1239"/>
                  <a:pt x="1239" y="1081"/>
                  <a:pt x="2162" y="1081"/>
                </a:cubicBezTo>
                <a:cubicBezTo>
                  <a:pt x="1239" y="1081"/>
                  <a:pt x="1081" y="923"/>
                  <a:pt x="1081" y="0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6" name="Google Shape;1246;p63"/>
          <p:cNvGrpSpPr/>
          <p:nvPr/>
        </p:nvGrpSpPr>
        <p:grpSpPr>
          <a:xfrm>
            <a:off x="4991223" y="3249276"/>
            <a:ext cx="677593" cy="459762"/>
            <a:chOff x="5429373" y="3830301"/>
            <a:chExt cx="677593" cy="459762"/>
          </a:xfrm>
        </p:grpSpPr>
        <p:sp>
          <p:nvSpPr>
            <p:cNvPr id="1247" name="Google Shape;1247;p63"/>
            <p:cNvSpPr/>
            <p:nvPr/>
          </p:nvSpPr>
          <p:spPr>
            <a:xfrm>
              <a:off x="5429373" y="3989694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63"/>
            <p:cNvSpPr/>
            <p:nvPr/>
          </p:nvSpPr>
          <p:spPr>
            <a:xfrm>
              <a:off x="5928266" y="3830301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9" name="Google Shape;1249;p63"/>
          <p:cNvGrpSpPr/>
          <p:nvPr/>
        </p:nvGrpSpPr>
        <p:grpSpPr>
          <a:xfrm>
            <a:off x="3757210" y="4136221"/>
            <a:ext cx="1157145" cy="888165"/>
            <a:chOff x="3368625" y="1838417"/>
            <a:chExt cx="1777488" cy="1364309"/>
          </a:xfrm>
        </p:grpSpPr>
        <p:sp>
          <p:nvSpPr>
            <p:cNvPr id="1250" name="Google Shape;1250;p63"/>
            <p:cNvSpPr/>
            <p:nvPr/>
          </p:nvSpPr>
          <p:spPr>
            <a:xfrm>
              <a:off x="4650020" y="2530681"/>
              <a:ext cx="403836" cy="409379"/>
            </a:xfrm>
            <a:custGeom>
              <a:rect b="b" l="l" r="r" t="t"/>
              <a:pathLst>
                <a:path extrusionOk="0" h="3767" w="3716">
                  <a:moveTo>
                    <a:pt x="2528" y="0"/>
                  </a:moveTo>
                  <a:cubicBezTo>
                    <a:pt x="2452" y="2437"/>
                    <a:pt x="1083" y="2747"/>
                    <a:pt x="392" y="2747"/>
                  </a:cubicBezTo>
                  <a:cubicBezTo>
                    <a:pt x="157" y="2747"/>
                    <a:pt x="0" y="2711"/>
                    <a:pt x="0" y="2711"/>
                  </a:cubicBezTo>
                  <a:lnTo>
                    <a:pt x="0" y="2711"/>
                  </a:lnTo>
                  <a:lnTo>
                    <a:pt x="1871" y="3766"/>
                  </a:lnTo>
                  <a:cubicBezTo>
                    <a:pt x="3084" y="3292"/>
                    <a:pt x="3583" y="1870"/>
                    <a:pt x="3583" y="1870"/>
                  </a:cubicBezTo>
                  <a:cubicBezTo>
                    <a:pt x="3716" y="607"/>
                    <a:pt x="2528" y="0"/>
                    <a:pt x="2528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63"/>
            <p:cNvSpPr/>
            <p:nvPr/>
          </p:nvSpPr>
          <p:spPr>
            <a:xfrm>
              <a:off x="4200864" y="1838417"/>
              <a:ext cx="661396" cy="1122613"/>
            </a:xfrm>
            <a:custGeom>
              <a:rect b="b" l="l" r="r" t="t"/>
              <a:pathLst>
                <a:path extrusionOk="0" h="10330" w="6086">
                  <a:moveTo>
                    <a:pt x="3742" y="1"/>
                  </a:moveTo>
                  <a:cubicBezTo>
                    <a:pt x="2320" y="841"/>
                    <a:pt x="1" y="4001"/>
                    <a:pt x="1606" y="7716"/>
                  </a:cubicBezTo>
                  <a:cubicBezTo>
                    <a:pt x="2535" y="9883"/>
                    <a:pt x="3921" y="10329"/>
                    <a:pt x="4905" y="10329"/>
                  </a:cubicBezTo>
                  <a:cubicBezTo>
                    <a:pt x="5594" y="10329"/>
                    <a:pt x="6086" y="10111"/>
                    <a:pt x="6086" y="10111"/>
                  </a:cubicBezTo>
                  <a:cubicBezTo>
                    <a:pt x="6086" y="10111"/>
                    <a:pt x="4001" y="9214"/>
                    <a:pt x="3426" y="6503"/>
                  </a:cubicBezTo>
                  <a:cubicBezTo>
                    <a:pt x="2844" y="3792"/>
                    <a:pt x="5978" y="1555"/>
                    <a:pt x="5978" y="1555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63"/>
            <p:cNvSpPr/>
            <p:nvPr/>
          </p:nvSpPr>
          <p:spPr>
            <a:xfrm>
              <a:off x="4478313" y="1946984"/>
              <a:ext cx="252126" cy="177249"/>
            </a:xfrm>
            <a:custGeom>
              <a:rect b="b" l="l" r="r" t="t"/>
              <a:pathLst>
                <a:path extrusionOk="0" h="1631" w="2320">
                  <a:moveTo>
                    <a:pt x="57" y="0"/>
                  </a:moveTo>
                  <a:cubicBezTo>
                    <a:pt x="26" y="0"/>
                    <a:pt x="26" y="0"/>
                    <a:pt x="1" y="26"/>
                  </a:cubicBezTo>
                  <a:cubicBezTo>
                    <a:pt x="1" y="26"/>
                    <a:pt x="1" y="51"/>
                    <a:pt x="26" y="51"/>
                  </a:cubicBezTo>
                  <a:cubicBezTo>
                    <a:pt x="1031" y="556"/>
                    <a:pt x="2237" y="1631"/>
                    <a:pt x="2269" y="1631"/>
                  </a:cubicBezTo>
                  <a:lnTo>
                    <a:pt x="2294" y="1631"/>
                  </a:lnTo>
                  <a:cubicBezTo>
                    <a:pt x="2320" y="1605"/>
                    <a:pt x="2320" y="1605"/>
                    <a:pt x="2294" y="1580"/>
                  </a:cubicBezTo>
                  <a:cubicBezTo>
                    <a:pt x="2294" y="1580"/>
                    <a:pt x="1056" y="50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63"/>
            <p:cNvSpPr/>
            <p:nvPr/>
          </p:nvSpPr>
          <p:spPr>
            <a:xfrm>
              <a:off x="4521566" y="2138579"/>
              <a:ext cx="128563" cy="92048"/>
            </a:xfrm>
            <a:custGeom>
              <a:rect b="b" l="l" r="r" t="t"/>
              <a:pathLst>
                <a:path extrusionOk="0" h="847" w="1183">
                  <a:moveTo>
                    <a:pt x="51" y="0"/>
                  </a:moveTo>
                  <a:cubicBezTo>
                    <a:pt x="26" y="0"/>
                    <a:pt x="26" y="0"/>
                    <a:pt x="1" y="25"/>
                  </a:cubicBezTo>
                  <a:cubicBezTo>
                    <a:pt x="1" y="25"/>
                    <a:pt x="1" y="57"/>
                    <a:pt x="26" y="57"/>
                  </a:cubicBezTo>
                  <a:lnTo>
                    <a:pt x="1132" y="847"/>
                  </a:lnTo>
                  <a:lnTo>
                    <a:pt x="1157" y="847"/>
                  </a:lnTo>
                  <a:cubicBezTo>
                    <a:pt x="1182" y="815"/>
                    <a:pt x="1182" y="815"/>
                    <a:pt x="1157" y="79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63"/>
            <p:cNvSpPr/>
            <p:nvPr/>
          </p:nvSpPr>
          <p:spPr>
            <a:xfrm>
              <a:off x="4463859" y="2252037"/>
              <a:ext cx="129215" cy="92591"/>
            </a:xfrm>
            <a:custGeom>
              <a:rect b="b" l="l" r="r" t="t"/>
              <a:pathLst>
                <a:path extrusionOk="0" h="852" w="1189">
                  <a:moveTo>
                    <a:pt x="39" y="0"/>
                  </a:moveTo>
                  <a:cubicBezTo>
                    <a:pt x="29" y="0"/>
                    <a:pt x="22" y="11"/>
                    <a:pt x="1" y="11"/>
                  </a:cubicBezTo>
                  <a:cubicBezTo>
                    <a:pt x="1" y="37"/>
                    <a:pt x="1" y="37"/>
                    <a:pt x="33" y="62"/>
                  </a:cubicBezTo>
                  <a:lnTo>
                    <a:pt x="1138" y="852"/>
                  </a:lnTo>
                  <a:lnTo>
                    <a:pt x="1164" y="852"/>
                  </a:lnTo>
                  <a:lnTo>
                    <a:pt x="1164" y="827"/>
                  </a:lnTo>
                  <a:cubicBezTo>
                    <a:pt x="1189" y="827"/>
                    <a:pt x="1189" y="801"/>
                    <a:pt x="1164" y="801"/>
                  </a:cubicBezTo>
                  <a:lnTo>
                    <a:pt x="58" y="11"/>
                  </a:lnTo>
                  <a:cubicBezTo>
                    <a:pt x="49" y="3"/>
                    <a:pt x="44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63"/>
            <p:cNvSpPr/>
            <p:nvPr/>
          </p:nvSpPr>
          <p:spPr>
            <a:xfrm>
              <a:off x="4418541" y="2407769"/>
              <a:ext cx="151928" cy="37167"/>
            </a:xfrm>
            <a:custGeom>
              <a:rect b="b" l="l" r="r" t="t"/>
              <a:pathLst>
                <a:path extrusionOk="0" h="342" w="1398">
                  <a:moveTo>
                    <a:pt x="51" y="0"/>
                  </a:moveTo>
                  <a:cubicBezTo>
                    <a:pt x="26" y="0"/>
                    <a:pt x="1" y="0"/>
                    <a:pt x="1" y="25"/>
                  </a:cubicBezTo>
                  <a:cubicBezTo>
                    <a:pt x="1" y="51"/>
                    <a:pt x="1" y="51"/>
                    <a:pt x="26" y="51"/>
                  </a:cubicBezTo>
                  <a:lnTo>
                    <a:pt x="1366" y="341"/>
                  </a:lnTo>
                  <a:cubicBezTo>
                    <a:pt x="1366" y="341"/>
                    <a:pt x="1397" y="341"/>
                    <a:pt x="1397" y="316"/>
                  </a:cubicBezTo>
                  <a:cubicBezTo>
                    <a:pt x="1397" y="316"/>
                    <a:pt x="1397" y="291"/>
                    <a:pt x="1366" y="291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63"/>
            <p:cNvSpPr/>
            <p:nvPr/>
          </p:nvSpPr>
          <p:spPr>
            <a:xfrm>
              <a:off x="4429626" y="2573934"/>
              <a:ext cx="151819" cy="37167"/>
            </a:xfrm>
            <a:custGeom>
              <a:rect b="b" l="l" r="r" t="t"/>
              <a:pathLst>
                <a:path extrusionOk="0" h="342" w="1397">
                  <a:moveTo>
                    <a:pt x="1371" y="0"/>
                  </a:moveTo>
                  <a:lnTo>
                    <a:pt x="32" y="285"/>
                  </a:lnTo>
                  <a:cubicBezTo>
                    <a:pt x="32" y="285"/>
                    <a:pt x="0" y="285"/>
                    <a:pt x="0" y="316"/>
                  </a:cubicBezTo>
                  <a:cubicBezTo>
                    <a:pt x="32" y="316"/>
                    <a:pt x="32" y="341"/>
                    <a:pt x="57" y="341"/>
                  </a:cubicBezTo>
                  <a:lnTo>
                    <a:pt x="1371" y="51"/>
                  </a:lnTo>
                  <a:cubicBezTo>
                    <a:pt x="1396" y="51"/>
                    <a:pt x="1396" y="25"/>
                    <a:pt x="1396" y="25"/>
                  </a:cubicBezTo>
                  <a:cubicBezTo>
                    <a:pt x="1396" y="0"/>
                    <a:pt x="1396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63"/>
            <p:cNvSpPr/>
            <p:nvPr/>
          </p:nvSpPr>
          <p:spPr>
            <a:xfrm>
              <a:off x="4498200" y="2711192"/>
              <a:ext cx="140951" cy="74334"/>
            </a:xfrm>
            <a:custGeom>
              <a:rect b="b" l="l" r="r" t="t"/>
              <a:pathLst>
                <a:path extrusionOk="0" h="684" w="1297">
                  <a:moveTo>
                    <a:pt x="1239" y="1"/>
                  </a:moveTo>
                  <a:lnTo>
                    <a:pt x="32" y="633"/>
                  </a:lnTo>
                  <a:cubicBezTo>
                    <a:pt x="32" y="658"/>
                    <a:pt x="1" y="658"/>
                    <a:pt x="32" y="683"/>
                  </a:cubicBezTo>
                  <a:lnTo>
                    <a:pt x="58" y="683"/>
                  </a:lnTo>
                  <a:lnTo>
                    <a:pt x="1265" y="51"/>
                  </a:lnTo>
                  <a:cubicBezTo>
                    <a:pt x="1296" y="51"/>
                    <a:pt x="1296" y="26"/>
                    <a:pt x="1265" y="26"/>
                  </a:cubicBezTo>
                  <a:cubicBezTo>
                    <a:pt x="1265" y="1"/>
                    <a:pt x="1239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63"/>
            <p:cNvSpPr/>
            <p:nvPr/>
          </p:nvSpPr>
          <p:spPr>
            <a:xfrm>
              <a:off x="4607419" y="2822476"/>
              <a:ext cx="111392" cy="63249"/>
            </a:xfrm>
            <a:custGeom>
              <a:rect b="b" l="l" r="r" t="t"/>
              <a:pathLst>
                <a:path extrusionOk="0" h="582" w="1025">
                  <a:moveTo>
                    <a:pt x="974" y="1"/>
                  </a:moveTo>
                  <a:lnTo>
                    <a:pt x="26" y="525"/>
                  </a:lnTo>
                  <a:cubicBezTo>
                    <a:pt x="1" y="525"/>
                    <a:pt x="1" y="557"/>
                    <a:pt x="1" y="557"/>
                  </a:cubicBezTo>
                  <a:cubicBezTo>
                    <a:pt x="1" y="582"/>
                    <a:pt x="26" y="582"/>
                    <a:pt x="26" y="582"/>
                  </a:cubicBezTo>
                  <a:lnTo>
                    <a:pt x="51" y="582"/>
                  </a:lnTo>
                  <a:lnTo>
                    <a:pt x="1024" y="51"/>
                  </a:lnTo>
                  <a:lnTo>
                    <a:pt x="1024" y="26"/>
                  </a:lnTo>
                  <a:cubicBezTo>
                    <a:pt x="1024" y="1"/>
                    <a:pt x="999" y="1"/>
                    <a:pt x="97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63"/>
            <p:cNvSpPr/>
            <p:nvPr/>
          </p:nvSpPr>
          <p:spPr>
            <a:xfrm>
              <a:off x="3874728" y="2728362"/>
              <a:ext cx="232238" cy="260385"/>
            </a:xfrm>
            <a:custGeom>
              <a:rect b="b" l="l" r="r" t="t"/>
              <a:pathLst>
                <a:path extrusionOk="0" h="2396" w="2137">
                  <a:moveTo>
                    <a:pt x="1738" y="1"/>
                  </a:moveTo>
                  <a:lnTo>
                    <a:pt x="1" y="475"/>
                  </a:lnTo>
                  <a:lnTo>
                    <a:pt x="790" y="2396"/>
                  </a:lnTo>
                  <a:lnTo>
                    <a:pt x="2136" y="1524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63"/>
            <p:cNvSpPr/>
            <p:nvPr/>
          </p:nvSpPr>
          <p:spPr>
            <a:xfrm>
              <a:off x="3368625" y="2641313"/>
              <a:ext cx="762138" cy="379276"/>
            </a:xfrm>
            <a:custGeom>
              <a:rect b="b" l="l" r="r" t="t"/>
              <a:pathLst>
                <a:path extrusionOk="0" h="3490" w="7013">
                  <a:moveTo>
                    <a:pt x="4428" y="1"/>
                  </a:moveTo>
                  <a:cubicBezTo>
                    <a:pt x="4025" y="1"/>
                    <a:pt x="3565" y="37"/>
                    <a:pt x="3053" y="113"/>
                  </a:cubicBezTo>
                  <a:cubicBezTo>
                    <a:pt x="1" y="587"/>
                    <a:pt x="51" y="2641"/>
                    <a:pt x="51" y="2641"/>
                  </a:cubicBezTo>
                  <a:cubicBezTo>
                    <a:pt x="960" y="3270"/>
                    <a:pt x="1842" y="3489"/>
                    <a:pt x="2630" y="3489"/>
                  </a:cubicBezTo>
                  <a:cubicBezTo>
                    <a:pt x="4445" y="3489"/>
                    <a:pt x="5763" y="2325"/>
                    <a:pt x="5763" y="2325"/>
                  </a:cubicBezTo>
                  <a:cubicBezTo>
                    <a:pt x="7012" y="881"/>
                    <a:pt x="6405" y="1"/>
                    <a:pt x="4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63"/>
            <p:cNvSpPr/>
            <p:nvPr/>
          </p:nvSpPr>
          <p:spPr>
            <a:xfrm>
              <a:off x="3374167" y="2334739"/>
              <a:ext cx="1771946" cy="867987"/>
            </a:xfrm>
            <a:custGeom>
              <a:rect b="b" l="l" r="r" t="t"/>
              <a:pathLst>
                <a:path extrusionOk="0" h="7987" w="16305">
                  <a:moveTo>
                    <a:pt x="13364" y="0"/>
                  </a:moveTo>
                  <a:cubicBezTo>
                    <a:pt x="13281" y="0"/>
                    <a:pt x="13197" y="5"/>
                    <a:pt x="13111" y="15"/>
                  </a:cubicBezTo>
                  <a:cubicBezTo>
                    <a:pt x="11058" y="249"/>
                    <a:pt x="10085" y="1437"/>
                    <a:pt x="6869" y="4305"/>
                  </a:cubicBezTo>
                  <a:cubicBezTo>
                    <a:pt x="5394" y="5613"/>
                    <a:pt x="3837" y="5969"/>
                    <a:pt x="2578" y="5969"/>
                  </a:cubicBezTo>
                  <a:cubicBezTo>
                    <a:pt x="1076" y="5969"/>
                    <a:pt x="0" y="5462"/>
                    <a:pt x="0" y="5462"/>
                  </a:cubicBezTo>
                  <a:lnTo>
                    <a:pt x="0" y="5462"/>
                  </a:lnTo>
                  <a:lnTo>
                    <a:pt x="500" y="7490"/>
                  </a:lnTo>
                  <a:cubicBezTo>
                    <a:pt x="846" y="7846"/>
                    <a:pt x="1554" y="7986"/>
                    <a:pt x="2373" y="7986"/>
                  </a:cubicBezTo>
                  <a:cubicBezTo>
                    <a:pt x="3733" y="7986"/>
                    <a:pt x="5401" y="7600"/>
                    <a:pt x="6237" y="7174"/>
                  </a:cubicBezTo>
                  <a:cubicBezTo>
                    <a:pt x="7583" y="6492"/>
                    <a:pt x="10691" y="3067"/>
                    <a:pt x="12821" y="2252"/>
                  </a:cubicBezTo>
                  <a:cubicBezTo>
                    <a:pt x="13140" y="2132"/>
                    <a:pt x="13419" y="2081"/>
                    <a:pt x="13664" y="2081"/>
                  </a:cubicBezTo>
                  <a:cubicBezTo>
                    <a:pt x="15036" y="2081"/>
                    <a:pt x="15323" y="3673"/>
                    <a:pt x="15323" y="3673"/>
                  </a:cubicBezTo>
                  <a:cubicBezTo>
                    <a:pt x="16304" y="2589"/>
                    <a:pt x="15282" y="0"/>
                    <a:pt x="1336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63"/>
            <p:cNvSpPr/>
            <p:nvPr/>
          </p:nvSpPr>
          <p:spPr>
            <a:xfrm>
              <a:off x="3545766" y="3042870"/>
              <a:ext cx="8368" cy="154645"/>
            </a:xfrm>
            <a:custGeom>
              <a:rect b="b" l="l" r="r" t="t"/>
              <a:pathLst>
                <a:path extrusionOk="0" h="1423" w="77">
                  <a:moveTo>
                    <a:pt x="52" y="1"/>
                  </a:moveTo>
                  <a:cubicBezTo>
                    <a:pt x="26" y="1"/>
                    <a:pt x="1" y="26"/>
                    <a:pt x="1" y="26"/>
                  </a:cubicBezTo>
                  <a:lnTo>
                    <a:pt x="26" y="1397"/>
                  </a:lnTo>
                  <a:cubicBezTo>
                    <a:pt x="26" y="1423"/>
                    <a:pt x="26" y="1423"/>
                    <a:pt x="52" y="1423"/>
                  </a:cubicBezTo>
                  <a:cubicBezTo>
                    <a:pt x="52" y="1423"/>
                    <a:pt x="77" y="1423"/>
                    <a:pt x="77" y="1397"/>
                  </a:cubicBezTo>
                  <a:lnTo>
                    <a:pt x="77" y="26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63"/>
            <p:cNvSpPr/>
            <p:nvPr/>
          </p:nvSpPr>
          <p:spPr>
            <a:xfrm>
              <a:off x="3697586" y="3045696"/>
              <a:ext cx="14562" cy="154536"/>
            </a:xfrm>
            <a:custGeom>
              <a:rect b="b" l="l" r="r" t="t"/>
              <a:pathLst>
                <a:path extrusionOk="0" h="1422" w="134">
                  <a:moveTo>
                    <a:pt x="26" y="0"/>
                  </a:moveTo>
                  <a:cubicBezTo>
                    <a:pt x="0" y="0"/>
                    <a:pt x="0" y="25"/>
                    <a:pt x="0" y="25"/>
                  </a:cubicBezTo>
                  <a:lnTo>
                    <a:pt x="76" y="1397"/>
                  </a:lnTo>
                  <a:cubicBezTo>
                    <a:pt x="76" y="1422"/>
                    <a:pt x="101" y="1422"/>
                    <a:pt x="101" y="1422"/>
                  </a:cubicBezTo>
                  <a:cubicBezTo>
                    <a:pt x="133" y="1422"/>
                    <a:pt x="133" y="1422"/>
                    <a:pt x="133" y="1397"/>
                  </a:cubicBezTo>
                  <a:lnTo>
                    <a:pt x="51" y="25"/>
                  </a:lnTo>
                  <a:cubicBezTo>
                    <a:pt x="51" y="25"/>
                    <a:pt x="51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63"/>
            <p:cNvSpPr/>
            <p:nvPr/>
          </p:nvSpPr>
          <p:spPr>
            <a:xfrm>
              <a:off x="3854840" y="3022982"/>
              <a:ext cx="37167" cy="151819"/>
            </a:xfrm>
            <a:custGeom>
              <a:rect b="b" l="l" r="r" t="t"/>
              <a:pathLst>
                <a:path extrusionOk="0" h="1397" w="342">
                  <a:moveTo>
                    <a:pt x="26" y="1"/>
                  </a:moveTo>
                  <a:cubicBezTo>
                    <a:pt x="0" y="1"/>
                    <a:pt x="0" y="26"/>
                    <a:pt x="0" y="26"/>
                  </a:cubicBezTo>
                  <a:lnTo>
                    <a:pt x="291" y="1365"/>
                  </a:lnTo>
                  <a:cubicBezTo>
                    <a:pt x="291" y="1365"/>
                    <a:pt x="291" y="1397"/>
                    <a:pt x="316" y="1397"/>
                  </a:cubicBezTo>
                  <a:cubicBezTo>
                    <a:pt x="342" y="1365"/>
                    <a:pt x="342" y="1365"/>
                    <a:pt x="342" y="1340"/>
                  </a:cubicBezTo>
                  <a:lnTo>
                    <a:pt x="51" y="26"/>
                  </a:lnTo>
                  <a:cubicBezTo>
                    <a:pt x="51" y="1"/>
                    <a:pt x="26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63"/>
            <p:cNvSpPr/>
            <p:nvPr/>
          </p:nvSpPr>
          <p:spPr>
            <a:xfrm>
              <a:off x="4000357" y="2971470"/>
              <a:ext cx="43361" cy="151928"/>
            </a:xfrm>
            <a:custGeom>
              <a:rect b="b" l="l" r="r" t="t"/>
              <a:pathLst>
                <a:path extrusionOk="0" h="1398" w="399">
                  <a:moveTo>
                    <a:pt x="32" y="1"/>
                  </a:moveTo>
                  <a:cubicBezTo>
                    <a:pt x="32" y="1"/>
                    <a:pt x="1" y="26"/>
                    <a:pt x="1" y="51"/>
                  </a:cubicBezTo>
                  <a:lnTo>
                    <a:pt x="348" y="1366"/>
                  </a:lnTo>
                  <a:lnTo>
                    <a:pt x="374" y="1397"/>
                  </a:lnTo>
                  <a:cubicBezTo>
                    <a:pt x="399" y="1397"/>
                    <a:pt x="399" y="1366"/>
                    <a:pt x="399" y="1340"/>
                  </a:cubicBezTo>
                  <a:lnTo>
                    <a:pt x="83" y="26"/>
                  </a:lnTo>
                  <a:cubicBezTo>
                    <a:pt x="58" y="26"/>
                    <a:pt x="58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63"/>
            <p:cNvSpPr/>
            <p:nvPr/>
          </p:nvSpPr>
          <p:spPr>
            <a:xfrm>
              <a:off x="4141201" y="2871271"/>
              <a:ext cx="42601" cy="149102"/>
            </a:xfrm>
            <a:custGeom>
              <a:rect b="b" l="l" r="r" t="t"/>
              <a:pathLst>
                <a:path extrusionOk="0" h="1372" w="392">
                  <a:moveTo>
                    <a:pt x="25" y="0"/>
                  </a:moveTo>
                  <a:cubicBezTo>
                    <a:pt x="25" y="0"/>
                    <a:pt x="0" y="25"/>
                    <a:pt x="25" y="25"/>
                  </a:cubicBezTo>
                  <a:lnTo>
                    <a:pt x="341" y="1371"/>
                  </a:lnTo>
                  <a:lnTo>
                    <a:pt x="392" y="1371"/>
                  </a:lnTo>
                  <a:lnTo>
                    <a:pt x="392" y="1340"/>
                  </a:lnTo>
                  <a:lnTo>
                    <a:pt x="76" y="25"/>
                  </a:lnTo>
                  <a:cubicBezTo>
                    <a:pt x="76" y="0"/>
                    <a:pt x="5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63"/>
            <p:cNvSpPr/>
            <p:nvPr/>
          </p:nvSpPr>
          <p:spPr>
            <a:xfrm>
              <a:off x="4269547" y="2762704"/>
              <a:ext cx="43361" cy="148450"/>
            </a:xfrm>
            <a:custGeom>
              <a:rect b="b" l="l" r="r" t="t"/>
              <a:pathLst>
                <a:path extrusionOk="0" h="1366" w="399">
                  <a:moveTo>
                    <a:pt x="26" y="1"/>
                  </a:moveTo>
                  <a:cubicBezTo>
                    <a:pt x="1" y="1"/>
                    <a:pt x="1" y="26"/>
                    <a:pt x="1" y="26"/>
                  </a:cubicBezTo>
                  <a:lnTo>
                    <a:pt x="342" y="1366"/>
                  </a:lnTo>
                  <a:lnTo>
                    <a:pt x="367" y="1366"/>
                  </a:lnTo>
                  <a:cubicBezTo>
                    <a:pt x="399" y="1366"/>
                    <a:pt x="399" y="1366"/>
                    <a:pt x="399" y="1340"/>
                  </a:cubicBezTo>
                  <a:lnTo>
                    <a:pt x="51" y="26"/>
                  </a:lnTo>
                  <a:cubicBezTo>
                    <a:pt x="51" y="1"/>
                    <a:pt x="51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63"/>
            <p:cNvSpPr/>
            <p:nvPr/>
          </p:nvSpPr>
          <p:spPr>
            <a:xfrm>
              <a:off x="4412455" y="2639140"/>
              <a:ext cx="46078" cy="149102"/>
            </a:xfrm>
            <a:custGeom>
              <a:rect b="b" l="l" r="r" t="t"/>
              <a:pathLst>
                <a:path extrusionOk="0" h="1372" w="424">
                  <a:moveTo>
                    <a:pt x="32" y="0"/>
                  </a:moveTo>
                  <a:cubicBezTo>
                    <a:pt x="32" y="0"/>
                    <a:pt x="0" y="32"/>
                    <a:pt x="32" y="32"/>
                  </a:cubicBezTo>
                  <a:lnTo>
                    <a:pt x="348" y="1346"/>
                  </a:lnTo>
                  <a:cubicBezTo>
                    <a:pt x="348" y="1372"/>
                    <a:pt x="373" y="1372"/>
                    <a:pt x="373" y="1372"/>
                  </a:cubicBezTo>
                  <a:lnTo>
                    <a:pt x="398" y="1372"/>
                  </a:lnTo>
                  <a:cubicBezTo>
                    <a:pt x="398" y="1372"/>
                    <a:pt x="423" y="1372"/>
                    <a:pt x="398" y="1346"/>
                  </a:cubicBezTo>
                  <a:lnTo>
                    <a:pt x="82" y="32"/>
                  </a:lnTo>
                  <a:cubicBezTo>
                    <a:pt x="82" y="0"/>
                    <a:pt x="57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63"/>
            <p:cNvSpPr/>
            <p:nvPr/>
          </p:nvSpPr>
          <p:spPr>
            <a:xfrm>
              <a:off x="4544279" y="2536115"/>
              <a:ext cx="43361" cy="151928"/>
            </a:xfrm>
            <a:custGeom>
              <a:rect b="b" l="l" r="r" t="t"/>
              <a:pathLst>
                <a:path extrusionOk="0" h="1398" w="399">
                  <a:moveTo>
                    <a:pt x="25" y="1"/>
                  </a:moveTo>
                  <a:cubicBezTo>
                    <a:pt x="25" y="32"/>
                    <a:pt x="0" y="32"/>
                    <a:pt x="0" y="58"/>
                  </a:cubicBezTo>
                  <a:lnTo>
                    <a:pt x="341" y="1372"/>
                  </a:lnTo>
                  <a:lnTo>
                    <a:pt x="367" y="1397"/>
                  </a:lnTo>
                  <a:cubicBezTo>
                    <a:pt x="398" y="1397"/>
                    <a:pt x="398" y="1372"/>
                    <a:pt x="398" y="1347"/>
                  </a:cubicBezTo>
                  <a:lnTo>
                    <a:pt x="82" y="32"/>
                  </a:lnTo>
                  <a:cubicBezTo>
                    <a:pt x="51" y="32"/>
                    <a:pt x="51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63"/>
            <p:cNvSpPr/>
            <p:nvPr/>
          </p:nvSpPr>
          <p:spPr>
            <a:xfrm>
              <a:off x="4693273" y="2446349"/>
              <a:ext cx="42709" cy="150298"/>
            </a:xfrm>
            <a:custGeom>
              <a:rect b="b" l="l" r="r" t="t"/>
              <a:pathLst>
                <a:path extrusionOk="0" h="1383" w="393">
                  <a:moveTo>
                    <a:pt x="43" y="0"/>
                  </a:moveTo>
                  <a:cubicBezTo>
                    <a:pt x="40" y="0"/>
                    <a:pt x="34" y="3"/>
                    <a:pt x="26" y="12"/>
                  </a:cubicBezTo>
                  <a:cubicBezTo>
                    <a:pt x="0" y="12"/>
                    <a:pt x="0" y="12"/>
                    <a:pt x="0" y="37"/>
                  </a:cubicBezTo>
                  <a:lnTo>
                    <a:pt x="342" y="1357"/>
                  </a:lnTo>
                  <a:cubicBezTo>
                    <a:pt x="342" y="1383"/>
                    <a:pt x="342" y="1383"/>
                    <a:pt x="367" y="1383"/>
                  </a:cubicBezTo>
                  <a:cubicBezTo>
                    <a:pt x="392" y="1383"/>
                    <a:pt x="392" y="1357"/>
                    <a:pt x="392" y="1332"/>
                  </a:cubicBezTo>
                  <a:lnTo>
                    <a:pt x="51" y="12"/>
                  </a:lnTo>
                  <a:cubicBezTo>
                    <a:pt x="51" y="12"/>
                    <a:pt x="51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63"/>
            <p:cNvSpPr/>
            <p:nvPr/>
          </p:nvSpPr>
          <p:spPr>
            <a:xfrm>
              <a:off x="4904756" y="2653594"/>
              <a:ext cx="80419" cy="65966"/>
            </a:xfrm>
            <a:custGeom>
              <a:rect b="b" l="l" r="r" t="t"/>
              <a:pathLst>
                <a:path extrusionOk="0" h="607" w="740">
                  <a:moveTo>
                    <a:pt x="0" y="0"/>
                  </a:moveTo>
                  <a:cubicBezTo>
                    <a:pt x="0" y="25"/>
                    <a:pt x="0" y="25"/>
                    <a:pt x="26" y="57"/>
                  </a:cubicBezTo>
                  <a:lnTo>
                    <a:pt x="683" y="607"/>
                  </a:lnTo>
                  <a:lnTo>
                    <a:pt x="740" y="607"/>
                  </a:lnTo>
                  <a:cubicBezTo>
                    <a:pt x="740" y="607"/>
                    <a:pt x="740" y="581"/>
                    <a:pt x="714" y="55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63"/>
            <p:cNvSpPr/>
            <p:nvPr/>
          </p:nvSpPr>
          <p:spPr>
            <a:xfrm>
              <a:off x="4858786" y="2751728"/>
              <a:ext cx="80419" cy="68139"/>
            </a:xfrm>
            <a:custGeom>
              <a:rect b="b" l="l" r="r" t="t"/>
              <a:pathLst>
                <a:path extrusionOk="0" h="627" w="740">
                  <a:moveTo>
                    <a:pt x="31" y="1"/>
                  </a:moveTo>
                  <a:cubicBezTo>
                    <a:pt x="24" y="1"/>
                    <a:pt x="16" y="7"/>
                    <a:pt x="0" y="20"/>
                  </a:cubicBezTo>
                  <a:lnTo>
                    <a:pt x="0" y="45"/>
                  </a:lnTo>
                  <a:lnTo>
                    <a:pt x="689" y="626"/>
                  </a:lnTo>
                  <a:lnTo>
                    <a:pt x="714" y="626"/>
                  </a:lnTo>
                  <a:cubicBezTo>
                    <a:pt x="739" y="601"/>
                    <a:pt x="739" y="576"/>
                    <a:pt x="714" y="576"/>
                  </a:cubicBezTo>
                  <a:lnTo>
                    <a:pt x="57" y="20"/>
                  </a:lnTo>
                  <a:cubicBezTo>
                    <a:pt x="44" y="7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63"/>
            <p:cNvSpPr/>
            <p:nvPr/>
          </p:nvSpPr>
          <p:spPr>
            <a:xfrm>
              <a:off x="4784561" y="2808783"/>
              <a:ext cx="63358" cy="82484"/>
            </a:xfrm>
            <a:custGeom>
              <a:rect b="b" l="l" r="r" t="t"/>
              <a:pathLst>
                <a:path extrusionOk="0" h="759" w="583">
                  <a:moveTo>
                    <a:pt x="39" y="0"/>
                  </a:moveTo>
                  <a:cubicBezTo>
                    <a:pt x="32" y="0"/>
                    <a:pt x="26" y="6"/>
                    <a:pt x="26" y="19"/>
                  </a:cubicBezTo>
                  <a:cubicBezTo>
                    <a:pt x="1" y="19"/>
                    <a:pt x="1" y="51"/>
                    <a:pt x="1" y="51"/>
                  </a:cubicBezTo>
                  <a:lnTo>
                    <a:pt x="525" y="758"/>
                  </a:lnTo>
                  <a:lnTo>
                    <a:pt x="582" y="758"/>
                  </a:lnTo>
                  <a:lnTo>
                    <a:pt x="582" y="733"/>
                  </a:lnTo>
                  <a:lnTo>
                    <a:pt x="51" y="19"/>
                  </a:lnTo>
                  <a:cubicBezTo>
                    <a:pt x="51" y="6"/>
                    <a:pt x="45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63"/>
            <p:cNvSpPr/>
            <p:nvPr/>
          </p:nvSpPr>
          <p:spPr>
            <a:xfrm>
              <a:off x="4862155" y="2410486"/>
              <a:ext cx="31081" cy="151819"/>
            </a:xfrm>
            <a:custGeom>
              <a:rect b="b" l="l" r="r" t="t"/>
              <a:pathLst>
                <a:path extrusionOk="0" h="1397" w="286">
                  <a:moveTo>
                    <a:pt x="260" y="0"/>
                  </a:moveTo>
                  <a:cubicBezTo>
                    <a:pt x="235" y="0"/>
                    <a:pt x="209" y="0"/>
                    <a:pt x="209" y="26"/>
                  </a:cubicBezTo>
                  <a:lnTo>
                    <a:pt x="1" y="1372"/>
                  </a:lnTo>
                  <a:cubicBezTo>
                    <a:pt x="1" y="1397"/>
                    <a:pt x="26" y="1397"/>
                    <a:pt x="26" y="1397"/>
                  </a:cubicBezTo>
                  <a:cubicBezTo>
                    <a:pt x="51" y="1397"/>
                    <a:pt x="51" y="1397"/>
                    <a:pt x="77" y="1372"/>
                  </a:cubicBezTo>
                  <a:lnTo>
                    <a:pt x="260" y="26"/>
                  </a:lnTo>
                  <a:cubicBezTo>
                    <a:pt x="285" y="26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63"/>
            <p:cNvSpPr/>
            <p:nvPr/>
          </p:nvSpPr>
          <p:spPr>
            <a:xfrm>
              <a:off x="4970722" y="2507968"/>
              <a:ext cx="63249" cy="103133"/>
            </a:xfrm>
            <a:custGeom>
              <a:rect b="b" l="l" r="r" t="t"/>
              <a:pathLst>
                <a:path extrusionOk="0" h="949" w="582">
                  <a:moveTo>
                    <a:pt x="550" y="1"/>
                  </a:moveTo>
                  <a:cubicBezTo>
                    <a:pt x="525" y="1"/>
                    <a:pt x="525" y="1"/>
                    <a:pt x="499" y="26"/>
                  </a:cubicBezTo>
                  <a:lnTo>
                    <a:pt x="0" y="892"/>
                  </a:lnTo>
                  <a:lnTo>
                    <a:pt x="0" y="948"/>
                  </a:lnTo>
                  <a:lnTo>
                    <a:pt x="25" y="948"/>
                  </a:lnTo>
                  <a:cubicBezTo>
                    <a:pt x="25" y="948"/>
                    <a:pt x="51" y="948"/>
                    <a:pt x="51" y="923"/>
                  </a:cubicBezTo>
                  <a:lnTo>
                    <a:pt x="550" y="51"/>
                  </a:lnTo>
                  <a:cubicBezTo>
                    <a:pt x="581" y="26"/>
                    <a:pt x="581" y="26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63"/>
            <p:cNvSpPr/>
            <p:nvPr/>
          </p:nvSpPr>
          <p:spPr>
            <a:xfrm>
              <a:off x="3617275" y="2753793"/>
              <a:ext cx="208765" cy="123020"/>
            </a:xfrm>
            <a:custGeom>
              <a:rect b="b" l="l" r="r" t="t"/>
              <a:pathLst>
                <a:path extrusionOk="0" h="1132" w="1921">
                  <a:moveTo>
                    <a:pt x="1213" y="51"/>
                  </a:moveTo>
                  <a:cubicBezTo>
                    <a:pt x="1554" y="51"/>
                    <a:pt x="1788" y="184"/>
                    <a:pt x="1820" y="367"/>
                  </a:cubicBezTo>
                  <a:cubicBezTo>
                    <a:pt x="1845" y="475"/>
                    <a:pt x="1788" y="607"/>
                    <a:pt x="1662" y="740"/>
                  </a:cubicBezTo>
                  <a:cubicBezTo>
                    <a:pt x="1504" y="873"/>
                    <a:pt x="1314" y="974"/>
                    <a:pt x="1081" y="1031"/>
                  </a:cubicBezTo>
                  <a:cubicBezTo>
                    <a:pt x="948" y="1056"/>
                    <a:pt x="815" y="1081"/>
                    <a:pt x="714" y="1081"/>
                  </a:cubicBezTo>
                  <a:cubicBezTo>
                    <a:pt x="367" y="1081"/>
                    <a:pt x="133" y="948"/>
                    <a:pt x="82" y="765"/>
                  </a:cubicBezTo>
                  <a:cubicBezTo>
                    <a:pt x="51" y="658"/>
                    <a:pt x="108" y="525"/>
                    <a:pt x="265" y="399"/>
                  </a:cubicBezTo>
                  <a:cubicBezTo>
                    <a:pt x="398" y="266"/>
                    <a:pt x="607" y="159"/>
                    <a:pt x="840" y="108"/>
                  </a:cubicBezTo>
                  <a:cubicBezTo>
                    <a:pt x="973" y="83"/>
                    <a:pt x="1081" y="51"/>
                    <a:pt x="1213" y="51"/>
                  </a:cubicBezTo>
                  <a:close/>
                  <a:moveTo>
                    <a:pt x="1213" y="1"/>
                  </a:moveTo>
                  <a:cubicBezTo>
                    <a:pt x="1081" y="1"/>
                    <a:pt x="948" y="26"/>
                    <a:pt x="840" y="51"/>
                  </a:cubicBezTo>
                  <a:cubicBezTo>
                    <a:pt x="581" y="108"/>
                    <a:pt x="367" y="209"/>
                    <a:pt x="209" y="342"/>
                  </a:cubicBezTo>
                  <a:cubicBezTo>
                    <a:pt x="51" y="500"/>
                    <a:pt x="0" y="658"/>
                    <a:pt x="25" y="791"/>
                  </a:cubicBezTo>
                  <a:cubicBezTo>
                    <a:pt x="82" y="999"/>
                    <a:pt x="341" y="1132"/>
                    <a:pt x="714" y="1132"/>
                  </a:cubicBezTo>
                  <a:cubicBezTo>
                    <a:pt x="815" y="1132"/>
                    <a:pt x="948" y="1106"/>
                    <a:pt x="1081" y="1081"/>
                  </a:cubicBezTo>
                  <a:cubicBezTo>
                    <a:pt x="1314" y="1031"/>
                    <a:pt x="1554" y="923"/>
                    <a:pt x="1687" y="791"/>
                  </a:cubicBezTo>
                  <a:cubicBezTo>
                    <a:pt x="1845" y="633"/>
                    <a:pt x="1921" y="475"/>
                    <a:pt x="1896" y="342"/>
                  </a:cubicBezTo>
                  <a:cubicBezTo>
                    <a:pt x="1845" y="133"/>
                    <a:pt x="1580" y="1"/>
                    <a:pt x="1213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63"/>
            <p:cNvSpPr/>
            <p:nvPr/>
          </p:nvSpPr>
          <p:spPr>
            <a:xfrm>
              <a:off x="4624590" y="1932530"/>
              <a:ext cx="88679" cy="74986"/>
            </a:xfrm>
            <a:custGeom>
              <a:rect b="b" l="l" r="r" t="t"/>
              <a:pathLst>
                <a:path extrusionOk="0" h="690" w="816">
                  <a:moveTo>
                    <a:pt x="342" y="58"/>
                  </a:moveTo>
                  <a:cubicBezTo>
                    <a:pt x="418" y="58"/>
                    <a:pt x="500" y="83"/>
                    <a:pt x="550" y="133"/>
                  </a:cubicBezTo>
                  <a:cubicBezTo>
                    <a:pt x="632" y="159"/>
                    <a:pt x="708" y="241"/>
                    <a:pt x="733" y="317"/>
                  </a:cubicBezTo>
                  <a:cubicBezTo>
                    <a:pt x="765" y="399"/>
                    <a:pt x="765" y="475"/>
                    <a:pt x="733" y="531"/>
                  </a:cubicBezTo>
                  <a:cubicBezTo>
                    <a:pt x="683" y="582"/>
                    <a:pt x="607" y="607"/>
                    <a:pt x="525" y="607"/>
                  </a:cubicBezTo>
                  <a:cubicBezTo>
                    <a:pt x="449" y="607"/>
                    <a:pt x="367" y="582"/>
                    <a:pt x="291" y="557"/>
                  </a:cubicBezTo>
                  <a:cubicBezTo>
                    <a:pt x="133" y="449"/>
                    <a:pt x="51" y="266"/>
                    <a:pt x="133" y="159"/>
                  </a:cubicBezTo>
                  <a:cubicBezTo>
                    <a:pt x="184" y="83"/>
                    <a:pt x="234" y="58"/>
                    <a:pt x="342" y="58"/>
                  </a:cubicBezTo>
                  <a:close/>
                  <a:moveTo>
                    <a:pt x="342" y="1"/>
                  </a:moveTo>
                  <a:cubicBezTo>
                    <a:pt x="234" y="1"/>
                    <a:pt x="133" y="58"/>
                    <a:pt x="76" y="133"/>
                  </a:cubicBezTo>
                  <a:cubicBezTo>
                    <a:pt x="0" y="266"/>
                    <a:pt x="76" y="475"/>
                    <a:pt x="260" y="607"/>
                  </a:cubicBezTo>
                  <a:cubicBezTo>
                    <a:pt x="342" y="658"/>
                    <a:pt x="449" y="689"/>
                    <a:pt x="525" y="689"/>
                  </a:cubicBezTo>
                  <a:cubicBezTo>
                    <a:pt x="632" y="689"/>
                    <a:pt x="733" y="633"/>
                    <a:pt x="790" y="557"/>
                  </a:cubicBezTo>
                  <a:cubicBezTo>
                    <a:pt x="816" y="475"/>
                    <a:pt x="816" y="399"/>
                    <a:pt x="790" y="291"/>
                  </a:cubicBezTo>
                  <a:cubicBezTo>
                    <a:pt x="765" y="215"/>
                    <a:pt x="683" y="133"/>
                    <a:pt x="607" y="83"/>
                  </a:cubicBezTo>
                  <a:cubicBezTo>
                    <a:pt x="525" y="26"/>
                    <a:pt x="418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63"/>
            <p:cNvSpPr/>
            <p:nvPr/>
          </p:nvSpPr>
          <p:spPr>
            <a:xfrm>
              <a:off x="3440025" y="2689783"/>
              <a:ext cx="552286" cy="167142"/>
            </a:xfrm>
            <a:custGeom>
              <a:rect b="b" l="l" r="r" t="t"/>
              <a:pathLst>
                <a:path extrusionOk="0" h="1538" w="5082">
                  <a:moveTo>
                    <a:pt x="3277" y="0"/>
                  </a:moveTo>
                  <a:cubicBezTo>
                    <a:pt x="3163" y="0"/>
                    <a:pt x="3044" y="3"/>
                    <a:pt x="2920" y="8"/>
                  </a:cubicBezTo>
                  <a:cubicBezTo>
                    <a:pt x="1107" y="116"/>
                    <a:pt x="1" y="1487"/>
                    <a:pt x="1" y="1487"/>
                  </a:cubicBezTo>
                  <a:lnTo>
                    <a:pt x="1" y="1537"/>
                  </a:lnTo>
                  <a:lnTo>
                    <a:pt x="51" y="1537"/>
                  </a:lnTo>
                  <a:cubicBezTo>
                    <a:pt x="51" y="1512"/>
                    <a:pt x="1132" y="166"/>
                    <a:pt x="2920" y="65"/>
                  </a:cubicBezTo>
                  <a:cubicBezTo>
                    <a:pt x="3066" y="58"/>
                    <a:pt x="3206" y="54"/>
                    <a:pt x="3339" y="54"/>
                  </a:cubicBezTo>
                  <a:cubicBezTo>
                    <a:pt x="4212" y="54"/>
                    <a:pt x="4789" y="216"/>
                    <a:pt x="4948" y="539"/>
                  </a:cubicBezTo>
                  <a:cubicBezTo>
                    <a:pt x="5031" y="697"/>
                    <a:pt x="4974" y="880"/>
                    <a:pt x="4816" y="1089"/>
                  </a:cubicBezTo>
                  <a:cubicBezTo>
                    <a:pt x="4790" y="1114"/>
                    <a:pt x="4790" y="1146"/>
                    <a:pt x="4816" y="1146"/>
                  </a:cubicBezTo>
                  <a:lnTo>
                    <a:pt x="4841" y="1146"/>
                  </a:lnTo>
                  <a:cubicBezTo>
                    <a:pt x="5056" y="906"/>
                    <a:pt x="5081" y="697"/>
                    <a:pt x="4999" y="514"/>
                  </a:cubicBezTo>
                  <a:cubicBezTo>
                    <a:pt x="4836" y="182"/>
                    <a:pt x="4211" y="0"/>
                    <a:pt x="327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63"/>
            <p:cNvSpPr/>
            <p:nvPr/>
          </p:nvSpPr>
          <p:spPr>
            <a:xfrm>
              <a:off x="3516967" y="2799871"/>
              <a:ext cx="412096" cy="151819"/>
            </a:xfrm>
            <a:custGeom>
              <a:rect b="b" l="l" r="r" t="t"/>
              <a:pathLst>
                <a:path extrusionOk="0" h="1397" w="3792">
                  <a:moveTo>
                    <a:pt x="3766" y="0"/>
                  </a:moveTo>
                  <a:cubicBezTo>
                    <a:pt x="3766" y="0"/>
                    <a:pt x="3741" y="0"/>
                    <a:pt x="3741" y="25"/>
                  </a:cubicBezTo>
                  <a:cubicBezTo>
                    <a:pt x="3438" y="984"/>
                    <a:pt x="2435" y="1325"/>
                    <a:pt x="1475" y="1325"/>
                  </a:cubicBezTo>
                  <a:cubicBezTo>
                    <a:pt x="1094" y="1325"/>
                    <a:pt x="720" y="1271"/>
                    <a:pt x="399" y="1182"/>
                  </a:cubicBezTo>
                  <a:cubicBezTo>
                    <a:pt x="317" y="1156"/>
                    <a:pt x="241" y="1131"/>
                    <a:pt x="159" y="1081"/>
                  </a:cubicBezTo>
                  <a:cubicBezTo>
                    <a:pt x="83" y="973"/>
                    <a:pt x="57" y="840"/>
                    <a:pt x="108" y="708"/>
                  </a:cubicBezTo>
                  <a:cubicBezTo>
                    <a:pt x="159" y="575"/>
                    <a:pt x="241" y="449"/>
                    <a:pt x="317" y="367"/>
                  </a:cubicBezTo>
                  <a:cubicBezTo>
                    <a:pt x="342" y="341"/>
                    <a:pt x="342" y="316"/>
                    <a:pt x="317" y="316"/>
                  </a:cubicBezTo>
                  <a:lnTo>
                    <a:pt x="291" y="316"/>
                  </a:lnTo>
                  <a:cubicBezTo>
                    <a:pt x="184" y="417"/>
                    <a:pt x="108" y="550"/>
                    <a:pt x="57" y="682"/>
                  </a:cubicBezTo>
                  <a:cubicBezTo>
                    <a:pt x="1" y="840"/>
                    <a:pt x="26" y="998"/>
                    <a:pt x="133" y="1106"/>
                  </a:cubicBezTo>
                  <a:cubicBezTo>
                    <a:pt x="184" y="1182"/>
                    <a:pt x="291" y="1207"/>
                    <a:pt x="399" y="1238"/>
                  </a:cubicBezTo>
                  <a:cubicBezTo>
                    <a:pt x="715" y="1340"/>
                    <a:pt x="1106" y="1396"/>
                    <a:pt x="1479" y="1396"/>
                  </a:cubicBezTo>
                  <a:cubicBezTo>
                    <a:pt x="2477" y="1396"/>
                    <a:pt x="3501" y="1024"/>
                    <a:pt x="3792" y="51"/>
                  </a:cubicBezTo>
                  <a:cubicBezTo>
                    <a:pt x="3792" y="25"/>
                    <a:pt x="3792" y="0"/>
                    <a:pt x="376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80" name="Google Shape;1280;p6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224" y="530059"/>
            <a:ext cx="3960900" cy="3960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1" name="Google Shape;1281;p63"/>
          <p:cNvSpPr txBox="1"/>
          <p:nvPr>
            <p:ph idx="1" type="subTitle"/>
          </p:nvPr>
        </p:nvSpPr>
        <p:spPr>
          <a:xfrm>
            <a:off x="4864625" y="744869"/>
            <a:ext cx="4030500" cy="14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“I think I’m </a:t>
            </a:r>
            <a:r>
              <a:rPr lang="en" sz="2200">
                <a:highlight>
                  <a:srgbClr val="EAD1DC"/>
                </a:highlight>
              </a:rPr>
              <a:t>addicted to running</a:t>
            </a:r>
            <a:r>
              <a:rPr lang="en" sz="2200"/>
              <a:t>. Whenever I stop running, I am absolutely miserable.” </a:t>
            </a:r>
            <a:endParaRPr sz="2200"/>
          </a:p>
        </p:txBody>
      </p:sp>
      <p:sp>
        <p:nvSpPr>
          <p:cNvPr id="1282" name="Google Shape;1282;p63"/>
          <p:cNvSpPr txBox="1"/>
          <p:nvPr>
            <p:ph type="title"/>
          </p:nvPr>
        </p:nvSpPr>
        <p:spPr>
          <a:xfrm>
            <a:off x="4674119" y="2249955"/>
            <a:ext cx="4030500" cy="52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—Sean</a:t>
            </a:r>
            <a:endParaRPr sz="2400"/>
          </a:p>
        </p:txBody>
      </p:sp>
      <p:cxnSp>
        <p:nvCxnSpPr>
          <p:cNvPr id="1283" name="Google Shape;1283;p63"/>
          <p:cNvCxnSpPr/>
          <p:nvPr/>
        </p:nvCxnSpPr>
        <p:spPr>
          <a:xfrm>
            <a:off x="5158925" y="2183375"/>
            <a:ext cx="3736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8" name="Google Shape;1288;p64"/>
          <p:cNvGrpSpPr/>
          <p:nvPr/>
        </p:nvGrpSpPr>
        <p:grpSpPr>
          <a:xfrm>
            <a:off x="5539095" y="-552915"/>
            <a:ext cx="4713872" cy="4370137"/>
            <a:chOff x="7263770" y="-2014340"/>
            <a:chExt cx="4713872" cy="4370137"/>
          </a:xfrm>
        </p:grpSpPr>
        <p:sp>
          <p:nvSpPr>
            <p:cNvPr id="1289" name="Google Shape;1289;p64"/>
            <p:cNvSpPr/>
            <p:nvPr/>
          </p:nvSpPr>
          <p:spPr>
            <a:xfrm rot="1956692">
              <a:off x="7667058" y="-10259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64"/>
            <p:cNvSpPr/>
            <p:nvPr/>
          </p:nvSpPr>
          <p:spPr>
            <a:xfrm rot="1956692">
              <a:off x="7857558" y="-12164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1" name="Google Shape;1291;p64"/>
          <p:cNvSpPr txBox="1"/>
          <p:nvPr>
            <p:ph idx="1" type="subTitle"/>
          </p:nvPr>
        </p:nvSpPr>
        <p:spPr>
          <a:xfrm>
            <a:off x="713225" y="761738"/>
            <a:ext cx="4030500" cy="28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“I feel like people are watching or </a:t>
            </a:r>
            <a:r>
              <a:rPr lang="en" sz="2200">
                <a:highlight>
                  <a:srgbClr val="EAD1DC"/>
                </a:highlight>
              </a:rPr>
              <a:t>judging me</a:t>
            </a:r>
            <a:r>
              <a:rPr lang="en" sz="2200"/>
              <a:t>.”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“[Would I work with a </a:t>
            </a:r>
            <a:r>
              <a:rPr lang="en" sz="2200"/>
              <a:t>trainer</a:t>
            </a:r>
            <a:r>
              <a:rPr lang="en" sz="2200"/>
              <a:t>?] No, I don’t think so… well, maybe.”</a:t>
            </a:r>
            <a:endParaRPr sz="2200"/>
          </a:p>
        </p:txBody>
      </p:sp>
      <p:sp>
        <p:nvSpPr>
          <p:cNvPr id="1292" name="Google Shape;1292;p64"/>
          <p:cNvSpPr txBox="1"/>
          <p:nvPr>
            <p:ph type="title"/>
          </p:nvPr>
        </p:nvSpPr>
        <p:spPr>
          <a:xfrm>
            <a:off x="713244" y="3726480"/>
            <a:ext cx="40305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—Anissa</a:t>
            </a:r>
            <a:endParaRPr/>
          </a:p>
        </p:txBody>
      </p:sp>
      <p:cxnSp>
        <p:nvCxnSpPr>
          <p:cNvPr id="1293" name="Google Shape;1293;p64"/>
          <p:cNvCxnSpPr/>
          <p:nvPr/>
        </p:nvCxnSpPr>
        <p:spPr>
          <a:xfrm>
            <a:off x="827000" y="3674150"/>
            <a:ext cx="3736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94" name="Google Shape;1294;p64"/>
          <p:cNvGrpSpPr/>
          <p:nvPr/>
        </p:nvGrpSpPr>
        <p:grpSpPr>
          <a:xfrm rot="9749139">
            <a:off x="5145589" y="3012373"/>
            <a:ext cx="1097640" cy="2035943"/>
            <a:chOff x="5566996" y="1098750"/>
            <a:chExt cx="1097803" cy="2036245"/>
          </a:xfrm>
        </p:grpSpPr>
        <p:sp>
          <p:nvSpPr>
            <p:cNvPr id="1295" name="Google Shape;1295;p64"/>
            <p:cNvSpPr/>
            <p:nvPr/>
          </p:nvSpPr>
          <p:spPr>
            <a:xfrm>
              <a:off x="5566996" y="1300816"/>
              <a:ext cx="253429" cy="407403"/>
            </a:xfrm>
            <a:custGeom>
              <a:rect b="b" l="l" r="r" t="t"/>
              <a:pathLst>
                <a:path extrusionOk="0" h="9692" w="6029">
                  <a:moveTo>
                    <a:pt x="3369" y="1"/>
                  </a:moveTo>
                  <a:lnTo>
                    <a:pt x="3027" y="841"/>
                  </a:lnTo>
                  <a:cubicBezTo>
                    <a:pt x="2945" y="1056"/>
                    <a:pt x="2895" y="1290"/>
                    <a:pt x="2920" y="1530"/>
                  </a:cubicBezTo>
                  <a:cubicBezTo>
                    <a:pt x="2945" y="1846"/>
                    <a:pt x="2869" y="2396"/>
                    <a:pt x="2421" y="3027"/>
                  </a:cubicBezTo>
                  <a:cubicBezTo>
                    <a:pt x="2080" y="3501"/>
                    <a:pt x="1789" y="4026"/>
                    <a:pt x="1549" y="4582"/>
                  </a:cubicBezTo>
                  <a:cubicBezTo>
                    <a:pt x="1106" y="5763"/>
                    <a:pt x="342" y="7691"/>
                    <a:pt x="77" y="8373"/>
                  </a:cubicBezTo>
                  <a:cubicBezTo>
                    <a:pt x="1" y="8556"/>
                    <a:pt x="51" y="8739"/>
                    <a:pt x="209" y="8847"/>
                  </a:cubicBezTo>
                  <a:cubicBezTo>
                    <a:pt x="841" y="9346"/>
                    <a:pt x="1549" y="9637"/>
                    <a:pt x="2313" y="9687"/>
                  </a:cubicBezTo>
                  <a:cubicBezTo>
                    <a:pt x="2332" y="9690"/>
                    <a:pt x="2351" y="9691"/>
                    <a:pt x="2369" y="9691"/>
                  </a:cubicBezTo>
                  <a:cubicBezTo>
                    <a:pt x="2534" y="9691"/>
                    <a:pt x="2691" y="9593"/>
                    <a:pt x="2737" y="9428"/>
                  </a:cubicBezTo>
                  <a:lnTo>
                    <a:pt x="4234" y="5637"/>
                  </a:lnTo>
                  <a:cubicBezTo>
                    <a:pt x="4449" y="5081"/>
                    <a:pt x="4582" y="4474"/>
                    <a:pt x="4658" y="3899"/>
                  </a:cubicBezTo>
                  <a:cubicBezTo>
                    <a:pt x="4765" y="3135"/>
                    <a:pt x="5081" y="2686"/>
                    <a:pt x="5315" y="2478"/>
                  </a:cubicBezTo>
                  <a:cubicBezTo>
                    <a:pt x="5473" y="2288"/>
                    <a:pt x="5605" y="2105"/>
                    <a:pt x="5713" y="1871"/>
                  </a:cubicBezTo>
                  <a:lnTo>
                    <a:pt x="6029" y="1056"/>
                  </a:lnTo>
                  <a:lnTo>
                    <a:pt x="4708" y="525"/>
                  </a:lnTo>
                  <a:lnTo>
                    <a:pt x="4658" y="525"/>
                  </a:lnTo>
                  <a:lnTo>
                    <a:pt x="3369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64"/>
            <p:cNvSpPr/>
            <p:nvPr/>
          </p:nvSpPr>
          <p:spPr>
            <a:xfrm>
              <a:off x="5706429" y="1298672"/>
              <a:ext cx="116143" cy="48592"/>
            </a:xfrm>
            <a:custGeom>
              <a:rect b="b" l="l" r="r" t="t"/>
              <a:pathLst>
                <a:path extrusionOk="0" h="1156" w="2763">
                  <a:moveTo>
                    <a:pt x="194" y="0"/>
                  </a:moveTo>
                  <a:cubicBezTo>
                    <a:pt x="109" y="0"/>
                    <a:pt x="58" y="17"/>
                    <a:pt x="52" y="52"/>
                  </a:cubicBezTo>
                  <a:cubicBezTo>
                    <a:pt x="1" y="184"/>
                    <a:pt x="551" y="526"/>
                    <a:pt x="1290" y="816"/>
                  </a:cubicBezTo>
                  <a:cubicBezTo>
                    <a:pt x="1831" y="1031"/>
                    <a:pt x="2317" y="1156"/>
                    <a:pt x="2557" y="1156"/>
                  </a:cubicBezTo>
                  <a:cubicBezTo>
                    <a:pt x="2642" y="1156"/>
                    <a:pt x="2697" y="1140"/>
                    <a:pt x="2712" y="1107"/>
                  </a:cubicBezTo>
                  <a:cubicBezTo>
                    <a:pt x="2762" y="974"/>
                    <a:pt x="2213" y="633"/>
                    <a:pt x="1473" y="342"/>
                  </a:cubicBezTo>
                  <a:cubicBezTo>
                    <a:pt x="929" y="129"/>
                    <a:pt x="430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64"/>
            <p:cNvSpPr/>
            <p:nvPr/>
          </p:nvSpPr>
          <p:spPr>
            <a:xfrm>
              <a:off x="5694239" y="1320741"/>
              <a:ext cx="118497" cy="58765"/>
            </a:xfrm>
            <a:custGeom>
              <a:rect b="b" l="l" r="r" t="t"/>
              <a:pathLst>
                <a:path extrusionOk="0" h="1398" w="2819">
                  <a:moveTo>
                    <a:pt x="158" y="1"/>
                  </a:moveTo>
                  <a:lnTo>
                    <a:pt x="0" y="367"/>
                  </a:lnTo>
                  <a:cubicBezTo>
                    <a:pt x="1397" y="1372"/>
                    <a:pt x="2686" y="1397"/>
                    <a:pt x="2686" y="1397"/>
                  </a:cubicBezTo>
                  <a:lnTo>
                    <a:pt x="2818" y="1056"/>
                  </a:lnTo>
                  <a:cubicBezTo>
                    <a:pt x="1239" y="898"/>
                    <a:pt x="158" y="1"/>
                    <a:pt x="15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64"/>
            <p:cNvSpPr/>
            <p:nvPr/>
          </p:nvSpPr>
          <p:spPr>
            <a:xfrm>
              <a:off x="5589065" y="1590862"/>
              <a:ext cx="117404" cy="59816"/>
            </a:xfrm>
            <a:custGeom>
              <a:rect b="b" l="l" r="r" t="t"/>
              <a:pathLst>
                <a:path extrusionOk="0" h="1423" w="2793">
                  <a:moveTo>
                    <a:pt x="133" y="1"/>
                  </a:moveTo>
                  <a:lnTo>
                    <a:pt x="0" y="367"/>
                  </a:lnTo>
                  <a:cubicBezTo>
                    <a:pt x="1371" y="1366"/>
                    <a:pt x="2660" y="1422"/>
                    <a:pt x="2660" y="1422"/>
                  </a:cubicBezTo>
                  <a:lnTo>
                    <a:pt x="2793" y="1050"/>
                  </a:lnTo>
                  <a:cubicBezTo>
                    <a:pt x="1239" y="892"/>
                    <a:pt x="133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64"/>
            <p:cNvSpPr/>
            <p:nvPr/>
          </p:nvSpPr>
          <p:spPr>
            <a:xfrm>
              <a:off x="5578976" y="1616083"/>
              <a:ext cx="118497" cy="58765"/>
            </a:xfrm>
            <a:custGeom>
              <a:rect b="b" l="l" r="r" t="t"/>
              <a:pathLst>
                <a:path extrusionOk="0" h="1398" w="2819">
                  <a:moveTo>
                    <a:pt x="133" y="1"/>
                  </a:moveTo>
                  <a:lnTo>
                    <a:pt x="0" y="348"/>
                  </a:lnTo>
                  <a:cubicBezTo>
                    <a:pt x="1396" y="1347"/>
                    <a:pt x="2660" y="1397"/>
                    <a:pt x="2660" y="1397"/>
                  </a:cubicBezTo>
                  <a:lnTo>
                    <a:pt x="2818" y="1056"/>
                  </a:lnTo>
                  <a:cubicBezTo>
                    <a:pt x="1239" y="898"/>
                    <a:pt x="133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64"/>
            <p:cNvSpPr/>
            <p:nvPr/>
          </p:nvSpPr>
          <p:spPr>
            <a:xfrm>
              <a:off x="6337262" y="2752897"/>
              <a:ext cx="327537" cy="382098"/>
            </a:xfrm>
            <a:custGeom>
              <a:rect b="b" l="l" r="r" t="t"/>
              <a:pathLst>
                <a:path extrusionOk="0" h="9090" w="7792">
                  <a:moveTo>
                    <a:pt x="2288" y="1"/>
                  </a:moveTo>
                  <a:lnTo>
                    <a:pt x="1157" y="841"/>
                  </a:lnTo>
                  <a:lnTo>
                    <a:pt x="1132" y="866"/>
                  </a:lnTo>
                  <a:lnTo>
                    <a:pt x="1" y="1707"/>
                  </a:lnTo>
                  <a:lnTo>
                    <a:pt x="525" y="2421"/>
                  </a:lnTo>
                  <a:cubicBezTo>
                    <a:pt x="683" y="2604"/>
                    <a:pt x="841" y="2762"/>
                    <a:pt x="1050" y="2894"/>
                  </a:cubicBezTo>
                  <a:cubicBezTo>
                    <a:pt x="1340" y="3052"/>
                    <a:pt x="1764" y="3394"/>
                    <a:pt x="2079" y="4108"/>
                  </a:cubicBezTo>
                  <a:cubicBezTo>
                    <a:pt x="2288" y="4657"/>
                    <a:pt x="2579" y="5182"/>
                    <a:pt x="2945" y="5656"/>
                  </a:cubicBezTo>
                  <a:cubicBezTo>
                    <a:pt x="3710" y="6686"/>
                    <a:pt x="4923" y="8316"/>
                    <a:pt x="5371" y="8922"/>
                  </a:cubicBezTo>
                  <a:cubicBezTo>
                    <a:pt x="5459" y="9032"/>
                    <a:pt x="5577" y="9090"/>
                    <a:pt x="5694" y="9090"/>
                  </a:cubicBezTo>
                  <a:cubicBezTo>
                    <a:pt x="5745" y="9090"/>
                    <a:pt x="5797" y="9078"/>
                    <a:pt x="5845" y="9055"/>
                  </a:cubicBezTo>
                  <a:cubicBezTo>
                    <a:pt x="6578" y="8764"/>
                    <a:pt x="7210" y="8341"/>
                    <a:pt x="7684" y="7709"/>
                  </a:cubicBezTo>
                  <a:cubicBezTo>
                    <a:pt x="7791" y="7551"/>
                    <a:pt x="7791" y="7368"/>
                    <a:pt x="7684" y="7210"/>
                  </a:cubicBezTo>
                  <a:lnTo>
                    <a:pt x="5239" y="3950"/>
                  </a:lnTo>
                  <a:cubicBezTo>
                    <a:pt x="4866" y="3444"/>
                    <a:pt x="4449" y="3027"/>
                    <a:pt x="4000" y="2654"/>
                  </a:cubicBezTo>
                  <a:cubicBezTo>
                    <a:pt x="3394" y="2180"/>
                    <a:pt x="3185" y="1656"/>
                    <a:pt x="3128" y="1340"/>
                  </a:cubicBezTo>
                  <a:cubicBezTo>
                    <a:pt x="3078" y="1132"/>
                    <a:pt x="2970" y="891"/>
                    <a:pt x="2844" y="708"/>
                  </a:cubicBezTo>
                  <a:lnTo>
                    <a:pt x="228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64"/>
            <p:cNvSpPr/>
            <p:nvPr/>
          </p:nvSpPr>
          <p:spPr>
            <a:xfrm>
              <a:off x="6333815" y="2751972"/>
              <a:ext cx="103112" cy="73603"/>
            </a:xfrm>
            <a:custGeom>
              <a:rect b="b" l="l" r="r" t="t"/>
              <a:pathLst>
                <a:path extrusionOk="0" h="1751" w="2453">
                  <a:moveTo>
                    <a:pt x="2310" y="0"/>
                  </a:moveTo>
                  <a:cubicBezTo>
                    <a:pt x="2130" y="0"/>
                    <a:pt x="1624" y="272"/>
                    <a:pt x="1081" y="680"/>
                  </a:cubicBezTo>
                  <a:cubicBezTo>
                    <a:pt x="449" y="1154"/>
                    <a:pt x="1" y="1628"/>
                    <a:pt x="83" y="1729"/>
                  </a:cubicBezTo>
                  <a:cubicBezTo>
                    <a:pt x="93" y="1744"/>
                    <a:pt x="114" y="1751"/>
                    <a:pt x="143" y="1751"/>
                  </a:cubicBezTo>
                  <a:cubicBezTo>
                    <a:pt x="322" y="1751"/>
                    <a:pt x="828" y="1479"/>
                    <a:pt x="1372" y="1071"/>
                  </a:cubicBezTo>
                  <a:cubicBezTo>
                    <a:pt x="2003" y="598"/>
                    <a:pt x="2452" y="124"/>
                    <a:pt x="2370" y="23"/>
                  </a:cubicBezTo>
                  <a:cubicBezTo>
                    <a:pt x="2359" y="8"/>
                    <a:pt x="2339" y="0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64"/>
            <p:cNvSpPr/>
            <p:nvPr/>
          </p:nvSpPr>
          <p:spPr>
            <a:xfrm>
              <a:off x="6349200" y="2769375"/>
              <a:ext cx="107652" cy="85289"/>
            </a:xfrm>
            <a:custGeom>
              <a:rect b="b" l="l" r="r" t="t"/>
              <a:pathLst>
                <a:path extrusionOk="0" h="2029" w="2561">
                  <a:moveTo>
                    <a:pt x="2320" y="0"/>
                  </a:moveTo>
                  <a:cubicBezTo>
                    <a:pt x="1347" y="1264"/>
                    <a:pt x="1" y="1738"/>
                    <a:pt x="1" y="1738"/>
                  </a:cubicBezTo>
                  <a:lnTo>
                    <a:pt x="241" y="2029"/>
                  </a:lnTo>
                  <a:cubicBezTo>
                    <a:pt x="1821" y="1371"/>
                    <a:pt x="2560" y="316"/>
                    <a:pt x="2560" y="316"/>
                  </a:cubicBezTo>
                  <a:lnTo>
                    <a:pt x="232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64"/>
            <p:cNvSpPr/>
            <p:nvPr/>
          </p:nvSpPr>
          <p:spPr>
            <a:xfrm>
              <a:off x="6523187" y="3002841"/>
              <a:ext cx="106307" cy="85289"/>
            </a:xfrm>
            <a:custGeom>
              <a:rect b="b" l="l" r="r" t="t"/>
              <a:pathLst>
                <a:path extrusionOk="0" h="2029" w="2529">
                  <a:moveTo>
                    <a:pt x="2313" y="0"/>
                  </a:moveTo>
                  <a:cubicBezTo>
                    <a:pt x="1340" y="1239"/>
                    <a:pt x="1" y="1713"/>
                    <a:pt x="1" y="1713"/>
                  </a:cubicBezTo>
                  <a:lnTo>
                    <a:pt x="234" y="2029"/>
                  </a:lnTo>
                  <a:cubicBezTo>
                    <a:pt x="1814" y="1372"/>
                    <a:pt x="2528" y="291"/>
                    <a:pt x="2528" y="291"/>
                  </a:cubicBezTo>
                  <a:lnTo>
                    <a:pt x="23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64"/>
            <p:cNvSpPr/>
            <p:nvPr/>
          </p:nvSpPr>
          <p:spPr>
            <a:xfrm>
              <a:off x="6539665" y="3023817"/>
              <a:ext cx="106264" cy="85289"/>
            </a:xfrm>
            <a:custGeom>
              <a:rect b="b" l="l" r="r" t="t"/>
              <a:pathLst>
                <a:path extrusionOk="0" h="2029" w="2528">
                  <a:moveTo>
                    <a:pt x="2294" y="1"/>
                  </a:moveTo>
                  <a:cubicBezTo>
                    <a:pt x="1315" y="1264"/>
                    <a:pt x="0" y="1713"/>
                    <a:pt x="0" y="1713"/>
                  </a:cubicBezTo>
                  <a:lnTo>
                    <a:pt x="241" y="2029"/>
                  </a:lnTo>
                  <a:cubicBezTo>
                    <a:pt x="1820" y="1372"/>
                    <a:pt x="2528" y="316"/>
                    <a:pt x="2528" y="316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64"/>
            <p:cNvSpPr/>
            <p:nvPr/>
          </p:nvSpPr>
          <p:spPr>
            <a:xfrm>
              <a:off x="5749474" y="1098750"/>
              <a:ext cx="861129" cy="1699307"/>
            </a:xfrm>
            <a:custGeom>
              <a:rect b="b" l="l" r="r" t="t"/>
              <a:pathLst>
                <a:path extrusionOk="0" h="40426" w="20486">
                  <a:moveTo>
                    <a:pt x="11823" y="3677"/>
                  </a:moveTo>
                  <a:cubicBezTo>
                    <a:pt x="12189" y="3677"/>
                    <a:pt x="12587" y="3702"/>
                    <a:pt x="12928" y="3753"/>
                  </a:cubicBezTo>
                  <a:lnTo>
                    <a:pt x="13061" y="3753"/>
                  </a:lnTo>
                  <a:cubicBezTo>
                    <a:pt x="13086" y="3860"/>
                    <a:pt x="13086" y="3993"/>
                    <a:pt x="13112" y="4094"/>
                  </a:cubicBezTo>
                  <a:cubicBezTo>
                    <a:pt x="13162" y="5358"/>
                    <a:pt x="12530" y="6621"/>
                    <a:pt x="11481" y="7335"/>
                  </a:cubicBezTo>
                  <a:cubicBezTo>
                    <a:pt x="11066" y="7615"/>
                    <a:pt x="10513" y="7787"/>
                    <a:pt x="9983" y="7787"/>
                  </a:cubicBezTo>
                  <a:cubicBezTo>
                    <a:pt x="9474" y="7787"/>
                    <a:pt x="8986" y="7628"/>
                    <a:pt x="8663" y="7253"/>
                  </a:cubicBezTo>
                  <a:cubicBezTo>
                    <a:pt x="8297" y="6836"/>
                    <a:pt x="8265" y="6337"/>
                    <a:pt x="8322" y="5989"/>
                  </a:cubicBezTo>
                  <a:cubicBezTo>
                    <a:pt x="8398" y="5332"/>
                    <a:pt x="8796" y="4675"/>
                    <a:pt x="9346" y="4309"/>
                  </a:cubicBezTo>
                  <a:cubicBezTo>
                    <a:pt x="10085" y="3809"/>
                    <a:pt x="10982" y="3677"/>
                    <a:pt x="11823" y="3677"/>
                  </a:cubicBezTo>
                  <a:close/>
                  <a:moveTo>
                    <a:pt x="8376" y="0"/>
                  </a:moveTo>
                  <a:cubicBezTo>
                    <a:pt x="5119" y="0"/>
                    <a:pt x="1345" y="1696"/>
                    <a:pt x="51" y="5124"/>
                  </a:cubicBezTo>
                  <a:cubicBezTo>
                    <a:pt x="1" y="5282"/>
                    <a:pt x="83" y="5414"/>
                    <a:pt x="209" y="5465"/>
                  </a:cubicBezTo>
                  <a:cubicBezTo>
                    <a:pt x="242" y="5477"/>
                    <a:pt x="277" y="5484"/>
                    <a:pt x="311" y="5484"/>
                  </a:cubicBezTo>
                  <a:cubicBezTo>
                    <a:pt x="414" y="5484"/>
                    <a:pt x="514" y="5426"/>
                    <a:pt x="557" y="5307"/>
                  </a:cubicBezTo>
                  <a:cubicBezTo>
                    <a:pt x="1747" y="2112"/>
                    <a:pt x="5290" y="525"/>
                    <a:pt x="8364" y="525"/>
                  </a:cubicBezTo>
                  <a:cubicBezTo>
                    <a:pt x="8554" y="525"/>
                    <a:pt x="8743" y="531"/>
                    <a:pt x="8929" y="543"/>
                  </a:cubicBezTo>
                  <a:cubicBezTo>
                    <a:pt x="9845" y="593"/>
                    <a:pt x="10559" y="777"/>
                    <a:pt x="11140" y="1067"/>
                  </a:cubicBezTo>
                  <a:cubicBezTo>
                    <a:pt x="12006" y="1516"/>
                    <a:pt x="12638" y="2306"/>
                    <a:pt x="12928" y="3228"/>
                  </a:cubicBezTo>
                  <a:cubicBezTo>
                    <a:pt x="12564" y="3187"/>
                    <a:pt x="12170" y="3157"/>
                    <a:pt x="11765" y="3157"/>
                  </a:cubicBezTo>
                  <a:cubicBezTo>
                    <a:pt x="10850" y="3157"/>
                    <a:pt x="9878" y="3313"/>
                    <a:pt x="9055" y="3860"/>
                  </a:cubicBezTo>
                  <a:cubicBezTo>
                    <a:pt x="8373" y="4334"/>
                    <a:pt x="7899" y="5124"/>
                    <a:pt x="7791" y="5914"/>
                  </a:cubicBezTo>
                  <a:cubicBezTo>
                    <a:pt x="7716" y="6571"/>
                    <a:pt x="7874" y="7177"/>
                    <a:pt x="8265" y="7601"/>
                  </a:cubicBezTo>
                  <a:cubicBezTo>
                    <a:pt x="8705" y="8103"/>
                    <a:pt x="9330" y="8319"/>
                    <a:pt x="9977" y="8319"/>
                  </a:cubicBezTo>
                  <a:cubicBezTo>
                    <a:pt x="10615" y="8319"/>
                    <a:pt x="11274" y="8110"/>
                    <a:pt x="11797" y="7759"/>
                  </a:cubicBezTo>
                  <a:cubicBezTo>
                    <a:pt x="12979" y="6969"/>
                    <a:pt x="13718" y="5515"/>
                    <a:pt x="13636" y="4069"/>
                  </a:cubicBezTo>
                  <a:cubicBezTo>
                    <a:pt x="13611" y="3993"/>
                    <a:pt x="13611" y="3911"/>
                    <a:pt x="13611" y="3835"/>
                  </a:cubicBezTo>
                  <a:lnTo>
                    <a:pt x="13611" y="3835"/>
                  </a:lnTo>
                  <a:cubicBezTo>
                    <a:pt x="15348" y="4094"/>
                    <a:pt x="17402" y="4783"/>
                    <a:pt x="18432" y="6438"/>
                  </a:cubicBezTo>
                  <a:cubicBezTo>
                    <a:pt x="18798" y="6994"/>
                    <a:pt x="19039" y="7702"/>
                    <a:pt x="19222" y="8675"/>
                  </a:cubicBezTo>
                  <a:cubicBezTo>
                    <a:pt x="19929" y="12624"/>
                    <a:pt x="18849" y="16838"/>
                    <a:pt x="16322" y="19972"/>
                  </a:cubicBezTo>
                  <a:cubicBezTo>
                    <a:pt x="15664" y="20788"/>
                    <a:pt x="14875" y="21552"/>
                    <a:pt x="14142" y="22291"/>
                  </a:cubicBezTo>
                  <a:cubicBezTo>
                    <a:pt x="12587" y="23814"/>
                    <a:pt x="10982" y="25419"/>
                    <a:pt x="10268" y="27529"/>
                  </a:cubicBezTo>
                  <a:cubicBezTo>
                    <a:pt x="9561" y="29583"/>
                    <a:pt x="9794" y="32085"/>
                    <a:pt x="10925" y="34530"/>
                  </a:cubicBezTo>
                  <a:cubicBezTo>
                    <a:pt x="11930" y="36691"/>
                    <a:pt x="13428" y="38530"/>
                    <a:pt x="14900" y="40350"/>
                  </a:cubicBezTo>
                  <a:cubicBezTo>
                    <a:pt x="14957" y="40400"/>
                    <a:pt x="15033" y="40426"/>
                    <a:pt x="15115" y="40426"/>
                  </a:cubicBezTo>
                  <a:cubicBezTo>
                    <a:pt x="15165" y="40426"/>
                    <a:pt x="15216" y="40426"/>
                    <a:pt x="15273" y="40375"/>
                  </a:cubicBezTo>
                  <a:cubicBezTo>
                    <a:pt x="15374" y="40299"/>
                    <a:pt x="15405" y="40110"/>
                    <a:pt x="15298" y="40009"/>
                  </a:cubicBezTo>
                  <a:cubicBezTo>
                    <a:pt x="13851" y="38246"/>
                    <a:pt x="12372" y="36401"/>
                    <a:pt x="11399" y="34297"/>
                  </a:cubicBezTo>
                  <a:cubicBezTo>
                    <a:pt x="10319" y="31978"/>
                    <a:pt x="10110" y="29634"/>
                    <a:pt x="10767" y="27687"/>
                  </a:cubicBezTo>
                  <a:cubicBezTo>
                    <a:pt x="11425" y="25710"/>
                    <a:pt x="12928" y="24237"/>
                    <a:pt x="14508" y="22658"/>
                  </a:cubicBezTo>
                  <a:cubicBezTo>
                    <a:pt x="15273" y="21919"/>
                    <a:pt x="16037" y="21129"/>
                    <a:pt x="16720" y="20314"/>
                  </a:cubicBezTo>
                  <a:cubicBezTo>
                    <a:pt x="19354" y="17079"/>
                    <a:pt x="20485" y="12681"/>
                    <a:pt x="19721" y="8574"/>
                  </a:cubicBezTo>
                  <a:cubicBezTo>
                    <a:pt x="19614" y="7942"/>
                    <a:pt x="19405" y="6969"/>
                    <a:pt x="18881" y="6147"/>
                  </a:cubicBezTo>
                  <a:cubicBezTo>
                    <a:pt x="17933" y="4625"/>
                    <a:pt x="16088" y="3651"/>
                    <a:pt x="13510" y="3279"/>
                  </a:cubicBezTo>
                  <a:cubicBezTo>
                    <a:pt x="13219" y="2148"/>
                    <a:pt x="12429" y="1149"/>
                    <a:pt x="11399" y="619"/>
                  </a:cubicBezTo>
                  <a:cubicBezTo>
                    <a:pt x="10742" y="277"/>
                    <a:pt x="9952" y="69"/>
                    <a:pt x="8954" y="18"/>
                  </a:cubicBezTo>
                  <a:cubicBezTo>
                    <a:pt x="8764" y="6"/>
                    <a:pt x="8571" y="0"/>
                    <a:pt x="83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06" name="Google Shape;130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349" l="0" r="0" t="3340"/>
          <a:stretch/>
        </p:blipFill>
        <p:spPr>
          <a:xfrm>
            <a:off x="5146975" y="435400"/>
            <a:ext cx="2927700" cy="2927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" name="Google Shape;1311;p65"/>
          <p:cNvGrpSpPr/>
          <p:nvPr/>
        </p:nvGrpSpPr>
        <p:grpSpPr>
          <a:xfrm>
            <a:off x="-260980" y="-539840"/>
            <a:ext cx="4713872" cy="4370137"/>
            <a:chOff x="7263770" y="-2014340"/>
            <a:chExt cx="4713872" cy="4370137"/>
          </a:xfrm>
        </p:grpSpPr>
        <p:sp>
          <p:nvSpPr>
            <p:cNvPr id="1312" name="Google Shape;1312;p65"/>
            <p:cNvSpPr/>
            <p:nvPr/>
          </p:nvSpPr>
          <p:spPr>
            <a:xfrm rot="1956692">
              <a:off x="7667058" y="-10259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solidFill>
              <a:srgbClr val="B8A1EC">
                <a:alpha val="23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65"/>
            <p:cNvSpPr/>
            <p:nvPr/>
          </p:nvSpPr>
          <p:spPr>
            <a:xfrm rot="1956692">
              <a:off x="7857558" y="-1216455"/>
              <a:ext cx="3716797" cy="2583867"/>
            </a:xfrm>
            <a:custGeom>
              <a:rect b="b" l="l" r="r" t="t"/>
              <a:pathLst>
                <a:path extrusionOk="0" h="14861" w="21377">
                  <a:moveTo>
                    <a:pt x="11751" y="0"/>
                  </a:moveTo>
                  <a:cubicBezTo>
                    <a:pt x="11713" y="0"/>
                    <a:pt x="11676" y="1"/>
                    <a:pt x="11639" y="3"/>
                  </a:cubicBezTo>
                  <a:cubicBezTo>
                    <a:pt x="9769" y="28"/>
                    <a:pt x="7848" y="426"/>
                    <a:pt x="6161" y="1241"/>
                  </a:cubicBezTo>
                  <a:cubicBezTo>
                    <a:pt x="4739" y="1924"/>
                    <a:pt x="3400" y="3055"/>
                    <a:pt x="2136" y="3977"/>
                  </a:cubicBezTo>
                  <a:cubicBezTo>
                    <a:pt x="1447" y="4476"/>
                    <a:pt x="765" y="5007"/>
                    <a:pt x="316" y="5740"/>
                  </a:cubicBezTo>
                  <a:cubicBezTo>
                    <a:pt x="133" y="6056"/>
                    <a:pt x="0" y="6479"/>
                    <a:pt x="209" y="6795"/>
                  </a:cubicBezTo>
                  <a:cubicBezTo>
                    <a:pt x="370" y="7037"/>
                    <a:pt x="647" y="7120"/>
                    <a:pt x="941" y="7120"/>
                  </a:cubicBezTo>
                  <a:cubicBezTo>
                    <a:pt x="1131" y="7120"/>
                    <a:pt x="1328" y="7085"/>
                    <a:pt x="1504" y="7035"/>
                  </a:cubicBezTo>
                  <a:cubicBezTo>
                    <a:pt x="2161" y="6846"/>
                    <a:pt x="2793" y="6505"/>
                    <a:pt x="3476" y="6479"/>
                  </a:cubicBezTo>
                  <a:cubicBezTo>
                    <a:pt x="3583" y="6479"/>
                    <a:pt x="3684" y="6479"/>
                    <a:pt x="3792" y="6530"/>
                  </a:cubicBezTo>
                  <a:cubicBezTo>
                    <a:pt x="4158" y="6688"/>
                    <a:pt x="4057" y="7244"/>
                    <a:pt x="3842" y="7585"/>
                  </a:cubicBezTo>
                  <a:cubicBezTo>
                    <a:pt x="3425" y="8242"/>
                    <a:pt x="2818" y="8773"/>
                    <a:pt x="2262" y="9323"/>
                  </a:cubicBezTo>
                  <a:cubicBezTo>
                    <a:pt x="1713" y="9879"/>
                    <a:pt x="1188" y="10511"/>
                    <a:pt x="948" y="11244"/>
                  </a:cubicBezTo>
                  <a:cubicBezTo>
                    <a:pt x="740" y="12008"/>
                    <a:pt x="872" y="12905"/>
                    <a:pt x="1504" y="13405"/>
                  </a:cubicBezTo>
                  <a:cubicBezTo>
                    <a:pt x="1907" y="13716"/>
                    <a:pt x="2424" y="13804"/>
                    <a:pt x="2938" y="13804"/>
                  </a:cubicBezTo>
                  <a:cubicBezTo>
                    <a:pt x="3029" y="13804"/>
                    <a:pt x="3120" y="13801"/>
                    <a:pt x="3210" y="13796"/>
                  </a:cubicBezTo>
                  <a:cubicBezTo>
                    <a:pt x="4215" y="13796"/>
                    <a:pt x="5264" y="13613"/>
                    <a:pt x="6003" y="12956"/>
                  </a:cubicBezTo>
                  <a:cubicBezTo>
                    <a:pt x="6660" y="12406"/>
                    <a:pt x="7083" y="11484"/>
                    <a:pt x="7924" y="11351"/>
                  </a:cubicBezTo>
                  <a:cubicBezTo>
                    <a:pt x="7990" y="11338"/>
                    <a:pt x="8057" y="11331"/>
                    <a:pt x="8123" y="11331"/>
                  </a:cubicBezTo>
                  <a:cubicBezTo>
                    <a:pt x="8718" y="11331"/>
                    <a:pt x="9300" y="11841"/>
                    <a:pt x="9346" y="12432"/>
                  </a:cubicBezTo>
                  <a:cubicBezTo>
                    <a:pt x="9371" y="12691"/>
                    <a:pt x="9295" y="12981"/>
                    <a:pt x="9320" y="13247"/>
                  </a:cubicBezTo>
                  <a:cubicBezTo>
                    <a:pt x="9371" y="13904"/>
                    <a:pt x="9902" y="14428"/>
                    <a:pt x="10533" y="14668"/>
                  </a:cubicBezTo>
                  <a:cubicBezTo>
                    <a:pt x="10916" y="14816"/>
                    <a:pt x="11329" y="14860"/>
                    <a:pt x="11746" y="14860"/>
                  </a:cubicBezTo>
                  <a:cubicBezTo>
                    <a:pt x="11991" y="14860"/>
                    <a:pt x="12237" y="14845"/>
                    <a:pt x="12480" y="14826"/>
                  </a:cubicBezTo>
                  <a:cubicBezTo>
                    <a:pt x="14742" y="14586"/>
                    <a:pt x="16985" y="13929"/>
                    <a:pt x="19038" y="12905"/>
                  </a:cubicBezTo>
                  <a:cubicBezTo>
                    <a:pt x="19929" y="12432"/>
                    <a:pt x="20852" y="11800"/>
                    <a:pt x="21193" y="10852"/>
                  </a:cubicBezTo>
                  <a:cubicBezTo>
                    <a:pt x="21376" y="10321"/>
                    <a:pt x="21351" y="9771"/>
                    <a:pt x="21326" y="9215"/>
                  </a:cubicBezTo>
                  <a:cubicBezTo>
                    <a:pt x="21250" y="8584"/>
                    <a:pt x="21142" y="7901"/>
                    <a:pt x="20719" y="7427"/>
                  </a:cubicBezTo>
                  <a:cubicBezTo>
                    <a:pt x="20220" y="6846"/>
                    <a:pt x="19405" y="6663"/>
                    <a:pt x="18640" y="6637"/>
                  </a:cubicBezTo>
                  <a:cubicBezTo>
                    <a:pt x="18323" y="6637"/>
                    <a:pt x="17994" y="6667"/>
                    <a:pt x="17668" y="6667"/>
                  </a:cubicBezTo>
                  <a:cubicBezTo>
                    <a:pt x="17455" y="6667"/>
                    <a:pt x="17243" y="6655"/>
                    <a:pt x="17035" y="6612"/>
                  </a:cubicBezTo>
                  <a:cubicBezTo>
                    <a:pt x="16511" y="6479"/>
                    <a:pt x="15980" y="6113"/>
                    <a:pt x="15930" y="5582"/>
                  </a:cubicBezTo>
                  <a:cubicBezTo>
                    <a:pt x="15797" y="4742"/>
                    <a:pt x="16770" y="3901"/>
                    <a:pt x="16321" y="3187"/>
                  </a:cubicBezTo>
                  <a:cubicBezTo>
                    <a:pt x="16128" y="2866"/>
                    <a:pt x="15749" y="2774"/>
                    <a:pt x="15353" y="2774"/>
                  </a:cubicBezTo>
                  <a:cubicBezTo>
                    <a:pt x="15166" y="2774"/>
                    <a:pt x="14975" y="2795"/>
                    <a:pt x="14798" y="2821"/>
                  </a:cubicBezTo>
                  <a:cubicBezTo>
                    <a:pt x="13927" y="2954"/>
                    <a:pt x="13086" y="3086"/>
                    <a:pt x="12214" y="3213"/>
                  </a:cubicBezTo>
                  <a:cubicBezTo>
                    <a:pt x="12121" y="3231"/>
                    <a:pt x="12019" y="3244"/>
                    <a:pt x="11917" y="3244"/>
                  </a:cubicBezTo>
                  <a:cubicBezTo>
                    <a:pt x="11709" y="3244"/>
                    <a:pt x="11505" y="3191"/>
                    <a:pt x="11399" y="3029"/>
                  </a:cubicBezTo>
                  <a:cubicBezTo>
                    <a:pt x="11241" y="2796"/>
                    <a:pt x="11399" y="2480"/>
                    <a:pt x="11614" y="2265"/>
                  </a:cubicBezTo>
                  <a:cubicBezTo>
                    <a:pt x="11873" y="2006"/>
                    <a:pt x="12246" y="1873"/>
                    <a:pt x="12562" y="1633"/>
                  </a:cubicBezTo>
                  <a:cubicBezTo>
                    <a:pt x="12846" y="1425"/>
                    <a:pt x="13111" y="1058"/>
                    <a:pt x="13036" y="685"/>
                  </a:cubicBezTo>
                  <a:cubicBezTo>
                    <a:pt x="12935" y="172"/>
                    <a:pt x="12284" y="0"/>
                    <a:pt x="11751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14" name="Google Shape;131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997" l="17666" r="17666" t="0"/>
          <a:stretch/>
        </p:blipFill>
        <p:spPr>
          <a:xfrm>
            <a:off x="713225" y="530800"/>
            <a:ext cx="3960900" cy="3959400"/>
          </a:xfrm>
          <a:prstGeom prst="ellipse">
            <a:avLst/>
          </a:prstGeom>
        </p:spPr>
      </p:pic>
      <p:sp>
        <p:nvSpPr>
          <p:cNvPr id="1315" name="Google Shape;1315;p65"/>
          <p:cNvSpPr/>
          <p:nvPr/>
        </p:nvSpPr>
        <p:spPr>
          <a:xfrm>
            <a:off x="753878" y="4490949"/>
            <a:ext cx="178700" cy="178700"/>
          </a:xfrm>
          <a:custGeom>
            <a:rect b="b" l="l" r="r" t="t"/>
            <a:pathLst>
              <a:path extrusionOk="0" h="2162" w="2162">
                <a:moveTo>
                  <a:pt x="1081" y="0"/>
                </a:moveTo>
                <a:cubicBezTo>
                  <a:pt x="1081" y="923"/>
                  <a:pt x="898" y="1081"/>
                  <a:pt x="1" y="1081"/>
                </a:cubicBezTo>
                <a:cubicBezTo>
                  <a:pt x="898" y="1081"/>
                  <a:pt x="1081" y="1239"/>
                  <a:pt x="1081" y="2161"/>
                </a:cubicBezTo>
                <a:cubicBezTo>
                  <a:pt x="1081" y="1239"/>
                  <a:pt x="1239" y="1081"/>
                  <a:pt x="2162" y="1081"/>
                </a:cubicBezTo>
                <a:cubicBezTo>
                  <a:pt x="1239" y="1081"/>
                  <a:pt x="1081" y="923"/>
                  <a:pt x="1081" y="0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6" name="Google Shape;1316;p65"/>
          <p:cNvGrpSpPr/>
          <p:nvPr/>
        </p:nvGrpSpPr>
        <p:grpSpPr>
          <a:xfrm>
            <a:off x="4991223" y="3249276"/>
            <a:ext cx="677593" cy="459762"/>
            <a:chOff x="5429373" y="3830301"/>
            <a:chExt cx="677593" cy="459762"/>
          </a:xfrm>
        </p:grpSpPr>
        <p:sp>
          <p:nvSpPr>
            <p:cNvPr id="1317" name="Google Shape;1317;p65"/>
            <p:cNvSpPr/>
            <p:nvPr/>
          </p:nvSpPr>
          <p:spPr>
            <a:xfrm>
              <a:off x="5429373" y="3989694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65"/>
            <p:cNvSpPr/>
            <p:nvPr/>
          </p:nvSpPr>
          <p:spPr>
            <a:xfrm>
              <a:off x="5928266" y="3830301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9" name="Google Shape;1319;p65"/>
          <p:cNvGrpSpPr/>
          <p:nvPr/>
        </p:nvGrpSpPr>
        <p:grpSpPr>
          <a:xfrm>
            <a:off x="3757210" y="4136221"/>
            <a:ext cx="1157145" cy="888165"/>
            <a:chOff x="3368625" y="1838417"/>
            <a:chExt cx="1777488" cy="1364309"/>
          </a:xfrm>
        </p:grpSpPr>
        <p:sp>
          <p:nvSpPr>
            <p:cNvPr id="1320" name="Google Shape;1320;p65"/>
            <p:cNvSpPr/>
            <p:nvPr/>
          </p:nvSpPr>
          <p:spPr>
            <a:xfrm>
              <a:off x="4650020" y="2530681"/>
              <a:ext cx="403836" cy="409379"/>
            </a:xfrm>
            <a:custGeom>
              <a:rect b="b" l="l" r="r" t="t"/>
              <a:pathLst>
                <a:path extrusionOk="0" h="3767" w="3716">
                  <a:moveTo>
                    <a:pt x="2528" y="0"/>
                  </a:moveTo>
                  <a:cubicBezTo>
                    <a:pt x="2452" y="2437"/>
                    <a:pt x="1083" y="2747"/>
                    <a:pt x="392" y="2747"/>
                  </a:cubicBezTo>
                  <a:cubicBezTo>
                    <a:pt x="157" y="2747"/>
                    <a:pt x="0" y="2711"/>
                    <a:pt x="0" y="2711"/>
                  </a:cubicBezTo>
                  <a:lnTo>
                    <a:pt x="0" y="2711"/>
                  </a:lnTo>
                  <a:lnTo>
                    <a:pt x="1871" y="3766"/>
                  </a:lnTo>
                  <a:cubicBezTo>
                    <a:pt x="3084" y="3292"/>
                    <a:pt x="3583" y="1870"/>
                    <a:pt x="3583" y="1870"/>
                  </a:cubicBezTo>
                  <a:cubicBezTo>
                    <a:pt x="3716" y="607"/>
                    <a:pt x="2528" y="0"/>
                    <a:pt x="2528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65"/>
            <p:cNvSpPr/>
            <p:nvPr/>
          </p:nvSpPr>
          <p:spPr>
            <a:xfrm>
              <a:off x="4200864" y="1838417"/>
              <a:ext cx="661396" cy="1122613"/>
            </a:xfrm>
            <a:custGeom>
              <a:rect b="b" l="l" r="r" t="t"/>
              <a:pathLst>
                <a:path extrusionOk="0" h="10330" w="6086">
                  <a:moveTo>
                    <a:pt x="3742" y="1"/>
                  </a:moveTo>
                  <a:cubicBezTo>
                    <a:pt x="2320" y="841"/>
                    <a:pt x="1" y="4001"/>
                    <a:pt x="1606" y="7716"/>
                  </a:cubicBezTo>
                  <a:cubicBezTo>
                    <a:pt x="2535" y="9883"/>
                    <a:pt x="3921" y="10329"/>
                    <a:pt x="4905" y="10329"/>
                  </a:cubicBezTo>
                  <a:cubicBezTo>
                    <a:pt x="5594" y="10329"/>
                    <a:pt x="6086" y="10111"/>
                    <a:pt x="6086" y="10111"/>
                  </a:cubicBezTo>
                  <a:cubicBezTo>
                    <a:pt x="6086" y="10111"/>
                    <a:pt x="4001" y="9214"/>
                    <a:pt x="3426" y="6503"/>
                  </a:cubicBezTo>
                  <a:cubicBezTo>
                    <a:pt x="2844" y="3792"/>
                    <a:pt x="5978" y="1555"/>
                    <a:pt x="5978" y="1555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65"/>
            <p:cNvSpPr/>
            <p:nvPr/>
          </p:nvSpPr>
          <p:spPr>
            <a:xfrm>
              <a:off x="4478313" y="1946984"/>
              <a:ext cx="252126" cy="177249"/>
            </a:xfrm>
            <a:custGeom>
              <a:rect b="b" l="l" r="r" t="t"/>
              <a:pathLst>
                <a:path extrusionOk="0" h="1631" w="2320">
                  <a:moveTo>
                    <a:pt x="57" y="0"/>
                  </a:moveTo>
                  <a:cubicBezTo>
                    <a:pt x="26" y="0"/>
                    <a:pt x="26" y="0"/>
                    <a:pt x="1" y="26"/>
                  </a:cubicBezTo>
                  <a:cubicBezTo>
                    <a:pt x="1" y="26"/>
                    <a:pt x="1" y="51"/>
                    <a:pt x="26" y="51"/>
                  </a:cubicBezTo>
                  <a:cubicBezTo>
                    <a:pt x="1031" y="556"/>
                    <a:pt x="2237" y="1631"/>
                    <a:pt x="2269" y="1631"/>
                  </a:cubicBezTo>
                  <a:lnTo>
                    <a:pt x="2294" y="1631"/>
                  </a:lnTo>
                  <a:cubicBezTo>
                    <a:pt x="2320" y="1605"/>
                    <a:pt x="2320" y="1605"/>
                    <a:pt x="2294" y="1580"/>
                  </a:cubicBezTo>
                  <a:cubicBezTo>
                    <a:pt x="2294" y="1580"/>
                    <a:pt x="1056" y="50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65"/>
            <p:cNvSpPr/>
            <p:nvPr/>
          </p:nvSpPr>
          <p:spPr>
            <a:xfrm>
              <a:off x="4521566" y="2138579"/>
              <a:ext cx="128563" cy="92048"/>
            </a:xfrm>
            <a:custGeom>
              <a:rect b="b" l="l" r="r" t="t"/>
              <a:pathLst>
                <a:path extrusionOk="0" h="847" w="1183">
                  <a:moveTo>
                    <a:pt x="51" y="0"/>
                  </a:moveTo>
                  <a:cubicBezTo>
                    <a:pt x="26" y="0"/>
                    <a:pt x="26" y="0"/>
                    <a:pt x="1" y="25"/>
                  </a:cubicBezTo>
                  <a:cubicBezTo>
                    <a:pt x="1" y="25"/>
                    <a:pt x="1" y="57"/>
                    <a:pt x="26" y="57"/>
                  </a:cubicBezTo>
                  <a:lnTo>
                    <a:pt x="1132" y="847"/>
                  </a:lnTo>
                  <a:lnTo>
                    <a:pt x="1157" y="847"/>
                  </a:lnTo>
                  <a:cubicBezTo>
                    <a:pt x="1182" y="815"/>
                    <a:pt x="1182" y="815"/>
                    <a:pt x="1157" y="79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65"/>
            <p:cNvSpPr/>
            <p:nvPr/>
          </p:nvSpPr>
          <p:spPr>
            <a:xfrm>
              <a:off x="4463859" y="2252037"/>
              <a:ext cx="129215" cy="92591"/>
            </a:xfrm>
            <a:custGeom>
              <a:rect b="b" l="l" r="r" t="t"/>
              <a:pathLst>
                <a:path extrusionOk="0" h="852" w="1189">
                  <a:moveTo>
                    <a:pt x="39" y="0"/>
                  </a:moveTo>
                  <a:cubicBezTo>
                    <a:pt x="29" y="0"/>
                    <a:pt x="22" y="11"/>
                    <a:pt x="1" y="11"/>
                  </a:cubicBezTo>
                  <a:cubicBezTo>
                    <a:pt x="1" y="37"/>
                    <a:pt x="1" y="37"/>
                    <a:pt x="33" y="62"/>
                  </a:cubicBezTo>
                  <a:lnTo>
                    <a:pt x="1138" y="852"/>
                  </a:lnTo>
                  <a:lnTo>
                    <a:pt x="1164" y="852"/>
                  </a:lnTo>
                  <a:lnTo>
                    <a:pt x="1164" y="827"/>
                  </a:lnTo>
                  <a:cubicBezTo>
                    <a:pt x="1189" y="827"/>
                    <a:pt x="1189" y="801"/>
                    <a:pt x="1164" y="801"/>
                  </a:cubicBezTo>
                  <a:lnTo>
                    <a:pt x="58" y="11"/>
                  </a:lnTo>
                  <a:cubicBezTo>
                    <a:pt x="49" y="3"/>
                    <a:pt x="44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65"/>
            <p:cNvSpPr/>
            <p:nvPr/>
          </p:nvSpPr>
          <p:spPr>
            <a:xfrm>
              <a:off x="4418541" y="2407769"/>
              <a:ext cx="151928" cy="37167"/>
            </a:xfrm>
            <a:custGeom>
              <a:rect b="b" l="l" r="r" t="t"/>
              <a:pathLst>
                <a:path extrusionOk="0" h="342" w="1398">
                  <a:moveTo>
                    <a:pt x="51" y="0"/>
                  </a:moveTo>
                  <a:cubicBezTo>
                    <a:pt x="26" y="0"/>
                    <a:pt x="1" y="0"/>
                    <a:pt x="1" y="25"/>
                  </a:cubicBezTo>
                  <a:cubicBezTo>
                    <a:pt x="1" y="51"/>
                    <a:pt x="1" y="51"/>
                    <a:pt x="26" y="51"/>
                  </a:cubicBezTo>
                  <a:lnTo>
                    <a:pt x="1366" y="341"/>
                  </a:lnTo>
                  <a:cubicBezTo>
                    <a:pt x="1366" y="341"/>
                    <a:pt x="1397" y="341"/>
                    <a:pt x="1397" y="316"/>
                  </a:cubicBezTo>
                  <a:cubicBezTo>
                    <a:pt x="1397" y="316"/>
                    <a:pt x="1397" y="291"/>
                    <a:pt x="1366" y="291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65"/>
            <p:cNvSpPr/>
            <p:nvPr/>
          </p:nvSpPr>
          <p:spPr>
            <a:xfrm>
              <a:off x="4429626" y="2573934"/>
              <a:ext cx="151819" cy="37167"/>
            </a:xfrm>
            <a:custGeom>
              <a:rect b="b" l="l" r="r" t="t"/>
              <a:pathLst>
                <a:path extrusionOk="0" h="342" w="1397">
                  <a:moveTo>
                    <a:pt x="1371" y="0"/>
                  </a:moveTo>
                  <a:lnTo>
                    <a:pt x="32" y="285"/>
                  </a:lnTo>
                  <a:cubicBezTo>
                    <a:pt x="32" y="285"/>
                    <a:pt x="0" y="285"/>
                    <a:pt x="0" y="316"/>
                  </a:cubicBezTo>
                  <a:cubicBezTo>
                    <a:pt x="32" y="316"/>
                    <a:pt x="32" y="341"/>
                    <a:pt x="57" y="341"/>
                  </a:cubicBezTo>
                  <a:lnTo>
                    <a:pt x="1371" y="51"/>
                  </a:lnTo>
                  <a:cubicBezTo>
                    <a:pt x="1396" y="51"/>
                    <a:pt x="1396" y="25"/>
                    <a:pt x="1396" y="25"/>
                  </a:cubicBezTo>
                  <a:cubicBezTo>
                    <a:pt x="1396" y="0"/>
                    <a:pt x="1396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65"/>
            <p:cNvSpPr/>
            <p:nvPr/>
          </p:nvSpPr>
          <p:spPr>
            <a:xfrm>
              <a:off x="4498200" y="2711192"/>
              <a:ext cx="140951" cy="74334"/>
            </a:xfrm>
            <a:custGeom>
              <a:rect b="b" l="l" r="r" t="t"/>
              <a:pathLst>
                <a:path extrusionOk="0" h="684" w="1297">
                  <a:moveTo>
                    <a:pt x="1239" y="1"/>
                  </a:moveTo>
                  <a:lnTo>
                    <a:pt x="32" y="633"/>
                  </a:lnTo>
                  <a:cubicBezTo>
                    <a:pt x="32" y="658"/>
                    <a:pt x="1" y="658"/>
                    <a:pt x="32" y="683"/>
                  </a:cubicBezTo>
                  <a:lnTo>
                    <a:pt x="58" y="683"/>
                  </a:lnTo>
                  <a:lnTo>
                    <a:pt x="1265" y="51"/>
                  </a:lnTo>
                  <a:cubicBezTo>
                    <a:pt x="1296" y="51"/>
                    <a:pt x="1296" y="26"/>
                    <a:pt x="1265" y="26"/>
                  </a:cubicBezTo>
                  <a:cubicBezTo>
                    <a:pt x="1265" y="1"/>
                    <a:pt x="1239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65"/>
            <p:cNvSpPr/>
            <p:nvPr/>
          </p:nvSpPr>
          <p:spPr>
            <a:xfrm>
              <a:off x="4607419" y="2822476"/>
              <a:ext cx="111392" cy="63249"/>
            </a:xfrm>
            <a:custGeom>
              <a:rect b="b" l="l" r="r" t="t"/>
              <a:pathLst>
                <a:path extrusionOk="0" h="582" w="1025">
                  <a:moveTo>
                    <a:pt x="974" y="1"/>
                  </a:moveTo>
                  <a:lnTo>
                    <a:pt x="26" y="525"/>
                  </a:lnTo>
                  <a:cubicBezTo>
                    <a:pt x="1" y="525"/>
                    <a:pt x="1" y="557"/>
                    <a:pt x="1" y="557"/>
                  </a:cubicBezTo>
                  <a:cubicBezTo>
                    <a:pt x="1" y="582"/>
                    <a:pt x="26" y="582"/>
                    <a:pt x="26" y="582"/>
                  </a:cubicBezTo>
                  <a:lnTo>
                    <a:pt x="51" y="582"/>
                  </a:lnTo>
                  <a:lnTo>
                    <a:pt x="1024" y="51"/>
                  </a:lnTo>
                  <a:lnTo>
                    <a:pt x="1024" y="26"/>
                  </a:lnTo>
                  <a:cubicBezTo>
                    <a:pt x="1024" y="1"/>
                    <a:pt x="999" y="1"/>
                    <a:pt x="97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65"/>
            <p:cNvSpPr/>
            <p:nvPr/>
          </p:nvSpPr>
          <p:spPr>
            <a:xfrm>
              <a:off x="3874728" y="2728362"/>
              <a:ext cx="232238" cy="260385"/>
            </a:xfrm>
            <a:custGeom>
              <a:rect b="b" l="l" r="r" t="t"/>
              <a:pathLst>
                <a:path extrusionOk="0" h="2396" w="2137">
                  <a:moveTo>
                    <a:pt x="1738" y="1"/>
                  </a:moveTo>
                  <a:lnTo>
                    <a:pt x="1" y="475"/>
                  </a:lnTo>
                  <a:lnTo>
                    <a:pt x="790" y="2396"/>
                  </a:lnTo>
                  <a:lnTo>
                    <a:pt x="2136" y="1524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65"/>
            <p:cNvSpPr/>
            <p:nvPr/>
          </p:nvSpPr>
          <p:spPr>
            <a:xfrm>
              <a:off x="3368625" y="2641313"/>
              <a:ext cx="762138" cy="379276"/>
            </a:xfrm>
            <a:custGeom>
              <a:rect b="b" l="l" r="r" t="t"/>
              <a:pathLst>
                <a:path extrusionOk="0" h="3490" w="7013">
                  <a:moveTo>
                    <a:pt x="4428" y="1"/>
                  </a:moveTo>
                  <a:cubicBezTo>
                    <a:pt x="4025" y="1"/>
                    <a:pt x="3565" y="37"/>
                    <a:pt x="3053" y="113"/>
                  </a:cubicBezTo>
                  <a:cubicBezTo>
                    <a:pt x="1" y="587"/>
                    <a:pt x="51" y="2641"/>
                    <a:pt x="51" y="2641"/>
                  </a:cubicBezTo>
                  <a:cubicBezTo>
                    <a:pt x="960" y="3270"/>
                    <a:pt x="1842" y="3489"/>
                    <a:pt x="2630" y="3489"/>
                  </a:cubicBezTo>
                  <a:cubicBezTo>
                    <a:pt x="4445" y="3489"/>
                    <a:pt x="5763" y="2325"/>
                    <a:pt x="5763" y="2325"/>
                  </a:cubicBezTo>
                  <a:cubicBezTo>
                    <a:pt x="7012" y="881"/>
                    <a:pt x="6405" y="1"/>
                    <a:pt x="4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65"/>
            <p:cNvSpPr/>
            <p:nvPr/>
          </p:nvSpPr>
          <p:spPr>
            <a:xfrm>
              <a:off x="3374167" y="2334739"/>
              <a:ext cx="1771946" cy="867987"/>
            </a:xfrm>
            <a:custGeom>
              <a:rect b="b" l="l" r="r" t="t"/>
              <a:pathLst>
                <a:path extrusionOk="0" h="7987" w="16305">
                  <a:moveTo>
                    <a:pt x="13364" y="0"/>
                  </a:moveTo>
                  <a:cubicBezTo>
                    <a:pt x="13281" y="0"/>
                    <a:pt x="13197" y="5"/>
                    <a:pt x="13111" y="15"/>
                  </a:cubicBezTo>
                  <a:cubicBezTo>
                    <a:pt x="11058" y="249"/>
                    <a:pt x="10085" y="1437"/>
                    <a:pt x="6869" y="4305"/>
                  </a:cubicBezTo>
                  <a:cubicBezTo>
                    <a:pt x="5394" y="5613"/>
                    <a:pt x="3837" y="5969"/>
                    <a:pt x="2578" y="5969"/>
                  </a:cubicBezTo>
                  <a:cubicBezTo>
                    <a:pt x="1076" y="5969"/>
                    <a:pt x="0" y="5462"/>
                    <a:pt x="0" y="5462"/>
                  </a:cubicBezTo>
                  <a:lnTo>
                    <a:pt x="0" y="5462"/>
                  </a:lnTo>
                  <a:lnTo>
                    <a:pt x="500" y="7490"/>
                  </a:lnTo>
                  <a:cubicBezTo>
                    <a:pt x="846" y="7846"/>
                    <a:pt x="1554" y="7986"/>
                    <a:pt x="2373" y="7986"/>
                  </a:cubicBezTo>
                  <a:cubicBezTo>
                    <a:pt x="3733" y="7986"/>
                    <a:pt x="5401" y="7600"/>
                    <a:pt x="6237" y="7174"/>
                  </a:cubicBezTo>
                  <a:cubicBezTo>
                    <a:pt x="7583" y="6492"/>
                    <a:pt x="10691" y="3067"/>
                    <a:pt x="12821" y="2252"/>
                  </a:cubicBezTo>
                  <a:cubicBezTo>
                    <a:pt x="13140" y="2132"/>
                    <a:pt x="13419" y="2081"/>
                    <a:pt x="13664" y="2081"/>
                  </a:cubicBezTo>
                  <a:cubicBezTo>
                    <a:pt x="15036" y="2081"/>
                    <a:pt x="15323" y="3673"/>
                    <a:pt x="15323" y="3673"/>
                  </a:cubicBezTo>
                  <a:cubicBezTo>
                    <a:pt x="16304" y="2589"/>
                    <a:pt x="15282" y="0"/>
                    <a:pt x="1336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65"/>
            <p:cNvSpPr/>
            <p:nvPr/>
          </p:nvSpPr>
          <p:spPr>
            <a:xfrm>
              <a:off x="3545766" y="3042870"/>
              <a:ext cx="8368" cy="154645"/>
            </a:xfrm>
            <a:custGeom>
              <a:rect b="b" l="l" r="r" t="t"/>
              <a:pathLst>
                <a:path extrusionOk="0" h="1423" w="77">
                  <a:moveTo>
                    <a:pt x="52" y="1"/>
                  </a:moveTo>
                  <a:cubicBezTo>
                    <a:pt x="26" y="1"/>
                    <a:pt x="1" y="26"/>
                    <a:pt x="1" y="26"/>
                  </a:cubicBezTo>
                  <a:lnTo>
                    <a:pt x="26" y="1397"/>
                  </a:lnTo>
                  <a:cubicBezTo>
                    <a:pt x="26" y="1423"/>
                    <a:pt x="26" y="1423"/>
                    <a:pt x="52" y="1423"/>
                  </a:cubicBezTo>
                  <a:cubicBezTo>
                    <a:pt x="52" y="1423"/>
                    <a:pt x="77" y="1423"/>
                    <a:pt x="77" y="1397"/>
                  </a:cubicBezTo>
                  <a:lnTo>
                    <a:pt x="77" y="26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65"/>
            <p:cNvSpPr/>
            <p:nvPr/>
          </p:nvSpPr>
          <p:spPr>
            <a:xfrm>
              <a:off x="3697586" y="3045696"/>
              <a:ext cx="14562" cy="154536"/>
            </a:xfrm>
            <a:custGeom>
              <a:rect b="b" l="l" r="r" t="t"/>
              <a:pathLst>
                <a:path extrusionOk="0" h="1422" w="134">
                  <a:moveTo>
                    <a:pt x="26" y="0"/>
                  </a:moveTo>
                  <a:cubicBezTo>
                    <a:pt x="0" y="0"/>
                    <a:pt x="0" y="25"/>
                    <a:pt x="0" y="25"/>
                  </a:cubicBezTo>
                  <a:lnTo>
                    <a:pt x="76" y="1397"/>
                  </a:lnTo>
                  <a:cubicBezTo>
                    <a:pt x="76" y="1422"/>
                    <a:pt x="101" y="1422"/>
                    <a:pt x="101" y="1422"/>
                  </a:cubicBezTo>
                  <a:cubicBezTo>
                    <a:pt x="133" y="1422"/>
                    <a:pt x="133" y="1422"/>
                    <a:pt x="133" y="1397"/>
                  </a:cubicBezTo>
                  <a:lnTo>
                    <a:pt x="51" y="25"/>
                  </a:lnTo>
                  <a:cubicBezTo>
                    <a:pt x="51" y="25"/>
                    <a:pt x="51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65"/>
            <p:cNvSpPr/>
            <p:nvPr/>
          </p:nvSpPr>
          <p:spPr>
            <a:xfrm>
              <a:off x="3854840" y="3022982"/>
              <a:ext cx="37167" cy="151819"/>
            </a:xfrm>
            <a:custGeom>
              <a:rect b="b" l="l" r="r" t="t"/>
              <a:pathLst>
                <a:path extrusionOk="0" h="1397" w="342">
                  <a:moveTo>
                    <a:pt x="26" y="1"/>
                  </a:moveTo>
                  <a:cubicBezTo>
                    <a:pt x="0" y="1"/>
                    <a:pt x="0" y="26"/>
                    <a:pt x="0" y="26"/>
                  </a:cubicBezTo>
                  <a:lnTo>
                    <a:pt x="291" y="1365"/>
                  </a:lnTo>
                  <a:cubicBezTo>
                    <a:pt x="291" y="1365"/>
                    <a:pt x="291" y="1397"/>
                    <a:pt x="316" y="1397"/>
                  </a:cubicBezTo>
                  <a:cubicBezTo>
                    <a:pt x="342" y="1365"/>
                    <a:pt x="342" y="1365"/>
                    <a:pt x="342" y="1340"/>
                  </a:cubicBezTo>
                  <a:lnTo>
                    <a:pt x="51" y="26"/>
                  </a:lnTo>
                  <a:cubicBezTo>
                    <a:pt x="51" y="1"/>
                    <a:pt x="26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65"/>
            <p:cNvSpPr/>
            <p:nvPr/>
          </p:nvSpPr>
          <p:spPr>
            <a:xfrm>
              <a:off x="4000357" y="2971470"/>
              <a:ext cx="43361" cy="151928"/>
            </a:xfrm>
            <a:custGeom>
              <a:rect b="b" l="l" r="r" t="t"/>
              <a:pathLst>
                <a:path extrusionOk="0" h="1398" w="399">
                  <a:moveTo>
                    <a:pt x="32" y="1"/>
                  </a:moveTo>
                  <a:cubicBezTo>
                    <a:pt x="32" y="1"/>
                    <a:pt x="1" y="26"/>
                    <a:pt x="1" y="51"/>
                  </a:cubicBezTo>
                  <a:lnTo>
                    <a:pt x="348" y="1366"/>
                  </a:lnTo>
                  <a:lnTo>
                    <a:pt x="374" y="1397"/>
                  </a:lnTo>
                  <a:cubicBezTo>
                    <a:pt x="399" y="1397"/>
                    <a:pt x="399" y="1366"/>
                    <a:pt x="399" y="1340"/>
                  </a:cubicBezTo>
                  <a:lnTo>
                    <a:pt x="83" y="26"/>
                  </a:lnTo>
                  <a:cubicBezTo>
                    <a:pt x="58" y="26"/>
                    <a:pt x="58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65"/>
            <p:cNvSpPr/>
            <p:nvPr/>
          </p:nvSpPr>
          <p:spPr>
            <a:xfrm>
              <a:off x="4141201" y="2871271"/>
              <a:ext cx="42601" cy="149102"/>
            </a:xfrm>
            <a:custGeom>
              <a:rect b="b" l="l" r="r" t="t"/>
              <a:pathLst>
                <a:path extrusionOk="0" h="1372" w="392">
                  <a:moveTo>
                    <a:pt x="25" y="0"/>
                  </a:moveTo>
                  <a:cubicBezTo>
                    <a:pt x="25" y="0"/>
                    <a:pt x="0" y="25"/>
                    <a:pt x="25" y="25"/>
                  </a:cubicBezTo>
                  <a:lnTo>
                    <a:pt x="341" y="1371"/>
                  </a:lnTo>
                  <a:lnTo>
                    <a:pt x="392" y="1371"/>
                  </a:lnTo>
                  <a:lnTo>
                    <a:pt x="392" y="1340"/>
                  </a:lnTo>
                  <a:lnTo>
                    <a:pt x="76" y="25"/>
                  </a:lnTo>
                  <a:cubicBezTo>
                    <a:pt x="76" y="0"/>
                    <a:pt x="5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65"/>
            <p:cNvSpPr/>
            <p:nvPr/>
          </p:nvSpPr>
          <p:spPr>
            <a:xfrm>
              <a:off x="4269547" y="2762704"/>
              <a:ext cx="43361" cy="148450"/>
            </a:xfrm>
            <a:custGeom>
              <a:rect b="b" l="l" r="r" t="t"/>
              <a:pathLst>
                <a:path extrusionOk="0" h="1366" w="399">
                  <a:moveTo>
                    <a:pt x="26" y="1"/>
                  </a:moveTo>
                  <a:cubicBezTo>
                    <a:pt x="1" y="1"/>
                    <a:pt x="1" y="26"/>
                    <a:pt x="1" y="26"/>
                  </a:cubicBezTo>
                  <a:lnTo>
                    <a:pt x="342" y="1366"/>
                  </a:lnTo>
                  <a:lnTo>
                    <a:pt x="367" y="1366"/>
                  </a:lnTo>
                  <a:cubicBezTo>
                    <a:pt x="399" y="1366"/>
                    <a:pt x="399" y="1366"/>
                    <a:pt x="399" y="1340"/>
                  </a:cubicBezTo>
                  <a:lnTo>
                    <a:pt x="51" y="26"/>
                  </a:lnTo>
                  <a:cubicBezTo>
                    <a:pt x="51" y="1"/>
                    <a:pt x="51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65"/>
            <p:cNvSpPr/>
            <p:nvPr/>
          </p:nvSpPr>
          <p:spPr>
            <a:xfrm>
              <a:off x="4412455" y="2639140"/>
              <a:ext cx="46078" cy="149102"/>
            </a:xfrm>
            <a:custGeom>
              <a:rect b="b" l="l" r="r" t="t"/>
              <a:pathLst>
                <a:path extrusionOk="0" h="1372" w="424">
                  <a:moveTo>
                    <a:pt x="32" y="0"/>
                  </a:moveTo>
                  <a:cubicBezTo>
                    <a:pt x="32" y="0"/>
                    <a:pt x="0" y="32"/>
                    <a:pt x="32" y="32"/>
                  </a:cubicBezTo>
                  <a:lnTo>
                    <a:pt x="348" y="1346"/>
                  </a:lnTo>
                  <a:cubicBezTo>
                    <a:pt x="348" y="1372"/>
                    <a:pt x="373" y="1372"/>
                    <a:pt x="373" y="1372"/>
                  </a:cubicBezTo>
                  <a:lnTo>
                    <a:pt x="398" y="1372"/>
                  </a:lnTo>
                  <a:cubicBezTo>
                    <a:pt x="398" y="1372"/>
                    <a:pt x="423" y="1372"/>
                    <a:pt x="398" y="1346"/>
                  </a:cubicBezTo>
                  <a:lnTo>
                    <a:pt x="82" y="32"/>
                  </a:lnTo>
                  <a:cubicBezTo>
                    <a:pt x="82" y="0"/>
                    <a:pt x="57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65"/>
            <p:cNvSpPr/>
            <p:nvPr/>
          </p:nvSpPr>
          <p:spPr>
            <a:xfrm>
              <a:off x="4544279" y="2536115"/>
              <a:ext cx="43361" cy="151928"/>
            </a:xfrm>
            <a:custGeom>
              <a:rect b="b" l="l" r="r" t="t"/>
              <a:pathLst>
                <a:path extrusionOk="0" h="1398" w="399">
                  <a:moveTo>
                    <a:pt x="25" y="1"/>
                  </a:moveTo>
                  <a:cubicBezTo>
                    <a:pt x="25" y="32"/>
                    <a:pt x="0" y="32"/>
                    <a:pt x="0" y="58"/>
                  </a:cubicBezTo>
                  <a:lnTo>
                    <a:pt x="341" y="1372"/>
                  </a:lnTo>
                  <a:lnTo>
                    <a:pt x="367" y="1397"/>
                  </a:lnTo>
                  <a:cubicBezTo>
                    <a:pt x="398" y="1397"/>
                    <a:pt x="398" y="1372"/>
                    <a:pt x="398" y="1347"/>
                  </a:cubicBezTo>
                  <a:lnTo>
                    <a:pt x="82" y="32"/>
                  </a:lnTo>
                  <a:cubicBezTo>
                    <a:pt x="51" y="32"/>
                    <a:pt x="51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65"/>
            <p:cNvSpPr/>
            <p:nvPr/>
          </p:nvSpPr>
          <p:spPr>
            <a:xfrm>
              <a:off x="4693273" y="2446349"/>
              <a:ext cx="42709" cy="150298"/>
            </a:xfrm>
            <a:custGeom>
              <a:rect b="b" l="l" r="r" t="t"/>
              <a:pathLst>
                <a:path extrusionOk="0" h="1383" w="393">
                  <a:moveTo>
                    <a:pt x="43" y="0"/>
                  </a:moveTo>
                  <a:cubicBezTo>
                    <a:pt x="40" y="0"/>
                    <a:pt x="34" y="3"/>
                    <a:pt x="26" y="12"/>
                  </a:cubicBezTo>
                  <a:cubicBezTo>
                    <a:pt x="0" y="12"/>
                    <a:pt x="0" y="12"/>
                    <a:pt x="0" y="37"/>
                  </a:cubicBezTo>
                  <a:lnTo>
                    <a:pt x="342" y="1357"/>
                  </a:lnTo>
                  <a:cubicBezTo>
                    <a:pt x="342" y="1383"/>
                    <a:pt x="342" y="1383"/>
                    <a:pt x="367" y="1383"/>
                  </a:cubicBezTo>
                  <a:cubicBezTo>
                    <a:pt x="392" y="1383"/>
                    <a:pt x="392" y="1357"/>
                    <a:pt x="392" y="1332"/>
                  </a:cubicBezTo>
                  <a:lnTo>
                    <a:pt x="51" y="12"/>
                  </a:lnTo>
                  <a:cubicBezTo>
                    <a:pt x="51" y="12"/>
                    <a:pt x="51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65"/>
            <p:cNvSpPr/>
            <p:nvPr/>
          </p:nvSpPr>
          <p:spPr>
            <a:xfrm>
              <a:off x="4904756" y="2653594"/>
              <a:ext cx="80419" cy="65966"/>
            </a:xfrm>
            <a:custGeom>
              <a:rect b="b" l="l" r="r" t="t"/>
              <a:pathLst>
                <a:path extrusionOk="0" h="607" w="740">
                  <a:moveTo>
                    <a:pt x="0" y="0"/>
                  </a:moveTo>
                  <a:cubicBezTo>
                    <a:pt x="0" y="25"/>
                    <a:pt x="0" y="25"/>
                    <a:pt x="26" y="57"/>
                  </a:cubicBezTo>
                  <a:lnTo>
                    <a:pt x="683" y="607"/>
                  </a:lnTo>
                  <a:lnTo>
                    <a:pt x="740" y="607"/>
                  </a:lnTo>
                  <a:cubicBezTo>
                    <a:pt x="740" y="607"/>
                    <a:pt x="740" y="581"/>
                    <a:pt x="714" y="55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65"/>
            <p:cNvSpPr/>
            <p:nvPr/>
          </p:nvSpPr>
          <p:spPr>
            <a:xfrm>
              <a:off x="4858786" y="2751728"/>
              <a:ext cx="80419" cy="68139"/>
            </a:xfrm>
            <a:custGeom>
              <a:rect b="b" l="l" r="r" t="t"/>
              <a:pathLst>
                <a:path extrusionOk="0" h="627" w="740">
                  <a:moveTo>
                    <a:pt x="31" y="1"/>
                  </a:moveTo>
                  <a:cubicBezTo>
                    <a:pt x="24" y="1"/>
                    <a:pt x="16" y="7"/>
                    <a:pt x="0" y="20"/>
                  </a:cubicBezTo>
                  <a:lnTo>
                    <a:pt x="0" y="45"/>
                  </a:lnTo>
                  <a:lnTo>
                    <a:pt x="689" y="626"/>
                  </a:lnTo>
                  <a:lnTo>
                    <a:pt x="714" y="626"/>
                  </a:lnTo>
                  <a:cubicBezTo>
                    <a:pt x="739" y="601"/>
                    <a:pt x="739" y="576"/>
                    <a:pt x="714" y="576"/>
                  </a:cubicBezTo>
                  <a:lnTo>
                    <a:pt x="57" y="20"/>
                  </a:lnTo>
                  <a:cubicBezTo>
                    <a:pt x="44" y="7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65"/>
            <p:cNvSpPr/>
            <p:nvPr/>
          </p:nvSpPr>
          <p:spPr>
            <a:xfrm>
              <a:off x="4784561" y="2808783"/>
              <a:ext cx="63358" cy="82484"/>
            </a:xfrm>
            <a:custGeom>
              <a:rect b="b" l="l" r="r" t="t"/>
              <a:pathLst>
                <a:path extrusionOk="0" h="759" w="583">
                  <a:moveTo>
                    <a:pt x="39" y="0"/>
                  </a:moveTo>
                  <a:cubicBezTo>
                    <a:pt x="32" y="0"/>
                    <a:pt x="26" y="6"/>
                    <a:pt x="26" y="19"/>
                  </a:cubicBezTo>
                  <a:cubicBezTo>
                    <a:pt x="1" y="19"/>
                    <a:pt x="1" y="51"/>
                    <a:pt x="1" y="51"/>
                  </a:cubicBezTo>
                  <a:lnTo>
                    <a:pt x="525" y="758"/>
                  </a:lnTo>
                  <a:lnTo>
                    <a:pt x="582" y="758"/>
                  </a:lnTo>
                  <a:lnTo>
                    <a:pt x="582" y="733"/>
                  </a:lnTo>
                  <a:lnTo>
                    <a:pt x="51" y="19"/>
                  </a:lnTo>
                  <a:cubicBezTo>
                    <a:pt x="51" y="6"/>
                    <a:pt x="45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65"/>
            <p:cNvSpPr/>
            <p:nvPr/>
          </p:nvSpPr>
          <p:spPr>
            <a:xfrm>
              <a:off x="4862155" y="2410486"/>
              <a:ext cx="31081" cy="151819"/>
            </a:xfrm>
            <a:custGeom>
              <a:rect b="b" l="l" r="r" t="t"/>
              <a:pathLst>
                <a:path extrusionOk="0" h="1397" w="286">
                  <a:moveTo>
                    <a:pt x="260" y="0"/>
                  </a:moveTo>
                  <a:cubicBezTo>
                    <a:pt x="235" y="0"/>
                    <a:pt x="209" y="0"/>
                    <a:pt x="209" y="26"/>
                  </a:cubicBezTo>
                  <a:lnTo>
                    <a:pt x="1" y="1372"/>
                  </a:lnTo>
                  <a:cubicBezTo>
                    <a:pt x="1" y="1397"/>
                    <a:pt x="26" y="1397"/>
                    <a:pt x="26" y="1397"/>
                  </a:cubicBezTo>
                  <a:cubicBezTo>
                    <a:pt x="51" y="1397"/>
                    <a:pt x="51" y="1397"/>
                    <a:pt x="77" y="1372"/>
                  </a:cubicBezTo>
                  <a:lnTo>
                    <a:pt x="260" y="26"/>
                  </a:lnTo>
                  <a:cubicBezTo>
                    <a:pt x="285" y="26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65"/>
            <p:cNvSpPr/>
            <p:nvPr/>
          </p:nvSpPr>
          <p:spPr>
            <a:xfrm>
              <a:off x="4970722" y="2507968"/>
              <a:ext cx="63249" cy="103133"/>
            </a:xfrm>
            <a:custGeom>
              <a:rect b="b" l="l" r="r" t="t"/>
              <a:pathLst>
                <a:path extrusionOk="0" h="949" w="582">
                  <a:moveTo>
                    <a:pt x="550" y="1"/>
                  </a:moveTo>
                  <a:cubicBezTo>
                    <a:pt x="525" y="1"/>
                    <a:pt x="525" y="1"/>
                    <a:pt x="499" y="26"/>
                  </a:cubicBezTo>
                  <a:lnTo>
                    <a:pt x="0" y="892"/>
                  </a:lnTo>
                  <a:lnTo>
                    <a:pt x="0" y="948"/>
                  </a:lnTo>
                  <a:lnTo>
                    <a:pt x="25" y="948"/>
                  </a:lnTo>
                  <a:cubicBezTo>
                    <a:pt x="25" y="948"/>
                    <a:pt x="51" y="948"/>
                    <a:pt x="51" y="923"/>
                  </a:cubicBezTo>
                  <a:lnTo>
                    <a:pt x="550" y="51"/>
                  </a:lnTo>
                  <a:cubicBezTo>
                    <a:pt x="581" y="26"/>
                    <a:pt x="581" y="26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65"/>
            <p:cNvSpPr/>
            <p:nvPr/>
          </p:nvSpPr>
          <p:spPr>
            <a:xfrm>
              <a:off x="3617275" y="2753793"/>
              <a:ext cx="208765" cy="123020"/>
            </a:xfrm>
            <a:custGeom>
              <a:rect b="b" l="l" r="r" t="t"/>
              <a:pathLst>
                <a:path extrusionOk="0" h="1132" w="1921">
                  <a:moveTo>
                    <a:pt x="1213" y="51"/>
                  </a:moveTo>
                  <a:cubicBezTo>
                    <a:pt x="1554" y="51"/>
                    <a:pt x="1788" y="184"/>
                    <a:pt x="1820" y="367"/>
                  </a:cubicBezTo>
                  <a:cubicBezTo>
                    <a:pt x="1845" y="475"/>
                    <a:pt x="1788" y="607"/>
                    <a:pt x="1662" y="740"/>
                  </a:cubicBezTo>
                  <a:cubicBezTo>
                    <a:pt x="1504" y="873"/>
                    <a:pt x="1314" y="974"/>
                    <a:pt x="1081" y="1031"/>
                  </a:cubicBezTo>
                  <a:cubicBezTo>
                    <a:pt x="948" y="1056"/>
                    <a:pt x="815" y="1081"/>
                    <a:pt x="714" y="1081"/>
                  </a:cubicBezTo>
                  <a:cubicBezTo>
                    <a:pt x="367" y="1081"/>
                    <a:pt x="133" y="948"/>
                    <a:pt x="82" y="765"/>
                  </a:cubicBezTo>
                  <a:cubicBezTo>
                    <a:pt x="51" y="658"/>
                    <a:pt x="108" y="525"/>
                    <a:pt x="265" y="399"/>
                  </a:cubicBezTo>
                  <a:cubicBezTo>
                    <a:pt x="398" y="266"/>
                    <a:pt x="607" y="159"/>
                    <a:pt x="840" y="108"/>
                  </a:cubicBezTo>
                  <a:cubicBezTo>
                    <a:pt x="973" y="83"/>
                    <a:pt x="1081" y="51"/>
                    <a:pt x="1213" y="51"/>
                  </a:cubicBezTo>
                  <a:close/>
                  <a:moveTo>
                    <a:pt x="1213" y="1"/>
                  </a:moveTo>
                  <a:cubicBezTo>
                    <a:pt x="1081" y="1"/>
                    <a:pt x="948" y="26"/>
                    <a:pt x="840" y="51"/>
                  </a:cubicBezTo>
                  <a:cubicBezTo>
                    <a:pt x="581" y="108"/>
                    <a:pt x="367" y="209"/>
                    <a:pt x="209" y="342"/>
                  </a:cubicBezTo>
                  <a:cubicBezTo>
                    <a:pt x="51" y="500"/>
                    <a:pt x="0" y="658"/>
                    <a:pt x="25" y="791"/>
                  </a:cubicBezTo>
                  <a:cubicBezTo>
                    <a:pt x="82" y="999"/>
                    <a:pt x="341" y="1132"/>
                    <a:pt x="714" y="1132"/>
                  </a:cubicBezTo>
                  <a:cubicBezTo>
                    <a:pt x="815" y="1132"/>
                    <a:pt x="948" y="1106"/>
                    <a:pt x="1081" y="1081"/>
                  </a:cubicBezTo>
                  <a:cubicBezTo>
                    <a:pt x="1314" y="1031"/>
                    <a:pt x="1554" y="923"/>
                    <a:pt x="1687" y="791"/>
                  </a:cubicBezTo>
                  <a:cubicBezTo>
                    <a:pt x="1845" y="633"/>
                    <a:pt x="1921" y="475"/>
                    <a:pt x="1896" y="342"/>
                  </a:cubicBezTo>
                  <a:cubicBezTo>
                    <a:pt x="1845" y="133"/>
                    <a:pt x="1580" y="1"/>
                    <a:pt x="1213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65"/>
            <p:cNvSpPr/>
            <p:nvPr/>
          </p:nvSpPr>
          <p:spPr>
            <a:xfrm>
              <a:off x="4624590" y="1932530"/>
              <a:ext cx="88679" cy="74986"/>
            </a:xfrm>
            <a:custGeom>
              <a:rect b="b" l="l" r="r" t="t"/>
              <a:pathLst>
                <a:path extrusionOk="0" h="690" w="816">
                  <a:moveTo>
                    <a:pt x="342" y="58"/>
                  </a:moveTo>
                  <a:cubicBezTo>
                    <a:pt x="418" y="58"/>
                    <a:pt x="500" y="83"/>
                    <a:pt x="550" y="133"/>
                  </a:cubicBezTo>
                  <a:cubicBezTo>
                    <a:pt x="632" y="159"/>
                    <a:pt x="708" y="241"/>
                    <a:pt x="733" y="317"/>
                  </a:cubicBezTo>
                  <a:cubicBezTo>
                    <a:pt x="765" y="399"/>
                    <a:pt x="765" y="475"/>
                    <a:pt x="733" y="531"/>
                  </a:cubicBezTo>
                  <a:cubicBezTo>
                    <a:pt x="683" y="582"/>
                    <a:pt x="607" y="607"/>
                    <a:pt x="525" y="607"/>
                  </a:cubicBezTo>
                  <a:cubicBezTo>
                    <a:pt x="449" y="607"/>
                    <a:pt x="367" y="582"/>
                    <a:pt x="291" y="557"/>
                  </a:cubicBezTo>
                  <a:cubicBezTo>
                    <a:pt x="133" y="449"/>
                    <a:pt x="51" y="266"/>
                    <a:pt x="133" y="159"/>
                  </a:cubicBezTo>
                  <a:cubicBezTo>
                    <a:pt x="184" y="83"/>
                    <a:pt x="234" y="58"/>
                    <a:pt x="342" y="58"/>
                  </a:cubicBezTo>
                  <a:close/>
                  <a:moveTo>
                    <a:pt x="342" y="1"/>
                  </a:moveTo>
                  <a:cubicBezTo>
                    <a:pt x="234" y="1"/>
                    <a:pt x="133" y="58"/>
                    <a:pt x="76" y="133"/>
                  </a:cubicBezTo>
                  <a:cubicBezTo>
                    <a:pt x="0" y="266"/>
                    <a:pt x="76" y="475"/>
                    <a:pt x="260" y="607"/>
                  </a:cubicBezTo>
                  <a:cubicBezTo>
                    <a:pt x="342" y="658"/>
                    <a:pt x="449" y="689"/>
                    <a:pt x="525" y="689"/>
                  </a:cubicBezTo>
                  <a:cubicBezTo>
                    <a:pt x="632" y="689"/>
                    <a:pt x="733" y="633"/>
                    <a:pt x="790" y="557"/>
                  </a:cubicBezTo>
                  <a:cubicBezTo>
                    <a:pt x="816" y="475"/>
                    <a:pt x="816" y="399"/>
                    <a:pt x="790" y="291"/>
                  </a:cubicBezTo>
                  <a:cubicBezTo>
                    <a:pt x="765" y="215"/>
                    <a:pt x="683" y="133"/>
                    <a:pt x="607" y="83"/>
                  </a:cubicBezTo>
                  <a:cubicBezTo>
                    <a:pt x="525" y="26"/>
                    <a:pt x="418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65"/>
            <p:cNvSpPr/>
            <p:nvPr/>
          </p:nvSpPr>
          <p:spPr>
            <a:xfrm>
              <a:off x="3440025" y="2689783"/>
              <a:ext cx="552286" cy="167142"/>
            </a:xfrm>
            <a:custGeom>
              <a:rect b="b" l="l" r="r" t="t"/>
              <a:pathLst>
                <a:path extrusionOk="0" h="1538" w="5082">
                  <a:moveTo>
                    <a:pt x="3277" y="0"/>
                  </a:moveTo>
                  <a:cubicBezTo>
                    <a:pt x="3163" y="0"/>
                    <a:pt x="3044" y="3"/>
                    <a:pt x="2920" y="8"/>
                  </a:cubicBezTo>
                  <a:cubicBezTo>
                    <a:pt x="1107" y="116"/>
                    <a:pt x="1" y="1487"/>
                    <a:pt x="1" y="1487"/>
                  </a:cubicBezTo>
                  <a:lnTo>
                    <a:pt x="1" y="1537"/>
                  </a:lnTo>
                  <a:lnTo>
                    <a:pt x="51" y="1537"/>
                  </a:lnTo>
                  <a:cubicBezTo>
                    <a:pt x="51" y="1512"/>
                    <a:pt x="1132" y="166"/>
                    <a:pt x="2920" y="65"/>
                  </a:cubicBezTo>
                  <a:cubicBezTo>
                    <a:pt x="3066" y="58"/>
                    <a:pt x="3206" y="54"/>
                    <a:pt x="3339" y="54"/>
                  </a:cubicBezTo>
                  <a:cubicBezTo>
                    <a:pt x="4212" y="54"/>
                    <a:pt x="4789" y="216"/>
                    <a:pt x="4948" y="539"/>
                  </a:cubicBezTo>
                  <a:cubicBezTo>
                    <a:pt x="5031" y="697"/>
                    <a:pt x="4974" y="880"/>
                    <a:pt x="4816" y="1089"/>
                  </a:cubicBezTo>
                  <a:cubicBezTo>
                    <a:pt x="4790" y="1114"/>
                    <a:pt x="4790" y="1146"/>
                    <a:pt x="4816" y="1146"/>
                  </a:cubicBezTo>
                  <a:lnTo>
                    <a:pt x="4841" y="1146"/>
                  </a:lnTo>
                  <a:cubicBezTo>
                    <a:pt x="5056" y="906"/>
                    <a:pt x="5081" y="697"/>
                    <a:pt x="4999" y="514"/>
                  </a:cubicBezTo>
                  <a:cubicBezTo>
                    <a:pt x="4836" y="182"/>
                    <a:pt x="4211" y="0"/>
                    <a:pt x="327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65"/>
            <p:cNvSpPr/>
            <p:nvPr/>
          </p:nvSpPr>
          <p:spPr>
            <a:xfrm>
              <a:off x="3516967" y="2799871"/>
              <a:ext cx="412096" cy="151819"/>
            </a:xfrm>
            <a:custGeom>
              <a:rect b="b" l="l" r="r" t="t"/>
              <a:pathLst>
                <a:path extrusionOk="0" h="1397" w="3792">
                  <a:moveTo>
                    <a:pt x="3766" y="0"/>
                  </a:moveTo>
                  <a:cubicBezTo>
                    <a:pt x="3766" y="0"/>
                    <a:pt x="3741" y="0"/>
                    <a:pt x="3741" y="25"/>
                  </a:cubicBezTo>
                  <a:cubicBezTo>
                    <a:pt x="3438" y="984"/>
                    <a:pt x="2435" y="1325"/>
                    <a:pt x="1475" y="1325"/>
                  </a:cubicBezTo>
                  <a:cubicBezTo>
                    <a:pt x="1094" y="1325"/>
                    <a:pt x="720" y="1271"/>
                    <a:pt x="399" y="1182"/>
                  </a:cubicBezTo>
                  <a:cubicBezTo>
                    <a:pt x="317" y="1156"/>
                    <a:pt x="241" y="1131"/>
                    <a:pt x="159" y="1081"/>
                  </a:cubicBezTo>
                  <a:cubicBezTo>
                    <a:pt x="83" y="973"/>
                    <a:pt x="57" y="840"/>
                    <a:pt x="108" y="708"/>
                  </a:cubicBezTo>
                  <a:cubicBezTo>
                    <a:pt x="159" y="575"/>
                    <a:pt x="241" y="449"/>
                    <a:pt x="317" y="367"/>
                  </a:cubicBezTo>
                  <a:cubicBezTo>
                    <a:pt x="342" y="341"/>
                    <a:pt x="342" y="316"/>
                    <a:pt x="317" y="316"/>
                  </a:cubicBezTo>
                  <a:lnTo>
                    <a:pt x="291" y="316"/>
                  </a:lnTo>
                  <a:cubicBezTo>
                    <a:pt x="184" y="417"/>
                    <a:pt x="108" y="550"/>
                    <a:pt x="57" y="682"/>
                  </a:cubicBezTo>
                  <a:cubicBezTo>
                    <a:pt x="1" y="840"/>
                    <a:pt x="26" y="998"/>
                    <a:pt x="133" y="1106"/>
                  </a:cubicBezTo>
                  <a:cubicBezTo>
                    <a:pt x="184" y="1182"/>
                    <a:pt x="291" y="1207"/>
                    <a:pt x="399" y="1238"/>
                  </a:cubicBezTo>
                  <a:cubicBezTo>
                    <a:pt x="715" y="1340"/>
                    <a:pt x="1106" y="1396"/>
                    <a:pt x="1479" y="1396"/>
                  </a:cubicBezTo>
                  <a:cubicBezTo>
                    <a:pt x="2477" y="1396"/>
                    <a:pt x="3501" y="1024"/>
                    <a:pt x="3792" y="51"/>
                  </a:cubicBezTo>
                  <a:cubicBezTo>
                    <a:pt x="3792" y="25"/>
                    <a:pt x="3792" y="0"/>
                    <a:pt x="376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50" name="Google Shape;1350;p65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224" y="530059"/>
            <a:ext cx="3960900" cy="3960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51" name="Google Shape;1351;p65"/>
          <p:cNvSpPr txBox="1"/>
          <p:nvPr>
            <p:ph idx="1" type="subTitle"/>
          </p:nvPr>
        </p:nvSpPr>
        <p:spPr>
          <a:xfrm>
            <a:off x="4864625" y="744869"/>
            <a:ext cx="4030500" cy="14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“My priority is making sure I have a job and staying employed… I don’t have the </a:t>
            </a:r>
            <a:r>
              <a:rPr lang="en" sz="2200">
                <a:highlight>
                  <a:srgbClr val="EAD1DC"/>
                </a:highlight>
              </a:rPr>
              <a:t>time or money</a:t>
            </a:r>
            <a:r>
              <a:rPr lang="en" sz="2200"/>
              <a:t> for things like the gym.”</a:t>
            </a:r>
            <a:endParaRPr sz="2200"/>
          </a:p>
        </p:txBody>
      </p:sp>
      <p:sp>
        <p:nvSpPr>
          <p:cNvPr id="1352" name="Google Shape;1352;p65"/>
          <p:cNvSpPr txBox="1"/>
          <p:nvPr>
            <p:ph type="title"/>
          </p:nvPr>
        </p:nvSpPr>
        <p:spPr>
          <a:xfrm>
            <a:off x="4864619" y="2983380"/>
            <a:ext cx="4030500" cy="52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—</a:t>
            </a:r>
            <a:r>
              <a:rPr lang="en" sz="2400"/>
              <a:t>Bernardino</a:t>
            </a:r>
            <a:endParaRPr sz="2400"/>
          </a:p>
        </p:txBody>
      </p:sp>
      <p:cxnSp>
        <p:nvCxnSpPr>
          <p:cNvPr id="1353" name="Google Shape;1353;p65"/>
          <p:cNvCxnSpPr/>
          <p:nvPr/>
        </p:nvCxnSpPr>
        <p:spPr>
          <a:xfrm>
            <a:off x="5158925" y="2897750"/>
            <a:ext cx="3736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3469" l="17434" r="12742" t="16821"/>
          <a:stretch/>
        </p:blipFill>
        <p:spPr>
          <a:xfrm>
            <a:off x="4712102" y="705525"/>
            <a:ext cx="1280700" cy="1280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27" name="Google Shape;527;p3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8589" l="15703" r="8030" t="24212"/>
          <a:stretch/>
        </p:blipFill>
        <p:spPr>
          <a:xfrm>
            <a:off x="1538789" y="745650"/>
            <a:ext cx="1280700" cy="1280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8" name="Google Shape;528;p36"/>
          <p:cNvSpPr txBox="1"/>
          <p:nvPr>
            <p:ph idx="3" type="subTitle"/>
          </p:nvPr>
        </p:nvSpPr>
        <p:spPr>
          <a:xfrm>
            <a:off x="4448388" y="2048296"/>
            <a:ext cx="1808100" cy="4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Ethan Yuen</a:t>
            </a:r>
            <a:endParaRPr sz="2100"/>
          </a:p>
        </p:txBody>
      </p:sp>
      <p:sp>
        <p:nvSpPr>
          <p:cNvPr id="529" name="Google Shape;529;p36"/>
          <p:cNvSpPr txBox="1"/>
          <p:nvPr>
            <p:ph idx="4" type="subTitle"/>
          </p:nvPr>
        </p:nvSpPr>
        <p:spPr>
          <a:xfrm>
            <a:off x="720000" y="2048300"/>
            <a:ext cx="2977800" cy="4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Christelle Millos-Lopez</a:t>
            </a:r>
            <a:endParaRPr sz="2100"/>
          </a:p>
        </p:txBody>
      </p:sp>
      <p:sp>
        <p:nvSpPr>
          <p:cNvPr id="530" name="Google Shape;530;p36"/>
          <p:cNvSpPr txBox="1"/>
          <p:nvPr>
            <p:ph type="title"/>
          </p:nvPr>
        </p:nvSpPr>
        <p:spPr>
          <a:xfrm>
            <a:off x="720000" y="707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531" name="Google Shape;531;p36"/>
          <p:cNvSpPr txBox="1"/>
          <p:nvPr>
            <p:ph idx="1" type="subTitle"/>
          </p:nvPr>
        </p:nvSpPr>
        <p:spPr>
          <a:xfrm>
            <a:off x="4448395" y="2213075"/>
            <a:ext cx="18081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Science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Palo Alto, CA</a:t>
            </a:r>
            <a:endParaRPr/>
          </a:p>
        </p:txBody>
      </p:sp>
      <p:sp>
        <p:nvSpPr>
          <p:cNvPr id="532" name="Google Shape;532;p36"/>
          <p:cNvSpPr txBox="1"/>
          <p:nvPr>
            <p:ph idx="2" type="subTitle"/>
          </p:nvPr>
        </p:nvSpPr>
        <p:spPr>
          <a:xfrm>
            <a:off x="1275137" y="2213075"/>
            <a:ext cx="18081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Junior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Science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Santa Cruz, Bolivia</a:t>
            </a:r>
            <a:endParaRPr/>
          </a:p>
        </p:txBody>
      </p:sp>
      <p:sp>
        <p:nvSpPr>
          <p:cNvPr id="533" name="Google Shape;533;p36"/>
          <p:cNvSpPr/>
          <p:nvPr/>
        </p:nvSpPr>
        <p:spPr>
          <a:xfrm>
            <a:off x="8039878" y="4304949"/>
            <a:ext cx="178700" cy="178700"/>
          </a:xfrm>
          <a:custGeom>
            <a:rect b="b" l="l" r="r" t="t"/>
            <a:pathLst>
              <a:path extrusionOk="0" h="2162" w="2162">
                <a:moveTo>
                  <a:pt x="1081" y="0"/>
                </a:moveTo>
                <a:cubicBezTo>
                  <a:pt x="1081" y="923"/>
                  <a:pt x="898" y="1081"/>
                  <a:pt x="1" y="1081"/>
                </a:cubicBezTo>
                <a:cubicBezTo>
                  <a:pt x="898" y="1081"/>
                  <a:pt x="1081" y="1239"/>
                  <a:pt x="1081" y="2161"/>
                </a:cubicBezTo>
                <a:cubicBezTo>
                  <a:pt x="1081" y="1239"/>
                  <a:pt x="1239" y="1081"/>
                  <a:pt x="2162" y="1081"/>
                </a:cubicBezTo>
                <a:cubicBezTo>
                  <a:pt x="1239" y="1081"/>
                  <a:pt x="1081" y="923"/>
                  <a:pt x="1081" y="0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4" name="Google Shape;534;p36"/>
          <p:cNvGrpSpPr/>
          <p:nvPr/>
        </p:nvGrpSpPr>
        <p:grpSpPr>
          <a:xfrm>
            <a:off x="719998" y="425144"/>
            <a:ext cx="479068" cy="488681"/>
            <a:chOff x="163498" y="1730269"/>
            <a:chExt cx="479068" cy="488681"/>
          </a:xfrm>
        </p:grpSpPr>
        <p:sp>
          <p:nvSpPr>
            <p:cNvPr id="535" name="Google Shape;535;p36"/>
            <p:cNvSpPr/>
            <p:nvPr/>
          </p:nvSpPr>
          <p:spPr>
            <a:xfrm>
              <a:off x="163498" y="1730269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463866" y="2040251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36"/>
          <p:cNvGrpSpPr/>
          <p:nvPr/>
        </p:nvGrpSpPr>
        <p:grpSpPr>
          <a:xfrm>
            <a:off x="317650" y="4172280"/>
            <a:ext cx="985085" cy="708265"/>
            <a:chOff x="-72525" y="2439592"/>
            <a:chExt cx="3299012" cy="2371951"/>
          </a:xfrm>
        </p:grpSpPr>
        <p:sp>
          <p:nvSpPr>
            <p:cNvPr id="538" name="Google Shape;538;p36"/>
            <p:cNvSpPr/>
            <p:nvPr/>
          </p:nvSpPr>
          <p:spPr>
            <a:xfrm>
              <a:off x="1327755" y="2548672"/>
              <a:ext cx="512717" cy="439772"/>
            </a:xfrm>
            <a:custGeom>
              <a:rect b="b" l="l" r="r" t="t"/>
              <a:pathLst>
                <a:path extrusionOk="0" h="4830" w="5631">
                  <a:moveTo>
                    <a:pt x="2659" y="1"/>
                  </a:moveTo>
                  <a:cubicBezTo>
                    <a:pt x="2589" y="1"/>
                    <a:pt x="2519" y="5"/>
                    <a:pt x="2446" y="15"/>
                  </a:cubicBezTo>
                  <a:cubicBezTo>
                    <a:pt x="1" y="299"/>
                    <a:pt x="759" y="4804"/>
                    <a:pt x="759" y="4804"/>
                  </a:cubicBezTo>
                  <a:lnTo>
                    <a:pt x="5631" y="4830"/>
                  </a:lnTo>
                  <a:cubicBezTo>
                    <a:pt x="5631" y="4830"/>
                    <a:pt x="4911" y="1"/>
                    <a:pt x="265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150733" y="2439592"/>
              <a:ext cx="3075753" cy="2215520"/>
            </a:xfrm>
            <a:custGeom>
              <a:rect b="b" l="l" r="r" t="t"/>
              <a:pathLst>
                <a:path extrusionOk="0" h="24333" w="33780">
                  <a:moveTo>
                    <a:pt x="6679" y="0"/>
                  </a:moveTo>
                  <a:cubicBezTo>
                    <a:pt x="6562" y="0"/>
                    <a:pt x="6444" y="41"/>
                    <a:pt x="6344" y="132"/>
                  </a:cubicBezTo>
                  <a:cubicBezTo>
                    <a:pt x="5579" y="764"/>
                    <a:pt x="4183" y="1763"/>
                    <a:pt x="2553" y="2394"/>
                  </a:cubicBezTo>
                  <a:cubicBezTo>
                    <a:pt x="0" y="3393"/>
                    <a:pt x="341" y="6584"/>
                    <a:pt x="341" y="6584"/>
                  </a:cubicBezTo>
                  <a:cubicBezTo>
                    <a:pt x="341" y="6584"/>
                    <a:pt x="10634" y="15240"/>
                    <a:pt x="13876" y="17610"/>
                  </a:cubicBezTo>
                  <a:cubicBezTo>
                    <a:pt x="17111" y="19979"/>
                    <a:pt x="19796" y="23378"/>
                    <a:pt x="19796" y="23378"/>
                  </a:cubicBezTo>
                  <a:cubicBezTo>
                    <a:pt x="19796" y="23378"/>
                    <a:pt x="25241" y="24333"/>
                    <a:pt x="28658" y="24333"/>
                  </a:cubicBezTo>
                  <a:cubicBezTo>
                    <a:pt x="29818" y="24333"/>
                    <a:pt x="30744" y="24223"/>
                    <a:pt x="31144" y="23928"/>
                  </a:cubicBezTo>
                  <a:lnTo>
                    <a:pt x="31694" y="23536"/>
                  </a:lnTo>
                  <a:cubicBezTo>
                    <a:pt x="31694" y="23536"/>
                    <a:pt x="33779" y="20718"/>
                    <a:pt x="30089" y="18772"/>
                  </a:cubicBezTo>
                  <a:cubicBezTo>
                    <a:pt x="26380" y="16820"/>
                    <a:pt x="20295" y="9711"/>
                    <a:pt x="19032" y="5977"/>
                  </a:cubicBezTo>
                  <a:cubicBezTo>
                    <a:pt x="19032" y="5977"/>
                    <a:pt x="18604" y="4789"/>
                    <a:pt x="17354" y="4789"/>
                  </a:cubicBezTo>
                  <a:cubicBezTo>
                    <a:pt x="17025" y="4789"/>
                    <a:pt x="16639" y="4872"/>
                    <a:pt x="16188" y="5080"/>
                  </a:cubicBezTo>
                  <a:cubicBezTo>
                    <a:pt x="15676" y="5313"/>
                    <a:pt x="14935" y="5455"/>
                    <a:pt x="14091" y="5455"/>
                  </a:cubicBezTo>
                  <a:cubicBezTo>
                    <a:pt x="11597" y="5455"/>
                    <a:pt x="8209" y="4211"/>
                    <a:pt x="7184" y="391"/>
                  </a:cubicBezTo>
                  <a:cubicBezTo>
                    <a:pt x="7118" y="151"/>
                    <a:pt x="6902" y="0"/>
                    <a:pt x="667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1521694" y="2927536"/>
              <a:ext cx="1292217" cy="1235731"/>
            </a:xfrm>
            <a:custGeom>
              <a:rect b="b" l="l" r="r" t="t"/>
              <a:pathLst>
                <a:path extrusionOk="0" h="13572" w="14192">
                  <a:moveTo>
                    <a:pt x="19" y="0"/>
                  </a:moveTo>
                  <a:cubicBezTo>
                    <a:pt x="14" y="0"/>
                    <a:pt x="9" y="3"/>
                    <a:pt x="0" y="11"/>
                  </a:cubicBezTo>
                  <a:lnTo>
                    <a:pt x="0" y="37"/>
                  </a:lnTo>
                  <a:cubicBezTo>
                    <a:pt x="0" y="62"/>
                    <a:pt x="898" y="2747"/>
                    <a:pt x="2503" y="5673"/>
                  </a:cubicBezTo>
                  <a:cubicBezTo>
                    <a:pt x="3949" y="8384"/>
                    <a:pt x="6319" y="11884"/>
                    <a:pt x="9270" y="13123"/>
                  </a:cubicBezTo>
                  <a:cubicBezTo>
                    <a:pt x="10003" y="13413"/>
                    <a:pt x="10742" y="13571"/>
                    <a:pt x="11507" y="13571"/>
                  </a:cubicBezTo>
                  <a:cubicBezTo>
                    <a:pt x="12404" y="13571"/>
                    <a:pt x="13295" y="13356"/>
                    <a:pt x="14167" y="12914"/>
                  </a:cubicBezTo>
                  <a:cubicBezTo>
                    <a:pt x="14192" y="12914"/>
                    <a:pt x="14192" y="12882"/>
                    <a:pt x="14192" y="12882"/>
                  </a:cubicBezTo>
                  <a:cubicBezTo>
                    <a:pt x="14192" y="12857"/>
                    <a:pt x="14167" y="12857"/>
                    <a:pt x="14167" y="12857"/>
                  </a:cubicBezTo>
                  <a:cubicBezTo>
                    <a:pt x="13273" y="13302"/>
                    <a:pt x="12381" y="13521"/>
                    <a:pt x="11494" y="13521"/>
                  </a:cubicBezTo>
                  <a:cubicBezTo>
                    <a:pt x="10757" y="13521"/>
                    <a:pt x="10023" y="13370"/>
                    <a:pt x="9295" y="13072"/>
                  </a:cubicBezTo>
                  <a:cubicBezTo>
                    <a:pt x="6370" y="11834"/>
                    <a:pt x="4000" y="8358"/>
                    <a:pt x="2528" y="5648"/>
                  </a:cubicBezTo>
                  <a:cubicBezTo>
                    <a:pt x="948" y="2722"/>
                    <a:pt x="51" y="37"/>
                    <a:pt x="51" y="11"/>
                  </a:cubicBezTo>
                  <a:cubicBezTo>
                    <a:pt x="34" y="11"/>
                    <a:pt x="28" y="0"/>
                    <a:pt x="19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802570" y="3395083"/>
              <a:ext cx="1086256" cy="1019578"/>
            </a:xfrm>
            <a:custGeom>
              <a:rect b="b" l="l" r="r" t="t"/>
              <a:pathLst>
                <a:path extrusionOk="0" h="11198" w="11930">
                  <a:moveTo>
                    <a:pt x="3187" y="0"/>
                  </a:moveTo>
                  <a:cubicBezTo>
                    <a:pt x="1380" y="0"/>
                    <a:pt x="0" y="513"/>
                    <a:pt x="0" y="513"/>
                  </a:cubicBezTo>
                  <a:lnTo>
                    <a:pt x="10533" y="11197"/>
                  </a:lnTo>
                  <a:cubicBezTo>
                    <a:pt x="10533" y="11197"/>
                    <a:pt x="11930" y="5643"/>
                    <a:pt x="8530" y="2118"/>
                  </a:cubicBezTo>
                  <a:cubicBezTo>
                    <a:pt x="6886" y="437"/>
                    <a:pt x="4855" y="0"/>
                    <a:pt x="318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-72525" y="3047450"/>
              <a:ext cx="3123556" cy="1764094"/>
            </a:xfrm>
            <a:custGeom>
              <a:rect b="b" l="l" r="r" t="t"/>
              <a:pathLst>
                <a:path extrusionOk="0" h="19375" w="34305">
                  <a:moveTo>
                    <a:pt x="2946" y="0"/>
                  </a:moveTo>
                  <a:cubicBezTo>
                    <a:pt x="2775" y="0"/>
                    <a:pt x="2606" y="63"/>
                    <a:pt x="2477" y="192"/>
                  </a:cubicBezTo>
                  <a:cubicBezTo>
                    <a:pt x="1713" y="931"/>
                    <a:pt x="1" y="3092"/>
                    <a:pt x="2711" y="5405"/>
                  </a:cubicBezTo>
                  <a:cubicBezTo>
                    <a:pt x="6060" y="8280"/>
                    <a:pt x="10666" y="9487"/>
                    <a:pt x="13194" y="11856"/>
                  </a:cubicBezTo>
                  <a:cubicBezTo>
                    <a:pt x="15746" y="14226"/>
                    <a:pt x="17086" y="17941"/>
                    <a:pt x="21932" y="18573"/>
                  </a:cubicBezTo>
                  <a:cubicBezTo>
                    <a:pt x="24248" y="18873"/>
                    <a:pt x="26872" y="19375"/>
                    <a:pt x="29123" y="19375"/>
                  </a:cubicBezTo>
                  <a:cubicBezTo>
                    <a:pt x="31609" y="19375"/>
                    <a:pt x="33641" y="18763"/>
                    <a:pt x="34304" y="16595"/>
                  </a:cubicBezTo>
                  <a:lnTo>
                    <a:pt x="34304" y="16595"/>
                  </a:lnTo>
                  <a:cubicBezTo>
                    <a:pt x="34304" y="16595"/>
                    <a:pt x="32499" y="16916"/>
                    <a:pt x="30107" y="16916"/>
                  </a:cubicBezTo>
                  <a:cubicBezTo>
                    <a:pt x="26892" y="16916"/>
                    <a:pt x="22618" y="16336"/>
                    <a:pt x="20245" y="13619"/>
                  </a:cubicBezTo>
                  <a:cubicBezTo>
                    <a:pt x="16220" y="9013"/>
                    <a:pt x="8480" y="1746"/>
                    <a:pt x="3160" y="34"/>
                  </a:cubicBezTo>
                  <a:cubicBezTo>
                    <a:pt x="3090" y="11"/>
                    <a:pt x="3018" y="0"/>
                    <a:pt x="294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625384" y="2523542"/>
              <a:ext cx="956233" cy="579988"/>
            </a:xfrm>
            <a:custGeom>
              <a:rect b="b" l="l" r="r" t="t"/>
              <a:pathLst>
                <a:path extrusionOk="0" h="6370" w="10502">
                  <a:moveTo>
                    <a:pt x="25" y="0"/>
                  </a:moveTo>
                  <a:lnTo>
                    <a:pt x="0" y="25"/>
                  </a:lnTo>
                  <a:cubicBezTo>
                    <a:pt x="25" y="51"/>
                    <a:pt x="474" y="1997"/>
                    <a:pt x="1997" y="3709"/>
                  </a:cubicBezTo>
                  <a:cubicBezTo>
                    <a:pt x="2894" y="4739"/>
                    <a:pt x="3974" y="5472"/>
                    <a:pt x="5213" y="5895"/>
                  </a:cubicBezTo>
                  <a:cubicBezTo>
                    <a:pt x="6104" y="6211"/>
                    <a:pt x="7083" y="6369"/>
                    <a:pt x="8132" y="6369"/>
                  </a:cubicBezTo>
                  <a:cubicBezTo>
                    <a:pt x="8871" y="6369"/>
                    <a:pt x="9661" y="6293"/>
                    <a:pt x="10476" y="6136"/>
                  </a:cubicBezTo>
                  <a:cubicBezTo>
                    <a:pt x="10501" y="6136"/>
                    <a:pt x="10501" y="6104"/>
                    <a:pt x="10501" y="6104"/>
                  </a:cubicBezTo>
                  <a:cubicBezTo>
                    <a:pt x="10501" y="6079"/>
                    <a:pt x="10501" y="6079"/>
                    <a:pt x="10476" y="6079"/>
                  </a:cubicBezTo>
                  <a:cubicBezTo>
                    <a:pt x="9636" y="6243"/>
                    <a:pt x="8862" y="6317"/>
                    <a:pt x="8150" y="6317"/>
                  </a:cubicBezTo>
                  <a:cubicBezTo>
                    <a:pt x="5096" y="6317"/>
                    <a:pt x="3186" y="4965"/>
                    <a:pt x="2054" y="3684"/>
                  </a:cubicBezTo>
                  <a:cubicBezTo>
                    <a:pt x="524" y="1972"/>
                    <a:pt x="51" y="25"/>
                    <a:pt x="51" y="25"/>
                  </a:cubicBezTo>
                  <a:cubicBezTo>
                    <a:pt x="51" y="0"/>
                    <a:pt x="51" y="0"/>
                    <a:pt x="25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2190740" y="3170733"/>
              <a:ext cx="91" cy="9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2329411" y="3942210"/>
              <a:ext cx="285450" cy="55358"/>
            </a:xfrm>
            <a:custGeom>
              <a:rect b="b" l="l" r="r" t="t"/>
              <a:pathLst>
                <a:path extrusionOk="0" h="608" w="3135">
                  <a:moveTo>
                    <a:pt x="3109" y="1"/>
                  </a:moveTo>
                  <a:cubicBezTo>
                    <a:pt x="1896" y="532"/>
                    <a:pt x="241" y="557"/>
                    <a:pt x="58" y="557"/>
                  </a:cubicBezTo>
                  <a:lnTo>
                    <a:pt x="26" y="557"/>
                  </a:lnTo>
                  <a:cubicBezTo>
                    <a:pt x="1" y="557"/>
                    <a:pt x="1" y="557"/>
                    <a:pt x="1" y="582"/>
                  </a:cubicBezTo>
                  <a:cubicBezTo>
                    <a:pt x="1" y="582"/>
                    <a:pt x="1" y="607"/>
                    <a:pt x="26" y="607"/>
                  </a:cubicBezTo>
                  <a:lnTo>
                    <a:pt x="58" y="607"/>
                  </a:lnTo>
                  <a:cubicBezTo>
                    <a:pt x="241" y="607"/>
                    <a:pt x="1896" y="582"/>
                    <a:pt x="3109" y="58"/>
                  </a:cubicBezTo>
                  <a:cubicBezTo>
                    <a:pt x="3135" y="58"/>
                    <a:pt x="3135" y="32"/>
                    <a:pt x="3135" y="32"/>
                  </a:cubicBezTo>
                  <a:cubicBezTo>
                    <a:pt x="3135" y="1"/>
                    <a:pt x="3109" y="1"/>
                    <a:pt x="3109" y="1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2144759" y="3762748"/>
              <a:ext cx="285450" cy="55358"/>
            </a:xfrm>
            <a:custGeom>
              <a:rect b="b" l="l" r="r" t="t"/>
              <a:pathLst>
                <a:path extrusionOk="0" h="608" w="3135">
                  <a:moveTo>
                    <a:pt x="3109" y="0"/>
                  </a:moveTo>
                  <a:cubicBezTo>
                    <a:pt x="1896" y="525"/>
                    <a:pt x="241" y="550"/>
                    <a:pt x="32" y="550"/>
                  </a:cubicBezTo>
                  <a:cubicBezTo>
                    <a:pt x="0" y="550"/>
                    <a:pt x="0" y="550"/>
                    <a:pt x="0" y="582"/>
                  </a:cubicBezTo>
                  <a:cubicBezTo>
                    <a:pt x="0" y="582"/>
                    <a:pt x="0" y="607"/>
                    <a:pt x="32" y="607"/>
                  </a:cubicBezTo>
                  <a:cubicBezTo>
                    <a:pt x="241" y="607"/>
                    <a:pt x="1896" y="582"/>
                    <a:pt x="3109" y="51"/>
                  </a:cubicBezTo>
                  <a:cubicBezTo>
                    <a:pt x="3134" y="51"/>
                    <a:pt x="3134" y="26"/>
                    <a:pt x="3134" y="26"/>
                  </a:cubicBezTo>
                  <a:cubicBezTo>
                    <a:pt x="3134" y="0"/>
                    <a:pt x="3109" y="0"/>
                    <a:pt x="3109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1975039" y="3575729"/>
              <a:ext cx="284903" cy="55358"/>
            </a:xfrm>
            <a:custGeom>
              <a:rect b="b" l="l" r="r" t="t"/>
              <a:pathLst>
                <a:path extrusionOk="0" h="608" w="3129">
                  <a:moveTo>
                    <a:pt x="3103" y="1"/>
                  </a:moveTo>
                  <a:cubicBezTo>
                    <a:pt x="1896" y="525"/>
                    <a:pt x="234" y="551"/>
                    <a:pt x="51" y="551"/>
                  </a:cubicBezTo>
                  <a:lnTo>
                    <a:pt x="26" y="551"/>
                  </a:lnTo>
                  <a:cubicBezTo>
                    <a:pt x="0" y="551"/>
                    <a:pt x="0" y="551"/>
                    <a:pt x="0" y="582"/>
                  </a:cubicBezTo>
                  <a:cubicBezTo>
                    <a:pt x="0" y="582"/>
                    <a:pt x="0" y="607"/>
                    <a:pt x="26" y="607"/>
                  </a:cubicBezTo>
                  <a:lnTo>
                    <a:pt x="51" y="607"/>
                  </a:lnTo>
                  <a:cubicBezTo>
                    <a:pt x="234" y="607"/>
                    <a:pt x="1921" y="582"/>
                    <a:pt x="3128" y="51"/>
                  </a:cubicBezTo>
                  <a:lnTo>
                    <a:pt x="3128" y="26"/>
                  </a:lnTo>
                  <a:cubicBezTo>
                    <a:pt x="3128" y="1"/>
                    <a:pt x="3103" y="1"/>
                    <a:pt x="3103" y="1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1799583" y="3345643"/>
              <a:ext cx="285450" cy="52991"/>
            </a:xfrm>
            <a:custGeom>
              <a:rect b="b" l="l" r="r" t="t"/>
              <a:pathLst>
                <a:path extrusionOk="0" h="582" w="3135">
                  <a:moveTo>
                    <a:pt x="3109" y="0"/>
                  </a:moveTo>
                  <a:cubicBezTo>
                    <a:pt x="1896" y="525"/>
                    <a:pt x="240" y="525"/>
                    <a:pt x="32" y="525"/>
                  </a:cubicBezTo>
                  <a:cubicBezTo>
                    <a:pt x="0" y="525"/>
                    <a:pt x="0" y="550"/>
                    <a:pt x="0" y="550"/>
                  </a:cubicBezTo>
                  <a:cubicBezTo>
                    <a:pt x="0" y="582"/>
                    <a:pt x="0" y="582"/>
                    <a:pt x="32" y="582"/>
                  </a:cubicBezTo>
                  <a:cubicBezTo>
                    <a:pt x="240" y="582"/>
                    <a:pt x="1896" y="582"/>
                    <a:pt x="3109" y="51"/>
                  </a:cubicBezTo>
                  <a:cubicBezTo>
                    <a:pt x="3134" y="26"/>
                    <a:pt x="3134" y="26"/>
                    <a:pt x="3134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1675298" y="3144237"/>
              <a:ext cx="285450" cy="55358"/>
            </a:xfrm>
            <a:custGeom>
              <a:rect b="b" l="l" r="r" t="t"/>
              <a:pathLst>
                <a:path extrusionOk="0" h="608" w="3135">
                  <a:moveTo>
                    <a:pt x="3078" y="1"/>
                  </a:moveTo>
                  <a:cubicBezTo>
                    <a:pt x="1896" y="525"/>
                    <a:pt x="209" y="551"/>
                    <a:pt x="26" y="551"/>
                  </a:cubicBezTo>
                  <a:cubicBezTo>
                    <a:pt x="0" y="551"/>
                    <a:pt x="0" y="551"/>
                    <a:pt x="0" y="582"/>
                  </a:cubicBezTo>
                  <a:cubicBezTo>
                    <a:pt x="0" y="582"/>
                    <a:pt x="0" y="608"/>
                    <a:pt x="26" y="608"/>
                  </a:cubicBezTo>
                  <a:cubicBezTo>
                    <a:pt x="209" y="608"/>
                    <a:pt x="1896" y="582"/>
                    <a:pt x="3103" y="51"/>
                  </a:cubicBezTo>
                  <a:cubicBezTo>
                    <a:pt x="3134" y="51"/>
                    <a:pt x="3134" y="26"/>
                    <a:pt x="3134" y="26"/>
                  </a:cubicBezTo>
                  <a:cubicBezTo>
                    <a:pt x="3134" y="1"/>
                    <a:pt x="3103" y="1"/>
                    <a:pt x="3078" y="1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36"/>
          <p:cNvGrpSpPr/>
          <p:nvPr/>
        </p:nvGrpSpPr>
        <p:grpSpPr>
          <a:xfrm>
            <a:off x="7690546" y="425150"/>
            <a:ext cx="1097803" cy="2036245"/>
            <a:chOff x="5566996" y="1098750"/>
            <a:chExt cx="1097803" cy="2036245"/>
          </a:xfrm>
        </p:grpSpPr>
        <p:sp>
          <p:nvSpPr>
            <p:cNvPr id="551" name="Google Shape;551;p36"/>
            <p:cNvSpPr/>
            <p:nvPr/>
          </p:nvSpPr>
          <p:spPr>
            <a:xfrm>
              <a:off x="5566996" y="1300816"/>
              <a:ext cx="253429" cy="407403"/>
            </a:xfrm>
            <a:custGeom>
              <a:rect b="b" l="l" r="r" t="t"/>
              <a:pathLst>
                <a:path extrusionOk="0" h="9692" w="6029">
                  <a:moveTo>
                    <a:pt x="3369" y="1"/>
                  </a:moveTo>
                  <a:lnTo>
                    <a:pt x="3027" y="841"/>
                  </a:lnTo>
                  <a:cubicBezTo>
                    <a:pt x="2945" y="1056"/>
                    <a:pt x="2895" y="1290"/>
                    <a:pt x="2920" y="1530"/>
                  </a:cubicBezTo>
                  <a:cubicBezTo>
                    <a:pt x="2945" y="1846"/>
                    <a:pt x="2869" y="2396"/>
                    <a:pt x="2421" y="3027"/>
                  </a:cubicBezTo>
                  <a:cubicBezTo>
                    <a:pt x="2080" y="3501"/>
                    <a:pt x="1789" y="4026"/>
                    <a:pt x="1549" y="4582"/>
                  </a:cubicBezTo>
                  <a:cubicBezTo>
                    <a:pt x="1106" y="5763"/>
                    <a:pt x="342" y="7691"/>
                    <a:pt x="77" y="8373"/>
                  </a:cubicBezTo>
                  <a:cubicBezTo>
                    <a:pt x="1" y="8556"/>
                    <a:pt x="51" y="8739"/>
                    <a:pt x="209" y="8847"/>
                  </a:cubicBezTo>
                  <a:cubicBezTo>
                    <a:pt x="841" y="9346"/>
                    <a:pt x="1549" y="9637"/>
                    <a:pt x="2313" y="9687"/>
                  </a:cubicBezTo>
                  <a:cubicBezTo>
                    <a:pt x="2332" y="9690"/>
                    <a:pt x="2351" y="9691"/>
                    <a:pt x="2369" y="9691"/>
                  </a:cubicBezTo>
                  <a:cubicBezTo>
                    <a:pt x="2534" y="9691"/>
                    <a:pt x="2691" y="9593"/>
                    <a:pt x="2737" y="9428"/>
                  </a:cubicBezTo>
                  <a:lnTo>
                    <a:pt x="4234" y="5637"/>
                  </a:lnTo>
                  <a:cubicBezTo>
                    <a:pt x="4449" y="5081"/>
                    <a:pt x="4582" y="4474"/>
                    <a:pt x="4658" y="3899"/>
                  </a:cubicBezTo>
                  <a:cubicBezTo>
                    <a:pt x="4765" y="3135"/>
                    <a:pt x="5081" y="2686"/>
                    <a:pt x="5315" y="2478"/>
                  </a:cubicBezTo>
                  <a:cubicBezTo>
                    <a:pt x="5473" y="2288"/>
                    <a:pt x="5605" y="2105"/>
                    <a:pt x="5713" y="1871"/>
                  </a:cubicBezTo>
                  <a:lnTo>
                    <a:pt x="6029" y="1056"/>
                  </a:lnTo>
                  <a:lnTo>
                    <a:pt x="4708" y="525"/>
                  </a:lnTo>
                  <a:lnTo>
                    <a:pt x="4658" y="525"/>
                  </a:lnTo>
                  <a:lnTo>
                    <a:pt x="3369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5706429" y="1298672"/>
              <a:ext cx="116143" cy="48592"/>
            </a:xfrm>
            <a:custGeom>
              <a:rect b="b" l="l" r="r" t="t"/>
              <a:pathLst>
                <a:path extrusionOk="0" h="1156" w="2763">
                  <a:moveTo>
                    <a:pt x="194" y="0"/>
                  </a:moveTo>
                  <a:cubicBezTo>
                    <a:pt x="109" y="0"/>
                    <a:pt x="58" y="17"/>
                    <a:pt x="52" y="52"/>
                  </a:cubicBezTo>
                  <a:cubicBezTo>
                    <a:pt x="1" y="184"/>
                    <a:pt x="551" y="526"/>
                    <a:pt x="1290" y="816"/>
                  </a:cubicBezTo>
                  <a:cubicBezTo>
                    <a:pt x="1831" y="1031"/>
                    <a:pt x="2317" y="1156"/>
                    <a:pt x="2557" y="1156"/>
                  </a:cubicBezTo>
                  <a:cubicBezTo>
                    <a:pt x="2642" y="1156"/>
                    <a:pt x="2697" y="1140"/>
                    <a:pt x="2712" y="1107"/>
                  </a:cubicBezTo>
                  <a:cubicBezTo>
                    <a:pt x="2762" y="974"/>
                    <a:pt x="2213" y="633"/>
                    <a:pt x="1473" y="342"/>
                  </a:cubicBezTo>
                  <a:cubicBezTo>
                    <a:pt x="929" y="129"/>
                    <a:pt x="430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5694239" y="1320741"/>
              <a:ext cx="118497" cy="58765"/>
            </a:xfrm>
            <a:custGeom>
              <a:rect b="b" l="l" r="r" t="t"/>
              <a:pathLst>
                <a:path extrusionOk="0" h="1398" w="2819">
                  <a:moveTo>
                    <a:pt x="158" y="1"/>
                  </a:moveTo>
                  <a:lnTo>
                    <a:pt x="0" y="367"/>
                  </a:lnTo>
                  <a:cubicBezTo>
                    <a:pt x="1397" y="1372"/>
                    <a:pt x="2686" y="1397"/>
                    <a:pt x="2686" y="1397"/>
                  </a:cubicBezTo>
                  <a:lnTo>
                    <a:pt x="2818" y="1056"/>
                  </a:lnTo>
                  <a:cubicBezTo>
                    <a:pt x="1239" y="898"/>
                    <a:pt x="158" y="1"/>
                    <a:pt x="15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5589065" y="1590862"/>
              <a:ext cx="117404" cy="59816"/>
            </a:xfrm>
            <a:custGeom>
              <a:rect b="b" l="l" r="r" t="t"/>
              <a:pathLst>
                <a:path extrusionOk="0" h="1423" w="2793">
                  <a:moveTo>
                    <a:pt x="133" y="1"/>
                  </a:moveTo>
                  <a:lnTo>
                    <a:pt x="0" y="367"/>
                  </a:lnTo>
                  <a:cubicBezTo>
                    <a:pt x="1371" y="1366"/>
                    <a:pt x="2660" y="1422"/>
                    <a:pt x="2660" y="1422"/>
                  </a:cubicBezTo>
                  <a:lnTo>
                    <a:pt x="2793" y="1050"/>
                  </a:lnTo>
                  <a:cubicBezTo>
                    <a:pt x="1239" y="892"/>
                    <a:pt x="133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5578976" y="1616083"/>
              <a:ext cx="118497" cy="58765"/>
            </a:xfrm>
            <a:custGeom>
              <a:rect b="b" l="l" r="r" t="t"/>
              <a:pathLst>
                <a:path extrusionOk="0" h="1398" w="2819">
                  <a:moveTo>
                    <a:pt x="133" y="1"/>
                  </a:moveTo>
                  <a:lnTo>
                    <a:pt x="0" y="348"/>
                  </a:lnTo>
                  <a:cubicBezTo>
                    <a:pt x="1396" y="1347"/>
                    <a:pt x="2660" y="1397"/>
                    <a:pt x="2660" y="1397"/>
                  </a:cubicBezTo>
                  <a:lnTo>
                    <a:pt x="2818" y="1056"/>
                  </a:lnTo>
                  <a:cubicBezTo>
                    <a:pt x="1239" y="898"/>
                    <a:pt x="133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6337262" y="2752897"/>
              <a:ext cx="327537" cy="382098"/>
            </a:xfrm>
            <a:custGeom>
              <a:rect b="b" l="l" r="r" t="t"/>
              <a:pathLst>
                <a:path extrusionOk="0" h="9090" w="7792">
                  <a:moveTo>
                    <a:pt x="2288" y="1"/>
                  </a:moveTo>
                  <a:lnTo>
                    <a:pt x="1157" y="841"/>
                  </a:lnTo>
                  <a:lnTo>
                    <a:pt x="1132" y="866"/>
                  </a:lnTo>
                  <a:lnTo>
                    <a:pt x="1" y="1707"/>
                  </a:lnTo>
                  <a:lnTo>
                    <a:pt x="525" y="2421"/>
                  </a:lnTo>
                  <a:cubicBezTo>
                    <a:pt x="683" y="2604"/>
                    <a:pt x="841" y="2762"/>
                    <a:pt x="1050" y="2894"/>
                  </a:cubicBezTo>
                  <a:cubicBezTo>
                    <a:pt x="1340" y="3052"/>
                    <a:pt x="1764" y="3394"/>
                    <a:pt x="2079" y="4108"/>
                  </a:cubicBezTo>
                  <a:cubicBezTo>
                    <a:pt x="2288" y="4657"/>
                    <a:pt x="2579" y="5182"/>
                    <a:pt x="2945" y="5656"/>
                  </a:cubicBezTo>
                  <a:cubicBezTo>
                    <a:pt x="3710" y="6686"/>
                    <a:pt x="4923" y="8316"/>
                    <a:pt x="5371" y="8922"/>
                  </a:cubicBezTo>
                  <a:cubicBezTo>
                    <a:pt x="5459" y="9032"/>
                    <a:pt x="5577" y="9090"/>
                    <a:pt x="5694" y="9090"/>
                  </a:cubicBezTo>
                  <a:cubicBezTo>
                    <a:pt x="5745" y="9090"/>
                    <a:pt x="5797" y="9078"/>
                    <a:pt x="5845" y="9055"/>
                  </a:cubicBezTo>
                  <a:cubicBezTo>
                    <a:pt x="6578" y="8764"/>
                    <a:pt x="7210" y="8341"/>
                    <a:pt x="7684" y="7709"/>
                  </a:cubicBezTo>
                  <a:cubicBezTo>
                    <a:pt x="7791" y="7551"/>
                    <a:pt x="7791" y="7368"/>
                    <a:pt x="7684" y="7210"/>
                  </a:cubicBezTo>
                  <a:lnTo>
                    <a:pt x="5239" y="3950"/>
                  </a:lnTo>
                  <a:cubicBezTo>
                    <a:pt x="4866" y="3444"/>
                    <a:pt x="4449" y="3027"/>
                    <a:pt x="4000" y="2654"/>
                  </a:cubicBezTo>
                  <a:cubicBezTo>
                    <a:pt x="3394" y="2180"/>
                    <a:pt x="3185" y="1656"/>
                    <a:pt x="3128" y="1340"/>
                  </a:cubicBezTo>
                  <a:cubicBezTo>
                    <a:pt x="3078" y="1132"/>
                    <a:pt x="2970" y="891"/>
                    <a:pt x="2844" y="708"/>
                  </a:cubicBezTo>
                  <a:lnTo>
                    <a:pt x="228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6333815" y="2751972"/>
              <a:ext cx="103112" cy="73603"/>
            </a:xfrm>
            <a:custGeom>
              <a:rect b="b" l="l" r="r" t="t"/>
              <a:pathLst>
                <a:path extrusionOk="0" h="1751" w="2453">
                  <a:moveTo>
                    <a:pt x="2310" y="0"/>
                  </a:moveTo>
                  <a:cubicBezTo>
                    <a:pt x="2130" y="0"/>
                    <a:pt x="1624" y="272"/>
                    <a:pt x="1081" y="680"/>
                  </a:cubicBezTo>
                  <a:cubicBezTo>
                    <a:pt x="449" y="1154"/>
                    <a:pt x="1" y="1628"/>
                    <a:pt x="83" y="1729"/>
                  </a:cubicBezTo>
                  <a:cubicBezTo>
                    <a:pt x="93" y="1744"/>
                    <a:pt x="114" y="1751"/>
                    <a:pt x="143" y="1751"/>
                  </a:cubicBezTo>
                  <a:cubicBezTo>
                    <a:pt x="322" y="1751"/>
                    <a:pt x="828" y="1479"/>
                    <a:pt x="1372" y="1071"/>
                  </a:cubicBezTo>
                  <a:cubicBezTo>
                    <a:pt x="2003" y="598"/>
                    <a:pt x="2452" y="124"/>
                    <a:pt x="2370" y="23"/>
                  </a:cubicBezTo>
                  <a:cubicBezTo>
                    <a:pt x="2359" y="8"/>
                    <a:pt x="2339" y="0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6349200" y="2769375"/>
              <a:ext cx="107652" cy="85289"/>
            </a:xfrm>
            <a:custGeom>
              <a:rect b="b" l="l" r="r" t="t"/>
              <a:pathLst>
                <a:path extrusionOk="0" h="2029" w="2561">
                  <a:moveTo>
                    <a:pt x="2320" y="0"/>
                  </a:moveTo>
                  <a:cubicBezTo>
                    <a:pt x="1347" y="1264"/>
                    <a:pt x="1" y="1738"/>
                    <a:pt x="1" y="1738"/>
                  </a:cubicBezTo>
                  <a:lnTo>
                    <a:pt x="241" y="2029"/>
                  </a:lnTo>
                  <a:cubicBezTo>
                    <a:pt x="1821" y="1371"/>
                    <a:pt x="2560" y="316"/>
                    <a:pt x="2560" y="316"/>
                  </a:cubicBezTo>
                  <a:lnTo>
                    <a:pt x="232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6523187" y="3002841"/>
              <a:ext cx="106307" cy="85289"/>
            </a:xfrm>
            <a:custGeom>
              <a:rect b="b" l="l" r="r" t="t"/>
              <a:pathLst>
                <a:path extrusionOk="0" h="2029" w="2529">
                  <a:moveTo>
                    <a:pt x="2313" y="0"/>
                  </a:moveTo>
                  <a:cubicBezTo>
                    <a:pt x="1340" y="1239"/>
                    <a:pt x="1" y="1713"/>
                    <a:pt x="1" y="1713"/>
                  </a:cubicBezTo>
                  <a:lnTo>
                    <a:pt x="234" y="2029"/>
                  </a:lnTo>
                  <a:cubicBezTo>
                    <a:pt x="1814" y="1372"/>
                    <a:pt x="2528" y="291"/>
                    <a:pt x="2528" y="291"/>
                  </a:cubicBezTo>
                  <a:lnTo>
                    <a:pt x="23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6539665" y="3023817"/>
              <a:ext cx="106264" cy="85289"/>
            </a:xfrm>
            <a:custGeom>
              <a:rect b="b" l="l" r="r" t="t"/>
              <a:pathLst>
                <a:path extrusionOk="0" h="2029" w="2528">
                  <a:moveTo>
                    <a:pt x="2294" y="1"/>
                  </a:moveTo>
                  <a:cubicBezTo>
                    <a:pt x="1315" y="1264"/>
                    <a:pt x="0" y="1713"/>
                    <a:pt x="0" y="1713"/>
                  </a:cubicBezTo>
                  <a:lnTo>
                    <a:pt x="241" y="2029"/>
                  </a:lnTo>
                  <a:cubicBezTo>
                    <a:pt x="1820" y="1372"/>
                    <a:pt x="2528" y="316"/>
                    <a:pt x="2528" y="316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5749474" y="1098750"/>
              <a:ext cx="861129" cy="1699307"/>
            </a:xfrm>
            <a:custGeom>
              <a:rect b="b" l="l" r="r" t="t"/>
              <a:pathLst>
                <a:path extrusionOk="0" h="40426" w="20486">
                  <a:moveTo>
                    <a:pt x="11823" y="3677"/>
                  </a:moveTo>
                  <a:cubicBezTo>
                    <a:pt x="12189" y="3677"/>
                    <a:pt x="12587" y="3702"/>
                    <a:pt x="12928" y="3753"/>
                  </a:cubicBezTo>
                  <a:lnTo>
                    <a:pt x="13061" y="3753"/>
                  </a:lnTo>
                  <a:cubicBezTo>
                    <a:pt x="13086" y="3860"/>
                    <a:pt x="13086" y="3993"/>
                    <a:pt x="13112" y="4094"/>
                  </a:cubicBezTo>
                  <a:cubicBezTo>
                    <a:pt x="13162" y="5358"/>
                    <a:pt x="12530" y="6621"/>
                    <a:pt x="11481" y="7335"/>
                  </a:cubicBezTo>
                  <a:cubicBezTo>
                    <a:pt x="11066" y="7615"/>
                    <a:pt x="10513" y="7787"/>
                    <a:pt x="9983" y="7787"/>
                  </a:cubicBezTo>
                  <a:cubicBezTo>
                    <a:pt x="9474" y="7787"/>
                    <a:pt x="8986" y="7628"/>
                    <a:pt x="8663" y="7253"/>
                  </a:cubicBezTo>
                  <a:cubicBezTo>
                    <a:pt x="8297" y="6836"/>
                    <a:pt x="8265" y="6337"/>
                    <a:pt x="8322" y="5989"/>
                  </a:cubicBezTo>
                  <a:cubicBezTo>
                    <a:pt x="8398" y="5332"/>
                    <a:pt x="8796" y="4675"/>
                    <a:pt x="9346" y="4309"/>
                  </a:cubicBezTo>
                  <a:cubicBezTo>
                    <a:pt x="10085" y="3809"/>
                    <a:pt x="10982" y="3677"/>
                    <a:pt x="11823" y="3677"/>
                  </a:cubicBezTo>
                  <a:close/>
                  <a:moveTo>
                    <a:pt x="8376" y="0"/>
                  </a:moveTo>
                  <a:cubicBezTo>
                    <a:pt x="5119" y="0"/>
                    <a:pt x="1345" y="1696"/>
                    <a:pt x="51" y="5124"/>
                  </a:cubicBezTo>
                  <a:cubicBezTo>
                    <a:pt x="1" y="5282"/>
                    <a:pt x="83" y="5414"/>
                    <a:pt x="209" y="5465"/>
                  </a:cubicBezTo>
                  <a:cubicBezTo>
                    <a:pt x="242" y="5477"/>
                    <a:pt x="277" y="5484"/>
                    <a:pt x="311" y="5484"/>
                  </a:cubicBezTo>
                  <a:cubicBezTo>
                    <a:pt x="414" y="5484"/>
                    <a:pt x="514" y="5426"/>
                    <a:pt x="557" y="5307"/>
                  </a:cubicBezTo>
                  <a:cubicBezTo>
                    <a:pt x="1747" y="2112"/>
                    <a:pt x="5290" y="525"/>
                    <a:pt x="8364" y="525"/>
                  </a:cubicBezTo>
                  <a:cubicBezTo>
                    <a:pt x="8554" y="525"/>
                    <a:pt x="8743" y="531"/>
                    <a:pt x="8929" y="543"/>
                  </a:cubicBezTo>
                  <a:cubicBezTo>
                    <a:pt x="9845" y="593"/>
                    <a:pt x="10559" y="777"/>
                    <a:pt x="11140" y="1067"/>
                  </a:cubicBezTo>
                  <a:cubicBezTo>
                    <a:pt x="12006" y="1516"/>
                    <a:pt x="12638" y="2306"/>
                    <a:pt x="12928" y="3228"/>
                  </a:cubicBezTo>
                  <a:cubicBezTo>
                    <a:pt x="12564" y="3187"/>
                    <a:pt x="12170" y="3157"/>
                    <a:pt x="11765" y="3157"/>
                  </a:cubicBezTo>
                  <a:cubicBezTo>
                    <a:pt x="10850" y="3157"/>
                    <a:pt x="9878" y="3313"/>
                    <a:pt x="9055" y="3860"/>
                  </a:cubicBezTo>
                  <a:cubicBezTo>
                    <a:pt x="8373" y="4334"/>
                    <a:pt x="7899" y="5124"/>
                    <a:pt x="7791" y="5914"/>
                  </a:cubicBezTo>
                  <a:cubicBezTo>
                    <a:pt x="7716" y="6571"/>
                    <a:pt x="7874" y="7177"/>
                    <a:pt x="8265" y="7601"/>
                  </a:cubicBezTo>
                  <a:cubicBezTo>
                    <a:pt x="8705" y="8103"/>
                    <a:pt x="9330" y="8319"/>
                    <a:pt x="9977" y="8319"/>
                  </a:cubicBezTo>
                  <a:cubicBezTo>
                    <a:pt x="10615" y="8319"/>
                    <a:pt x="11274" y="8110"/>
                    <a:pt x="11797" y="7759"/>
                  </a:cubicBezTo>
                  <a:cubicBezTo>
                    <a:pt x="12979" y="6969"/>
                    <a:pt x="13718" y="5515"/>
                    <a:pt x="13636" y="4069"/>
                  </a:cubicBezTo>
                  <a:cubicBezTo>
                    <a:pt x="13611" y="3993"/>
                    <a:pt x="13611" y="3911"/>
                    <a:pt x="13611" y="3835"/>
                  </a:cubicBezTo>
                  <a:lnTo>
                    <a:pt x="13611" y="3835"/>
                  </a:lnTo>
                  <a:cubicBezTo>
                    <a:pt x="15348" y="4094"/>
                    <a:pt x="17402" y="4783"/>
                    <a:pt x="18432" y="6438"/>
                  </a:cubicBezTo>
                  <a:cubicBezTo>
                    <a:pt x="18798" y="6994"/>
                    <a:pt x="19039" y="7702"/>
                    <a:pt x="19222" y="8675"/>
                  </a:cubicBezTo>
                  <a:cubicBezTo>
                    <a:pt x="19929" y="12624"/>
                    <a:pt x="18849" y="16838"/>
                    <a:pt x="16322" y="19972"/>
                  </a:cubicBezTo>
                  <a:cubicBezTo>
                    <a:pt x="15664" y="20788"/>
                    <a:pt x="14875" y="21552"/>
                    <a:pt x="14142" y="22291"/>
                  </a:cubicBezTo>
                  <a:cubicBezTo>
                    <a:pt x="12587" y="23814"/>
                    <a:pt x="10982" y="25419"/>
                    <a:pt x="10268" y="27529"/>
                  </a:cubicBezTo>
                  <a:cubicBezTo>
                    <a:pt x="9561" y="29583"/>
                    <a:pt x="9794" y="32085"/>
                    <a:pt x="10925" y="34530"/>
                  </a:cubicBezTo>
                  <a:cubicBezTo>
                    <a:pt x="11930" y="36691"/>
                    <a:pt x="13428" y="38530"/>
                    <a:pt x="14900" y="40350"/>
                  </a:cubicBezTo>
                  <a:cubicBezTo>
                    <a:pt x="14957" y="40400"/>
                    <a:pt x="15033" y="40426"/>
                    <a:pt x="15115" y="40426"/>
                  </a:cubicBezTo>
                  <a:cubicBezTo>
                    <a:pt x="15165" y="40426"/>
                    <a:pt x="15216" y="40426"/>
                    <a:pt x="15273" y="40375"/>
                  </a:cubicBezTo>
                  <a:cubicBezTo>
                    <a:pt x="15374" y="40299"/>
                    <a:pt x="15405" y="40110"/>
                    <a:pt x="15298" y="40009"/>
                  </a:cubicBezTo>
                  <a:cubicBezTo>
                    <a:pt x="13851" y="38246"/>
                    <a:pt x="12372" y="36401"/>
                    <a:pt x="11399" y="34297"/>
                  </a:cubicBezTo>
                  <a:cubicBezTo>
                    <a:pt x="10319" y="31978"/>
                    <a:pt x="10110" y="29634"/>
                    <a:pt x="10767" y="27687"/>
                  </a:cubicBezTo>
                  <a:cubicBezTo>
                    <a:pt x="11425" y="25710"/>
                    <a:pt x="12928" y="24237"/>
                    <a:pt x="14508" y="22658"/>
                  </a:cubicBezTo>
                  <a:cubicBezTo>
                    <a:pt x="15273" y="21919"/>
                    <a:pt x="16037" y="21129"/>
                    <a:pt x="16720" y="20314"/>
                  </a:cubicBezTo>
                  <a:cubicBezTo>
                    <a:pt x="19354" y="17079"/>
                    <a:pt x="20485" y="12681"/>
                    <a:pt x="19721" y="8574"/>
                  </a:cubicBezTo>
                  <a:cubicBezTo>
                    <a:pt x="19614" y="7942"/>
                    <a:pt x="19405" y="6969"/>
                    <a:pt x="18881" y="6147"/>
                  </a:cubicBezTo>
                  <a:cubicBezTo>
                    <a:pt x="17933" y="4625"/>
                    <a:pt x="16088" y="3651"/>
                    <a:pt x="13510" y="3279"/>
                  </a:cubicBezTo>
                  <a:cubicBezTo>
                    <a:pt x="13219" y="2148"/>
                    <a:pt x="12429" y="1149"/>
                    <a:pt x="11399" y="619"/>
                  </a:cubicBezTo>
                  <a:cubicBezTo>
                    <a:pt x="10742" y="277"/>
                    <a:pt x="9952" y="69"/>
                    <a:pt x="8954" y="18"/>
                  </a:cubicBezTo>
                  <a:cubicBezTo>
                    <a:pt x="8764" y="6"/>
                    <a:pt x="8571" y="0"/>
                    <a:pt x="83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62" name="Google Shape;562;p36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70480" l="26311" r="35616" t="4148"/>
          <a:stretch/>
        </p:blipFill>
        <p:spPr>
          <a:xfrm>
            <a:off x="6296027" y="2571745"/>
            <a:ext cx="1280700" cy="1280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3" name="Google Shape;563;p36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59114" y="2611433"/>
            <a:ext cx="1280700" cy="1280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4" name="Google Shape;564;p36"/>
          <p:cNvSpPr txBox="1"/>
          <p:nvPr>
            <p:ph idx="3" type="subTitle"/>
          </p:nvPr>
        </p:nvSpPr>
        <p:spPr>
          <a:xfrm>
            <a:off x="6032326" y="3914075"/>
            <a:ext cx="2007600" cy="4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Jake Restaino</a:t>
            </a:r>
            <a:endParaRPr sz="2100"/>
          </a:p>
        </p:txBody>
      </p:sp>
      <p:sp>
        <p:nvSpPr>
          <p:cNvPr id="565" name="Google Shape;565;p36"/>
          <p:cNvSpPr txBox="1"/>
          <p:nvPr>
            <p:ph idx="4" type="subTitle"/>
          </p:nvPr>
        </p:nvSpPr>
        <p:spPr>
          <a:xfrm>
            <a:off x="2568875" y="3914075"/>
            <a:ext cx="2461200" cy="4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Akanshya Bhat</a:t>
            </a:r>
            <a:endParaRPr sz="2100"/>
          </a:p>
        </p:txBody>
      </p:sp>
      <p:sp>
        <p:nvSpPr>
          <p:cNvPr id="566" name="Google Shape;566;p36"/>
          <p:cNvSpPr txBox="1"/>
          <p:nvPr>
            <p:ph idx="1" type="subTitle"/>
          </p:nvPr>
        </p:nvSpPr>
        <p:spPr>
          <a:xfrm>
            <a:off x="6032320" y="4078845"/>
            <a:ext cx="18081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Coterm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Science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 Carlos, CA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6"/>
          <p:cNvSpPr txBox="1"/>
          <p:nvPr>
            <p:ph idx="2" type="subTitle"/>
          </p:nvPr>
        </p:nvSpPr>
        <p:spPr>
          <a:xfrm>
            <a:off x="2895462" y="4078858"/>
            <a:ext cx="18081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Junior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Science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Mountain View, CA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 Selection</a:t>
            </a:r>
            <a:endParaRPr/>
          </a:p>
        </p:txBody>
      </p:sp>
      <p:sp>
        <p:nvSpPr>
          <p:cNvPr id="573" name="Google Shape;573;p37"/>
          <p:cNvSpPr txBox="1"/>
          <p:nvPr/>
        </p:nvSpPr>
        <p:spPr>
          <a:xfrm flipH="1">
            <a:off x="982600" y="2082200"/>
            <a:ext cx="21432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01</a:t>
            </a:r>
            <a:endParaRPr sz="240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574" name="Google Shape;574;p37"/>
          <p:cNvSpPr txBox="1"/>
          <p:nvPr/>
        </p:nvSpPr>
        <p:spPr>
          <a:xfrm flipH="1">
            <a:off x="982602" y="1583196"/>
            <a:ext cx="21432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Unintentional Good</a:t>
            </a:r>
            <a:endParaRPr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575" name="Google Shape;575;p37"/>
          <p:cNvSpPr txBox="1"/>
          <p:nvPr/>
        </p:nvSpPr>
        <p:spPr>
          <a:xfrm flipH="1">
            <a:off x="2663450" y="3306400"/>
            <a:ext cx="21432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02</a:t>
            </a:r>
            <a:endParaRPr sz="240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576" name="Google Shape;576;p37"/>
          <p:cNvSpPr txBox="1"/>
          <p:nvPr/>
        </p:nvSpPr>
        <p:spPr>
          <a:xfrm flipH="1">
            <a:off x="2661127" y="3701584"/>
            <a:ext cx="21432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Common Personal Goals</a:t>
            </a:r>
            <a:endParaRPr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577" name="Google Shape;577;p37"/>
          <p:cNvSpPr txBox="1"/>
          <p:nvPr/>
        </p:nvSpPr>
        <p:spPr>
          <a:xfrm flipH="1">
            <a:off x="4344300" y="2082200"/>
            <a:ext cx="21432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03</a:t>
            </a:r>
            <a:endParaRPr sz="240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578" name="Google Shape;578;p37"/>
          <p:cNvSpPr txBox="1"/>
          <p:nvPr/>
        </p:nvSpPr>
        <p:spPr>
          <a:xfrm flipH="1">
            <a:off x="4344375" y="1583200"/>
            <a:ext cx="22755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Relatable and Our Interests</a:t>
            </a:r>
            <a:endParaRPr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579" name="Google Shape;579;p37"/>
          <p:cNvSpPr txBox="1"/>
          <p:nvPr/>
        </p:nvSpPr>
        <p:spPr>
          <a:xfrm flipH="1">
            <a:off x="6025150" y="3306400"/>
            <a:ext cx="21432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04</a:t>
            </a:r>
            <a:endParaRPr sz="240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580" name="Google Shape;580;p37"/>
          <p:cNvSpPr txBox="1"/>
          <p:nvPr/>
        </p:nvSpPr>
        <p:spPr>
          <a:xfrm flipH="1">
            <a:off x="5848450" y="3701575"/>
            <a:ext cx="23199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Fitness and Activity Levels</a:t>
            </a:r>
            <a:endParaRPr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581" name="Google Shape;581;p37"/>
          <p:cNvSpPr/>
          <p:nvPr/>
        </p:nvSpPr>
        <p:spPr>
          <a:xfrm>
            <a:off x="1932100" y="2841850"/>
            <a:ext cx="244200" cy="24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7"/>
          <p:cNvSpPr/>
          <p:nvPr/>
        </p:nvSpPr>
        <p:spPr>
          <a:xfrm>
            <a:off x="3612950" y="2841850"/>
            <a:ext cx="244200" cy="24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7"/>
          <p:cNvSpPr/>
          <p:nvPr/>
        </p:nvSpPr>
        <p:spPr>
          <a:xfrm>
            <a:off x="5293800" y="2841850"/>
            <a:ext cx="244200" cy="24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37"/>
          <p:cNvSpPr/>
          <p:nvPr/>
        </p:nvSpPr>
        <p:spPr>
          <a:xfrm>
            <a:off x="6974650" y="2841850"/>
            <a:ext cx="244200" cy="24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85" name="Google Shape;585;p37"/>
          <p:cNvCxnSpPr>
            <a:stCxn id="581" idx="6"/>
            <a:endCxn id="582" idx="2"/>
          </p:cNvCxnSpPr>
          <p:nvPr/>
        </p:nvCxnSpPr>
        <p:spPr>
          <a:xfrm>
            <a:off x="2176300" y="2963950"/>
            <a:ext cx="1436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6" name="Google Shape;586;p37"/>
          <p:cNvCxnSpPr>
            <a:endCxn id="583" idx="2"/>
          </p:cNvCxnSpPr>
          <p:nvPr/>
        </p:nvCxnSpPr>
        <p:spPr>
          <a:xfrm>
            <a:off x="3857100" y="2963950"/>
            <a:ext cx="1436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7" name="Google Shape;587;p37"/>
          <p:cNvCxnSpPr>
            <a:stCxn id="583" idx="6"/>
            <a:endCxn id="584" idx="2"/>
          </p:cNvCxnSpPr>
          <p:nvPr/>
        </p:nvCxnSpPr>
        <p:spPr>
          <a:xfrm>
            <a:off x="5538000" y="2963950"/>
            <a:ext cx="1436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8" name="Google Shape;588;p37"/>
          <p:cNvCxnSpPr>
            <a:stCxn id="581" idx="0"/>
            <a:endCxn id="573" idx="2"/>
          </p:cNvCxnSpPr>
          <p:nvPr/>
        </p:nvCxnSpPr>
        <p:spPr>
          <a:xfrm rot="10800000">
            <a:off x="2054200" y="2612050"/>
            <a:ext cx="0" cy="229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9" name="Google Shape;589;p37"/>
          <p:cNvCxnSpPr>
            <a:stCxn id="582" idx="4"/>
            <a:endCxn id="575" idx="0"/>
          </p:cNvCxnSpPr>
          <p:nvPr/>
        </p:nvCxnSpPr>
        <p:spPr>
          <a:xfrm>
            <a:off x="3735050" y="3086050"/>
            <a:ext cx="0" cy="2205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0" name="Google Shape;590;p37"/>
          <p:cNvCxnSpPr>
            <a:stCxn id="583" idx="0"/>
            <a:endCxn id="577" idx="2"/>
          </p:cNvCxnSpPr>
          <p:nvPr/>
        </p:nvCxnSpPr>
        <p:spPr>
          <a:xfrm rot="10800000">
            <a:off x="5415900" y="2612050"/>
            <a:ext cx="0" cy="229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1" name="Google Shape;591;p37"/>
          <p:cNvCxnSpPr>
            <a:stCxn id="584" idx="4"/>
            <a:endCxn id="579" idx="0"/>
          </p:cNvCxnSpPr>
          <p:nvPr/>
        </p:nvCxnSpPr>
        <p:spPr>
          <a:xfrm>
            <a:off x="7096750" y="3086050"/>
            <a:ext cx="0" cy="2205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92" name="Google Shape;592;p37"/>
          <p:cNvGrpSpPr/>
          <p:nvPr/>
        </p:nvGrpSpPr>
        <p:grpSpPr>
          <a:xfrm>
            <a:off x="789375" y="3676472"/>
            <a:ext cx="1295807" cy="889848"/>
            <a:chOff x="789375" y="3676472"/>
            <a:chExt cx="1295807" cy="889848"/>
          </a:xfrm>
        </p:grpSpPr>
        <p:grpSp>
          <p:nvGrpSpPr>
            <p:cNvPr id="593" name="Google Shape;593;p37"/>
            <p:cNvGrpSpPr/>
            <p:nvPr/>
          </p:nvGrpSpPr>
          <p:grpSpPr>
            <a:xfrm>
              <a:off x="789375" y="3858055"/>
              <a:ext cx="985085" cy="708265"/>
              <a:chOff x="-72525" y="2439592"/>
              <a:chExt cx="3299012" cy="2371951"/>
            </a:xfrm>
          </p:grpSpPr>
          <p:sp>
            <p:nvSpPr>
              <p:cNvPr id="594" name="Google Shape;594;p37"/>
              <p:cNvSpPr/>
              <p:nvPr/>
            </p:nvSpPr>
            <p:spPr>
              <a:xfrm>
                <a:off x="1327755" y="2548672"/>
                <a:ext cx="512717" cy="439772"/>
              </a:xfrm>
              <a:custGeom>
                <a:rect b="b" l="l" r="r" t="t"/>
                <a:pathLst>
                  <a:path extrusionOk="0" h="4830" w="5631">
                    <a:moveTo>
                      <a:pt x="2659" y="1"/>
                    </a:moveTo>
                    <a:cubicBezTo>
                      <a:pt x="2589" y="1"/>
                      <a:pt x="2519" y="5"/>
                      <a:pt x="2446" y="15"/>
                    </a:cubicBezTo>
                    <a:cubicBezTo>
                      <a:pt x="1" y="299"/>
                      <a:pt x="759" y="4804"/>
                      <a:pt x="759" y="4804"/>
                    </a:cubicBezTo>
                    <a:lnTo>
                      <a:pt x="5631" y="4830"/>
                    </a:lnTo>
                    <a:cubicBezTo>
                      <a:pt x="5631" y="4830"/>
                      <a:pt x="4911" y="1"/>
                      <a:pt x="2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37"/>
              <p:cNvSpPr/>
              <p:nvPr/>
            </p:nvSpPr>
            <p:spPr>
              <a:xfrm>
                <a:off x="150733" y="2439592"/>
                <a:ext cx="3075753" cy="2215520"/>
              </a:xfrm>
              <a:custGeom>
                <a:rect b="b" l="l" r="r" t="t"/>
                <a:pathLst>
                  <a:path extrusionOk="0" h="24333" w="33780">
                    <a:moveTo>
                      <a:pt x="6679" y="0"/>
                    </a:moveTo>
                    <a:cubicBezTo>
                      <a:pt x="6562" y="0"/>
                      <a:pt x="6444" y="41"/>
                      <a:pt x="6344" y="132"/>
                    </a:cubicBezTo>
                    <a:cubicBezTo>
                      <a:pt x="5579" y="764"/>
                      <a:pt x="4183" y="1763"/>
                      <a:pt x="2553" y="2394"/>
                    </a:cubicBezTo>
                    <a:cubicBezTo>
                      <a:pt x="0" y="3393"/>
                      <a:pt x="341" y="6584"/>
                      <a:pt x="341" y="6584"/>
                    </a:cubicBezTo>
                    <a:cubicBezTo>
                      <a:pt x="341" y="6584"/>
                      <a:pt x="10634" y="15240"/>
                      <a:pt x="13876" y="17610"/>
                    </a:cubicBezTo>
                    <a:cubicBezTo>
                      <a:pt x="17111" y="19979"/>
                      <a:pt x="19796" y="23378"/>
                      <a:pt x="19796" y="23378"/>
                    </a:cubicBezTo>
                    <a:cubicBezTo>
                      <a:pt x="19796" y="23378"/>
                      <a:pt x="25241" y="24333"/>
                      <a:pt x="28658" y="24333"/>
                    </a:cubicBezTo>
                    <a:cubicBezTo>
                      <a:pt x="29818" y="24333"/>
                      <a:pt x="30744" y="24223"/>
                      <a:pt x="31144" y="23928"/>
                    </a:cubicBezTo>
                    <a:lnTo>
                      <a:pt x="31694" y="23536"/>
                    </a:lnTo>
                    <a:cubicBezTo>
                      <a:pt x="31694" y="23536"/>
                      <a:pt x="33779" y="20718"/>
                      <a:pt x="30089" y="18772"/>
                    </a:cubicBezTo>
                    <a:cubicBezTo>
                      <a:pt x="26380" y="16820"/>
                      <a:pt x="20295" y="9711"/>
                      <a:pt x="19032" y="5977"/>
                    </a:cubicBezTo>
                    <a:cubicBezTo>
                      <a:pt x="19032" y="5977"/>
                      <a:pt x="18604" y="4789"/>
                      <a:pt x="17354" y="4789"/>
                    </a:cubicBezTo>
                    <a:cubicBezTo>
                      <a:pt x="17025" y="4789"/>
                      <a:pt x="16639" y="4872"/>
                      <a:pt x="16188" y="5080"/>
                    </a:cubicBezTo>
                    <a:cubicBezTo>
                      <a:pt x="15676" y="5313"/>
                      <a:pt x="14935" y="5455"/>
                      <a:pt x="14091" y="5455"/>
                    </a:cubicBezTo>
                    <a:cubicBezTo>
                      <a:pt x="11597" y="5455"/>
                      <a:pt x="8209" y="4211"/>
                      <a:pt x="7184" y="391"/>
                    </a:cubicBezTo>
                    <a:cubicBezTo>
                      <a:pt x="7118" y="151"/>
                      <a:pt x="6902" y="0"/>
                      <a:pt x="66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1521694" y="2927536"/>
                <a:ext cx="1292217" cy="1235731"/>
              </a:xfrm>
              <a:custGeom>
                <a:rect b="b" l="l" r="r" t="t"/>
                <a:pathLst>
                  <a:path extrusionOk="0" h="13572" w="14192">
                    <a:moveTo>
                      <a:pt x="19" y="0"/>
                    </a:moveTo>
                    <a:cubicBezTo>
                      <a:pt x="14" y="0"/>
                      <a:pt x="9" y="3"/>
                      <a:pt x="0" y="11"/>
                    </a:cubicBezTo>
                    <a:lnTo>
                      <a:pt x="0" y="37"/>
                    </a:lnTo>
                    <a:cubicBezTo>
                      <a:pt x="0" y="62"/>
                      <a:pt x="898" y="2747"/>
                      <a:pt x="2503" y="5673"/>
                    </a:cubicBezTo>
                    <a:cubicBezTo>
                      <a:pt x="3949" y="8384"/>
                      <a:pt x="6319" y="11884"/>
                      <a:pt x="9270" y="13123"/>
                    </a:cubicBezTo>
                    <a:cubicBezTo>
                      <a:pt x="10003" y="13413"/>
                      <a:pt x="10742" y="13571"/>
                      <a:pt x="11507" y="13571"/>
                    </a:cubicBezTo>
                    <a:cubicBezTo>
                      <a:pt x="12404" y="13571"/>
                      <a:pt x="13295" y="13356"/>
                      <a:pt x="14167" y="12914"/>
                    </a:cubicBezTo>
                    <a:cubicBezTo>
                      <a:pt x="14192" y="12914"/>
                      <a:pt x="14192" y="12882"/>
                      <a:pt x="14192" y="12882"/>
                    </a:cubicBezTo>
                    <a:cubicBezTo>
                      <a:pt x="14192" y="12857"/>
                      <a:pt x="14167" y="12857"/>
                      <a:pt x="14167" y="12857"/>
                    </a:cubicBezTo>
                    <a:cubicBezTo>
                      <a:pt x="13273" y="13302"/>
                      <a:pt x="12381" y="13521"/>
                      <a:pt x="11494" y="13521"/>
                    </a:cubicBezTo>
                    <a:cubicBezTo>
                      <a:pt x="10757" y="13521"/>
                      <a:pt x="10023" y="13370"/>
                      <a:pt x="9295" y="13072"/>
                    </a:cubicBezTo>
                    <a:cubicBezTo>
                      <a:pt x="6370" y="11834"/>
                      <a:pt x="4000" y="8358"/>
                      <a:pt x="2528" y="5648"/>
                    </a:cubicBezTo>
                    <a:cubicBezTo>
                      <a:pt x="948" y="2722"/>
                      <a:pt x="51" y="37"/>
                      <a:pt x="51" y="11"/>
                    </a:cubicBezTo>
                    <a:cubicBezTo>
                      <a:pt x="34" y="11"/>
                      <a:pt x="28" y="0"/>
                      <a:pt x="19" y="0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802570" y="3395083"/>
                <a:ext cx="1086256" cy="1019578"/>
              </a:xfrm>
              <a:custGeom>
                <a:rect b="b" l="l" r="r" t="t"/>
                <a:pathLst>
                  <a:path extrusionOk="0" h="11198" w="11930">
                    <a:moveTo>
                      <a:pt x="3187" y="0"/>
                    </a:moveTo>
                    <a:cubicBezTo>
                      <a:pt x="1380" y="0"/>
                      <a:pt x="0" y="513"/>
                      <a:pt x="0" y="513"/>
                    </a:cubicBezTo>
                    <a:lnTo>
                      <a:pt x="10533" y="11197"/>
                    </a:lnTo>
                    <a:cubicBezTo>
                      <a:pt x="10533" y="11197"/>
                      <a:pt x="11930" y="5643"/>
                      <a:pt x="8530" y="2118"/>
                    </a:cubicBezTo>
                    <a:cubicBezTo>
                      <a:pt x="6886" y="437"/>
                      <a:pt x="4855" y="0"/>
                      <a:pt x="3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-72525" y="3047450"/>
                <a:ext cx="3123556" cy="1764094"/>
              </a:xfrm>
              <a:custGeom>
                <a:rect b="b" l="l" r="r" t="t"/>
                <a:pathLst>
                  <a:path extrusionOk="0" h="19375" w="34305">
                    <a:moveTo>
                      <a:pt x="2946" y="0"/>
                    </a:moveTo>
                    <a:cubicBezTo>
                      <a:pt x="2775" y="0"/>
                      <a:pt x="2606" y="63"/>
                      <a:pt x="2477" y="192"/>
                    </a:cubicBezTo>
                    <a:cubicBezTo>
                      <a:pt x="1713" y="931"/>
                      <a:pt x="1" y="3092"/>
                      <a:pt x="2711" y="5405"/>
                    </a:cubicBezTo>
                    <a:cubicBezTo>
                      <a:pt x="6060" y="8280"/>
                      <a:pt x="10666" y="9487"/>
                      <a:pt x="13194" y="11856"/>
                    </a:cubicBezTo>
                    <a:cubicBezTo>
                      <a:pt x="15746" y="14226"/>
                      <a:pt x="17086" y="17941"/>
                      <a:pt x="21932" y="18573"/>
                    </a:cubicBezTo>
                    <a:cubicBezTo>
                      <a:pt x="24248" y="18873"/>
                      <a:pt x="26872" y="19375"/>
                      <a:pt x="29123" y="19375"/>
                    </a:cubicBezTo>
                    <a:cubicBezTo>
                      <a:pt x="31609" y="19375"/>
                      <a:pt x="33641" y="18763"/>
                      <a:pt x="34304" y="16595"/>
                    </a:cubicBezTo>
                    <a:lnTo>
                      <a:pt x="34304" y="16595"/>
                    </a:lnTo>
                    <a:cubicBezTo>
                      <a:pt x="34304" y="16595"/>
                      <a:pt x="32499" y="16916"/>
                      <a:pt x="30107" y="16916"/>
                    </a:cubicBezTo>
                    <a:cubicBezTo>
                      <a:pt x="26892" y="16916"/>
                      <a:pt x="22618" y="16336"/>
                      <a:pt x="20245" y="13619"/>
                    </a:cubicBezTo>
                    <a:cubicBezTo>
                      <a:pt x="16220" y="9013"/>
                      <a:pt x="8480" y="1746"/>
                      <a:pt x="3160" y="34"/>
                    </a:cubicBezTo>
                    <a:cubicBezTo>
                      <a:pt x="3090" y="11"/>
                      <a:pt x="3018" y="0"/>
                      <a:pt x="29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625384" y="2523542"/>
                <a:ext cx="956233" cy="579988"/>
              </a:xfrm>
              <a:custGeom>
                <a:rect b="b" l="l" r="r" t="t"/>
                <a:pathLst>
                  <a:path extrusionOk="0" h="6370" w="10502">
                    <a:moveTo>
                      <a:pt x="25" y="0"/>
                    </a:moveTo>
                    <a:lnTo>
                      <a:pt x="0" y="25"/>
                    </a:lnTo>
                    <a:cubicBezTo>
                      <a:pt x="25" y="51"/>
                      <a:pt x="474" y="1997"/>
                      <a:pt x="1997" y="3709"/>
                    </a:cubicBezTo>
                    <a:cubicBezTo>
                      <a:pt x="2894" y="4739"/>
                      <a:pt x="3974" y="5472"/>
                      <a:pt x="5213" y="5895"/>
                    </a:cubicBezTo>
                    <a:cubicBezTo>
                      <a:pt x="6104" y="6211"/>
                      <a:pt x="7083" y="6369"/>
                      <a:pt x="8132" y="6369"/>
                    </a:cubicBezTo>
                    <a:cubicBezTo>
                      <a:pt x="8871" y="6369"/>
                      <a:pt x="9661" y="6293"/>
                      <a:pt x="10476" y="6136"/>
                    </a:cubicBezTo>
                    <a:cubicBezTo>
                      <a:pt x="10501" y="6136"/>
                      <a:pt x="10501" y="6104"/>
                      <a:pt x="10501" y="6104"/>
                    </a:cubicBezTo>
                    <a:cubicBezTo>
                      <a:pt x="10501" y="6079"/>
                      <a:pt x="10501" y="6079"/>
                      <a:pt x="10476" y="6079"/>
                    </a:cubicBezTo>
                    <a:cubicBezTo>
                      <a:pt x="9636" y="6243"/>
                      <a:pt x="8862" y="6317"/>
                      <a:pt x="8150" y="6317"/>
                    </a:cubicBezTo>
                    <a:cubicBezTo>
                      <a:pt x="5096" y="6317"/>
                      <a:pt x="3186" y="4965"/>
                      <a:pt x="2054" y="3684"/>
                    </a:cubicBezTo>
                    <a:cubicBezTo>
                      <a:pt x="524" y="1972"/>
                      <a:pt x="51" y="25"/>
                      <a:pt x="51" y="25"/>
                    </a:cubicBezTo>
                    <a:cubicBezTo>
                      <a:pt x="51" y="0"/>
                      <a:pt x="51" y="0"/>
                      <a:pt x="25" y="0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2190740" y="3170733"/>
                <a:ext cx="91" cy="91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2329411" y="3942210"/>
                <a:ext cx="285450" cy="55358"/>
              </a:xfrm>
              <a:custGeom>
                <a:rect b="b" l="l" r="r" t="t"/>
                <a:pathLst>
                  <a:path extrusionOk="0" h="608" w="3135">
                    <a:moveTo>
                      <a:pt x="3109" y="1"/>
                    </a:moveTo>
                    <a:cubicBezTo>
                      <a:pt x="1896" y="532"/>
                      <a:pt x="241" y="557"/>
                      <a:pt x="58" y="557"/>
                    </a:cubicBezTo>
                    <a:lnTo>
                      <a:pt x="26" y="557"/>
                    </a:lnTo>
                    <a:cubicBezTo>
                      <a:pt x="1" y="557"/>
                      <a:pt x="1" y="557"/>
                      <a:pt x="1" y="582"/>
                    </a:cubicBezTo>
                    <a:cubicBezTo>
                      <a:pt x="1" y="582"/>
                      <a:pt x="1" y="607"/>
                      <a:pt x="26" y="607"/>
                    </a:cubicBezTo>
                    <a:lnTo>
                      <a:pt x="58" y="607"/>
                    </a:lnTo>
                    <a:cubicBezTo>
                      <a:pt x="241" y="607"/>
                      <a:pt x="1896" y="582"/>
                      <a:pt x="3109" y="58"/>
                    </a:cubicBezTo>
                    <a:cubicBezTo>
                      <a:pt x="3135" y="58"/>
                      <a:pt x="3135" y="32"/>
                      <a:pt x="3135" y="32"/>
                    </a:cubicBezTo>
                    <a:cubicBezTo>
                      <a:pt x="3135" y="1"/>
                      <a:pt x="3109" y="1"/>
                      <a:pt x="3109" y="1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37"/>
              <p:cNvSpPr/>
              <p:nvPr/>
            </p:nvSpPr>
            <p:spPr>
              <a:xfrm>
                <a:off x="2144759" y="3762748"/>
                <a:ext cx="285450" cy="55358"/>
              </a:xfrm>
              <a:custGeom>
                <a:rect b="b" l="l" r="r" t="t"/>
                <a:pathLst>
                  <a:path extrusionOk="0" h="608" w="3135">
                    <a:moveTo>
                      <a:pt x="3109" y="0"/>
                    </a:moveTo>
                    <a:cubicBezTo>
                      <a:pt x="1896" y="525"/>
                      <a:pt x="241" y="550"/>
                      <a:pt x="32" y="550"/>
                    </a:cubicBezTo>
                    <a:cubicBezTo>
                      <a:pt x="0" y="550"/>
                      <a:pt x="0" y="550"/>
                      <a:pt x="0" y="582"/>
                    </a:cubicBezTo>
                    <a:cubicBezTo>
                      <a:pt x="0" y="582"/>
                      <a:pt x="0" y="607"/>
                      <a:pt x="32" y="607"/>
                    </a:cubicBezTo>
                    <a:cubicBezTo>
                      <a:pt x="241" y="607"/>
                      <a:pt x="1896" y="582"/>
                      <a:pt x="3109" y="51"/>
                    </a:cubicBezTo>
                    <a:cubicBezTo>
                      <a:pt x="3134" y="51"/>
                      <a:pt x="3134" y="26"/>
                      <a:pt x="3134" y="26"/>
                    </a:cubicBezTo>
                    <a:cubicBezTo>
                      <a:pt x="3134" y="0"/>
                      <a:pt x="3109" y="0"/>
                      <a:pt x="3109" y="0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37"/>
              <p:cNvSpPr/>
              <p:nvPr/>
            </p:nvSpPr>
            <p:spPr>
              <a:xfrm>
                <a:off x="1975039" y="3575729"/>
                <a:ext cx="284903" cy="55358"/>
              </a:xfrm>
              <a:custGeom>
                <a:rect b="b" l="l" r="r" t="t"/>
                <a:pathLst>
                  <a:path extrusionOk="0" h="608" w="3129">
                    <a:moveTo>
                      <a:pt x="3103" y="1"/>
                    </a:moveTo>
                    <a:cubicBezTo>
                      <a:pt x="1896" y="525"/>
                      <a:pt x="234" y="551"/>
                      <a:pt x="51" y="551"/>
                    </a:cubicBezTo>
                    <a:lnTo>
                      <a:pt x="26" y="551"/>
                    </a:lnTo>
                    <a:cubicBezTo>
                      <a:pt x="0" y="551"/>
                      <a:pt x="0" y="551"/>
                      <a:pt x="0" y="582"/>
                    </a:cubicBezTo>
                    <a:cubicBezTo>
                      <a:pt x="0" y="582"/>
                      <a:pt x="0" y="607"/>
                      <a:pt x="26" y="607"/>
                    </a:cubicBezTo>
                    <a:lnTo>
                      <a:pt x="51" y="607"/>
                    </a:lnTo>
                    <a:cubicBezTo>
                      <a:pt x="234" y="607"/>
                      <a:pt x="1921" y="582"/>
                      <a:pt x="3128" y="51"/>
                    </a:cubicBezTo>
                    <a:lnTo>
                      <a:pt x="3128" y="26"/>
                    </a:lnTo>
                    <a:cubicBezTo>
                      <a:pt x="3128" y="1"/>
                      <a:pt x="3103" y="1"/>
                      <a:pt x="3103" y="1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37"/>
              <p:cNvSpPr/>
              <p:nvPr/>
            </p:nvSpPr>
            <p:spPr>
              <a:xfrm>
                <a:off x="1799583" y="3345643"/>
                <a:ext cx="285450" cy="52991"/>
              </a:xfrm>
              <a:custGeom>
                <a:rect b="b" l="l" r="r" t="t"/>
                <a:pathLst>
                  <a:path extrusionOk="0" h="582" w="3135">
                    <a:moveTo>
                      <a:pt x="3109" y="0"/>
                    </a:moveTo>
                    <a:cubicBezTo>
                      <a:pt x="1896" y="525"/>
                      <a:pt x="240" y="525"/>
                      <a:pt x="32" y="525"/>
                    </a:cubicBezTo>
                    <a:cubicBezTo>
                      <a:pt x="0" y="525"/>
                      <a:pt x="0" y="550"/>
                      <a:pt x="0" y="550"/>
                    </a:cubicBezTo>
                    <a:cubicBezTo>
                      <a:pt x="0" y="582"/>
                      <a:pt x="0" y="582"/>
                      <a:pt x="32" y="582"/>
                    </a:cubicBezTo>
                    <a:cubicBezTo>
                      <a:pt x="240" y="582"/>
                      <a:pt x="1896" y="582"/>
                      <a:pt x="3109" y="51"/>
                    </a:cubicBezTo>
                    <a:cubicBezTo>
                      <a:pt x="3134" y="26"/>
                      <a:pt x="3134" y="26"/>
                      <a:pt x="3134" y="0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37"/>
              <p:cNvSpPr/>
              <p:nvPr/>
            </p:nvSpPr>
            <p:spPr>
              <a:xfrm>
                <a:off x="1675298" y="3144237"/>
                <a:ext cx="285450" cy="55358"/>
              </a:xfrm>
              <a:custGeom>
                <a:rect b="b" l="l" r="r" t="t"/>
                <a:pathLst>
                  <a:path extrusionOk="0" h="608" w="3135">
                    <a:moveTo>
                      <a:pt x="3078" y="1"/>
                    </a:moveTo>
                    <a:cubicBezTo>
                      <a:pt x="1896" y="525"/>
                      <a:pt x="209" y="551"/>
                      <a:pt x="26" y="551"/>
                    </a:cubicBezTo>
                    <a:cubicBezTo>
                      <a:pt x="0" y="551"/>
                      <a:pt x="0" y="551"/>
                      <a:pt x="0" y="582"/>
                    </a:cubicBezTo>
                    <a:cubicBezTo>
                      <a:pt x="0" y="582"/>
                      <a:pt x="0" y="608"/>
                      <a:pt x="26" y="608"/>
                    </a:cubicBezTo>
                    <a:cubicBezTo>
                      <a:pt x="209" y="608"/>
                      <a:pt x="1896" y="582"/>
                      <a:pt x="3103" y="51"/>
                    </a:cubicBezTo>
                    <a:cubicBezTo>
                      <a:pt x="3134" y="51"/>
                      <a:pt x="3134" y="26"/>
                      <a:pt x="3134" y="26"/>
                    </a:cubicBezTo>
                    <a:cubicBezTo>
                      <a:pt x="3134" y="1"/>
                      <a:pt x="3103" y="1"/>
                      <a:pt x="3078" y="1"/>
                    </a:cubicBezTo>
                    <a:close/>
                  </a:path>
                </a:pathLst>
              </a:custGeom>
              <a:solidFill>
                <a:srgbClr val="230073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6" name="Google Shape;606;p37"/>
            <p:cNvGrpSpPr/>
            <p:nvPr/>
          </p:nvGrpSpPr>
          <p:grpSpPr>
            <a:xfrm>
              <a:off x="1485395" y="3676472"/>
              <a:ext cx="599786" cy="482083"/>
              <a:chOff x="-1526250" y="713531"/>
              <a:chExt cx="2716424" cy="2183347"/>
            </a:xfrm>
          </p:grpSpPr>
          <p:sp>
            <p:nvSpPr>
              <p:cNvPr id="607" name="Google Shape;607;p37"/>
              <p:cNvSpPr/>
              <p:nvPr/>
            </p:nvSpPr>
            <p:spPr>
              <a:xfrm>
                <a:off x="-1526250" y="713531"/>
                <a:ext cx="2716424" cy="2183347"/>
              </a:xfrm>
              <a:custGeom>
                <a:rect b="b" l="l" r="r" t="t"/>
                <a:pathLst>
                  <a:path extrusionOk="0" h="18609" w="23152">
                    <a:moveTo>
                      <a:pt x="11591" y="1"/>
                    </a:moveTo>
                    <a:cubicBezTo>
                      <a:pt x="4997" y="1"/>
                      <a:pt x="1" y="6849"/>
                      <a:pt x="3349" y="13804"/>
                    </a:cubicBezTo>
                    <a:cubicBezTo>
                      <a:pt x="4113" y="15434"/>
                      <a:pt x="5453" y="16774"/>
                      <a:pt x="7083" y="17538"/>
                    </a:cubicBezTo>
                    <a:cubicBezTo>
                      <a:pt x="8615" y="18276"/>
                      <a:pt x="10141" y="18608"/>
                      <a:pt x="11590" y="18608"/>
                    </a:cubicBezTo>
                    <a:cubicBezTo>
                      <a:pt x="18165" y="18608"/>
                      <a:pt x="23151" y="11763"/>
                      <a:pt x="19828" y="4800"/>
                    </a:cubicBezTo>
                    <a:cubicBezTo>
                      <a:pt x="19038" y="3163"/>
                      <a:pt x="17724" y="1849"/>
                      <a:pt x="16087" y="1059"/>
                    </a:cubicBezTo>
                    <a:cubicBezTo>
                      <a:pt x="14559" y="330"/>
                      <a:pt x="13036" y="1"/>
                      <a:pt x="115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37"/>
              <p:cNvSpPr/>
              <p:nvPr/>
            </p:nvSpPr>
            <p:spPr>
              <a:xfrm>
                <a:off x="-565561" y="788152"/>
                <a:ext cx="1482817" cy="896382"/>
              </a:xfrm>
              <a:custGeom>
                <a:rect b="b" l="l" r="r" t="t"/>
                <a:pathLst>
                  <a:path extrusionOk="0" h="7640" w="12638">
                    <a:moveTo>
                      <a:pt x="1" y="0"/>
                    </a:moveTo>
                    <a:lnTo>
                      <a:pt x="1" y="25"/>
                    </a:lnTo>
                    <a:cubicBezTo>
                      <a:pt x="1" y="57"/>
                      <a:pt x="740" y="2212"/>
                      <a:pt x="2661" y="4189"/>
                    </a:cubicBezTo>
                    <a:cubicBezTo>
                      <a:pt x="3792" y="5346"/>
                      <a:pt x="5113" y="6243"/>
                      <a:pt x="6560" y="6818"/>
                    </a:cubicBezTo>
                    <a:cubicBezTo>
                      <a:pt x="7899" y="7374"/>
                      <a:pt x="9403" y="7639"/>
                      <a:pt x="11008" y="7639"/>
                    </a:cubicBezTo>
                    <a:cubicBezTo>
                      <a:pt x="11532" y="7639"/>
                      <a:pt x="12063" y="7608"/>
                      <a:pt x="12613" y="7557"/>
                    </a:cubicBezTo>
                    <a:cubicBezTo>
                      <a:pt x="12613" y="7557"/>
                      <a:pt x="12638" y="7557"/>
                      <a:pt x="12638" y="7532"/>
                    </a:cubicBezTo>
                    <a:cubicBezTo>
                      <a:pt x="12638" y="7507"/>
                      <a:pt x="12613" y="7507"/>
                      <a:pt x="12613" y="7507"/>
                    </a:cubicBezTo>
                    <a:cubicBezTo>
                      <a:pt x="12056" y="7568"/>
                      <a:pt x="11522" y="7596"/>
                      <a:pt x="11011" y="7596"/>
                    </a:cubicBezTo>
                    <a:cubicBezTo>
                      <a:pt x="6933" y="7596"/>
                      <a:pt x="4284" y="5775"/>
                      <a:pt x="2718" y="4164"/>
                    </a:cubicBezTo>
                    <a:cubicBezTo>
                      <a:pt x="791" y="2161"/>
                      <a:pt x="58" y="25"/>
                      <a:pt x="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37"/>
              <p:cNvSpPr/>
              <p:nvPr/>
            </p:nvSpPr>
            <p:spPr>
              <a:xfrm>
                <a:off x="-960607" y="1041582"/>
                <a:ext cx="1828940" cy="1143356"/>
              </a:xfrm>
              <a:custGeom>
                <a:rect b="b" l="l" r="r" t="t"/>
                <a:pathLst>
                  <a:path extrusionOk="0" h="9745" w="15588">
                    <a:moveTo>
                      <a:pt x="107" y="1"/>
                    </a:moveTo>
                    <a:cubicBezTo>
                      <a:pt x="107" y="1"/>
                      <a:pt x="82" y="1"/>
                      <a:pt x="82" y="26"/>
                    </a:cubicBezTo>
                    <a:cubicBezTo>
                      <a:pt x="82" y="26"/>
                      <a:pt x="0" y="999"/>
                      <a:pt x="657" y="2370"/>
                    </a:cubicBezTo>
                    <a:cubicBezTo>
                      <a:pt x="1264" y="3609"/>
                      <a:pt x="2660" y="5504"/>
                      <a:pt x="5819" y="7293"/>
                    </a:cubicBezTo>
                    <a:cubicBezTo>
                      <a:pt x="9004" y="9081"/>
                      <a:pt x="11481" y="9586"/>
                      <a:pt x="12978" y="9713"/>
                    </a:cubicBezTo>
                    <a:cubicBezTo>
                      <a:pt x="13269" y="9713"/>
                      <a:pt x="13509" y="9744"/>
                      <a:pt x="13743" y="9744"/>
                    </a:cubicBezTo>
                    <a:cubicBezTo>
                      <a:pt x="14899" y="9744"/>
                      <a:pt x="15563" y="9504"/>
                      <a:pt x="15563" y="9504"/>
                    </a:cubicBezTo>
                    <a:cubicBezTo>
                      <a:pt x="15588" y="9504"/>
                      <a:pt x="15588" y="9479"/>
                      <a:pt x="15588" y="9479"/>
                    </a:cubicBezTo>
                    <a:cubicBezTo>
                      <a:pt x="15563" y="9454"/>
                      <a:pt x="15563" y="9454"/>
                      <a:pt x="15531" y="9454"/>
                    </a:cubicBezTo>
                    <a:cubicBezTo>
                      <a:pt x="15531" y="9454"/>
                      <a:pt x="14880" y="9684"/>
                      <a:pt x="13669" y="9684"/>
                    </a:cubicBezTo>
                    <a:cubicBezTo>
                      <a:pt x="13463" y="9684"/>
                      <a:pt x="13241" y="9678"/>
                      <a:pt x="13004" y="9662"/>
                    </a:cubicBezTo>
                    <a:cubicBezTo>
                      <a:pt x="11481" y="9529"/>
                      <a:pt x="9004" y="9030"/>
                      <a:pt x="5845" y="7242"/>
                    </a:cubicBezTo>
                    <a:cubicBezTo>
                      <a:pt x="2685" y="5448"/>
                      <a:pt x="1314" y="3584"/>
                      <a:pt x="714" y="2345"/>
                    </a:cubicBezTo>
                    <a:cubicBezTo>
                      <a:pt x="51" y="974"/>
                      <a:pt x="133" y="26"/>
                      <a:pt x="133" y="26"/>
                    </a:cubicBezTo>
                    <a:cubicBezTo>
                      <a:pt x="133" y="1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37"/>
              <p:cNvSpPr/>
              <p:nvPr/>
            </p:nvSpPr>
            <p:spPr>
              <a:xfrm>
                <a:off x="-1232693" y="1554661"/>
                <a:ext cx="1813452" cy="1068384"/>
              </a:xfrm>
              <a:custGeom>
                <a:rect b="b" l="l" r="r" t="t"/>
                <a:pathLst>
                  <a:path extrusionOk="0" h="9106" w="15456">
                    <a:moveTo>
                      <a:pt x="32" y="0"/>
                    </a:moveTo>
                    <a:lnTo>
                      <a:pt x="0" y="26"/>
                    </a:lnTo>
                    <a:cubicBezTo>
                      <a:pt x="0" y="51"/>
                      <a:pt x="133" y="1049"/>
                      <a:pt x="923" y="2370"/>
                    </a:cubicBezTo>
                    <a:cubicBezTo>
                      <a:pt x="1662" y="3577"/>
                      <a:pt x="3134" y="5340"/>
                      <a:pt x="5977" y="6736"/>
                    </a:cubicBezTo>
                    <a:cubicBezTo>
                      <a:pt x="9111" y="8316"/>
                      <a:pt x="11797" y="9106"/>
                      <a:pt x="13933" y="9106"/>
                    </a:cubicBezTo>
                    <a:cubicBezTo>
                      <a:pt x="14457" y="9106"/>
                      <a:pt x="14956" y="9055"/>
                      <a:pt x="15430" y="8973"/>
                    </a:cubicBezTo>
                    <a:cubicBezTo>
                      <a:pt x="15455" y="8948"/>
                      <a:pt x="15455" y="8948"/>
                      <a:pt x="15455" y="8922"/>
                    </a:cubicBezTo>
                    <a:lnTo>
                      <a:pt x="15430" y="8922"/>
                    </a:lnTo>
                    <a:cubicBezTo>
                      <a:pt x="14972" y="9015"/>
                      <a:pt x="14482" y="9061"/>
                      <a:pt x="13960" y="9061"/>
                    </a:cubicBezTo>
                    <a:cubicBezTo>
                      <a:pt x="11814" y="9061"/>
                      <a:pt x="9139" y="8277"/>
                      <a:pt x="6003" y="6711"/>
                    </a:cubicBezTo>
                    <a:cubicBezTo>
                      <a:pt x="3191" y="5289"/>
                      <a:pt x="1712" y="3552"/>
                      <a:pt x="979" y="2338"/>
                    </a:cubicBezTo>
                    <a:cubicBezTo>
                      <a:pt x="190" y="1024"/>
                      <a:pt x="57" y="26"/>
                      <a:pt x="57" y="26"/>
                    </a:cubicBezTo>
                    <a:cubicBezTo>
                      <a:pt x="57" y="0"/>
                      <a:pt x="57" y="0"/>
                      <a:pt x="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37"/>
              <p:cNvSpPr/>
              <p:nvPr/>
            </p:nvSpPr>
            <p:spPr>
              <a:xfrm>
                <a:off x="-1164525" y="2247135"/>
                <a:ext cx="1038019" cy="648000"/>
              </a:xfrm>
              <a:custGeom>
                <a:rect b="b" l="l" r="r" t="t"/>
                <a:pathLst>
                  <a:path extrusionOk="0" h="5523" w="8847">
                    <a:moveTo>
                      <a:pt x="13" y="0"/>
                    </a:moveTo>
                    <a:cubicBezTo>
                      <a:pt x="7" y="0"/>
                      <a:pt x="0" y="6"/>
                      <a:pt x="0" y="19"/>
                    </a:cubicBezTo>
                    <a:lnTo>
                      <a:pt x="0" y="44"/>
                    </a:lnTo>
                    <a:cubicBezTo>
                      <a:pt x="26" y="101"/>
                      <a:pt x="4000" y="4865"/>
                      <a:pt x="8821" y="5522"/>
                    </a:cubicBezTo>
                    <a:cubicBezTo>
                      <a:pt x="8846" y="5522"/>
                      <a:pt x="8846" y="5522"/>
                      <a:pt x="8846" y="5497"/>
                    </a:cubicBezTo>
                    <a:cubicBezTo>
                      <a:pt x="8846" y="5497"/>
                      <a:pt x="8846" y="5472"/>
                      <a:pt x="8821" y="5472"/>
                    </a:cubicBezTo>
                    <a:cubicBezTo>
                      <a:pt x="4032" y="4808"/>
                      <a:pt x="83" y="70"/>
                      <a:pt x="26" y="19"/>
                    </a:cubicBezTo>
                    <a:cubicBezTo>
                      <a:pt x="26" y="6"/>
                      <a:pt x="19" y="0"/>
                      <a:pt x="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37"/>
              <p:cNvSpPr/>
              <p:nvPr/>
            </p:nvSpPr>
            <p:spPr>
              <a:xfrm>
                <a:off x="-21389" y="809623"/>
                <a:ext cx="645902" cy="426368"/>
              </a:xfrm>
              <a:custGeom>
                <a:rect b="b" l="l" r="r" t="t"/>
                <a:pathLst>
                  <a:path extrusionOk="0" h="3634" w="5505">
                    <a:moveTo>
                      <a:pt x="999" y="57"/>
                    </a:moveTo>
                    <a:cubicBezTo>
                      <a:pt x="1606" y="57"/>
                      <a:pt x="2503" y="373"/>
                      <a:pt x="3343" y="923"/>
                    </a:cubicBezTo>
                    <a:cubicBezTo>
                      <a:pt x="4632" y="1769"/>
                      <a:pt x="5447" y="2844"/>
                      <a:pt x="5131" y="3349"/>
                    </a:cubicBezTo>
                    <a:cubicBezTo>
                      <a:pt x="5030" y="3507"/>
                      <a:pt x="4815" y="3583"/>
                      <a:pt x="4499" y="3583"/>
                    </a:cubicBezTo>
                    <a:cubicBezTo>
                      <a:pt x="3893" y="3583"/>
                      <a:pt x="3002" y="3267"/>
                      <a:pt x="2187" y="2717"/>
                    </a:cubicBezTo>
                    <a:cubicBezTo>
                      <a:pt x="866" y="1871"/>
                      <a:pt x="51" y="790"/>
                      <a:pt x="367" y="291"/>
                    </a:cubicBezTo>
                    <a:cubicBezTo>
                      <a:pt x="475" y="133"/>
                      <a:pt x="683" y="57"/>
                      <a:pt x="999" y="57"/>
                    </a:cubicBezTo>
                    <a:close/>
                    <a:moveTo>
                      <a:pt x="999" y="0"/>
                    </a:moveTo>
                    <a:cubicBezTo>
                      <a:pt x="683" y="0"/>
                      <a:pt x="449" y="82"/>
                      <a:pt x="342" y="266"/>
                    </a:cubicBezTo>
                    <a:cubicBezTo>
                      <a:pt x="1" y="790"/>
                      <a:pt x="816" y="1927"/>
                      <a:pt x="2130" y="2768"/>
                    </a:cubicBezTo>
                    <a:cubicBezTo>
                      <a:pt x="3002" y="3318"/>
                      <a:pt x="3868" y="3633"/>
                      <a:pt x="4499" y="3633"/>
                    </a:cubicBezTo>
                    <a:cubicBezTo>
                      <a:pt x="4815" y="3633"/>
                      <a:pt x="5056" y="3558"/>
                      <a:pt x="5188" y="3374"/>
                    </a:cubicBezTo>
                    <a:cubicBezTo>
                      <a:pt x="5504" y="2844"/>
                      <a:pt x="4683" y="1713"/>
                      <a:pt x="3368" y="872"/>
                    </a:cubicBezTo>
                    <a:cubicBezTo>
                      <a:pt x="2503" y="316"/>
                      <a:pt x="1631" y="0"/>
                      <a:pt x="9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8"/>
          <p:cNvSpPr txBox="1"/>
          <p:nvPr>
            <p:ph type="title"/>
          </p:nvPr>
        </p:nvSpPr>
        <p:spPr>
          <a:xfrm>
            <a:off x="4454325" y="2039025"/>
            <a:ext cx="3976500" cy="10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618" name="Google Shape;618;p38"/>
          <p:cNvSpPr txBox="1"/>
          <p:nvPr>
            <p:ph idx="3" type="title"/>
          </p:nvPr>
        </p:nvSpPr>
        <p:spPr>
          <a:xfrm>
            <a:off x="6778675" y="1486575"/>
            <a:ext cx="1652100" cy="9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19" name="Google Shape;619;p38"/>
          <p:cNvSpPr txBox="1"/>
          <p:nvPr>
            <p:ph idx="1" type="subTitle"/>
          </p:nvPr>
        </p:nvSpPr>
        <p:spPr>
          <a:xfrm>
            <a:off x="4454325" y="3223370"/>
            <a:ext cx="3976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conducted our interviews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38"/>
          <p:cNvSpPr/>
          <p:nvPr/>
        </p:nvSpPr>
        <p:spPr>
          <a:xfrm>
            <a:off x="8047128" y="4251899"/>
            <a:ext cx="178700" cy="178700"/>
          </a:xfrm>
          <a:custGeom>
            <a:rect b="b" l="l" r="r" t="t"/>
            <a:pathLst>
              <a:path extrusionOk="0" h="2162" w="2162">
                <a:moveTo>
                  <a:pt x="1081" y="0"/>
                </a:moveTo>
                <a:cubicBezTo>
                  <a:pt x="1081" y="923"/>
                  <a:pt x="898" y="1081"/>
                  <a:pt x="1" y="1081"/>
                </a:cubicBezTo>
                <a:cubicBezTo>
                  <a:pt x="898" y="1081"/>
                  <a:pt x="1081" y="1239"/>
                  <a:pt x="1081" y="2161"/>
                </a:cubicBezTo>
                <a:cubicBezTo>
                  <a:pt x="1081" y="1239"/>
                  <a:pt x="1239" y="1081"/>
                  <a:pt x="2162" y="1081"/>
                </a:cubicBezTo>
                <a:cubicBezTo>
                  <a:pt x="1239" y="1081"/>
                  <a:pt x="1081" y="923"/>
                  <a:pt x="1081" y="0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1" name="Google Shape;621;p38"/>
          <p:cNvGrpSpPr/>
          <p:nvPr/>
        </p:nvGrpSpPr>
        <p:grpSpPr>
          <a:xfrm>
            <a:off x="2969366" y="678101"/>
            <a:ext cx="613975" cy="409437"/>
            <a:chOff x="-150109" y="1621201"/>
            <a:chExt cx="613975" cy="409437"/>
          </a:xfrm>
        </p:grpSpPr>
        <p:sp>
          <p:nvSpPr>
            <p:cNvPr id="622" name="Google Shape;622;p38"/>
            <p:cNvSpPr/>
            <p:nvPr/>
          </p:nvSpPr>
          <p:spPr>
            <a:xfrm>
              <a:off x="163498" y="1730269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-150109" y="1621201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4" name="Google Shape;624;p38"/>
          <p:cNvGrpSpPr/>
          <p:nvPr/>
        </p:nvGrpSpPr>
        <p:grpSpPr>
          <a:xfrm>
            <a:off x="855524" y="1198868"/>
            <a:ext cx="1884871" cy="1491331"/>
            <a:chOff x="2788170" y="-250855"/>
            <a:chExt cx="2768206" cy="2157910"/>
          </a:xfrm>
        </p:grpSpPr>
        <p:sp>
          <p:nvSpPr>
            <p:cNvPr id="625" name="Google Shape;625;p38"/>
            <p:cNvSpPr/>
            <p:nvPr/>
          </p:nvSpPr>
          <p:spPr>
            <a:xfrm>
              <a:off x="2788170" y="707123"/>
              <a:ext cx="1098753" cy="342047"/>
            </a:xfrm>
            <a:custGeom>
              <a:rect b="b" l="l" r="r" t="t"/>
              <a:pathLst>
                <a:path extrusionOk="0" h="3533" w="11349">
                  <a:moveTo>
                    <a:pt x="11090" y="1"/>
                  </a:moveTo>
                  <a:lnTo>
                    <a:pt x="872" y="108"/>
                  </a:lnTo>
                  <a:cubicBezTo>
                    <a:pt x="607" y="108"/>
                    <a:pt x="399" y="241"/>
                    <a:pt x="291" y="475"/>
                  </a:cubicBezTo>
                  <a:cubicBezTo>
                    <a:pt x="1" y="1189"/>
                    <a:pt x="32" y="1846"/>
                    <a:pt x="399" y="2477"/>
                  </a:cubicBezTo>
                  <a:cubicBezTo>
                    <a:pt x="689" y="3027"/>
                    <a:pt x="1264" y="3375"/>
                    <a:pt x="1871" y="3375"/>
                  </a:cubicBezTo>
                  <a:lnTo>
                    <a:pt x="11349" y="3533"/>
                  </a:lnTo>
                  <a:lnTo>
                    <a:pt x="11349" y="3533"/>
                  </a:lnTo>
                  <a:lnTo>
                    <a:pt x="11090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3318518" y="-249887"/>
              <a:ext cx="1511669" cy="2156941"/>
            </a:xfrm>
            <a:custGeom>
              <a:rect b="b" l="l" r="r" t="t"/>
              <a:pathLst>
                <a:path extrusionOk="0" h="22279" w="15614">
                  <a:moveTo>
                    <a:pt x="7334" y="1"/>
                  </a:moveTo>
                  <a:cubicBezTo>
                    <a:pt x="7207" y="1"/>
                    <a:pt x="7079" y="6"/>
                    <a:pt x="6951" y="16"/>
                  </a:cubicBezTo>
                  <a:cubicBezTo>
                    <a:pt x="2895" y="332"/>
                    <a:pt x="1" y="5570"/>
                    <a:pt x="500" y="11731"/>
                  </a:cubicBezTo>
                  <a:cubicBezTo>
                    <a:pt x="959" y="17671"/>
                    <a:pt x="4433" y="22279"/>
                    <a:pt x="8306" y="22279"/>
                  </a:cubicBezTo>
                  <a:cubicBezTo>
                    <a:pt x="8433" y="22279"/>
                    <a:pt x="8561" y="22274"/>
                    <a:pt x="8689" y="22264"/>
                  </a:cubicBezTo>
                  <a:cubicBezTo>
                    <a:pt x="12745" y="21948"/>
                    <a:pt x="15614" y="16703"/>
                    <a:pt x="15140" y="10574"/>
                  </a:cubicBezTo>
                  <a:cubicBezTo>
                    <a:pt x="14681" y="4609"/>
                    <a:pt x="11213" y="1"/>
                    <a:pt x="7334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3479422" y="-247467"/>
              <a:ext cx="1508668" cy="2103209"/>
            </a:xfrm>
            <a:custGeom>
              <a:rect b="b" l="l" r="r" t="t"/>
              <a:pathLst>
                <a:path extrusionOk="0" h="21724" w="15583">
                  <a:moveTo>
                    <a:pt x="7315" y="1"/>
                  </a:moveTo>
                  <a:cubicBezTo>
                    <a:pt x="7184" y="1"/>
                    <a:pt x="7052" y="6"/>
                    <a:pt x="6919" y="16"/>
                  </a:cubicBezTo>
                  <a:cubicBezTo>
                    <a:pt x="2894" y="332"/>
                    <a:pt x="1" y="5438"/>
                    <a:pt x="474" y="11440"/>
                  </a:cubicBezTo>
                  <a:cubicBezTo>
                    <a:pt x="902" y="17224"/>
                    <a:pt x="4371" y="21723"/>
                    <a:pt x="8241" y="21723"/>
                  </a:cubicBezTo>
                  <a:cubicBezTo>
                    <a:pt x="8371" y="21723"/>
                    <a:pt x="8501" y="21718"/>
                    <a:pt x="8632" y="21708"/>
                  </a:cubicBezTo>
                  <a:cubicBezTo>
                    <a:pt x="12688" y="21392"/>
                    <a:pt x="15582" y="16287"/>
                    <a:pt x="15108" y="10284"/>
                  </a:cubicBezTo>
                  <a:cubicBezTo>
                    <a:pt x="14650" y="4477"/>
                    <a:pt x="11211" y="1"/>
                    <a:pt x="7315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3499657" y="-250855"/>
              <a:ext cx="1468199" cy="2110567"/>
            </a:xfrm>
            <a:custGeom>
              <a:rect b="b" l="l" r="r" t="t"/>
              <a:pathLst>
                <a:path extrusionOk="0" h="21800" w="15165">
                  <a:moveTo>
                    <a:pt x="7108" y="51"/>
                  </a:moveTo>
                  <a:cubicBezTo>
                    <a:pt x="11007" y="51"/>
                    <a:pt x="14425" y="4550"/>
                    <a:pt x="14874" y="10319"/>
                  </a:cubicBezTo>
                  <a:cubicBezTo>
                    <a:pt x="15083" y="13213"/>
                    <a:pt x="14558" y="15980"/>
                    <a:pt x="13320" y="18135"/>
                  </a:cubicBezTo>
                  <a:cubicBezTo>
                    <a:pt x="12113" y="20296"/>
                    <a:pt x="10375" y="21560"/>
                    <a:pt x="8423" y="21718"/>
                  </a:cubicBezTo>
                  <a:cubicBezTo>
                    <a:pt x="8290" y="21718"/>
                    <a:pt x="8164" y="21743"/>
                    <a:pt x="8031" y="21743"/>
                  </a:cubicBezTo>
                  <a:cubicBezTo>
                    <a:pt x="4132" y="21743"/>
                    <a:pt x="739" y="17219"/>
                    <a:pt x="291" y="11475"/>
                  </a:cubicBezTo>
                  <a:cubicBezTo>
                    <a:pt x="51" y="8581"/>
                    <a:pt x="607" y="5789"/>
                    <a:pt x="1813" y="3634"/>
                  </a:cubicBezTo>
                  <a:cubicBezTo>
                    <a:pt x="3027" y="1498"/>
                    <a:pt x="4764" y="234"/>
                    <a:pt x="6710" y="77"/>
                  </a:cubicBezTo>
                  <a:cubicBezTo>
                    <a:pt x="6843" y="51"/>
                    <a:pt x="6976" y="51"/>
                    <a:pt x="7108" y="51"/>
                  </a:cubicBezTo>
                  <a:close/>
                  <a:moveTo>
                    <a:pt x="7108" y="1"/>
                  </a:moveTo>
                  <a:cubicBezTo>
                    <a:pt x="6976" y="1"/>
                    <a:pt x="6843" y="1"/>
                    <a:pt x="6710" y="26"/>
                  </a:cubicBezTo>
                  <a:cubicBezTo>
                    <a:pt x="4739" y="184"/>
                    <a:pt x="3001" y="1448"/>
                    <a:pt x="1763" y="3602"/>
                  </a:cubicBezTo>
                  <a:cubicBezTo>
                    <a:pt x="550" y="5789"/>
                    <a:pt x="0" y="8581"/>
                    <a:pt x="234" y="11475"/>
                  </a:cubicBezTo>
                  <a:cubicBezTo>
                    <a:pt x="682" y="17244"/>
                    <a:pt x="4107" y="21800"/>
                    <a:pt x="8031" y="21800"/>
                  </a:cubicBezTo>
                  <a:cubicBezTo>
                    <a:pt x="8164" y="21800"/>
                    <a:pt x="8290" y="21768"/>
                    <a:pt x="8423" y="21768"/>
                  </a:cubicBezTo>
                  <a:cubicBezTo>
                    <a:pt x="10400" y="21610"/>
                    <a:pt x="12163" y="20347"/>
                    <a:pt x="13376" y="18167"/>
                  </a:cubicBezTo>
                  <a:cubicBezTo>
                    <a:pt x="14609" y="16006"/>
                    <a:pt x="15165" y="13213"/>
                    <a:pt x="14925" y="10319"/>
                  </a:cubicBezTo>
                  <a:cubicBezTo>
                    <a:pt x="14482" y="4525"/>
                    <a:pt x="11032" y="1"/>
                    <a:pt x="710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4050141" y="107648"/>
              <a:ext cx="756803" cy="1372740"/>
            </a:xfrm>
            <a:custGeom>
              <a:rect b="b" l="l" r="r" t="t"/>
              <a:pathLst>
                <a:path extrusionOk="0" h="14179" w="7817">
                  <a:moveTo>
                    <a:pt x="3493" y="1"/>
                  </a:moveTo>
                  <a:cubicBezTo>
                    <a:pt x="3443" y="1"/>
                    <a:pt x="3393" y="3"/>
                    <a:pt x="3343" y="7"/>
                  </a:cubicBezTo>
                  <a:cubicBezTo>
                    <a:pt x="1372" y="165"/>
                    <a:pt x="1" y="3457"/>
                    <a:pt x="317" y="7355"/>
                  </a:cubicBezTo>
                  <a:cubicBezTo>
                    <a:pt x="600" y="11176"/>
                    <a:pt x="2386" y="14179"/>
                    <a:pt x="4326" y="14179"/>
                  </a:cubicBezTo>
                  <a:cubicBezTo>
                    <a:pt x="4375" y="14179"/>
                    <a:pt x="4425" y="14177"/>
                    <a:pt x="4474" y="14173"/>
                  </a:cubicBezTo>
                  <a:cubicBezTo>
                    <a:pt x="6452" y="14015"/>
                    <a:pt x="7817" y="10698"/>
                    <a:pt x="7501" y="6799"/>
                  </a:cubicBezTo>
                  <a:cubicBezTo>
                    <a:pt x="7224" y="2974"/>
                    <a:pt x="5439" y="1"/>
                    <a:pt x="349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4192748" y="273685"/>
              <a:ext cx="571402" cy="1030499"/>
            </a:xfrm>
            <a:custGeom>
              <a:rect b="b" l="l" r="r" t="t"/>
              <a:pathLst>
                <a:path extrusionOk="0" h="10644" w="5902">
                  <a:moveTo>
                    <a:pt x="2630" y="0"/>
                  </a:moveTo>
                  <a:cubicBezTo>
                    <a:pt x="2596" y="0"/>
                    <a:pt x="2562" y="2"/>
                    <a:pt x="2527" y="4"/>
                  </a:cubicBezTo>
                  <a:cubicBezTo>
                    <a:pt x="1030" y="137"/>
                    <a:pt x="0" y="2607"/>
                    <a:pt x="240" y="5533"/>
                  </a:cubicBezTo>
                  <a:cubicBezTo>
                    <a:pt x="467" y="8402"/>
                    <a:pt x="1794" y="10644"/>
                    <a:pt x="3249" y="10644"/>
                  </a:cubicBezTo>
                  <a:cubicBezTo>
                    <a:pt x="3291" y="10644"/>
                    <a:pt x="3332" y="10642"/>
                    <a:pt x="3374" y="10638"/>
                  </a:cubicBezTo>
                  <a:cubicBezTo>
                    <a:pt x="4872" y="10537"/>
                    <a:pt x="5902" y="8060"/>
                    <a:pt x="5661" y="5109"/>
                  </a:cubicBezTo>
                  <a:cubicBezTo>
                    <a:pt x="5433" y="2232"/>
                    <a:pt x="4094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4384150" y="628219"/>
              <a:ext cx="1108435" cy="339143"/>
            </a:xfrm>
            <a:custGeom>
              <a:rect b="b" l="l" r="r" t="t"/>
              <a:pathLst>
                <a:path extrusionOk="0" h="3503" w="11449">
                  <a:moveTo>
                    <a:pt x="10660" y="1"/>
                  </a:moveTo>
                  <a:lnTo>
                    <a:pt x="974" y="83"/>
                  </a:lnTo>
                  <a:cubicBezTo>
                    <a:pt x="734" y="83"/>
                    <a:pt x="525" y="241"/>
                    <a:pt x="418" y="449"/>
                  </a:cubicBezTo>
                  <a:cubicBezTo>
                    <a:pt x="1" y="1422"/>
                    <a:pt x="235" y="2319"/>
                    <a:pt x="999" y="3160"/>
                  </a:cubicBezTo>
                  <a:cubicBezTo>
                    <a:pt x="1106" y="3267"/>
                    <a:pt x="1264" y="3343"/>
                    <a:pt x="1422" y="3343"/>
                  </a:cubicBezTo>
                  <a:lnTo>
                    <a:pt x="10818" y="3501"/>
                  </a:lnTo>
                  <a:cubicBezTo>
                    <a:pt x="10834" y="3502"/>
                    <a:pt x="10849" y="3503"/>
                    <a:pt x="10864" y="3503"/>
                  </a:cubicBezTo>
                  <a:cubicBezTo>
                    <a:pt x="11212" y="3503"/>
                    <a:pt x="11449" y="3227"/>
                    <a:pt x="11425" y="2869"/>
                  </a:cubicBezTo>
                  <a:lnTo>
                    <a:pt x="11241" y="557"/>
                  </a:lnTo>
                  <a:cubicBezTo>
                    <a:pt x="11216" y="241"/>
                    <a:pt x="10951" y="1"/>
                    <a:pt x="106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5319470" y="628025"/>
              <a:ext cx="236906" cy="339433"/>
            </a:xfrm>
            <a:custGeom>
              <a:rect b="b" l="l" r="r" t="t"/>
              <a:pathLst>
                <a:path extrusionOk="0" h="3506" w="2447">
                  <a:moveTo>
                    <a:pt x="1145" y="0"/>
                  </a:moveTo>
                  <a:cubicBezTo>
                    <a:pt x="1124" y="0"/>
                    <a:pt x="1103" y="1"/>
                    <a:pt x="1081" y="3"/>
                  </a:cubicBezTo>
                  <a:cubicBezTo>
                    <a:pt x="449" y="28"/>
                    <a:pt x="1" y="874"/>
                    <a:pt x="77" y="1848"/>
                  </a:cubicBezTo>
                  <a:cubicBezTo>
                    <a:pt x="156" y="2762"/>
                    <a:pt x="700" y="3506"/>
                    <a:pt x="1306" y="3506"/>
                  </a:cubicBezTo>
                  <a:cubicBezTo>
                    <a:pt x="1328" y="3506"/>
                    <a:pt x="1350" y="3505"/>
                    <a:pt x="1372" y="3503"/>
                  </a:cubicBezTo>
                  <a:cubicBezTo>
                    <a:pt x="2004" y="3452"/>
                    <a:pt x="2446" y="2612"/>
                    <a:pt x="2396" y="1664"/>
                  </a:cubicBezTo>
                  <a:cubicBezTo>
                    <a:pt x="2322" y="717"/>
                    <a:pt x="1776" y="0"/>
                    <a:pt x="1145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3" name="Google Shape;633;p38"/>
          <p:cNvGrpSpPr/>
          <p:nvPr/>
        </p:nvGrpSpPr>
        <p:grpSpPr>
          <a:xfrm>
            <a:off x="1439164" y="3106436"/>
            <a:ext cx="2219550" cy="1703613"/>
            <a:chOff x="3368625" y="1838417"/>
            <a:chExt cx="1777488" cy="1364309"/>
          </a:xfrm>
        </p:grpSpPr>
        <p:sp>
          <p:nvSpPr>
            <p:cNvPr id="634" name="Google Shape;634;p38"/>
            <p:cNvSpPr/>
            <p:nvPr/>
          </p:nvSpPr>
          <p:spPr>
            <a:xfrm>
              <a:off x="4650020" y="2530681"/>
              <a:ext cx="403836" cy="409379"/>
            </a:xfrm>
            <a:custGeom>
              <a:rect b="b" l="l" r="r" t="t"/>
              <a:pathLst>
                <a:path extrusionOk="0" h="3767" w="3716">
                  <a:moveTo>
                    <a:pt x="2528" y="0"/>
                  </a:moveTo>
                  <a:cubicBezTo>
                    <a:pt x="2452" y="2437"/>
                    <a:pt x="1083" y="2747"/>
                    <a:pt x="392" y="2747"/>
                  </a:cubicBezTo>
                  <a:cubicBezTo>
                    <a:pt x="157" y="2747"/>
                    <a:pt x="0" y="2711"/>
                    <a:pt x="0" y="2711"/>
                  </a:cubicBezTo>
                  <a:lnTo>
                    <a:pt x="0" y="2711"/>
                  </a:lnTo>
                  <a:lnTo>
                    <a:pt x="1871" y="3766"/>
                  </a:lnTo>
                  <a:cubicBezTo>
                    <a:pt x="3084" y="3292"/>
                    <a:pt x="3583" y="1870"/>
                    <a:pt x="3583" y="1870"/>
                  </a:cubicBezTo>
                  <a:cubicBezTo>
                    <a:pt x="3716" y="607"/>
                    <a:pt x="2528" y="0"/>
                    <a:pt x="2528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4200864" y="1838417"/>
              <a:ext cx="661396" cy="1122613"/>
            </a:xfrm>
            <a:custGeom>
              <a:rect b="b" l="l" r="r" t="t"/>
              <a:pathLst>
                <a:path extrusionOk="0" h="10330" w="6086">
                  <a:moveTo>
                    <a:pt x="3742" y="1"/>
                  </a:moveTo>
                  <a:cubicBezTo>
                    <a:pt x="2320" y="841"/>
                    <a:pt x="1" y="4001"/>
                    <a:pt x="1606" y="7716"/>
                  </a:cubicBezTo>
                  <a:cubicBezTo>
                    <a:pt x="2535" y="9883"/>
                    <a:pt x="3921" y="10329"/>
                    <a:pt x="4905" y="10329"/>
                  </a:cubicBezTo>
                  <a:cubicBezTo>
                    <a:pt x="5594" y="10329"/>
                    <a:pt x="6086" y="10111"/>
                    <a:pt x="6086" y="10111"/>
                  </a:cubicBezTo>
                  <a:cubicBezTo>
                    <a:pt x="6086" y="10111"/>
                    <a:pt x="4001" y="9214"/>
                    <a:pt x="3426" y="6503"/>
                  </a:cubicBezTo>
                  <a:cubicBezTo>
                    <a:pt x="2844" y="3792"/>
                    <a:pt x="5978" y="1555"/>
                    <a:pt x="5978" y="1555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4478313" y="1946984"/>
              <a:ext cx="252126" cy="177249"/>
            </a:xfrm>
            <a:custGeom>
              <a:rect b="b" l="l" r="r" t="t"/>
              <a:pathLst>
                <a:path extrusionOk="0" h="1631" w="2320">
                  <a:moveTo>
                    <a:pt x="57" y="0"/>
                  </a:moveTo>
                  <a:cubicBezTo>
                    <a:pt x="26" y="0"/>
                    <a:pt x="26" y="0"/>
                    <a:pt x="1" y="26"/>
                  </a:cubicBezTo>
                  <a:cubicBezTo>
                    <a:pt x="1" y="26"/>
                    <a:pt x="1" y="51"/>
                    <a:pt x="26" y="51"/>
                  </a:cubicBezTo>
                  <a:cubicBezTo>
                    <a:pt x="1031" y="556"/>
                    <a:pt x="2237" y="1631"/>
                    <a:pt x="2269" y="1631"/>
                  </a:cubicBezTo>
                  <a:lnTo>
                    <a:pt x="2294" y="1631"/>
                  </a:lnTo>
                  <a:cubicBezTo>
                    <a:pt x="2320" y="1605"/>
                    <a:pt x="2320" y="1605"/>
                    <a:pt x="2294" y="1580"/>
                  </a:cubicBezTo>
                  <a:cubicBezTo>
                    <a:pt x="2294" y="1580"/>
                    <a:pt x="1056" y="50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4521566" y="2138579"/>
              <a:ext cx="128563" cy="92048"/>
            </a:xfrm>
            <a:custGeom>
              <a:rect b="b" l="l" r="r" t="t"/>
              <a:pathLst>
                <a:path extrusionOk="0" h="847" w="1183">
                  <a:moveTo>
                    <a:pt x="51" y="0"/>
                  </a:moveTo>
                  <a:cubicBezTo>
                    <a:pt x="26" y="0"/>
                    <a:pt x="26" y="0"/>
                    <a:pt x="1" y="25"/>
                  </a:cubicBezTo>
                  <a:cubicBezTo>
                    <a:pt x="1" y="25"/>
                    <a:pt x="1" y="57"/>
                    <a:pt x="26" y="57"/>
                  </a:cubicBezTo>
                  <a:lnTo>
                    <a:pt x="1132" y="847"/>
                  </a:lnTo>
                  <a:lnTo>
                    <a:pt x="1157" y="847"/>
                  </a:lnTo>
                  <a:cubicBezTo>
                    <a:pt x="1182" y="815"/>
                    <a:pt x="1182" y="815"/>
                    <a:pt x="1157" y="79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4463859" y="2252037"/>
              <a:ext cx="129215" cy="92591"/>
            </a:xfrm>
            <a:custGeom>
              <a:rect b="b" l="l" r="r" t="t"/>
              <a:pathLst>
                <a:path extrusionOk="0" h="852" w="1189">
                  <a:moveTo>
                    <a:pt x="39" y="0"/>
                  </a:moveTo>
                  <a:cubicBezTo>
                    <a:pt x="29" y="0"/>
                    <a:pt x="22" y="11"/>
                    <a:pt x="1" y="11"/>
                  </a:cubicBezTo>
                  <a:cubicBezTo>
                    <a:pt x="1" y="37"/>
                    <a:pt x="1" y="37"/>
                    <a:pt x="33" y="62"/>
                  </a:cubicBezTo>
                  <a:lnTo>
                    <a:pt x="1138" y="852"/>
                  </a:lnTo>
                  <a:lnTo>
                    <a:pt x="1164" y="852"/>
                  </a:lnTo>
                  <a:lnTo>
                    <a:pt x="1164" y="827"/>
                  </a:lnTo>
                  <a:cubicBezTo>
                    <a:pt x="1189" y="827"/>
                    <a:pt x="1189" y="801"/>
                    <a:pt x="1164" y="801"/>
                  </a:cubicBezTo>
                  <a:lnTo>
                    <a:pt x="58" y="11"/>
                  </a:lnTo>
                  <a:cubicBezTo>
                    <a:pt x="49" y="3"/>
                    <a:pt x="44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4418541" y="2407769"/>
              <a:ext cx="151928" cy="37167"/>
            </a:xfrm>
            <a:custGeom>
              <a:rect b="b" l="l" r="r" t="t"/>
              <a:pathLst>
                <a:path extrusionOk="0" h="342" w="1398">
                  <a:moveTo>
                    <a:pt x="51" y="0"/>
                  </a:moveTo>
                  <a:cubicBezTo>
                    <a:pt x="26" y="0"/>
                    <a:pt x="1" y="0"/>
                    <a:pt x="1" y="25"/>
                  </a:cubicBezTo>
                  <a:cubicBezTo>
                    <a:pt x="1" y="51"/>
                    <a:pt x="1" y="51"/>
                    <a:pt x="26" y="51"/>
                  </a:cubicBezTo>
                  <a:lnTo>
                    <a:pt x="1366" y="341"/>
                  </a:lnTo>
                  <a:cubicBezTo>
                    <a:pt x="1366" y="341"/>
                    <a:pt x="1397" y="341"/>
                    <a:pt x="1397" y="316"/>
                  </a:cubicBezTo>
                  <a:cubicBezTo>
                    <a:pt x="1397" y="316"/>
                    <a:pt x="1397" y="291"/>
                    <a:pt x="1366" y="291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4429626" y="2573934"/>
              <a:ext cx="151819" cy="37167"/>
            </a:xfrm>
            <a:custGeom>
              <a:rect b="b" l="l" r="r" t="t"/>
              <a:pathLst>
                <a:path extrusionOk="0" h="342" w="1397">
                  <a:moveTo>
                    <a:pt x="1371" y="0"/>
                  </a:moveTo>
                  <a:lnTo>
                    <a:pt x="32" y="285"/>
                  </a:lnTo>
                  <a:cubicBezTo>
                    <a:pt x="32" y="285"/>
                    <a:pt x="0" y="285"/>
                    <a:pt x="0" y="316"/>
                  </a:cubicBezTo>
                  <a:cubicBezTo>
                    <a:pt x="32" y="316"/>
                    <a:pt x="32" y="341"/>
                    <a:pt x="57" y="341"/>
                  </a:cubicBezTo>
                  <a:lnTo>
                    <a:pt x="1371" y="51"/>
                  </a:lnTo>
                  <a:cubicBezTo>
                    <a:pt x="1396" y="51"/>
                    <a:pt x="1396" y="25"/>
                    <a:pt x="1396" y="25"/>
                  </a:cubicBezTo>
                  <a:cubicBezTo>
                    <a:pt x="1396" y="0"/>
                    <a:pt x="1396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4498200" y="2711192"/>
              <a:ext cx="140951" cy="74334"/>
            </a:xfrm>
            <a:custGeom>
              <a:rect b="b" l="l" r="r" t="t"/>
              <a:pathLst>
                <a:path extrusionOk="0" h="684" w="1297">
                  <a:moveTo>
                    <a:pt x="1239" y="1"/>
                  </a:moveTo>
                  <a:lnTo>
                    <a:pt x="32" y="633"/>
                  </a:lnTo>
                  <a:cubicBezTo>
                    <a:pt x="32" y="658"/>
                    <a:pt x="1" y="658"/>
                    <a:pt x="32" y="683"/>
                  </a:cubicBezTo>
                  <a:lnTo>
                    <a:pt x="58" y="683"/>
                  </a:lnTo>
                  <a:lnTo>
                    <a:pt x="1265" y="51"/>
                  </a:lnTo>
                  <a:cubicBezTo>
                    <a:pt x="1296" y="51"/>
                    <a:pt x="1296" y="26"/>
                    <a:pt x="1265" y="26"/>
                  </a:cubicBezTo>
                  <a:cubicBezTo>
                    <a:pt x="1265" y="1"/>
                    <a:pt x="1239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4607419" y="2822476"/>
              <a:ext cx="111392" cy="63249"/>
            </a:xfrm>
            <a:custGeom>
              <a:rect b="b" l="l" r="r" t="t"/>
              <a:pathLst>
                <a:path extrusionOk="0" h="582" w="1025">
                  <a:moveTo>
                    <a:pt x="974" y="1"/>
                  </a:moveTo>
                  <a:lnTo>
                    <a:pt x="26" y="525"/>
                  </a:lnTo>
                  <a:cubicBezTo>
                    <a:pt x="1" y="525"/>
                    <a:pt x="1" y="557"/>
                    <a:pt x="1" y="557"/>
                  </a:cubicBezTo>
                  <a:cubicBezTo>
                    <a:pt x="1" y="582"/>
                    <a:pt x="26" y="582"/>
                    <a:pt x="26" y="582"/>
                  </a:cubicBezTo>
                  <a:lnTo>
                    <a:pt x="51" y="582"/>
                  </a:lnTo>
                  <a:lnTo>
                    <a:pt x="1024" y="51"/>
                  </a:lnTo>
                  <a:lnTo>
                    <a:pt x="1024" y="26"/>
                  </a:lnTo>
                  <a:cubicBezTo>
                    <a:pt x="1024" y="1"/>
                    <a:pt x="999" y="1"/>
                    <a:pt x="97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3874728" y="2728362"/>
              <a:ext cx="232238" cy="260385"/>
            </a:xfrm>
            <a:custGeom>
              <a:rect b="b" l="l" r="r" t="t"/>
              <a:pathLst>
                <a:path extrusionOk="0" h="2396" w="2137">
                  <a:moveTo>
                    <a:pt x="1738" y="1"/>
                  </a:moveTo>
                  <a:lnTo>
                    <a:pt x="1" y="475"/>
                  </a:lnTo>
                  <a:lnTo>
                    <a:pt x="790" y="2396"/>
                  </a:lnTo>
                  <a:lnTo>
                    <a:pt x="2136" y="1524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3368625" y="2641313"/>
              <a:ext cx="762138" cy="379276"/>
            </a:xfrm>
            <a:custGeom>
              <a:rect b="b" l="l" r="r" t="t"/>
              <a:pathLst>
                <a:path extrusionOk="0" h="3490" w="7013">
                  <a:moveTo>
                    <a:pt x="4428" y="1"/>
                  </a:moveTo>
                  <a:cubicBezTo>
                    <a:pt x="4025" y="1"/>
                    <a:pt x="3565" y="37"/>
                    <a:pt x="3053" y="113"/>
                  </a:cubicBezTo>
                  <a:cubicBezTo>
                    <a:pt x="1" y="587"/>
                    <a:pt x="51" y="2641"/>
                    <a:pt x="51" y="2641"/>
                  </a:cubicBezTo>
                  <a:cubicBezTo>
                    <a:pt x="960" y="3270"/>
                    <a:pt x="1842" y="3489"/>
                    <a:pt x="2630" y="3489"/>
                  </a:cubicBezTo>
                  <a:cubicBezTo>
                    <a:pt x="4445" y="3489"/>
                    <a:pt x="5763" y="2325"/>
                    <a:pt x="5763" y="2325"/>
                  </a:cubicBezTo>
                  <a:cubicBezTo>
                    <a:pt x="7012" y="881"/>
                    <a:pt x="6405" y="1"/>
                    <a:pt x="4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3374167" y="2334739"/>
              <a:ext cx="1771946" cy="867987"/>
            </a:xfrm>
            <a:custGeom>
              <a:rect b="b" l="l" r="r" t="t"/>
              <a:pathLst>
                <a:path extrusionOk="0" h="7987" w="16305">
                  <a:moveTo>
                    <a:pt x="13364" y="0"/>
                  </a:moveTo>
                  <a:cubicBezTo>
                    <a:pt x="13281" y="0"/>
                    <a:pt x="13197" y="5"/>
                    <a:pt x="13111" y="15"/>
                  </a:cubicBezTo>
                  <a:cubicBezTo>
                    <a:pt x="11058" y="249"/>
                    <a:pt x="10085" y="1437"/>
                    <a:pt x="6869" y="4305"/>
                  </a:cubicBezTo>
                  <a:cubicBezTo>
                    <a:pt x="5394" y="5613"/>
                    <a:pt x="3837" y="5969"/>
                    <a:pt x="2578" y="5969"/>
                  </a:cubicBezTo>
                  <a:cubicBezTo>
                    <a:pt x="1076" y="5969"/>
                    <a:pt x="0" y="5462"/>
                    <a:pt x="0" y="5462"/>
                  </a:cubicBezTo>
                  <a:lnTo>
                    <a:pt x="0" y="5462"/>
                  </a:lnTo>
                  <a:lnTo>
                    <a:pt x="500" y="7490"/>
                  </a:lnTo>
                  <a:cubicBezTo>
                    <a:pt x="846" y="7846"/>
                    <a:pt x="1554" y="7986"/>
                    <a:pt x="2373" y="7986"/>
                  </a:cubicBezTo>
                  <a:cubicBezTo>
                    <a:pt x="3733" y="7986"/>
                    <a:pt x="5401" y="7600"/>
                    <a:pt x="6237" y="7174"/>
                  </a:cubicBezTo>
                  <a:cubicBezTo>
                    <a:pt x="7583" y="6492"/>
                    <a:pt x="10691" y="3067"/>
                    <a:pt x="12821" y="2252"/>
                  </a:cubicBezTo>
                  <a:cubicBezTo>
                    <a:pt x="13140" y="2132"/>
                    <a:pt x="13419" y="2081"/>
                    <a:pt x="13664" y="2081"/>
                  </a:cubicBezTo>
                  <a:cubicBezTo>
                    <a:pt x="15036" y="2081"/>
                    <a:pt x="15323" y="3673"/>
                    <a:pt x="15323" y="3673"/>
                  </a:cubicBezTo>
                  <a:cubicBezTo>
                    <a:pt x="16304" y="2589"/>
                    <a:pt x="15282" y="0"/>
                    <a:pt x="1336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3545766" y="3042870"/>
              <a:ext cx="8368" cy="154645"/>
            </a:xfrm>
            <a:custGeom>
              <a:rect b="b" l="l" r="r" t="t"/>
              <a:pathLst>
                <a:path extrusionOk="0" h="1423" w="77">
                  <a:moveTo>
                    <a:pt x="52" y="1"/>
                  </a:moveTo>
                  <a:cubicBezTo>
                    <a:pt x="26" y="1"/>
                    <a:pt x="1" y="26"/>
                    <a:pt x="1" y="26"/>
                  </a:cubicBezTo>
                  <a:lnTo>
                    <a:pt x="26" y="1397"/>
                  </a:lnTo>
                  <a:cubicBezTo>
                    <a:pt x="26" y="1423"/>
                    <a:pt x="26" y="1423"/>
                    <a:pt x="52" y="1423"/>
                  </a:cubicBezTo>
                  <a:cubicBezTo>
                    <a:pt x="52" y="1423"/>
                    <a:pt x="77" y="1423"/>
                    <a:pt x="77" y="1397"/>
                  </a:cubicBezTo>
                  <a:lnTo>
                    <a:pt x="77" y="26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3697586" y="3045696"/>
              <a:ext cx="14562" cy="154536"/>
            </a:xfrm>
            <a:custGeom>
              <a:rect b="b" l="l" r="r" t="t"/>
              <a:pathLst>
                <a:path extrusionOk="0" h="1422" w="134">
                  <a:moveTo>
                    <a:pt x="26" y="0"/>
                  </a:moveTo>
                  <a:cubicBezTo>
                    <a:pt x="0" y="0"/>
                    <a:pt x="0" y="25"/>
                    <a:pt x="0" y="25"/>
                  </a:cubicBezTo>
                  <a:lnTo>
                    <a:pt x="76" y="1397"/>
                  </a:lnTo>
                  <a:cubicBezTo>
                    <a:pt x="76" y="1422"/>
                    <a:pt x="101" y="1422"/>
                    <a:pt x="101" y="1422"/>
                  </a:cubicBezTo>
                  <a:cubicBezTo>
                    <a:pt x="133" y="1422"/>
                    <a:pt x="133" y="1422"/>
                    <a:pt x="133" y="1397"/>
                  </a:cubicBezTo>
                  <a:lnTo>
                    <a:pt x="51" y="25"/>
                  </a:lnTo>
                  <a:cubicBezTo>
                    <a:pt x="51" y="25"/>
                    <a:pt x="51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3854840" y="3022982"/>
              <a:ext cx="37167" cy="151819"/>
            </a:xfrm>
            <a:custGeom>
              <a:rect b="b" l="l" r="r" t="t"/>
              <a:pathLst>
                <a:path extrusionOk="0" h="1397" w="342">
                  <a:moveTo>
                    <a:pt x="26" y="1"/>
                  </a:moveTo>
                  <a:cubicBezTo>
                    <a:pt x="0" y="1"/>
                    <a:pt x="0" y="26"/>
                    <a:pt x="0" y="26"/>
                  </a:cubicBezTo>
                  <a:lnTo>
                    <a:pt x="291" y="1365"/>
                  </a:lnTo>
                  <a:cubicBezTo>
                    <a:pt x="291" y="1365"/>
                    <a:pt x="291" y="1397"/>
                    <a:pt x="316" y="1397"/>
                  </a:cubicBezTo>
                  <a:cubicBezTo>
                    <a:pt x="342" y="1365"/>
                    <a:pt x="342" y="1365"/>
                    <a:pt x="342" y="1340"/>
                  </a:cubicBezTo>
                  <a:lnTo>
                    <a:pt x="51" y="26"/>
                  </a:lnTo>
                  <a:cubicBezTo>
                    <a:pt x="51" y="1"/>
                    <a:pt x="26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4000357" y="2971470"/>
              <a:ext cx="43361" cy="151928"/>
            </a:xfrm>
            <a:custGeom>
              <a:rect b="b" l="l" r="r" t="t"/>
              <a:pathLst>
                <a:path extrusionOk="0" h="1398" w="399">
                  <a:moveTo>
                    <a:pt x="32" y="1"/>
                  </a:moveTo>
                  <a:cubicBezTo>
                    <a:pt x="32" y="1"/>
                    <a:pt x="1" y="26"/>
                    <a:pt x="1" y="51"/>
                  </a:cubicBezTo>
                  <a:lnTo>
                    <a:pt x="348" y="1366"/>
                  </a:lnTo>
                  <a:lnTo>
                    <a:pt x="374" y="1397"/>
                  </a:lnTo>
                  <a:cubicBezTo>
                    <a:pt x="399" y="1397"/>
                    <a:pt x="399" y="1366"/>
                    <a:pt x="399" y="1340"/>
                  </a:cubicBezTo>
                  <a:lnTo>
                    <a:pt x="83" y="26"/>
                  </a:lnTo>
                  <a:cubicBezTo>
                    <a:pt x="58" y="26"/>
                    <a:pt x="58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4141201" y="2871271"/>
              <a:ext cx="42601" cy="149102"/>
            </a:xfrm>
            <a:custGeom>
              <a:rect b="b" l="l" r="r" t="t"/>
              <a:pathLst>
                <a:path extrusionOk="0" h="1372" w="392">
                  <a:moveTo>
                    <a:pt x="25" y="0"/>
                  </a:moveTo>
                  <a:cubicBezTo>
                    <a:pt x="25" y="0"/>
                    <a:pt x="0" y="25"/>
                    <a:pt x="25" y="25"/>
                  </a:cubicBezTo>
                  <a:lnTo>
                    <a:pt x="341" y="1371"/>
                  </a:lnTo>
                  <a:lnTo>
                    <a:pt x="392" y="1371"/>
                  </a:lnTo>
                  <a:lnTo>
                    <a:pt x="392" y="1340"/>
                  </a:lnTo>
                  <a:lnTo>
                    <a:pt x="76" y="25"/>
                  </a:lnTo>
                  <a:cubicBezTo>
                    <a:pt x="76" y="0"/>
                    <a:pt x="5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4269547" y="2762704"/>
              <a:ext cx="43361" cy="148450"/>
            </a:xfrm>
            <a:custGeom>
              <a:rect b="b" l="l" r="r" t="t"/>
              <a:pathLst>
                <a:path extrusionOk="0" h="1366" w="399">
                  <a:moveTo>
                    <a:pt x="26" y="1"/>
                  </a:moveTo>
                  <a:cubicBezTo>
                    <a:pt x="1" y="1"/>
                    <a:pt x="1" y="26"/>
                    <a:pt x="1" y="26"/>
                  </a:cubicBezTo>
                  <a:lnTo>
                    <a:pt x="342" y="1366"/>
                  </a:lnTo>
                  <a:lnTo>
                    <a:pt x="367" y="1366"/>
                  </a:lnTo>
                  <a:cubicBezTo>
                    <a:pt x="399" y="1366"/>
                    <a:pt x="399" y="1366"/>
                    <a:pt x="399" y="1340"/>
                  </a:cubicBezTo>
                  <a:lnTo>
                    <a:pt x="51" y="26"/>
                  </a:lnTo>
                  <a:cubicBezTo>
                    <a:pt x="51" y="1"/>
                    <a:pt x="51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4412455" y="2639140"/>
              <a:ext cx="46078" cy="149102"/>
            </a:xfrm>
            <a:custGeom>
              <a:rect b="b" l="l" r="r" t="t"/>
              <a:pathLst>
                <a:path extrusionOk="0" h="1372" w="424">
                  <a:moveTo>
                    <a:pt x="32" y="0"/>
                  </a:moveTo>
                  <a:cubicBezTo>
                    <a:pt x="32" y="0"/>
                    <a:pt x="0" y="32"/>
                    <a:pt x="32" y="32"/>
                  </a:cubicBezTo>
                  <a:lnTo>
                    <a:pt x="348" y="1346"/>
                  </a:lnTo>
                  <a:cubicBezTo>
                    <a:pt x="348" y="1372"/>
                    <a:pt x="373" y="1372"/>
                    <a:pt x="373" y="1372"/>
                  </a:cubicBezTo>
                  <a:lnTo>
                    <a:pt x="398" y="1372"/>
                  </a:lnTo>
                  <a:cubicBezTo>
                    <a:pt x="398" y="1372"/>
                    <a:pt x="423" y="1372"/>
                    <a:pt x="398" y="1346"/>
                  </a:cubicBezTo>
                  <a:lnTo>
                    <a:pt x="82" y="32"/>
                  </a:lnTo>
                  <a:cubicBezTo>
                    <a:pt x="82" y="0"/>
                    <a:pt x="57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4544279" y="2536115"/>
              <a:ext cx="43361" cy="151928"/>
            </a:xfrm>
            <a:custGeom>
              <a:rect b="b" l="l" r="r" t="t"/>
              <a:pathLst>
                <a:path extrusionOk="0" h="1398" w="399">
                  <a:moveTo>
                    <a:pt x="25" y="1"/>
                  </a:moveTo>
                  <a:cubicBezTo>
                    <a:pt x="25" y="32"/>
                    <a:pt x="0" y="32"/>
                    <a:pt x="0" y="58"/>
                  </a:cubicBezTo>
                  <a:lnTo>
                    <a:pt x="341" y="1372"/>
                  </a:lnTo>
                  <a:lnTo>
                    <a:pt x="367" y="1397"/>
                  </a:lnTo>
                  <a:cubicBezTo>
                    <a:pt x="398" y="1397"/>
                    <a:pt x="398" y="1372"/>
                    <a:pt x="398" y="1347"/>
                  </a:cubicBezTo>
                  <a:lnTo>
                    <a:pt x="82" y="32"/>
                  </a:lnTo>
                  <a:cubicBezTo>
                    <a:pt x="51" y="32"/>
                    <a:pt x="51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4693273" y="2446349"/>
              <a:ext cx="42709" cy="150298"/>
            </a:xfrm>
            <a:custGeom>
              <a:rect b="b" l="l" r="r" t="t"/>
              <a:pathLst>
                <a:path extrusionOk="0" h="1383" w="393">
                  <a:moveTo>
                    <a:pt x="43" y="0"/>
                  </a:moveTo>
                  <a:cubicBezTo>
                    <a:pt x="40" y="0"/>
                    <a:pt x="34" y="3"/>
                    <a:pt x="26" y="12"/>
                  </a:cubicBezTo>
                  <a:cubicBezTo>
                    <a:pt x="0" y="12"/>
                    <a:pt x="0" y="12"/>
                    <a:pt x="0" y="37"/>
                  </a:cubicBezTo>
                  <a:lnTo>
                    <a:pt x="342" y="1357"/>
                  </a:lnTo>
                  <a:cubicBezTo>
                    <a:pt x="342" y="1383"/>
                    <a:pt x="342" y="1383"/>
                    <a:pt x="367" y="1383"/>
                  </a:cubicBezTo>
                  <a:cubicBezTo>
                    <a:pt x="392" y="1383"/>
                    <a:pt x="392" y="1357"/>
                    <a:pt x="392" y="1332"/>
                  </a:cubicBezTo>
                  <a:lnTo>
                    <a:pt x="51" y="12"/>
                  </a:lnTo>
                  <a:cubicBezTo>
                    <a:pt x="51" y="12"/>
                    <a:pt x="51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4904756" y="2653594"/>
              <a:ext cx="80419" cy="65966"/>
            </a:xfrm>
            <a:custGeom>
              <a:rect b="b" l="l" r="r" t="t"/>
              <a:pathLst>
                <a:path extrusionOk="0" h="607" w="740">
                  <a:moveTo>
                    <a:pt x="0" y="0"/>
                  </a:moveTo>
                  <a:cubicBezTo>
                    <a:pt x="0" y="25"/>
                    <a:pt x="0" y="25"/>
                    <a:pt x="26" y="57"/>
                  </a:cubicBezTo>
                  <a:lnTo>
                    <a:pt x="683" y="607"/>
                  </a:lnTo>
                  <a:lnTo>
                    <a:pt x="740" y="607"/>
                  </a:lnTo>
                  <a:cubicBezTo>
                    <a:pt x="740" y="607"/>
                    <a:pt x="740" y="581"/>
                    <a:pt x="714" y="55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4858786" y="2751728"/>
              <a:ext cx="80419" cy="68139"/>
            </a:xfrm>
            <a:custGeom>
              <a:rect b="b" l="l" r="r" t="t"/>
              <a:pathLst>
                <a:path extrusionOk="0" h="627" w="740">
                  <a:moveTo>
                    <a:pt x="31" y="1"/>
                  </a:moveTo>
                  <a:cubicBezTo>
                    <a:pt x="24" y="1"/>
                    <a:pt x="16" y="7"/>
                    <a:pt x="0" y="20"/>
                  </a:cubicBezTo>
                  <a:lnTo>
                    <a:pt x="0" y="45"/>
                  </a:lnTo>
                  <a:lnTo>
                    <a:pt x="689" y="626"/>
                  </a:lnTo>
                  <a:lnTo>
                    <a:pt x="714" y="626"/>
                  </a:lnTo>
                  <a:cubicBezTo>
                    <a:pt x="739" y="601"/>
                    <a:pt x="739" y="576"/>
                    <a:pt x="714" y="576"/>
                  </a:cubicBezTo>
                  <a:lnTo>
                    <a:pt x="57" y="20"/>
                  </a:lnTo>
                  <a:cubicBezTo>
                    <a:pt x="44" y="7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4784561" y="2808783"/>
              <a:ext cx="63358" cy="82484"/>
            </a:xfrm>
            <a:custGeom>
              <a:rect b="b" l="l" r="r" t="t"/>
              <a:pathLst>
                <a:path extrusionOk="0" h="759" w="583">
                  <a:moveTo>
                    <a:pt x="39" y="0"/>
                  </a:moveTo>
                  <a:cubicBezTo>
                    <a:pt x="32" y="0"/>
                    <a:pt x="26" y="6"/>
                    <a:pt x="26" y="19"/>
                  </a:cubicBezTo>
                  <a:cubicBezTo>
                    <a:pt x="1" y="19"/>
                    <a:pt x="1" y="51"/>
                    <a:pt x="1" y="51"/>
                  </a:cubicBezTo>
                  <a:lnTo>
                    <a:pt x="525" y="758"/>
                  </a:lnTo>
                  <a:lnTo>
                    <a:pt x="582" y="758"/>
                  </a:lnTo>
                  <a:lnTo>
                    <a:pt x="582" y="733"/>
                  </a:lnTo>
                  <a:lnTo>
                    <a:pt x="51" y="19"/>
                  </a:lnTo>
                  <a:cubicBezTo>
                    <a:pt x="51" y="6"/>
                    <a:pt x="45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4862155" y="2410486"/>
              <a:ext cx="31081" cy="151819"/>
            </a:xfrm>
            <a:custGeom>
              <a:rect b="b" l="l" r="r" t="t"/>
              <a:pathLst>
                <a:path extrusionOk="0" h="1397" w="286">
                  <a:moveTo>
                    <a:pt x="260" y="0"/>
                  </a:moveTo>
                  <a:cubicBezTo>
                    <a:pt x="235" y="0"/>
                    <a:pt x="209" y="0"/>
                    <a:pt x="209" y="26"/>
                  </a:cubicBezTo>
                  <a:lnTo>
                    <a:pt x="1" y="1372"/>
                  </a:lnTo>
                  <a:cubicBezTo>
                    <a:pt x="1" y="1397"/>
                    <a:pt x="26" y="1397"/>
                    <a:pt x="26" y="1397"/>
                  </a:cubicBezTo>
                  <a:cubicBezTo>
                    <a:pt x="51" y="1397"/>
                    <a:pt x="51" y="1397"/>
                    <a:pt x="77" y="1372"/>
                  </a:cubicBezTo>
                  <a:lnTo>
                    <a:pt x="260" y="26"/>
                  </a:lnTo>
                  <a:cubicBezTo>
                    <a:pt x="285" y="26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4970722" y="2507968"/>
              <a:ext cx="63249" cy="103133"/>
            </a:xfrm>
            <a:custGeom>
              <a:rect b="b" l="l" r="r" t="t"/>
              <a:pathLst>
                <a:path extrusionOk="0" h="949" w="582">
                  <a:moveTo>
                    <a:pt x="550" y="1"/>
                  </a:moveTo>
                  <a:cubicBezTo>
                    <a:pt x="525" y="1"/>
                    <a:pt x="525" y="1"/>
                    <a:pt x="499" y="26"/>
                  </a:cubicBezTo>
                  <a:lnTo>
                    <a:pt x="0" y="892"/>
                  </a:lnTo>
                  <a:lnTo>
                    <a:pt x="0" y="948"/>
                  </a:lnTo>
                  <a:lnTo>
                    <a:pt x="25" y="948"/>
                  </a:lnTo>
                  <a:cubicBezTo>
                    <a:pt x="25" y="948"/>
                    <a:pt x="51" y="948"/>
                    <a:pt x="51" y="923"/>
                  </a:cubicBezTo>
                  <a:lnTo>
                    <a:pt x="550" y="51"/>
                  </a:lnTo>
                  <a:cubicBezTo>
                    <a:pt x="581" y="26"/>
                    <a:pt x="581" y="26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3617275" y="2753793"/>
              <a:ext cx="208765" cy="123020"/>
            </a:xfrm>
            <a:custGeom>
              <a:rect b="b" l="l" r="r" t="t"/>
              <a:pathLst>
                <a:path extrusionOk="0" h="1132" w="1921">
                  <a:moveTo>
                    <a:pt x="1213" y="51"/>
                  </a:moveTo>
                  <a:cubicBezTo>
                    <a:pt x="1554" y="51"/>
                    <a:pt x="1788" y="184"/>
                    <a:pt x="1820" y="367"/>
                  </a:cubicBezTo>
                  <a:cubicBezTo>
                    <a:pt x="1845" y="475"/>
                    <a:pt x="1788" y="607"/>
                    <a:pt x="1662" y="740"/>
                  </a:cubicBezTo>
                  <a:cubicBezTo>
                    <a:pt x="1504" y="873"/>
                    <a:pt x="1314" y="974"/>
                    <a:pt x="1081" y="1031"/>
                  </a:cubicBezTo>
                  <a:cubicBezTo>
                    <a:pt x="948" y="1056"/>
                    <a:pt x="815" y="1081"/>
                    <a:pt x="714" y="1081"/>
                  </a:cubicBezTo>
                  <a:cubicBezTo>
                    <a:pt x="367" y="1081"/>
                    <a:pt x="133" y="948"/>
                    <a:pt x="82" y="765"/>
                  </a:cubicBezTo>
                  <a:cubicBezTo>
                    <a:pt x="51" y="658"/>
                    <a:pt x="108" y="525"/>
                    <a:pt x="265" y="399"/>
                  </a:cubicBezTo>
                  <a:cubicBezTo>
                    <a:pt x="398" y="266"/>
                    <a:pt x="607" y="159"/>
                    <a:pt x="840" y="108"/>
                  </a:cubicBezTo>
                  <a:cubicBezTo>
                    <a:pt x="973" y="83"/>
                    <a:pt x="1081" y="51"/>
                    <a:pt x="1213" y="51"/>
                  </a:cubicBezTo>
                  <a:close/>
                  <a:moveTo>
                    <a:pt x="1213" y="1"/>
                  </a:moveTo>
                  <a:cubicBezTo>
                    <a:pt x="1081" y="1"/>
                    <a:pt x="948" y="26"/>
                    <a:pt x="840" y="51"/>
                  </a:cubicBezTo>
                  <a:cubicBezTo>
                    <a:pt x="581" y="108"/>
                    <a:pt x="367" y="209"/>
                    <a:pt x="209" y="342"/>
                  </a:cubicBezTo>
                  <a:cubicBezTo>
                    <a:pt x="51" y="500"/>
                    <a:pt x="0" y="658"/>
                    <a:pt x="25" y="791"/>
                  </a:cubicBezTo>
                  <a:cubicBezTo>
                    <a:pt x="82" y="999"/>
                    <a:pt x="341" y="1132"/>
                    <a:pt x="714" y="1132"/>
                  </a:cubicBezTo>
                  <a:cubicBezTo>
                    <a:pt x="815" y="1132"/>
                    <a:pt x="948" y="1106"/>
                    <a:pt x="1081" y="1081"/>
                  </a:cubicBezTo>
                  <a:cubicBezTo>
                    <a:pt x="1314" y="1031"/>
                    <a:pt x="1554" y="923"/>
                    <a:pt x="1687" y="791"/>
                  </a:cubicBezTo>
                  <a:cubicBezTo>
                    <a:pt x="1845" y="633"/>
                    <a:pt x="1921" y="475"/>
                    <a:pt x="1896" y="342"/>
                  </a:cubicBezTo>
                  <a:cubicBezTo>
                    <a:pt x="1845" y="133"/>
                    <a:pt x="1580" y="1"/>
                    <a:pt x="1213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4624590" y="1932530"/>
              <a:ext cx="88679" cy="74986"/>
            </a:xfrm>
            <a:custGeom>
              <a:rect b="b" l="l" r="r" t="t"/>
              <a:pathLst>
                <a:path extrusionOk="0" h="690" w="816">
                  <a:moveTo>
                    <a:pt x="342" y="58"/>
                  </a:moveTo>
                  <a:cubicBezTo>
                    <a:pt x="418" y="58"/>
                    <a:pt x="500" y="83"/>
                    <a:pt x="550" y="133"/>
                  </a:cubicBezTo>
                  <a:cubicBezTo>
                    <a:pt x="632" y="159"/>
                    <a:pt x="708" y="241"/>
                    <a:pt x="733" y="317"/>
                  </a:cubicBezTo>
                  <a:cubicBezTo>
                    <a:pt x="765" y="399"/>
                    <a:pt x="765" y="475"/>
                    <a:pt x="733" y="531"/>
                  </a:cubicBezTo>
                  <a:cubicBezTo>
                    <a:pt x="683" y="582"/>
                    <a:pt x="607" y="607"/>
                    <a:pt x="525" y="607"/>
                  </a:cubicBezTo>
                  <a:cubicBezTo>
                    <a:pt x="449" y="607"/>
                    <a:pt x="367" y="582"/>
                    <a:pt x="291" y="557"/>
                  </a:cubicBezTo>
                  <a:cubicBezTo>
                    <a:pt x="133" y="449"/>
                    <a:pt x="51" y="266"/>
                    <a:pt x="133" y="159"/>
                  </a:cubicBezTo>
                  <a:cubicBezTo>
                    <a:pt x="184" y="83"/>
                    <a:pt x="234" y="58"/>
                    <a:pt x="342" y="58"/>
                  </a:cubicBezTo>
                  <a:close/>
                  <a:moveTo>
                    <a:pt x="342" y="1"/>
                  </a:moveTo>
                  <a:cubicBezTo>
                    <a:pt x="234" y="1"/>
                    <a:pt x="133" y="58"/>
                    <a:pt x="76" y="133"/>
                  </a:cubicBezTo>
                  <a:cubicBezTo>
                    <a:pt x="0" y="266"/>
                    <a:pt x="76" y="475"/>
                    <a:pt x="260" y="607"/>
                  </a:cubicBezTo>
                  <a:cubicBezTo>
                    <a:pt x="342" y="658"/>
                    <a:pt x="449" y="689"/>
                    <a:pt x="525" y="689"/>
                  </a:cubicBezTo>
                  <a:cubicBezTo>
                    <a:pt x="632" y="689"/>
                    <a:pt x="733" y="633"/>
                    <a:pt x="790" y="557"/>
                  </a:cubicBezTo>
                  <a:cubicBezTo>
                    <a:pt x="816" y="475"/>
                    <a:pt x="816" y="399"/>
                    <a:pt x="790" y="291"/>
                  </a:cubicBezTo>
                  <a:cubicBezTo>
                    <a:pt x="765" y="215"/>
                    <a:pt x="683" y="133"/>
                    <a:pt x="607" y="83"/>
                  </a:cubicBezTo>
                  <a:cubicBezTo>
                    <a:pt x="525" y="26"/>
                    <a:pt x="418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3440025" y="2689783"/>
              <a:ext cx="552286" cy="167142"/>
            </a:xfrm>
            <a:custGeom>
              <a:rect b="b" l="l" r="r" t="t"/>
              <a:pathLst>
                <a:path extrusionOk="0" h="1538" w="5082">
                  <a:moveTo>
                    <a:pt x="3277" y="0"/>
                  </a:moveTo>
                  <a:cubicBezTo>
                    <a:pt x="3163" y="0"/>
                    <a:pt x="3044" y="3"/>
                    <a:pt x="2920" y="8"/>
                  </a:cubicBezTo>
                  <a:cubicBezTo>
                    <a:pt x="1107" y="116"/>
                    <a:pt x="1" y="1487"/>
                    <a:pt x="1" y="1487"/>
                  </a:cubicBezTo>
                  <a:lnTo>
                    <a:pt x="1" y="1537"/>
                  </a:lnTo>
                  <a:lnTo>
                    <a:pt x="51" y="1537"/>
                  </a:lnTo>
                  <a:cubicBezTo>
                    <a:pt x="51" y="1512"/>
                    <a:pt x="1132" y="166"/>
                    <a:pt x="2920" y="65"/>
                  </a:cubicBezTo>
                  <a:cubicBezTo>
                    <a:pt x="3066" y="58"/>
                    <a:pt x="3206" y="54"/>
                    <a:pt x="3339" y="54"/>
                  </a:cubicBezTo>
                  <a:cubicBezTo>
                    <a:pt x="4212" y="54"/>
                    <a:pt x="4789" y="216"/>
                    <a:pt x="4948" y="539"/>
                  </a:cubicBezTo>
                  <a:cubicBezTo>
                    <a:pt x="5031" y="697"/>
                    <a:pt x="4974" y="880"/>
                    <a:pt x="4816" y="1089"/>
                  </a:cubicBezTo>
                  <a:cubicBezTo>
                    <a:pt x="4790" y="1114"/>
                    <a:pt x="4790" y="1146"/>
                    <a:pt x="4816" y="1146"/>
                  </a:cubicBezTo>
                  <a:lnTo>
                    <a:pt x="4841" y="1146"/>
                  </a:lnTo>
                  <a:cubicBezTo>
                    <a:pt x="5056" y="906"/>
                    <a:pt x="5081" y="697"/>
                    <a:pt x="4999" y="514"/>
                  </a:cubicBezTo>
                  <a:cubicBezTo>
                    <a:pt x="4836" y="182"/>
                    <a:pt x="4211" y="0"/>
                    <a:pt x="327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3516967" y="2799871"/>
              <a:ext cx="412096" cy="151819"/>
            </a:xfrm>
            <a:custGeom>
              <a:rect b="b" l="l" r="r" t="t"/>
              <a:pathLst>
                <a:path extrusionOk="0" h="1397" w="3792">
                  <a:moveTo>
                    <a:pt x="3766" y="0"/>
                  </a:moveTo>
                  <a:cubicBezTo>
                    <a:pt x="3766" y="0"/>
                    <a:pt x="3741" y="0"/>
                    <a:pt x="3741" y="25"/>
                  </a:cubicBezTo>
                  <a:cubicBezTo>
                    <a:pt x="3438" y="984"/>
                    <a:pt x="2435" y="1325"/>
                    <a:pt x="1475" y="1325"/>
                  </a:cubicBezTo>
                  <a:cubicBezTo>
                    <a:pt x="1094" y="1325"/>
                    <a:pt x="720" y="1271"/>
                    <a:pt x="399" y="1182"/>
                  </a:cubicBezTo>
                  <a:cubicBezTo>
                    <a:pt x="317" y="1156"/>
                    <a:pt x="241" y="1131"/>
                    <a:pt x="159" y="1081"/>
                  </a:cubicBezTo>
                  <a:cubicBezTo>
                    <a:pt x="83" y="973"/>
                    <a:pt x="57" y="840"/>
                    <a:pt x="108" y="708"/>
                  </a:cubicBezTo>
                  <a:cubicBezTo>
                    <a:pt x="159" y="575"/>
                    <a:pt x="241" y="449"/>
                    <a:pt x="317" y="367"/>
                  </a:cubicBezTo>
                  <a:cubicBezTo>
                    <a:pt x="342" y="341"/>
                    <a:pt x="342" y="316"/>
                    <a:pt x="317" y="316"/>
                  </a:cubicBezTo>
                  <a:lnTo>
                    <a:pt x="291" y="316"/>
                  </a:lnTo>
                  <a:cubicBezTo>
                    <a:pt x="184" y="417"/>
                    <a:pt x="108" y="550"/>
                    <a:pt x="57" y="682"/>
                  </a:cubicBezTo>
                  <a:cubicBezTo>
                    <a:pt x="1" y="840"/>
                    <a:pt x="26" y="998"/>
                    <a:pt x="133" y="1106"/>
                  </a:cubicBezTo>
                  <a:cubicBezTo>
                    <a:pt x="184" y="1182"/>
                    <a:pt x="291" y="1207"/>
                    <a:pt x="399" y="1238"/>
                  </a:cubicBezTo>
                  <a:cubicBezTo>
                    <a:pt x="715" y="1340"/>
                    <a:pt x="1106" y="1396"/>
                    <a:pt x="1479" y="1396"/>
                  </a:cubicBezTo>
                  <a:cubicBezTo>
                    <a:pt x="2477" y="1396"/>
                    <a:pt x="3501" y="1024"/>
                    <a:pt x="3792" y="51"/>
                  </a:cubicBezTo>
                  <a:cubicBezTo>
                    <a:pt x="3792" y="25"/>
                    <a:pt x="3792" y="0"/>
                    <a:pt x="376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64" name="Google Shape;664;p38"/>
          <p:cNvCxnSpPr/>
          <p:nvPr/>
        </p:nvCxnSpPr>
        <p:spPr>
          <a:xfrm>
            <a:off x="4729950" y="3164900"/>
            <a:ext cx="359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/>
              <a:t>participant search</a:t>
            </a:r>
            <a:endParaRPr/>
          </a:p>
        </p:txBody>
      </p:sp>
      <p:sp>
        <p:nvSpPr>
          <p:cNvPr id="670" name="Google Shape;670;p39"/>
          <p:cNvSpPr txBox="1"/>
          <p:nvPr>
            <p:ph idx="1" type="subTitle"/>
          </p:nvPr>
        </p:nvSpPr>
        <p:spPr>
          <a:xfrm>
            <a:off x="937625" y="2699137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active lifestyles (sedentary, moderate, intense)</a:t>
            </a:r>
            <a:endParaRPr/>
          </a:p>
        </p:txBody>
      </p:sp>
      <p:sp>
        <p:nvSpPr>
          <p:cNvPr id="671" name="Google Shape;671;p39"/>
          <p:cNvSpPr txBox="1"/>
          <p:nvPr>
            <p:ph idx="2" type="subTitle"/>
          </p:nvPr>
        </p:nvSpPr>
        <p:spPr>
          <a:xfrm>
            <a:off x="3484350" y="2699137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wide variety of ages (18-65), cultures, and gender identities</a:t>
            </a:r>
            <a:endParaRPr/>
          </a:p>
        </p:txBody>
      </p:sp>
      <p:sp>
        <p:nvSpPr>
          <p:cNvPr id="672" name="Google Shape;672;p39"/>
          <p:cNvSpPr txBox="1"/>
          <p:nvPr>
            <p:ph idx="3" type="subTitle"/>
          </p:nvPr>
        </p:nvSpPr>
        <p:spPr>
          <a:xfrm>
            <a:off x="6031075" y="2699137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Looked for people that were not students at Stanford</a:t>
            </a:r>
            <a:endParaRPr/>
          </a:p>
        </p:txBody>
      </p:sp>
      <p:sp>
        <p:nvSpPr>
          <p:cNvPr id="673" name="Google Shape;673;p39"/>
          <p:cNvSpPr txBox="1"/>
          <p:nvPr>
            <p:ph idx="4" type="subTitle"/>
          </p:nvPr>
        </p:nvSpPr>
        <p:spPr>
          <a:xfrm>
            <a:off x="937625" y="2282735"/>
            <a:ext cx="21753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Lifestyle</a:t>
            </a:r>
            <a:endParaRPr/>
          </a:p>
        </p:txBody>
      </p:sp>
      <p:sp>
        <p:nvSpPr>
          <p:cNvPr id="674" name="Google Shape;674;p39"/>
          <p:cNvSpPr txBox="1"/>
          <p:nvPr>
            <p:ph idx="5" type="subTitle"/>
          </p:nvPr>
        </p:nvSpPr>
        <p:spPr>
          <a:xfrm>
            <a:off x="3484350" y="2282735"/>
            <a:ext cx="21753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Diversity</a:t>
            </a:r>
            <a:endParaRPr/>
          </a:p>
        </p:txBody>
      </p:sp>
      <p:sp>
        <p:nvSpPr>
          <p:cNvPr id="675" name="Google Shape;675;p39"/>
          <p:cNvSpPr txBox="1"/>
          <p:nvPr>
            <p:ph idx="6" type="subTitle"/>
          </p:nvPr>
        </p:nvSpPr>
        <p:spPr>
          <a:xfrm>
            <a:off x="6031075" y="2282735"/>
            <a:ext cx="21753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Non-Stanford</a:t>
            </a:r>
            <a:endParaRPr/>
          </a:p>
        </p:txBody>
      </p:sp>
      <p:grpSp>
        <p:nvGrpSpPr>
          <p:cNvPr id="676" name="Google Shape;676;p39"/>
          <p:cNvGrpSpPr/>
          <p:nvPr/>
        </p:nvGrpSpPr>
        <p:grpSpPr>
          <a:xfrm>
            <a:off x="2179323" y="4221101"/>
            <a:ext cx="641318" cy="344637"/>
            <a:chOff x="2179323" y="4221101"/>
            <a:chExt cx="641318" cy="344637"/>
          </a:xfrm>
        </p:grpSpPr>
        <p:sp>
          <p:nvSpPr>
            <p:cNvPr id="677" name="Google Shape;677;p39"/>
            <p:cNvSpPr/>
            <p:nvPr/>
          </p:nvSpPr>
          <p:spPr>
            <a:xfrm>
              <a:off x="2179323" y="4265369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2641941" y="4221101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39"/>
          <p:cNvGrpSpPr/>
          <p:nvPr/>
        </p:nvGrpSpPr>
        <p:grpSpPr>
          <a:xfrm>
            <a:off x="720004" y="3756562"/>
            <a:ext cx="696827" cy="847427"/>
            <a:chOff x="7243354" y="1598972"/>
            <a:chExt cx="1691327" cy="2057361"/>
          </a:xfrm>
        </p:grpSpPr>
        <p:sp>
          <p:nvSpPr>
            <p:cNvPr id="680" name="Google Shape;680;p39"/>
            <p:cNvSpPr/>
            <p:nvPr/>
          </p:nvSpPr>
          <p:spPr>
            <a:xfrm>
              <a:off x="7633262" y="1598972"/>
              <a:ext cx="537232" cy="470854"/>
            </a:xfrm>
            <a:custGeom>
              <a:rect b="b" l="l" r="r" t="t"/>
              <a:pathLst>
                <a:path extrusionOk="0" h="3944" w="4500">
                  <a:moveTo>
                    <a:pt x="2253" y="239"/>
                  </a:moveTo>
                  <a:cubicBezTo>
                    <a:pt x="2858" y="239"/>
                    <a:pt x="3440" y="555"/>
                    <a:pt x="3760" y="1123"/>
                  </a:cubicBezTo>
                  <a:cubicBezTo>
                    <a:pt x="4234" y="1938"/>
                    <a:pt x="3950" y="2993"/>
                    <a:pt x="3103" y="3467"/>
                  </a:cubicBezTo>
                  <a:cubicBezTo>
                    <a:pt x="2837" y="3622"/>
                    <a:pt x="2545" y="3695"/>
                    <a:pt x="2256" y="3695"/>
                  </a:cubicBezTo>
                  <a:cubicBezTo>
                    <a:pt x="1661" y="3695"/>
                    <a:pt x="1078" y="3384"/>
                    <a:pt x="759" y="2835"/>
                  </a:cubicBezTo>
                  <a:cubicBezTo>
                    <a:pt x="285" y="2020"/>
                    <a:pt x="576" y="940"/>
                    <a:pt x="1391" y="466"/>
                  </a:cubicBezTo>
                  <a:cubicBezTo>
                    <a:pt x="1666" y="312"/>
                    <a:pt x="1962" y="239"/>
                    <a:pt x="2253" y="239"/>
                  </a:cubicBezTo>
                  <a:close/>
                  <a:moveTo>
                    <a:pt x="2253" y="1"/>
                  </a:moveTo>
                  <a:cubicBezTo>
                    <a:pt x="1923" y="1"/>
                    <a:pt x="1591" y="84"/>
                    <a:pt x="1290" y="257"/>
                  </a:cubicBezTo>
                  <a:cubicBezTo>
                    <a:pt x="342" y="807"/>
                    <a:pt x="1" y="2020"/>
                    <a:pt x="550" y="2943"/>
                  </a:cubicBezTo>
                  <a:cubicBezTo>
                    <a:pt x="925" y="3580"/>
                    <a:pt x="1582" y="3943"/>
                    <a:pt x="2261" y="3943"/>
                  </a:cubicBezTo>
                  <a:cubicBezTo>
                    <a:pt x="2591" y="3943"/>
                    <a:pt x="2926" y="3858"/>
                    <a:pt x="3236" y="3676"/>
                  </a:cubicBezTo>
                  <a:cubicBezTo>
                    <a:pt x="4184" y="3151"/>
                    <a:pt x="4500" y="1938"/>
                    <a:pt x="3975" y="990"/>
                  </a:cubicBezTo>
                  <a:cubicBezTo>
                    <a:pt x="3601" y="352"/>
                    <a:pt x="2932" y="1"/>
                    <a:pt x="225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7884445" y="1975153"/>
              <a:ext cx="113296" cy="150903"/>
            </a:xfrm>
            <a:custGeom>
              <a:rect b="b" l="l" r="r" t="t"/>
              <a:pathLst>
                <a:path extrusionOk="0" h="1264" w="949">
                  <a:moveTo>
                    <a:pt x="740" y="0"/>
                  </a:moveTo>
                  <a:lnTo>
                    <a:pt x="1" y="133"/>
                  </a:lnTo>
                  <a:lnTo>
                    <a:pt x="209" y="1264"/>
                  </a:lnTo>
                  <a:lnTo>
                    <a:pt x="949" y="113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7803026" y="1799061"/>
              <a:ext cx="222653" cy="214654"/>
            </a:xfrm>
            <a:custGeom>
              <a:rect b="b" l="l" r="r" t="t"/>
              <a:pathLst>
                <a:path extrusionOk="0" h="1798" w="1865">
                  <a:moveTo>
                    <a:pt x="1144" y="1"/>
                  </a:moveTo>
                  <a:cubicBezTo>
                    <a:pt x="774" y="1"/>
                    <a:pt x="430" y="107"/>
                    <a:pt x="102" y="294"/>
                  </a:cubicBezTo>
                  <a:cubicBezTo>
                    <a:pt x="26" y="344"/>
                    <a:pt x="0" y="420"/>
                    <a:pt x="0" y="502"/>
                  </a:cubicBezTo>
                  <a:lnTo>
                    <a:pt x="234" y="1658"/>
                  </a:lnTo>
                  <a:cubicBezTo>
                    <a:pt x="234" y="1748"/>
                    <a:pt x="308" y="1797"/>
                    <a:pt x="391" y="1797"/>
                  </a:cubicBezTo>
                  <a:cubicBezTo>
                    <a:pt x="408" y="1797"/>
                    <a:pt x="426" y="1795"/>
                    <a:pt x="443" y="1791"/>
                  </a:cubicBezTo>
                  <a:lnTo>
                    <a:pt x="1706" y="1557"/>
                  </a:lnTo>
                  <a:cubicBezTo>
                    <a:pt x="1814" y="1557"/>
                    <a:pt x="1864" y="1450"/>
                    <a:pt x="1839" y="1342"/>
                  </a:cubicBezTo>
                  <a:lnTo>
                    <a:pt x="1631" y="186"/>
                  </a:lnTo>
                  <a:cubicBezTo>
                    <a:pt x="1631" y="104"/>
                    <a:pt x="1549" y="53"/>
                    <a:pt x="1473" y="28"/>
                  </a:cubicBezTo>
                  <a:cubicBezTo>
                    <a:pt x="1361" y="10"/>
                    <a:pt x="1251" y="1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8361981" y="1928354"/>
              <a:ext cx="157827" cy="170959"/>
            </a:xfrm>
            <a:custGeom>
              <a:rect b="b" l="l" r="r" t="t"/>
              <a:pathLst>
                <a:path extrusionOk="0" h="1432" w="1322">
                  <a:moveTo>
                    <a:pt x="500" y="0"/>
                  </a:moveTo>
                  <a:cubicBezTo>
                    <a:pt x="449" y="0"/>
                    <a:pt x="399" y="26"/>
                    <a:pt x="399" y="76"/>
                  </a:cubicBezTo>
                  <a:lnTo>
                    <a:pt x="26" y="1024"/>
                  </a:lnTo>
                  <a:cubicBezTo>
                    <a:pt x="1" y="1075"/>
                    <a:pt x="26" y="1131"/>
                    <a:pt x="83" y="1157"/>
                  </a:cubicBezTo>
                  <a:lnTo>
                    <a:pt x="790" y="1422"/>
                  </a:lnTo>
                  <a:cubicBezTo>
                    <a:pt x="805" y="1429"/>
                    <a:pt x="820" y="1432"/>
                    <a:pt x="834" y="1432"/>
                  </a:cubicBezTo>
                  <a:cubicBezTo>
                    <a:pt x="872" y="1432"/>
                    <a:pt x="904" y="1407"/>
                    <a:pt x="923" y="1365"/>
                  </a:cubicBezTo>
                  <a:lnTo>
                    <a:pt x="1290" y="417"/>
                  </a:lnTo>
                  <a:cubicBezTo>
                    <a:pt x="1321" y="367"/>
                    <a:pt x="1290" y="342"/>
                    <a:pt x="1264" y="316"/>
                  </a:cubicBezTo>
                  <a:cubicBezTo>
                    <a:pt x="1030" y="127"/>
                    <a:pt x="765" y="26"/>
                    <a:pt x="50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8355892" y="2069348"/>
              <a:ext cx="91449" cy="88464"/>
            </a:xfrm>
            <a:custGeom>
              <a:rect b="b" l="l" r="r" t="t"/>
              <a:pathLst>
                <a:path extrusionOk="0" h="741" w="766">
                  <a:moveTo>
                    <a:pt x="209" y="1"/>
                  </a:moveTo>
                  <a:lnTo>
                    <a:pt x="1" y="525"/>
                  </a:lnTo>
                  <a:lnTo>
                    <a:pt x="551" y="740"/>
                  </a:lnTo>
                  <a:lnTo>
                    <a:pt x="766" y="209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7369304" y="2111968"/>
              <a:ext cx="175854" cy="176093"/>
            </a:xfrm>
            <a:custGeom>
              <a:rect b="b" l="l" r="r" t="t"/>
              <a:pathLst>
                <a:path extrusionOk="0" h="1475" w="1473">
                  <a:moveTo>
                    <a:pt x="647" y="0"/>
                  </a:moveTo>
                  <a:cubicBezTo>
                    <a:pt x="633" y="0"/>
                    <a:pt x="617" y="3"/>
                    <a:pt x="601" y="10"/>
                  </a:cubicBezTo>
                  <a:cubicBezTo>
                    <a:pt x="367" y="143"/>
                    <a:pt x="158" y="326"/>
                    <a:pt x="26" y="566"/>
                  </a:cubicBezTo>
                  <a:cubicBezTo>
                    <a:pt x="0" y="617"/>
                    <a:pt x="0" y="674"/>
                    <a:pt x="26" y="699"/>
                  </a:cubicBezTo>
                  <a:lnTo>
                    <a:pt x="708" y="1432"/>
                  </a:lnTo>
                  <a:cubicBezTo>
                    <a:pt x="733" y="1461"/>
                    <a:pt x="760" y="1475"/>
                    <a:pt x="787" y="1475"/>
                  </a:cubicBezTo>
                  <a:cubicBezTo>
                    <a:pt x="814" y="1475"/>
                    <a:pt x="841" y="1461"/>
                    <a:pt x="866" y="1432"/>
                  </a:cubicBezTo>
                  <a:lnTo>
                    <a:pt x="1422" y="933"/>
                  </a:lnTo>
                  <a:cubicBezTo>
                    <a:pt x="1472" y="882"/>
                    <a:pt x="1472" y="832"/>
                    <a:pt x="1422" y="775"/>
                  </a:cubicBezTo>
                  <a:lnTo>
                    <a:pt x="733" y="42"/>
                  </a:lnTo>
                  <a:cubicBezTo>
                    <a:pt x="715" y="19"/>
                    <a:pt x="684" y="0"/>
                    <a:pt x="64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7478660" y="2230040"/>
              <a:ext cx="98134" cy="97418"/>
            </a:xfrm>
            <a:custGeom>
              <a:rect b="b" l="l" r="r" t="t"/>
              <a:pathLst>
                <a:path extrusionOk="0" h="816" w="822">
                  <a:moveTo>
                    <a:pt x="424" y="1"/>
                  </a:moveTo>
                  <a:lnTo>
                    <a:pt x="0" y="393"/>
                  </a:lnTo>
                  <a:lnTo>
                    <a:pt x="399" y="816"/>
                  </a:lnTo>
                  <a:lnTo>
                    <a:pt x="822" y="418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7243354" y="2074839"/>
              <a:ext cx="1691327" cy="1581493"/>
            </a:xfrm>
            <a:custGeom>
              <a:rect b="b" l="l" r="r" t="t"/>
              <a:pathLst>
                <a:path extrusionOk="0" h="13247" w="14167">
                  <a:moveTo>
                    <a:pt x="7093" y="1"/>
                  </a:moveTo>
                  <a:cubicBezTo>
                    <a:pt x="6613" y="1"/>
                    <a:pt x="6125" y="53"/>
                    <a:pt x="5636" y="163"/>
                  </a:cubicBezTo>
                  <a:cubicBezTo>
                    <a:pt x="2262" y="928"/>
                    <a:pt x="0" y="4220"/>
                    <a:pt x="550" y="7645"/>
                  </a:cubicBezTo>
                  <a:cubicBezTo>
                    <a:pt x="1056" y="10947"/>
                    <a:pt x="3897" y="13247"/>
                    <a:pt x="7093" y="13247"/>
                  </a:cubicBezTo>
                  <a:cubicBezTo>
                    <a:pt x="7566" y="13247"/>
                    <a:pt x="8048" y="13197"/>
                    <a:pt x="8530" y="13091"/>
                  </a:cubicBezTo>
                  <a:cubicBezTo>
                    <a:pt x="11923" y="12327"/>
                    <a:pt x="14166" y="9041"/>
                    <a:pt x="13636" y="5616"/>
                  </a:cubicBezTo>
                  <a:cubicBezTo>
                    <a:pt x="13108" y="2322"/>
                    <a:pt x="10277" y="1"/>
                    <a:pt x="709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7327758" y="2183718"/>
              <a:ext cx="1524666" cy="1364690"/>
            </a:xfrm>
            <a:custGeom>
              <a:rect b="b" l="l" r="r" t="t"/>
              <a:pathLst>
                <a:path extrusionOk="0" h="11431" w="12771">
                  <a:moveTo>
                    <a:pt x="6367" y="0"/>
                  </a:moveTo>
                  <a:cubicBezTo>
                    <a:pt x="6142" y="0"/>
                    <a:pt x="5915" y="14"/>
                    <a:pt x="5687" y="41"/>
                  </a:cubicBezTo>
                  <a:cubicBezTo>
                    <a:pt x="2269" y="465"/>
                    <a:pt x="1" y="3807"/>
                    <a:pt x="847" y="7124"/>
                  </a:cubicBezTo>
                  <a:cubicBezTo>
                    <a:pt x="1498" y="9670"/>
                    <a:pt x="3823" y="11430"/>
                    <a:pt x="6405" y="11430"/>
                  </a:cubicBezTo>
                  <a:cubicBezTo>
                    <a:pt x="6629" y="11430"/>
                    <a:pt x="6856" y="11417"/>
                    <a:pt x="7084" y="11390"/>
                  </a:cubicBezTo>
                  <a:cubicBezTo>
                    <a:pt x="10509" y="10972"/>
                    <a:pt x="12771" y="7624"/>
                    <a:pt x="11905" y="4281"/>
                  </a:cubicBezTo>
                  <a:cubicBezTo>
                    <a:pt x="11249" y="1743"/>
                    <a:pt x="8927" y="0"/>
                    <a:pt x="636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9"/>
            <p:cNvSpPr/>
            <p:nvPr/>
          </p:nvSpPr>
          <p:spPr>
            <a:xfrm>
              <a:off x="7959896" y="2264064"/>
              <a:ext cx="18982" cy="69482"/>
            </a:xfrm>
            <a:custGeom>
              <a:rect b="b" l="l" r="r" t="t"/>
              <a:pathLst>
                <a:path extrusionOk="0" h="582" w="159">
                  <a:moveTo>
                    <a:pt x="26" y="0"/>
                  </a:moveTo>
                  <a:cubicBezTo>
                    <a:pt x="1" y="0"/>
                    <a:pt x="1" y="0"/>
                    <a:pt x="1" y="32"/>
                  </a:cubicBezTo>
                  <a:lnTo>
                    <a:pt x="108" y="556"/>
                  </a:lnTo>
                  <a:cubicBezTo>
                    <a:pt x="108" y="556"/>
                    <a:pt x="108" y="581"/>
                    <a:pt x="133" y="581"/>
                  </a:cubicBezTo>
                  <a:cubicBezTo>
                    <a:pt x="159" y="581"/>
                    <a:pt x="159" y="556"/>
                    <a:pt x="159" y="531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8113782" y="2252006"/>
              <a:ext cx="13013" cy="68766"/>
            </a:xfrm>
            <a:custGeom>
              <a:rect b="b" l="l" r="r" t="t"/>
              <a:pathLst>
                <a:path extrusionOk="0" h="576" w="109">
                  <a:moveTo>
                    <a:pt x="83" y="0"/>
                  </a:moveTo>
                  <a:cubicBezTo>
                    <a:pt x="51" y="0"/>
                    <a:pt x="51" y="0"/>
                    <a:pt x="51" y="25"/>
                  </a:cubicBezTo>
                  <a:lnTo>
                    <a:pt x="1" y="550"/>
                  </a:lnTo>
                  <a:lnTo>
                    <a:pt x="26" y="575"/>
                  </a:lnTo>
                  <a:cubicBezTo>
                    <a:pt x="51" y="575"/>
                    <a:pt x="51" y="575"/>
                    <a:pt x="51" y="550"/>
                  </a:cubicBezTo>
                  <a:lnTo>
                    <a:pt x="108" y="25"/>
                  </a:lnTo>
                  <a:cubicBezTo>
                    <a:pt x="108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8255610" y="2279823"/>
              <a:ext cx="28055" cy="66497"/>
            </a:xfrm>
            <a:custGeom>
              <a:rect b="b" l="l" r="r" t="t"/>
              <a:pathLst>
                <a:path extrusionOk="0" h="557" w="235">
                  <a:moveTo>
                    <a:pt x="209" y="1"/>
                  </a:moveTo>
                  <a:cubicBezTo>
                    <a:pt x="184" y="1"/>
                    <a:pt x="184" y="1"/>
                    <a:pt x="184" y="26"/>
                  </a:cubicBezTo>
                  <a:lnTo>
                    <a:pt x="1" y="532"/>
                  </a:lnTo>
                  <a:lnTo>
                    <a:pt x="1" y="557"/>
                  </a:lnTo>
                  <a:lnTo>
                    <a:pt x="26" y="557"/>
                  </a:lnTo>
                  <a:cubicBezTo>
                    <a:pt x="26" y="557"/>
                    <a:pt x="51" y="557"/>
                    <a:pt x="51" y="532"/>
                  </a:cubicBezTo>
                  <a:lnTo>
                    <a:pt x="209" y="26"/>
                  </a:lnTo>
                  <a:cubicBezTo>
                    <a:pt x="234" y="26"/>
                    <a:pt x="209" y="1"/>
                    <a:pt x="209" y="1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8383828" y="2349305"/>
              <a:ext cx="41665" cy="59692"/>
            </a:xfrm>
            <a:custGeom>
              <a:rect b="b" l="l" r="r" t="t"/>
              <a:pathLst>
                <a:path extrusionOk="0" h="500" w="349">
                  <a:moveTo>
                    <a:pt x="291" y="0"/>
                  </a:moveTo>
                  <a:lnTo>
                    <a:pt x="1" y="449"/>
                  </a:lnTo>
                  <a:lnTo>
                    <a:pt x="1" y="474"/>
                  </a:lnTo>
                  <a:lnTo>
                    <a:pt x="32" y="499"/>
                  </a:lnTo>
                  <a:cubicBezTo>
                    <a:pt x="32" y="499"/>
                    <a:pt x="32" y="474"/>
                    <a:pt x="58" y="474"/>
                  </a:cubicBezTo>
                  <a:lnTo>
                    <a:pt x="348" y="25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8491035" y="2452573"/>
              <a:ext cx="56588" cy="47635"/>
            </a:xfrm>
            <a:custGeom>
              <a:rect b="b" l="l" r="r" t="t"/>
              <a:pathLst>
                <a:path extrusionOk="0" h="399" w="474">
                  <a:moveTo>
                    <a:pt x="423" y="1"/>
                  </a:moveTo>
                  <a:lnTo>
                    <a:pt x="25" y="348"/>
                  </a:lnTo>
                  <a:cubicBezTo>
                    <a:pt x="0" y="374"/>
                    <a:pt x="0" y="374"/>
                    <a:pt x="25" y="399"/>
                  </a:cubicBezTo>
                  <a:lnTo>
                    <a:pt x="51" y="399"/>
                  </a:lnTo>
                  <a:lnTo>
                    <a:pt x="449" y="32"/>
                  </a:lnTo>
                  <a:cubicBezTo>
                    <a:pt x="474" y="32"/>
                    <a:pt x="474" y="1"/>
                    <a:pt x="474" y="1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8572455" y="2583299"/>
              <a:ext cx="66497" cy="33070"/>
            </a:xfrm>
            <a:custGeom>
              <a:rect b="b" l="l" r="r" t="t"/>
              <a:pathLst>
                <a:path extrusionOk="0" h="277" w="557">
                  <a:moveTo>
                    <a:pt x="524" y="0"/>
                  </a:moveTo>
                  <a:cubicBezTo>
                    <a:pt x="520" y="0"/>
                    <a:pt x="514" y="3"/>
                    <a:pt x="506" y="12"/>
                  </a:cubicBezTo>
                  <a:lnTo>
                    <a:pt x="32" y="226"/>
                  </a:lnTo>
                  <a:cubicBezTo>
                    <a:pt x="0" y="252"/>
                    <a:pt x="0" y="252"/>
                    <a:pt x="0" y="277"/>
                  </a:cubicBezTo>
                  <a:lnTo>
                    <a:pt x="57" y="277"/>
                  </a:lnTo>
                  <a:lnTo>
                    <a:pt x="531" y="43"/>
                  </a:lnTo>
                  <a:cubicBezTo>
                    <a:pt x="531" y="43"/>
                    <a:pt x="556" y="43"/>
                    <a:pt x="531" y="12"/>
                  </a:cubicBezTo>
                  <a:cubicBezTo>
                    <a:pt x="531" y="12"/>
                    <a:pt x="531" y="0"/>
                    <a:pt x="524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8582244" y="2732530"/>
              <a:ext cx="107208" cy="25668"/>
            </a:xfrm>
            <a:custGeom>
              <a:rect b="b" l="l" r="r" t="t"/>
              <a:pathLst>
                <a:path extrusionOk="0" h="215" w="898">
                  <a:moveTo>
                    <a:pt x="866" y="0"/>
                  </a:moveTo>
                  <a:lnTo>
                    <a:pt x="26" y="158"/>
                  </a:lnTo>
                  <a:lnTo>
                    <a:pt x="1" y="183"/>
                  </a:lnTo>
                  <a:cubicBezTo>
                    <a:pt x="1" y="215"/>
                    <a:pt x="26" y="215"/>
                    <a:pt x="26" y="215"/>
                  </a:cubicBezTo>
                  <a:lnTo>
                    <a:pt x="51" y="215"/>
                  </a:lnTo>
                  <a:lnTo>
                    <a:pt x="898" y="57"/>
                  </a:lnTo>
                  <a:lnTo>
                    <a:pt x="898" y="25"/>
                  </a:lnTo>
                  <a:cubicBezTo>
                    <a:pt x="898" y="0"/>
                    <a:pt x="898" y="0"/>
                    <a:pt x="866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8632744" y="2886417"/>
              <a:ext cx="68766" cy="12894"/>
            </a:xfrm>
            <a:custGeom>
              <a:rect b="b" l="l" r="r" t="t"/>
              <a:pathLst>
                <a:path extrusionOk="0" h="108" w="576">
                  <a:moveTo>
                    <a:pt x="26" y="0"/>
                  </a:moveTo>
                  <a:lnTo>
                    <a:pt x="1" y="32"/>
                  </a:lnTo>
                  <a:cubicBezTo>
                    <a:pt x="1" y="57"/>
                    <a:pt x="26" y="57"/>
                    <a:pt x="26" y="57"/>
                  </a:cubicBezTo>
                  <a:lnTo>
                    <a:pt x="551" y="107"/>
                  </a:lnTo>
                  <a:cubicBezTo>
                    <a:pt x="576" y="107"/>
                    <a:pt x="576" y="82"/>
                    <a:pt x="576" y="82"/>
                  </a:cubicBezTo>
                  <a:cubicBezTo>
                    <a:pt x="576" y="57"/>
                    <a:pt x="576" y="57"/>
                    <a:pt x="551" y="57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8607195" y="3028127"/>
              <a:ext cx="66497" cy="28055"/>
            </a:xfrm>
            <a:custGeom>
              <a:rect b="b" l="l" r="r" t="t"/>
              <a:pathLst>
                <a:path extrusionOk="0" h="235" w="557">
                  <a:moveTo>
                    <a:pt x="25" y="1"/>
                  </a:moveTo>
                  <a:cubicBezTo>
                    <a:pt x="25" y="1"/>
                    <a:pt x="0" y="1"/>
                    <a:pt x="0" y="26"/>
                  </a:cubicBezTo>
                  <a:cubicBezTo>
                    <a:pt x="0" y="26"/>
                    <a:pt x="0" y="51"/>
                    <a:pt x="25" y="51"/>
                  </a:cubicBezTo>
                  <a:lnTo>
                    <a:pt x="531" y="235"/>
                  </a:lnTo>
                  <a:cubicBezTo>
                    <a:pt x="556" y="235"/>
                    <a:pt x="556" y="209"/>
                    <a:pt x="556" y="209"/>
                  </a:cubicBezTo>
                  <a:cubicBezTo>
                    <a:pt x="556" y="184"/>
                    <a:pt x="556" y="184"/>
                    <a:pt x="531" y="184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8544519" y="3157182"/>
              <a:ext cx="59693" cy="40830"/>
            </a:xfrm>
            <a:custGeom>
              <a:rect b="b" l="l" r="r" t="t"/>
              <a:pathLst>
                <a:path extrusionOk="0" h="342" w="500">
                  <a:moveTo>
                    <a:pt x="26" y="0"/>
                  </a:moveTo>
                  <a:cubicBezTo>
                    <a:pt x="1" y="26"/>
                    <a:pt x="26" y="26"/>
                    <a:pt x="26" y="51"/>
                  </a:cubicBezTo>
                  <a:lnTo>
                    <a:pt x="475" y="342"/>
                  </a:lnTo>
                  <a:lnTo>
                    <a:pt x="500" y="342"/>
                  </a:lnTo>
                  <a:lnTo>
                    <a:pt x="500" y="29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8453310" y="3264509"/>
              <a:ext cx="50619" cy="55753"/>
            </a:xfrm>
            <a:custGeom>
              <a:rect b="b" l="l" r="r" t="t"/>
              <a:pathLst>
                <a:path extrusionOk="0" h="467" w="424">
                  <a:moveTo>
                    <a:pt x="38" y="0"/>
                  </a:moveTo>
                  <a:cubicBezTo>
                    <a:pt x="32" y="0"/>
                    <a:pt x="25" y="8"/>
                    <a:pt x="25" y="24"/>
                  </a:cubicBezTo>
                  <a:cubicBezTo>
                    <a:pt x="0" y="24"/>
                    <a:pt x="0" y="49"/>
                    <a:pt x="0" y="49"/>
                  </a:cubicBezTo>
                  <a:lnTo>
                    <a:pt x="367" y="441"/>
                  </a:lnTo>
                  <a:lnTo>
                    <a:pt x="367" y="466"/>
                  </a:lnTo>
                  <a:lnTo>
                    <a:pt x="398" y="466"/>
                  </a:lnTo>
                  <a:cubicBezTo>
                    <a:pt x="398" y="441"/>
                    <a:pt x="423" y="441"/>
                    <a:pt x="398" y="416"/>
                  </a:cubicBezTo>
                  <a:lnTo>
                    <a:pt x="51" y="24"/>
                  </a:lnTo>
                  <a:cubicBezTo>
                    <a:pt x="51" y="8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8337149" y="3345810"/>
              <a:ext cx="34741" cy="65662"/>
            </a:xfrm>
            <a:custGeom>
              <a:rect b="b" l="l" r="r" t="t"/>
              <a:pathLst>
                <a:path extrusionOk="0" h="550" w="291">
                  <a:moveTo>
                    <a:pt x="0" y="0"/>
                  </a:moveTo>
                  <a:lnTo>
                    <a:pt x="0" y="51"/>
                  </a:lnTo>
                  <a:lnTo>
                    <a:pt x="234" y="524"/>
                  </a:lnTo>
                  <a:cubicBezTo>
                    <a:pt x="234" y="524"/>
                    <a:pt x="234" y="550"/>
                    <a:pt x="265" y="550"/>
                  </a:cubicBezTo>
                  <a:lnTo>
                    <a:pt x="265" y="524"/>
                  </a:lnTo>
                  <a:cubicBezTo>
                    <a:pt x="291" y="524"/>
                    <a:pt x="291" y="524"/>
                    <a:pt x="291" y="499"/>
                  </a:cubicBezTo>
                  <a:lnTo>
                    <a:pt x="51" y="25"/>
                  </a:lnTo>
                  <a:cubicBezTo>
                    <a:pt x="25" y="0"/>
                    <a:pt x="25" y="0"/>
                    <a:pt x="0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8195321" y="3354763"/>
              <a:ext cx="25668" cy="107327"/>
            </a:xfrm>
            <a:custGeom>
              <a:rect b="b" l="l" r="r" t="t"/>
              <a:pathLst>
                <a:path extrusionOk="0" h="899" w="215">
                  <a:moveTo>
                    <a:pt x="32" y="1"/>
                  </a:moveTo>
                  <a:cubicBezTo>
                    <a:pt x="0" y="1"/>
                    <a:pt x="0" y="26"/>
                    <a:pt x="0" y="58"/>
                  </a:cubicBezTo>
                  <a:lnTo>
                    <a:pt x="158" y="898"/>
                  </a:lnTo>
                  <a:lnTo>
                    <a:pt x="190" y="898"/>
                  </a:lnTo>
                  <a:cubicBezTo>
                    <a:pt x="215" y="898"/>
                    <a:pt x="215" y="898"/>
                    <a:pt x="215" y="873"/>
                  </a:cubicBezTo>
                  <a:lnTo>
                    <a:pt x="57" y="26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9"/>
            <p:cNvSpPr/>
            <p:nvPr/>
          </p:nvSpPr>
          <p:spPr>
            <a:xfrm>
              <a:off x="8054209" y="3405383"/>
              <a:ext cx="12894" cy="69482"/>
            </a:xfrm>
            <a:custGeom>
              <a:rect b="b" l="l" r="r" t="t"/>
              <a:pathLst>
                <a:path extrusionOk="0" h="582" w="108">
                  <a:moveTo>
                    <a:pt x="76" y="0"/>
                  </a:moveTo>
                  <a:cubicBezTo>
                    <a:pt x="51" y="0"/>
                    <a:pt x="51" y="25"/>
                    <a:pt x="51" y="25"/>
                  </a:cubicBezTo>
                  <a:lnTo>
                    <a:pt x="1" y="550"/>
                  </a:lnTo>
                  <a:cubicBezTo>
                    <a:pt x="1" y="582"/>
                    <a:pt x="26" y="582"/>
                    <a:pt x="26" y="582"/>
                  </a:cubicBezTo>
                  <a:cubicBezTo>
                    <a:pt x="51" y="582"/>
                    <a:pt x="51" y="582"/>
                    <a:pt x="51" y="550"/>
                  </a:cubicBezTo>
                  <a:lnTo>
                    <a:pt x="108" y="2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7897339" y="3380431"/>
              <a:ext cx="28055" cy="65781"/>
            </a:xfrm>
            <a:custGeom>
              <a:rect b="b" l="l" r="r" t="t"/>
              <a:pathLst>
                <a:path extrusionOk="0" h="551" w="235">
                  <a:moveTo>
                    <a:pt x="234" y="1"/>
                  </a:moveTo>
                  <a:cubicBezTo>
                    <a:pt x="209" y="1"/>
                    <a:pt x="184" y="1"/>
                    <a:pt x="184" y="26"/>
                  </a:cubicBezTo>
                  <a:lnTo>
                    <a:pt x="26" y="525"/>
                  </a:lnTo>
                  <a:cubicBezTo>
                    <a:pt x="0" y="525"/>
                    <a:pt x="26" y="550"/>
                    <a:pt x="26" y="550"/>
                  </a:cubicBezTo>
                  <a:lnTo>
                    <a:pt x="51" y="550"/>
                  </a:lnTo>
                  <a:lnTo>
                    <a:pt x="234" y="26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7755511" y="3318709"/>
              <a:ext cx="40830" cy="58140"/>
            </a:xfrm>
            <a:custGeom>
              <a:rect b="b" l="l" r="r" t="t"/>
              <a:pathLst>
                <a:path extrusionOk="0" h="487" w="342">
                  <a:moveTo>
                    <a:pt x="323" y="1"/>
                  </a:moveTo>
                  <a:cubicBezTo>
                    <a:pt x="314" y="1"/>
                    <a:pt x="308" y="12"/>
                    <a:pt x="291" y="12"/>
                  </a:cubicBezTo>
                  <a:lnTo>
                    <a:pt x="0" y="461"/>
                  </a:lnTo>
                  <a:lnTo>
                    <a:pt x="0" y="486"/>
                  </a:lnTo>
                  <a:lnTo>
                    <a:pt x="51" y="486"/>
                  </a:lnTo>
                  <a:lnTo>
                    <a:pt x="342" y="44"/>
                  </a:lnTo>
                  <a:lnTo>
                    <a:pt x="342" y="12"/>
                  </a:lnTo>
                  <a:cubicBezTo>
                    <a:pt x="333" y="4"/>
                    <a:pt x="328" y="1"/>
                    <a:pt x="323" y="1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7633262" y="3225828"/>
              <a:ext cx="56708" cy="47635"/>
            </a:xfrm>
            <a:custGeom>
              <a:rect b="b" l="l" r="r" t="t"/>
              <a:pathLst>
                <a:path extrusionOk="0" h="399" w="475">
                  <a:moveTo>
                    <a:pt x="418" y="0"/>
                  </a:moveTo>
                  <a:lnTo>
                    <a:pt x="26" y="373"/>
                  </a:lnTo>
                  <a:cubicBezTo>
                    <a:pt x="1" y="373"/>
                    <a:pt x="1" y="398"/>
                    <a:pt x="26" y="398"/>
                  </a:cubicBezTo>
                  <a:lnTo>
                    <a:pt x="51" y="398"/>
                  </a:lnTo>
                  <a:lnTo>
                    <a:pt x="443" y="57"/>
                  </a:lnTo>
                  <a:cubicBezTo>
                    <a:pt x="475" y="57"/>
                    <a:pt x="475" y="32"/>
                    <a:pt x="443" y="32"/>
                  </a:cubicBezTo>
                  <a:cubicBezTo>
                    <a:pt x="443" y="0"/>
                    <a:pt x="418" y="0"/>
                    <a:pt x="418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7542052" y="3109667"/>
              <a:ext cx="65662" cy="34741"/>
            </a:xfrm>
            <a:custGeom>
              <a:rect b="b" l="l" r="r" t="t"/>
              <a:pathLst>
                <a:path extrusionOk="0" h="291" w="550">
                  <a:moveTo>
                    <a:pt x="499" y="0"/>
                  </a:moveTo>
                  <a:lnTo>
                    <a:pt x="25" y="240"/>
                  </a:lnTo>
                  <a:cubicBezTo>
                    <a:pt x="25" y="240"/>
                    <a:pt x="0" y="266"/>
                    <a:pt x="25" y="266"/>
                  </a:cubicBezTo>
                  <a:cubicBezTo>
                    <a:pt x="25" y="266"/>
                    <a:pt x="25" y="291"/>
                    <a:pt x="51" y="291"/>
                  </a:cubicBezTo>
                  <a:lnTo>
                    <a:pt x="525" y="57"/>
                  </a:lnTo>
                  <a:cubicBezTo>
                    <a:pt x="550" y="57"/>
                    <a:pt x="550" y="26"/>
                    <a:pt x="550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7491434" y="2968554"/>
              <a:ext cx="107327" cy="25071"/>
            </a:xfrm>
            <a:custGeom>
              <a:rect b="b" l="l" r="r" t="t"/>
              <a:pathLst>
                <a:path extrusionOk="0" h="210" w="899">
                  <a:moveTo>
                    <a:pt x="873" y="1"/>
                  </a:moveTo>
                  <a:lnTo>
                    <a:pt x="1" y="159"/>
                  </a:lnTo>
                  <a:lnTo>
                    <a:pt x="1" y="184"/>
                  </a:lnTo>
                  <a:cubicBezTo>
                    <a:pt x="1" y="209"/>
                    <a:pt x="1" y="209"/>
                    <a:pt x="26" y="209"/>
                  </a:cubicBezTo>
                  <a:lnTo>
                    <a:pt x="873" y="51"/>
                  </a:lnTo>
                  <a:lnTo>
                    <a:pt x="898" y="26"/>
                  </a:lnTo>
                  <a:cubicBezTo>
                    <a:pt x="898" y="1"/>
                    <a:pt x="873" y="1"/>
                    <a:pt x="873" y="1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7478660" y="2826725"/>
              <a:ext cx="69482" cy="13013"/>
            </a:xfrm>
            <a:custGeom>
              <a:rect b="b" l="l" r="r" t="t"/>
              <a:pathLst>
                <a:path extrusionOk="0" h="109" w="582">
                  <a:moveTo>
                    <a:pt x="32" y="1"/>
                  </a:moveTo>
                  <a:cubicBezTo>
                    <a:pt x="0" y="1"/>
                    <a:pt x="0" y="26"/>
                    <a:pt x="0" y="26"/>
                  </a:cubicBezTo>
                  <a:cubicBezTo>
                    <a:pt x="0" y="58"/>
                    <a:pt x="0" y="58"/>
                    <a:pt x="32" y="58"/>
                  </a:cubicBezTo>
                  <a:lnTo>
                    <a:pt x="556" y="108"/>
                  </a:lnTo>
                  <a:cubicBezTo>
                    <a:pt x="556" y="108"/>
                    <a:pt x="582" y="108"/>
                    <a:pt x="582" y="83"/>
                  </a:cubicBezTo>
                  <a:cubicBezTo>
                    <a:pt x="582" y="58"/>
                    <a:pt x="582" y="58"/>
                    <a:pt x="556" y="58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7507312" y="2671524"/>
              <a:ext cx="65781" cy="26384"/>
            </a:xfrm>
            <a:custGeom>
              <a:rect b="b" l="l" r="r" t="t"/>
              <a:pathLst>
                <a:path extrusionOk="0" h="221" w="551">
                  <a:moveTo>
                    <a:pt x="19" y="1"/>
                  </a:moveTo>
                  <a:cubicBezTo>
                    <a:pt x="12" y="1"/>
                    <a:pt x="1" y="12"/>
                    <a:pt x="1" y="12"/>
                  </a:cubicBezTo>
                  <a:cubicBezTo>
                    <a:pt x="1" y="37"/>
                    <a:pt x="1" y="37"/>
                    <a:pt x="26" y="62"/>
                  </a:cubicBezTo>
                  <a:lnTo>
                    <a:pt x="525" y="220"/>
                  </a:lnTo>
                  <a:lnTo>
                    <a:pt x="550" y="220"/>
                  </a:lnTo>
                  <a:cubicBezTo>
                    <a:pt x="550" y="195"/>
                    <a:pt x="550" y="195"/>
                    <a:pt x="525" y="170"/>
                  </a:cubicBezTo>
                  <a:lnTo>
                    <a:pt x="26" y="12"/>
                  </a:lnTo>
                  <a:cubicBezTo>
                    <a:pt x="26" y="3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9"/>
            <p:cNvSpPr/>
            <p:nvPr/>
          </p:nvSpPr>
          <p:spPr>
            <a:xfrm>
              <a:off x="7576674" y="2528024"/>
              <a:ext cx="59812" cy="41665"/>
            </a:xfrm>
            <a:custGeom>
              <a:rect b="b" l="l" r="r" t="t"/>
              <a:pathLst>
                <a:path extrusionOk="0" h="349" w="501">
                  <a:moveTo>
                    <a:pt x="1" y="1"/>
                  </a:moveTo>
                  <a:lnTo>
                    <a:pt x="1" y="58"/>
                  </a:lnTo>
                  <a:lnTo>
                    <a:pt x="443" y="348"/>
                  </a:lnTo>
                  <a:lnTo>
                    <a:pt x="475" y="348"/>
                  </a:lnTo>
                  <a:cubicBezTo>
                    <a:pt x="500" y="317"/>
                    <a:pt x="500" y="317"/>
                    <a:pt x="475" y="291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9"/>
            <p:cNvSpPr/>
            <p:nvPr/>
          </p:nvSpPr>
          <p:spPr>
            <a:xfrm>
              <a:off x="7680060" y="2406610"/>
              <a:ext cx="47635" cy="55872"/>
            </a:xfrm>
            <a:custGeom>
              <a:rect b="b" l="l" r="r" t="t"/>
              <a:pathLst>
                <a:path extrusionOk="0" h="468" w="399">
                  <a:moveTo>
                    <a:pt x="13" y="0"/>
                  </a:moveTo>
                  <a:cubicBezTo>
                    <a:pt x="7" y="0"/>
                    <a:pt x="1" y="7"/>
                    <a:pt x="1" y="19"/>
                  </a:cubicBezTo>
                  <a:lnTo>
                    <a:pt x="1" y="45"/>
                  </a:lnTo>
                  <a:lnTo>
                    <a:pt x="342" y="443"/>
                  </a:lnTo>
                  <a:cubicBezTo>
                    <a:pt x="342" y="468"/>
                    <a:pt x="367" y="468"/>
                    <a:pt x="367" y="468"/>
                  </a:cubicBezTo>
                  <a:lnTo>
                    <a:pt x="399" y="443"/>
                  </a:lnTo>
                  <a:lnTo>
                    <a:pt x="399" y="417"/>
                  </a:lnTo>
                  <a:lnTo>
                    <a:pt x="26" y="19"/>
                  </a:lnTo>
                  <a:cubicBezTo>
                    <a:pt x="26" y="7"/>
                    <a:pt x="19" y="0"/>
                    <a:pt x="13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7808995" y="2316235"/>
              <a:ext cx="34860" cy="64826"/>
            </a:xfrm>
            <a:custGeom>
              <a:rect b="b" l="l" r="r" t="t"/>
              <a:pathLst>
                <a:path extrusionOk="0" h="543" w="292">
                  <a:moveTo>
                    <a:pt x="33" y="1"/>
                  </a:moveTo>
                  <a:cubicBezTo>
                    <a:pt x="29" y="1"/>
                    <a:pt x="26" y="3"/>
                    <a:pt x="26" y="12"/>
                  </a:cubicBezTo>
                  <a:cubicBezTo>
                    <a:pt x="1" y="12"/>
                    <a:pt x="1" y="37"/>
                    <a:pt x="26" y="37"/>
                  </a:cubicBezTo>
                  <a:lnTo>
                    <a:pt x="235" y="511"/>
                  </a:lnTo>
                  <a:cubicBezTo>
                    <a:pt x="235" y="543"/>
                    <a:pt x="266" y="543"/>
                    <a:pt x="266" y="543"/>
                  </a:cubicBezTo>
                  <a:lnTo>
                    <a:pt x="292" y="543"/>
                  </a:lnTo>
                  <a:lnTo>
                    <a:pt x="292" y="486"/>
                  </a:lnTo>
                  <a:lnTo>
                    <a:pt x="52" y="12"/>
                  </a:lnTo>
                  <a:cubicBezTo>
                    <a:pt x="52" y="12"/>
                    <a:pt x="40" y="1"/>
                    <a:pt x="33" y="1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7959896" y="2264064"/>
              <a:ext cx="25071" cy="107208"/>
            </a:xfrm>
            <a:custGeom>
              <a:rect b="b" l="l" r="r" t="t"/>
              <a:pathLst>
                <a:path extrusionOk="0" h="898" w="210">
                  <a:moveTo>
                    <a:pt x="26" y="0"/>
                  </a:moveTo>
                  <a:cubicBezTo>
                    <a:pt x="1" y="0"/>
                    <a:pt x="1" y="0"/>
                    <a:pt x="1" y="32"/>
                  </a:cubicBezTo>
                  <a:lnTo>
                    <a:pt x="159" y="872"/>
                  </a:lnTo>
                  <a:lnTo>
                    <a:pt x="184" y="897"/>
                  </a:lnTo>
                  <a:cubicBezTo>
                    <a:pt x="209" y="897"/>
                    <a:pt x="209" y="872"/>
                    <a:pt x="209" y="872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7677076" y="2546887"/>
              <a:ext cx="543918" cy="437665"/>
            </a:xfrm>
            <a:custGeom>
              <a:rect b="b" l="l" r="r" t="t"/>
              <a:pathLst>
                <a:path extrusionOk="0" h="3666" w="4556">
                  <a:moveTo>
                    <a:pt x="0" y="1"/>
                  </a:moveTo>
                  <a:lnTo>
                    <a:pt x="4265" y="3665"/>
                  </a:lnTo>
                  <a:lnTo>
                    <a:pt x="4556" y="329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7994637" y="2775031"/>
              <a:ext cx="172869" cy="157708"/>
            </a:xfrm>
            <a:custGeom>
              <a:rect b="b" l="l" r="r" t="t"/>
              <a:pathLst>
                <a:path extrusionOk="0" h="1321" w="1448">
                  <a:moveTo>
                    <a:pt x="742" y="1"/>
                  </a:moveTo>
                  <a:cubicBezTo>
                    <a:pt x="698" y="1"/>
                    <a:pt x="652" y="6"/>
                    <a:pt x="607" y="17"/>
                  </a:cubicBezTo>
                  <a:cubicBezTo>
                    <a:pt x="234" y="93"/>
                    <a:pt x="0" y="434"/>
                    <a:pt x="76" y="775"/>
                  </a:cubicBezTo>
                  <a:cubicBezTo>
                    <a:pt x="126" y="1101"/>
                    <a:pt x="392" y="1320"/>
                    <a:pt x="703" y="1320"/>
                  </a:cubicBezTo>
                  <a:cubicBezTo>
                    <a:pt x="748" y="1320"/>
                    <a:pt x="794" y="1315"/>
                    <a:pt x="841" y="1306"/>
                  </a:cubicBezTo>
                  <a:cubicBezTo>
                    <a:pt x="1207" y="1249"/>
                    <a:pt x="1447" y="908"/>
                    <a:pt x="1365" y="541"/>
                  </a:cubicBezTo>
                  <a:cubicBezTo>
                    <a:pt x="1299" y="223"/>
                    <a:pt x="1034" y="1"/>
                    <a:pt x="74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6" name="Google Shape;716;p39"/>
          <p:cNvSpPr/>
          <p:nvPr/>
        </p:nvSpPr>
        <p:spPr>
          <a:xfrm>
            <a:off x="1713275" y="1524188"/>
            <a:ext cx="624000" cy="624000"/>
          </a:xfrm>
          <a:prstGeom prst="ellipse">
            <a:avLst/>
          </a:prstGeom>
          <a:solidFill>
            <a:srgbClr val="B8A1EC">
              <a:alpha val="2342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9"/>
          <p:cNvSpPr/>
          <p:nvPr/>
        </p:nvSpPr>
        <p:spPr>
          <a:xfrm>
            <a:off x="4260000" y="1524188"/>
            <a:ext cx="624000" cy="624000"/>
          </a:xfrm>
          <a:prstGeom prst="ellipse">
            <a:avLst/>
          </a:prstGeom>
          <a:solidFill>
            <a:srgbClr val="B8A1EC">
              <a:alpha val="2342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39"/>
          <p:cNvSpPr/>
          <p:nvPr/>
        </p:nvSpPr>
        <p:spPr>
          <a:xfrm>
            <a:off x="6806725" y="1524188"/>
            <a:ext cx="624000" cy="624000"/>
          </a:xfrm>
          <a:prstGeom prst="ellipse">
            <a:avLst/>
          </a:prstGeom>
          <a:solidFill>
            <a:srgbClr val="B8A1EC">
              <a:alpha val="2342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9" name="Google Shape;719;p39"/>
          <p:cNvGrpSpPr/>
          <p:nvPr/>
        </p:nvGrpSpPr>
        <p:grpSpPr>
          <a:xfrm>
            <a:off x="6940889" y="1681826"/>
            <a:ext cx="355663" cy="308725"/>
            <a:chOff x="-28462125" y="3199700"/>
            <a:chExt cx="298550" cy="259150"/>
          </a:xfrm>
        </p:grpSpPr>
        <p:sp>
          <p:nvSpPr>
            <p:cNvPr id="720" name="Google Shape;720;p39"/>
            <p:cNvSpPr/>
            <p:nvPr/>
          </p:nvSpPr>
          <p:spPr>
            <a:xfrm>
              <a:off x="-28459750" y="3284775"/>
              <a:ext cx="296175" cy="104775"/>
            </a:xfrm>
            <a:custGeom>
              <a:rect b="b" l="l" r="r" t="t"/>
              <a:pathLst>
                <a:path extrusionOk="0" h="4191" w="11847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-28462125" y="3199700"/>
              <a:ext cx="295400" cy="125275"/>
            </a:xfrm>
            <a:custGeom>
              <a:rect b="b" l="l" r="r" t="t"/>
              <a:pathLst>
                <a:path extrusionOk="0" h="5011" w="11816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-28405400" y="3360375"/>
              <a:ext cx="186675" cy="98475"/>
            </a:xfrm>
            <a:custGeom>
              <a:rect b="b" l="l" r="r" t="t"/>
              <a:pathLst>
                <a:path extrusionOk="0" h="3939" w="7467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39"/>
          <p:cNvGrpSpPr/>
          <p:nvPr/>
        </p:nvGrpSpPr>
        <p:grpSpPr>
          <a:xfrm>
            <a:off x="1841800" y="1659784"/>
            <a:ext cx="361292" cy="352803"/>
            <a:chOff x="-28463700" y="3914875"/>
            <a:chExt cx="303275" cy="296150"/>
          </a:xfrm>
        </p:grpSpPr>
        <p:sp>
          <p:nvSpPr>
            <p:cNvPr id="724" name="Google Shape;724;p39"/>
            <p:cNvSpPr/>
            <p:nvPr/>
          </p:nvSpPr>
          <p:spPr>
            <a:xfrm>
              <a:off x="-28333725" y="4057375"/>
              <a:ext cx="86650" cy="64650"/>
            </a:xfrm>
            <a:custGeom>
              <a:rect b="b" l="l" r="r" t="t"/>
              <a:pathLst>
                <a:path extrusionOk="0" h="2586" w="3466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-28463700" y="3914875"/>
              <a:ext cx="303275" cy="296150"/>
            </a:xfrm>
            <a:custGeom>
              <a:rect b="b" l="l" r="r" t="t"/>
              <a:pathLst>
                <a:path extrusionOk="0" h="11846" w="12131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39"/>
          <p:cNvGrpSpPr/>
          <p:nvPr/>
        </p:nvGrpSpPr>
        <p:grpSpPr>
          <a:xfrm>
            <a:off x="4400702" y="1666536"/>
            <a:ext cx="342580" cy="339271"/>
            <a:chOff x="5049725" y="1435050"/>
            <a:chExt cx="486550" cy="481850"/>
          </a:xfrm>
        </p:grpSpPr>
        <p:sp>
          <p:nvSpPr>
            <p:cNvPr id="727" name="Google Shape;727;p39"/>
            <p:cNvSpPr/>
            <p:nvPr/>
          </p:nvSpPr>
          <p:spPr>
            <a:xfrm>
              <a:off x="5136300" y="1519775"/>
              <a:ext cx="310550" cy="310550"/>
            </a:xfrm>
            <a:custGeom>
              <a:rect b="b" l="l" r="r" t="t"/>
              <a:pathLst>
                <a:path extrusionOk="0" h="12422" w="12422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5184925" y="1576250"/>
              <a:ext cx="205475" cy="197625"/>
            </a:xfrm>
            <a:custGeom>
              <a:rect b="b" l="l" r="r" t="t"/>
              <a:pathLst>
                <a:path extrusionOk="0" h="7905" w="8219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5049725" y="14350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5245825" y="1435050"/>
              <a:ext cx="290450" cy="282350"/>
            </a:xfrm>
            <a:custGeom>
              <a:rect b="b" l="l" r="r" t="t"/>
              <a:pathLst>
                <a:path extrusionOk="0" h="11294" w="11618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8276" r="25035" t="0"/>
          <a:stretch/>
        </p:blipFill>
        <p:spPr>
          <a:xfrm>
            <a:off x="5099975" y="1204250"/>
            <a:ext cx="3330900" cy="3328500"/>
          </a:xfrm>
          <a:prstGeom prst="ellipse">
            <a:avLst/>
          </a:prstGeom>
        </p:spPr>
      </p:pic>
      <p:sp>
        <p:nvSpPr>
          <p:cNvPr id="736" name="Google Shape;736;p40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Interviews</a:t>
            </a:r>
            <a:endParaRPr/>
          </a:p>
        </p:txBody>
      </p:sp>
      <p:sp>
        <p:nvSpPr>
          <p:cNvPr id="737" name="Google Shape;737;p40"/>
          <p:cNvSpPr txBox="1"/>
          <p:nvPr>
            <p:ph idx="1" type="subTitle"/>
          </p:nvPr>
        </p:nvSpPr>
        <p:spPr>
          <a:xfrm>
            <a:off x="720000" y="1605050"/>
            <a:ext cx="42948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6 participants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5 in-person, 1 zoom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Each team member led at least one interview 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Audio recorded interviews (e.g. Voice Memos) where we had permissions/transcribed</a:t>
            </a:r>
            <a:endParaRPr/>
          </a:p>
        </p:txBody>
      </p:sp>
      <p:grpSp>
        <p:nvGrpSpPr>
          <p:cNvPr id="738" name="Google Shape;738;p40"/>
          <p:cNvGrpSpPr/>
          <p:nvPr/>
        </p:nvGrpSpPr>
        <p:grpSpPr>
          <a:xfrm>
            <a:off x="8139336" y="3797984"/>
            <a:ext cx="790905" cy="1022934"/>
            <a:chOff x="5389442" y="449961"/>
            <a:chExt cx="808779" cy="1046052"/>
          </a:xfrm>
        </p:grpSpPr>
        <p:sp>
          <p:nvSpPr>
            <p:cNvPr id="739" name="Google Shape;739;p40"/>
            <p:cNvSpPr/>
            <p:nvPr/>
          </p:nvSpPr>
          <p:spPr>
            <a:xfrm>
              <a:off x="5389442" y="779643"/>
              <a:ext cx="419009" cy="575801"/>
            </a:xfrm>
            <a:custGeom>
              <a:rect b="b" l="l" r="r" t="t"/>
              <a:pathLst>
                <a:path extrusionOk="0" h="8979" w="6534">
                  <a:moveTo>
                    <a:pt x="3823" y="0"/>
                  </a:moveTo>
                  <a:lnTo>
                    <a:pt x="82" y="7292"/>
                  </a:lnTo>
                  <a:cubicBezTo>
                    <a:pt x="0" y="7475"/>
                    <a:pt x="0" y="7690"/>
                    <a:pt x="133" y="7873"/>
                  </a:cubicBezTo>
                  <a:cubicBezTo>
                    <a:pt x="689" y="8581"/>
                    <a:pt x="1422" y="8954"/>
                    <a:pt x="2319" y="8979"/>
                  </a:cubicBezTo>
                  <a:cubicBezTo>
                    <a:pt x="2527" y="8979"/>
                    <a:pt x="2717" y="8872"/>
                    <a:pt x="2793" y="8688"/>
                  </a:cubicBezTo>
                  <a:lnTo>
                    <a:pt x="6533" y="1397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5624407" y="768934"/>
              <a:ext cx="192575" cy="110171"/>
            </a:xfrm>
            <a:custGeom>
              <a:rect b="b" l="l" r="r" t="t"/>
              <a:pathLst>
                <a:path extrusionOk="0" h="1718" w="3003">
                  <a:moveTo>
                    <a:pt x="553" y="1"/>
                  </a:moveTo>
                  <a:cubicBezTo>
                    <a:pt x="352" y="1"/>
                    <a:pt x="208" y="53"/>
                    <a:pt x="159" y="167"/>
                  </a:cubicBezTo>
                  <a:cubicBezTo>
                    <a:pt x="1" y="433"/>
                    <a:pt x="500" y="982"/>
                    <a:pt x="1265" y="1355"/>
                  </a:cubicBezTo>
                  <a:cubicBezTo>
                    <a:pt x="1712" y="1594"/>
                    <a:pt x="2161" y="1718"/>
                    <a:pt x="2474" y="1718"/>
                  </a:cubicBezTo>
                  <a:cubicBezTo>
                    <a:pt x="2674" y="1718"/>
                    <a:pt x="2818" y="1667"/>
                    <a:pt x="2869" y="1564"/>
                  </a:cubicBezTo>
                  <a:cubicBezTo>
                    <a:pt x="3002" y="1273"/>
                    <a:pt x="2528" y="749"/>
                    <a:pt x="1764" y="350"/>
                  </a:cubicBezTo>
                  <a:cubicBezTo>
                    <a:pt x="1314" y="128"/>
                    <a:pt x="865" y="1"/>
                    <a:pt x="55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5708736" y="914569"/>
              <a:ext cx="389831" cy="581444"/>
            </a:xfrm>
            <a:custGeom>
              <a:rect b="b" l="l" r="r" t="t"/>
              <a:pathLst>
                <a:path extrusionOk="0" h="9067" w="6079">
                  <a:moveTo>
                    <a:pt x="3267" y="0"/>
                  </a:moveTo>
                  <a:lnTo>
                    <a:pt x="76" y="7557"/>
                  </a:lnTo>
                  <a:cubicBezTo>
                    <a:pt x="0" y="7741"/>
                    <a:pt x="25" y="7955"/>
                    <a:pt x="158" y="8113"/>
                  </a:cubicBezTo>
                  <a:cubicBezTo>
                    <a:pt x="723" y="8749"/>
                    <a:pt x="1424" y="9066"/>
                    <a:pt x="2258" y="9066"/>
                  </a:cubicBezTo>
                  <a:cubicBezTo>
                    <a:pt x="2320" y="9066"/>
                    <a:pt x="2382" y="9065"/>
                    <a:pt x="2445" y="9061"/>
                  </a:cubicBezTo>
                  <a:cubicBezTo>
                    <a:pt x="2635" y="9061"/>
                    <a:pt x="2818" y="8929"/>
                    <a:pt x="2894" y="8745"/>
                  </a:cubicBezTo>
                  <a:lnTo>
                    <a:pt x="6079" y="1188"/>
                  </a:lnTo>
                  <a:lnTo>
                    <a:pt x="326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5909713" y="901871"/>
              <a:ext cx="195717" cy="101065"/>
            </a:xfrm>
            <a:custGeom>
              <a:rect b="b" l="l" r="r" t="t"/>
              <a:pathLst>
                <a:path extrusionOk="0" h="1576" w="3052">
                  <a:moveTo>
                    <a:pt x="630" y="1"/>
                  </a:moveTo>
                  <a:cubicBezTo>
                    <a:pt x="365" y="1"/>
                    <a:pt x="180" y="66"/>
                    <a:pt x="133" y="198"/>
                  </a:cubicBezTo>
                  <a:cubicBezTo>
                    <a:pt x="0" y="489"/>
                    <a:pt x="525" y="988"/>
                    <a:pt x="1314" y="1304"/>
                  </a:cubicBezTo>
                  <a:cubicBezTo>
                    <a:pt x="1740" y="1480"/>
                    <a:pt x="2158" y="1576"/>
                    <a:pt x="2467" y="1576"/>
                  </a:cubicBezTo>
                  <a:cubicBezTo>
                    <a:pt x="2712" y="1576"/>
                    <a:pt x="2889" y="1515"/>
                    <a:pt x="2945" y="1386"/>
                  </a:cubicBezTo>
                  <a:cubicBezTo>
                    <a:pt x="3052" y="1096"/>
                    <a:pt x="2528" y="596"/>
                    <a:pt x="1763" y="255"/>
                  </a:cubicBezTo>
                  <a:cubicBezTo>
                    <a:pt x="1341" y="86"/>
                    <a:pt x="934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5766259" y="449961"/>
              <a:ext cx="431963" cy="508595"/>
            </a:xfrm>
            <a:custGeom>
              <a:rect b="b" l="l" r="r" t="t"/>
              <a:pathLst>
                <a:path extrusionOk="0" h="7931" w="6736">
                  <a:moveTo>
                    <a:pt x="3165" y="770"/>
                  </a:moveTo>
                  <a:cubicBezTo>
                    <a:pt x="3400" y="770"/>
                    <a:pt x="3661" y="816"/>
                    <a:pt x="3949" y="927"/>
                  </a:cubicBezTo>
                  <a:cubicBezTo>
                    <a:pt x="5213" y="1432"/>
                    <a:pt x="5314" y="2614"/>
                    <a:pt x="4524" y="4535"/>
                  </a:cubicBezTo>
                  <a:cubicBezTo>
                    <a:pt x="4521" y="4543"/>
                    <a:pt x="4517" y="4552"/>
                    <a:pt x="4514" y="4560"/>
                  </a:cubicBezTo>
                  <a:lnTo>
                    <a:pt x="4514" y="4560"/>
                  </a:lnTo>
                  <a:lnTo>
                    <a:pt x="4840" y="3612"/>
                  </a:lnTo>
                  <a:lnTo>
                    <a:pt x="4840" y="3612"/>
                  </a:lnTo>
                  <a:cubicBezTo>
                    <a:pt x="4840" y="3612"/>
                    <a:pt x="4165" y="4325"/>
                    <a:pt x="3176" y="4325"/>
                  </a:cubicBezTo>
                  <a:cubicBezTo>
                    <a:pt x="2948" y="4325"/>
                    <a:pt x="2703" y="4287"/>
                    <a:pt x="2446" y="4193"/>
                  </a:cubicBezTo>
                  <a:cubicBezTo>
                    <a:pt x="1049" y="3694"/>
                    <a:pt x="1473" y="2064"/>
                    <a:pt x="1681" y="1641"/>
                  </a:cubicBezTo>
                  <a:cubicBezTo>
                    <a:pt x="1848" y="1331"/>
                    <a:pt x="2344" y="770"/>
                    <a:pt x="3165" y="770"/>
                  </a:cubicBezTo>
                  <a:close/>
                  <a:moveTo>
                    <a:pt x="2965" y="1"/>
                  </a:moveTo>
                  <a:cubicBezTo>
                    <a:pt x="1308" y="1"/>
                    <a:pt x="841" y="1824"/>
                    <a:pt x="841" y="1824"/>
                  </a:cubicBezTo>
                  <a:cubicBezTo>
                    <a:pt x="841" y="1824"/>
                    <a:pt x="0" y="4061"/>
                    <a:pt x="2155" y="4907"/>
                  </a:cubicBezTo>
                  <a:cubicBezTo>
                    <a:pt x="2155" y="4907"/>
                    <a:pt x="2567" y="5032"/>
                    <a:pt x="3125" y="5032"/>
                  </a:cubicBezTo>
                  <a:cubicBezTo>
                    <a:pt x="3519" y="5032"/>
                    <a:pt x="3986" y="4970"/>
                    <a:pt x="4432" y="4757"/>
                  </a:cubicBezTo>
                  <a:lnTo>
                    <a:pt x="4432" y="4757"/>
                  </a:lnTo>
                  <a:cubicBezTo>
                    <a:pt x="3704" y="6523"/>
                    <a:pt x="3343" y="7618"/>
                    <a:pt x="3343" y="7618"/>
                  </a:cubicBezTo>
                  <a:cubicBezTo>
                    <a:pt x="3511" y="7807"/>
                    <a:pt x="3701" y="7930"/>
                    <a:pt x="3904" y="7930"/>
                  </a:cubicBezTo>
                  <a:cubicBezTo>
                    <a:pt x="3952" y="7930"/>
                    <a:pt x="4001" y="7923"/>
                    <a:pt x="4051" y="7909"/>
                  </a:cubicBezTo>
                  <a:lnTo>
                    <a:pt x="5788" y="3220"/>
                  </a:lnTo>
                  <a:cubicBezTo>
                    <a:pt x="5788" y="3220"/>
                    <a:pt x="6736" y="1325"/>
                    <a:pt x="4158" y="270"/>
                  </a:cubicBezTo>
                  <a:cubicBezTo>
                    <a:pt x="3705" y="79"/>
                    <a:pt x="3309" y="1"/>
                    <a:pt x="2965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5691678" y="548269"/>
              <a:ext cx="135437" cy="283700"/>
            </a:xfrm>
            <a:custGeom>
              <a:rect b="b" l="l" r="r" t="t"/>
              <a:pathLst>
                <a:path extrusionOk="0" h="4424" w="2112">
                  <a:moveTo>
                    <a:pt x="2111" y="0"/>
                  </a:moveTo>
                  <a:lnTo>
                    <a:pt x="1" y="4057"/>
                  </a:lnTo>
                  <a:cubicBezTo>
                    <a:pt x="133" y="4265"/>
                    <a:pt x="342" y="4398"/>
                    <a:pt x="633" y="4423"/>
                  </a:cubicBezTo>
                  <a:lnTo>
                    <a:pt x="1922" y="1953"/>
                  </a:lnTo>
                  <a:cubicBezTo>
                    <a:pt x="1922" y="1953"/>
                    <a:pt x="1713" y="1005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5536488" y="868461"/>
              <a:ext cx="77851" cy="147429"/>
            </a:xfrm>
            <a:custGeom>
              <a:rect b="b" l="l" r="r" t="t"/>
              <a:pathLst>
                <a:path extrusionOk="0" h="2299" w="1214">
                  <a:moveTo>
                    <a:pt x="1176" y="0"/>
                  </a:moveTo>
                  <a:cubicBezTo>
                    <a:pt x="1168" y="0"/>
                    <a:pt x="1157" y="12"/>
                    <a:pt x="1157" y="12"/>
                  </a:cubicBezTo>
                  <a:lnTo>
                    <a:pt x="1" y="2248"/>
                  </a:lnTo>
                  <a:lnTo>
                    <a:pt x="1" y="2299"/>
                  </a:lnTo>
                  <a:lnTo>
                    <a:pt x="26" y="2299"/>
                  </a:lnTo>
                  <a:cubicBezTo>
                    <a:pt x="26" y="2299"/>
                    <a:pt x="26" y="2274"/>
                    <a:pt x="51" y="2274"/>
                  </a:cubicBezTo>
                  <a:lnTo>
                    <a:pt x="1214" y="37"/>
                  </a:lnTo>
                  <a:cubicBezTo>
                    <a:pt x="1214" y="37"/>
                    <a:pt x="1214" y="12"/>
                    <a:pt x="1182" y="12"/>
                  </a:cubicBezTo>
                  <a:cubicBezTo>
                    <a:pt x="1182" y="3"/>
                    <a:pt x="1179" y="0"/>
                    <a:pt x="117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5879316" y="1337685"/>
              <a:ext cx="49058" cy="113826"/>
            </a:xfrm>
            <a:custGeom>
              <a:rect b="b" l="l" r="r" t="t"/>
              <a:pathLst>
                <a:path extrusionOk="0" h="1775" w="765">
                  <a:moveTo>
                    <a:pt x="727" y="0"/>
                  </a:moveTo>
                  <a:cubicBezTo>
                    <a:pt x="719" y="0"/>
                    <a:pt x="708" y="12"/>
                    <a:pt x="708" y="12"/>
                  </a:cubicBezTo>
                  <a:lnTo>
                    <a:pt x="25" y="1724"/>
                  </a:lnTo>
                  <a:cubicBezTo>
                    <a:pt x="0" y="1749"/>
                    <a:pt x="25" y="1774"/>
                    <a:pt x="25" y="1774"/>
                  </a:cubicBezTo>
                  <a:lnTo>
                    <a:pt x="51" y="1774"/>
                  </a:lnTo>
                  <a:lnTo>
                    <a:pt x="51" y="1749"/>
                  </a:lnTo>
                  <a:lnTo>
                    <a:pt x="765" y="37"/>
                  </a:lnTo>
                  <a:cubicBezTo>
                    <a:pt x="765" y="12"/>
                    <a:pt x="765" y="12"/>
                    <a:pt x="733" y="12"/>
                  </a:cubicBezTo>
                  <a:cubicBezTo>
                    <a:pt x="733" y="3"/>
                    <a:pt x="730" y="0"/>
                    <a:pt x="72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7" name="Google Shape;747;p40"/>
          <p:cNvSpPr/>
          <p:nvPr/>
        </p:nvSpPr>
        <p:spPr>
          <a:xfrm>
            <a:off x="8751553" y="691824"/>
            <a:ext cx="178700" cy="178700"/>
          </a:xfrm>
          <a:custGeom>
            <a:rect b="b" l="l" r="r" t="t"/>
            <a:pathLst>
              <a:path extrusionOk="0" h="2162" w="2162">
                <a:moveTo>
                  <a:pt x="1081" y="0"/>
                </a:moveTo>
                <a:cubicBezTo>
                  <a:pt x="1081" y="923"/>
                  <a:pt x="898" y="1081"/>
                  <a:pt x="1" y="1081"/>
                </a:cubicBezTo>
                <a:cubicBezTo>
                  <a:pt x="898" y="1081"/>
                  <a:pt x="1081" y="1239"/>
                  <a:pt x="1081" y="2161"/>
                </a:cubicBezTo>
                <a:cubicBezTo>
                  <a:pt x="1081" y="1239"/>
                  <a:pt x="1239" y="1081"/>
                  <a:pt x="2162" y="1081"/>
                </a:cubicBezTo>
                <a:cubicBezTo>
                  <a:pt x="1239" y="1081"/>
                  <a:pt x="1081" y="923"/>
                  <a:pt x="1081" y="0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1"/>
          <p:cNvSpPr txBox="1"/>
          <p:nvPr>
            <p:ph type="title"/>
          </p:nvPr>
        </p:nvSpPr>
        <p:spPr>
          <a:xfrm>
            <a:off x="720000" y="707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interviewees</a:t>
            </a:r>
            <a:endParaRPr/>
          </a:p>
        </p:txBody>
      </p:sp>
      <p:sp>
        <p:nvSpPr>
          <p:cNvPr id="753" name="Google Shape;753;p41"/>
          <p:cNvSpPr/>
          <p:nvPr/>
        </p:nvSpPr>
        <p:spPr>
          <a:xfrm>
            <a:off x="8039878" y="4304949"/>
            <a:ext cx="178700" cy="178700"/>
          </a:xfrm>
          <a:custGeom>
            <a:rect b="b" l="l" r="r" t="t"/>
            <a:pathLst>
              <a:path extrusionOk="0" h="2162" w="2162">
                <a:moveTo>
                  <a:pt x="1081" y="0"/>
                </a:moveTo>
                <a:cubicBezTo>
                  <a:pt x="1081" y="923"/>
                  <a:pt x="898" y="1081"/>
                  <a:pt x="1" y="1081"/>
                </a:cubicBezTo>
                <a:cubicBezTo>
                  <a:pt x="898" y="1081"/>
                  <a:pt x="1081" y="1239"/>
                  <a:pt x="1081" y="2161"/>
                </a:cubicBezTo>
                <a:cubicBezTo>
                  <a:pt x="1081" y="1239"/>
                  <a:pt x="1239" y="1081"/>
                  <a:pt x="2162" y="1081"/>
                </a:cubicBezTo>
                <a:cubicBezTo>
                  <a:pt x="1239" y="1081"/>
                  <a:pt x="1081" y="923"/>
                  <a:pt x="1081" y="0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4" name="Google Shape;754;p41"/>
          <p:cNvGrpSpPr/>
          <p:nvPr/>
        </p:nvGrpSpPr>
        <p:grpSpPr>
          <a:xfrm>
            <a:off x="719998" y="425144"/>
            <a:ext cx="479068" cy="488681"/>
            <a:chOff x="163498" y="1730269"/>
            <a:chExt cx="479068" cy="488681"/>
          </a:xfrm>
        </p:grpSpPr>
        <p:sp>
          <p:nvSpPr>
            <p:cNvPr id="755" name="Google Shape;755;p41"/>
            <p:cNvSpPr/>
            <p:nvPr/>
          </p:nvSpPr>
          <p:spPr>
            <a:xfrm>
              <a:off x="163498" y="1730269"/>
              <a:ext cx="300368" cy="300368"/>
            </a:xfrm>
            <a:custGeom>
              <a:rect b="b" l="l" r="r" t="t"/>
              <a:pathLst>
                <a:path extrusionOk="0" h="3634" w="3634">
                  <a:moveTo>
                    <a:pt x="1820" y="0"/>
                  </a:moveTo>
                  <a:cubicBezTo>
                    <a:pt x="1820" y="1555"/>
                    <a:pt x="1530" y="1820"/>
                    <a:pt x="0" y="1820"/>
                  </a:cubicBezTo>
                  <a:cubicBezTo>
                    <a:pt x="1530" y="1820"/>
                    <a:pt x="1820" y="2111"/>
                    <a:pt x="1820" y="3633"/>
                  </a:cubicBezTo>
                  <a:cubicBezTo>
                    <a:pt x="1820" y="2111"/>
                    <a:pt x="2086" y="1820"/>
                    <a:pt x="3634" y="1820"/>
                  </a:cubicBezTo>
                  <a:cubicBezTo>
                    <a:pt x="2086" y="1820"/>
                    <a:pt x="1820" y="1555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463866" y="2040251"/>
              <a:ext cx="178700" cy="178700"/>
            </a:xfrm>
            <a:custGeom>
              <a:rect b="b" l="l" r="r" t="t"/>
              <a:pathLst>
                <a:path extrusionOk="0" h="2162" w="2162">
                  <a:moveTo>
                    <a:pt x="1081" y="0"/>
                  </a:moveTo>
                  <a:cubicBezTo>
                    <a:pt x="1081" y="923"/>
                    <a:pt x="898" y="1081"/>
                    <a:pt x="1" y="1081"/>
                  </a:cubicBezTo>
                  <a:cubicBezTo>
                    <a:pt x="898" y="1081"/>
                    <a:pt x="1081" y="1239"/>
                    <a:pt x="1081" y="2161"/>
                  </a:cubicBezTo>
                  <a:cubicBezTo>
                    <a:pt x="1081" y="1239"/>
                    <a:pt x="1239" y="1081"/>
                    <a:pt x="2162" y="1081"/>
                  </a:cubicBezTo>
                  <a:cubicBezTo>
                    <a:pt x="1239" y="1081"/>
                    <a:pt x="1081" y="923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41"/>
          <p:cNvGrpSpPr/>
          <p:nvPr/>
        </p:nvGrpSpPr>
        <p:grpSpPr>
          <a:xfrm>
            <a:off x="-1241375" y="3370580"/>
            <a:ext cx="985085" cy="708265"/>
            <a:chOff x="-72525" y="2439592"/>
            <a:chExt cx="3299012" cy="2371951"/>
          </a:xfrm>
        </p:grpSpPr>
        <p:sp>
          <p:nvSpPr>
            <p:cNvPr id="758" name="Google Shape;758;p41"/>
            <p:cNvSpPr/>
            <p:nvPr/>
          </p:nvSpPr>
          <p:spPr>
            <a:xfrm>
              <a:off x="1327755" y="2548672"/>
              <a:ext cx="512717" cy="439772"/>
            </a:xfrm>
            <a:custGeom>
              <a:rect b="b" l="l" r="r" t="t"/>
              <a:pathLst>
                <a:path extrusionOk="0" h="4830" w="5631">
                  <a:moveTo>
                    <a:pt x="2659" y="1"/>
                  </a:moveTo>
                  <a:cubicBezTo>
                    <a:pt x="2589" y="1"/>
                    <a:pt x="2519" y="5"/>
                    <a:pt x="2446" y="15"/>
                  </a:cubicBezTo>
                  <a:cubicBezTo>
                    <a:pt x="1" y="299"/>
                    <a:pt x="759" y="4804"/>
                    <a:pt x="759" y="4804"/>
                  </a:cubicBezTo>
                  <a:lnTo>
                    <a:pt x="5631" y="4830"/>
                  </a:lnTo>
                  <a:cubicBezTo>
                    <a:pt x="5631" y="4830"/>
                    <a:pt x="4911" y="1"/>
                    <a:pt x="265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150733" y="2439592"/>
              <a:ext cx="3075753" cy="2215520"/>
            </a:xfrm>
            <a:custGeom>
              <a:rect b="b" l="l" r="r" t="t"/>
              <a:pathLst>
                <a:path extrusionOk="0" h="24333" w="33780">
                  <a:moveTo>
                    <a:pt x="6679" y="0"/>
                  </a:moveTo>
                  <a:cubicBezTo>
                    <a:pt x="6562" y="0"/>
                    <a:pt x="6444" y="41"/>
                    <a:pt x="6344" y="132"/>
                  </a:cubicBezTo>
                  <a:cubicBezTo>
                    <a:pt x="5579" y="764"/>
                    <a:pt x="4183" y="1763"/>
                    <a:pt x="2553" y="2394"/>
                  </a:cubicBezTo>
                  <a:cubicBezTo>
                    <a:pt x="0" y="3393"/>
                    <a:pt x="341" y="6584"/>
                    <a:pt x="341" y="6584"/>
                  </a:cubicBezTo>
                  <a:cubicBezTo>
                    <a:pt x="341" y="6584"/>
                    <a:pt x="10634" y="15240"/>
                    <a:pt x="13876" y="17610"/>
                  </a:cubicBezTo>
                  <a:cubicBezTo>
                    <a:pt x="17111" y="19979"/>
                    <a:pt x="19796" y="23378"/>
                    <a:pt x="19796" y="23378"/>
                  </a:cubicBezTo>
                  <a:cubicBezTo>
                    <a:pt x="19796" y="23378"/>
                    <a:pt x="25241" y="24333"/>
                    <a:pt x="28658" y="24333"/>
                  </a:cubicBezTo>
                  <a:cubicBezTo>
                    <a:pt x="29818" y="24333"/>
                    <a:pt x="30744" y="24223"/>
                    <a:pt x="31144" y="23928"/>
                  </a:cubicBezTo>
                  <a:lnTo>
                    <a:pt x="31694" y="23536"/>
                  </a:lnTo>
                  <a:cubicBezTo>
                    <a:pt x="31694" y="23536"/>
                    <a:pt x="33779" y="20718"/>
                    <a:pt x="30089" y="18772"/>
                  </a:cubicBezTo>
                  <a:cubicBezTo>
                    <a:pt x="26380" y="16820"/>
                    <a:pt x="20295" y="9711"/>
                    <a:pt x="19032" y="5977"/>
                  </a:cubicBezTo>
                  <a:cubicBezTo>
                    <a:pt x="19032" y="5977"/>
                    <a:pt x="18604" y="4789"/>
                    <a:pt x="17354" y="4789"/>
                  </a:cubicBezTo>
                  <a:cubicBezTo>
                    <a:pt x="17025" y="4789"/>
                    <a:pt x="16639" y="4872"/>
                    <a:pt x="16188" y="5080"/>
                  </a:cubicBezTo>
                  <a:cubicBezTo>
                    <a:pt x="15676" y="5313"/>
                    <a:pt x="14935" y="5455"/>
                    <a:pt x="14091" y="5455"/>
                  </a:cubicBezTo>
                  <a:cubicBezTo>
                    <a:pt x="11597" y="5455"/>
                    <a:pt x="8209" y="4211"/>
                    <a:pt x="7184" y="391"/>
                  </a:cubicBezTo>
                  <a:cubicBezTo>
                    <a:pt x="7118" y="151"/>
                    <a:pt x="6902" y="0"/>
                    <a:pt x="667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1521694" y="2927536"/>
              <a:ext cx="1292217" cy="1235731"/>
            </a:xfrm>
            <a:custGeom>
              <a:rect b="b" l="l" r="r" t="t"/>
              <a:pathLst>
                <a:path extrusionOk="0" h="13572" w="14192">
                  <a:moveTo>
                    <a:pt x="19" y="0"/>
                  </a:moveTo>
                  <a:cubicBezTo>
                    <a:pt x="14" y="0"/>
                    <a:pt x="9" y="3"/>
                    <a:pt x="0" y="11"/>
                  </a:cubicBezTo>
                  <a:lnTo>
                    <a:pt x="0" y="37"/>
                  </a:lnTo>
                  <a:cubicBezTo>
                    <a:pt x="0" y="62"/>
                    <a:pt x="898" y="2747"/>
                    <a:pt x="2503" y="5673"/>
                  </a:cubicBezTo>
                  <a:cubicBezTo>
                    <a:pt x="3949" y="8384"/>
                    <a:pt x="6319" y="11884"/>
                    <a:pt x="9270" y="13123"/>
                  </a:cubicBezTo>
                  <a:cubicBezTo>
                    <a:pt x="10003" y="13413"/>
                    <a:pt x="10742" y="13571"/>
                    <a:pt x="11507" y="13571"/>
                  </a:cubicBezTo>
                  <a:cubicBezTo>
                    <a:pt x="12404" y="13571"/>
                    <a:pt x="13295" y="13356"/>
                    <a:pt x="14167" y="12914"/>
                  </a:cubicBezTo>
                  <a:cubicBezTo>
                    <a:pt x="14192" y="12914"/>
                    <a:pt x="14192" y="12882"/>
                    <a:pt x="14192" y="12882"/>
                  </a:cubicBezTo>
                  <a:cubicBezTo>
                    <a:pt x="14192" y="12857"/>
                    <a:pt x="14167" y="12857"/>
                    <a:pt x="14167" y="12857"/>
                  </a:cubicBezTo>
                  <a:cubicBezTo>
                    <a:pt x="13273" y="13302"/>
                    <a:pt x="12381" y="13521"/>
                    <a:pt x="11494" y="13521"/>
                  </a:cubicBezTo>
                  <a:cubicBezTo>
                    <a:pt x="10757" y="13521"/>
                    <a:pt x="10023" y="13370"/>
                    <a:pt x="9295" y="13072"/>
                  </a:cubicBezTo>
                  <a:cubicBezTo>
                    <a:pt x="6370" y="11834"/>
                    <a:pt x="4000" y="8358"/>
                    <a:pt x="2528" y="5648"/>
                  </a:cubicBezTo>
                  <a:cubicBezTo>
                    <a:pt x="948" y="2722"/>
                    <a:pt x="51" y="37"/>
                    <a:pt x="51" y="11"/>
                  </a:cubicBezTo>
                  <a:cubicBezTo>
                    <a:pt x="34" y="11"/>
                    <a:pt x="28" y="0"/>
                    <a:pt x="19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802570" y="3395083"/>
              <a:ext cx="1086256" cy="1019578"/>
            </a:xfrm>
            <a:custGeom>
              <a:rect b="b" l="l" r="r" t="t"/>
              <a:pathLst>
                <a:path extrusionOk="0" h="11198" w="11930">
                  <a:moveTo>
                    <a:pt x="3187" y="0"/>
                  </a:moveTo>
                  <a:cubicBezTo>
                    <a:pt x="1380" y="0"/>
                    <a:pt x="0" y="513"/>
                    <a:pt x="0" y="513"/>
                  </a:cubicBezTo>
                  <a:lnTo>
                    <a:pt x="10533" y="11197"/>
                  </a:lnTo>
                  <a:cubicBezTo>
                    <a:pt x="10533" y="11197"/>
                    <a:pt x="11930" y="5643"/>
                    <a:pt x="8530" y="2118"/>
                  </a:cubicBezTo>
                  <a:cubicBezTo>
                    <a:pt x="6886" y="437"/>
                    <a:pt x="4855" y="0"/>
                    <a:pt x="318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-72525" y="3047450"/>
              <a:ext cx="3123556" cy="1764094"/>
            </a:xfrm>
            <a:custGeom>
              <a:rect b="b" l="l" r="r" t="t"/>
              <a:pathLst>
                <a:path extrusionOk="0" h="19375" w="34305">
                  <a:moveTo>
                    <a:pt x="2946" y="0"/>
                  </a:moveTo>
                  <a:cubicBezTo>
                    <a:pt x="2775" y="0"/>
                    <a:pt x="2606" y="63"/>
                    <a:pt x="2477" y="192"/>
                  </a:cubicBezTo>
                  <a:cubicBezTo>
                    <a:pt x="1713" y="931"/>
                    <a:pt x="1" y="3092"/>
                    <a:pt x="2711" y="5405"/>
                  </a:cubicBezTo>
                  <a:cubicBezTo>
                    <a:pt x="6060" y="8280"/>
                    <a:pt x="10666" y="9487"/>
                    <a:pt x="13194" y="11856"/>
                  </a:cubicBezTo>
                  <a:cubicBezTo>
                    <a:pt x="15746" y="14226"/>
                    <a:pt x="17086" y="17941"/>
                    <a:pt x="21932" y="18573"/>
                  </a:cubicBezTo>
                  <a:cubicBezTo>
                    <a:pt x="24248" y="18873"/>
                    <a:pt x="26872" y="19375"/>
                    <a:pt x="29123" y="19375"/>
                  </a:cubicBezTo>
                  <a:cubicBezTo>
                    <a:pt x="31609" y="19375"/>
                    <a:pt x="33641" y="18763"/>
                    <a:pt x="34304" y="16595"/>
                  </a:cubicBezTo>
                  <a:lnTo>
                    <a:pt x="34304" y="16595"/>
                  </a:lnTo>
                  <a:cubicBezTo>
                    <a:pt x="34304" y="16595"/>
                    <a:pt x="32499" y="16916"/>
                    <a:pt x="30107" y="16916"/>
                  </a:cubicBezTo>
                  <a:cubicBezTo>
                    <a:pt x="26892" y="16916"/>
                    <a:pt x="22618" y="16336"/>
                    <a:pt x="20245" y="13619"/>
                  </a:cubicBezTo>
                  <a:cubicBezTo>
                    <a:pt x="16220" y="9013"/>
                    <a:pt x="8480" y="1746"/>
                    <a:pt x="3160" y="34"/>
                  </a:cubicBezTo>
                  <a:cubicBezTo>
                    <a:pt x="3090" y="11"/>
                    <a:pt x="3018" y="0"/>
                    <a:pt x="294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625384" y="2523542"/>
              <a:ext cx="956233" cy="579988"/>
            </a:xfrm>
            <a:custGeom>
              <a:rect b="b" l="l" r="r" t="t"/>
              <a:pathLst>
                <a:path extrusionOk="0" h="6370" w="10502">
                  <a:moveTo>
                    <a:pt x="25" y="0"/>
                  </a:moveTo>
                  <a:lnTo>
                    <a:pt x="0" y="25"/>
                  </a:lnTo>
                  <a:cubicBezTo>
                    <a:pt x="25" y="51"/>
                    <a:pt x="474" y="1997"/>
                    <a:pt x="1997" y="3709"/>
                  </a:cubicBezTo>
                  <a:cubicBezTo>
                    <a:pt x="2894" y="4739"/>
                    <a:pt x="3974" y="5472"/>
                    <a:pt x="5213" y="5895"/>
                  </a:cubicBezTo>
                  <a:cubicBezTo>
                    <a:pt x="6104" y="6211"/>
                    <a:pt x="7083" y="6369"/>
                    <a:pt x="8132" y="6369"/>
                  </a:cubicBezTo>
                  <a:cubicBezTo>
                    <a:pt x="8871" y="6369"/>
                    <a:pt x="9661" y="6293"/>
                    <a:pt x="10476" y="6136"/>
                  </a:cubicBezTo>
                  <a:cubicBezTo>
                    <a:pt x="10501" y="6136"/>
                    <a:pt x="10501" y="6104"/>
                    <a:pt x="10501" y="6104"/>
                  </a:cubicBezTo>
                  <a:cubicBezTo>
                    <a:pt x="10501" y="6079"/>
                    <a:pt x="10501" y="6079"/>
                    <a:pt x="10476" y="6079"/>
                  </a:cubicBezTo>
                  <a:cubicBezTo>
                    <a:pt x="9636" y="6243"/>
                    <a:pt x="8862" y="6317"/>
                    <a:pt x="8150" y="6317"/>
                  </a:cubicBezTo>
                  <a:cubicBezTo>
                    <a:pt x="5096" y="6317"/>
                    <a:pt x="3186" y="4965"/>
                    <a:pt x="2054" y="3684"/>
                  </a:cubicBezTo>
                  <a:cubicBezTo>
                    <a:pt x="524" y="1972"/>
                    <a:pt x="51" y="25"/>
                    <a:pt x="51" y="25"/>
                  </a:cubicBezTo>
                  <a:cubicBezTo>
                    <a:pt x="51" y="0"/>
                    <a:pt x="51" y="0"/>
                    <a:pt x="25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2190740" y="3170733"/>
              <a:ext cx="91" cy="9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2329411" y="3942210"/>
              <a:ext cx="285450" cy="55358"/>
            </a:xfrm>
            <a:custGeom>
              <a:rect b="b" l="l" r="r" t="t"/>
              <a:pathLst>
                <a:path extrusionOk="0" h="608" w="3135">
                  <a:moveTo>
                    <a:pt x="3109" y="1"/>
                  </a:moveTo>
                  <a:cubicBezTo>
                    <a:pt x="1896" y="532"/>
                    <a:pt x="241" y="557"/>
                    <a:pt x="58" y="557"/>
                  </a:cubicBezTo>
                  <a:lnTo>
                    <a:pt x="26" y="557"/>
                  </a:lnTo>
                  <a:cubicBezTo>
                    <a:pt x="1" y="557"/>
                    <a:pt x="1" y="557"/>
                    <a:pt x="1" y="582"/>
                  </a:cubicBezTo>
                  <a:cubicBezTo>
                    <a:pt x="1" y="582"/>
                    <a:pt x="1" y="607"/>
                    <a:pt x="26" y="607"/>
                  </a:cubicBezTo>
                  <a:lnTo>
                    <a:pt x="58" y="607"/>
                  </a:lnTo>
                  <a:cubicBezTo>
                    <a:pt x="241" y="607"/>
                    <a:pt x="1896" y="582"/>
                    <a:pt x="3109" y="58"/>
                  </a:cubicBezTo>
                  <a:cubicBezTo>
                    <a:pt x="3135" y="58"/>
                    <a:pt x="3135" y="32"/>
                    <a:pt x="3135" y="32"/>
                  </a:cubicBezTo>
                  <a:cubicBezTo>
                    <a:pt x="3135" y="1"/>
                    <a:pt x="3109" y="1"/>
                    <a:pt x="3109" y="1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2144759" y="3762748"/>
              <a:ext cx="285450" cy="55358"/>
            </a:xfrm>
            <a:custGeom>
              <a:rect b="b" l="l" r="r" t="t"/>
              <a:pathLst>
                <a:path extrusionOk="0" h="608" w="3135">
                  <a:moveTo>
                    <a:pt x="3109" y="0"/>
                  </a:moveTo>
                  <a:cubicBezTo>
                    <a:pt x="1896" y="525"/>
                    <a:pt x="241" y="550"/>
                    <a:pt x="32" y="550"/>
                  </a:cubicBezTo>
                  <a:cubicBezTo>
                    <a:pt x="0" y="550"/>
                    <a:pt x="0" y="550"/>
                    <a:pt x="0" y="582"/>
                  </a:cubicBezTo>
                  <a:cubicBezTo>
                    <a:pt x="0" y="582"/>
                    <a:pt x="0" y="607"/>
                    <a:pt x="32" y="607"/>
                  </a:cubicBezTo>
                  <a:cubicBezTo>
                    <a:pt x="241" y="607"/>
                    <a:pt x="1896" y="582"/>
                    <a:pt x="3109" y="51"/>
                  </a:cubicBezTo>
                  <a:cubicBezTo>
                    <a:pt x="3134" y="51"/>
                    <a:pt x="3134" y="26"/>
                    <a:pt x="3134" y="26"/>
                  </a:cubicBezTo>
                  <a:cubicBezTo>
                    <a:pt x="3134" y="0"/>
                    <a:pt x="3109" y="0"/>
                    <a:pt x="3109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1975039" y="3575729"/>
              <a:ext cx="284903" cy="55358"/>
            </a:xfrm>
            <a:custGeom>
              <a:rect b="b" l="l" r="r" t="t"/>
              <a:pathLst>
                <a:path extrusionOk="0" h="608" w="3129">
                  <a:moveTo>
                    <a:pt x="3103" y="1"/>
                  </a:moveTo>
                  <a:cubicBezTo>
                    <a:pt x="1896" y="525"/>
                    <a:pt x="234" y="551"/>
                    <a:pt x="51" y="551"/>
                  </a:cubicBezTo>
                  <a:lnTo>
                    <a:pt x="26" y="551"/>
                  </a:lnTo>
                  <a:cubicBezTo>
                    <a:pt x="0" y="551"/>
                    <a:pt x="0" y="551"/>
                    <a:pt x="0" y="582"/>
                  </a:cubicBezTo>
                  <a:cubicBezTo>
                    <a:pt x="0" y="582"/>
                    <a:pt x="0" y="607"/>
                    <a:pt x="26" y="607"/>
                  </a:cubicBezTo>
                  <a:lnTo>
                    <a:pt x="51" y="607"/>
                  </a:lnTo>
                  <a:cubicBezTo>
                    <a:pt x="234" y="607"/>
                    <a:pt x="1921" y="582"/>
                    <a:pt x="3128" y="51"/>
                  </a:cubicBezTo>
                  <a:lnTo>
                    <a:pt x="3128" y="26"/>
                  </a:lnTo>
                  <a:cubicBezTo>
                    <a:pt x="3128" y="1"/>
                    <a:pt x="3103" y="1"/>
                    <a:pt x="3103" y="1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1799583" y="3345643"/>
              <a:ext cx="285450" cy="52991"/>
            </a:xfrm>
            <a:custGeom>
              <a:rect b="b" l="l" r="r" t="t"/>
              <a:pathLst>
                <a:path extrusionOk="0" h="582" w="3135">
                  <a:moveTo>
                    <a:pt x="3109" y="0"/>
                  </a:moveTo>
                  <a:cubicBezTo>
                    <a:pt x="1896" y="525"/>
                    <a:pt x="240" y="525"/>
                    <a:pt x="32" y="525"/>
                  </a:cubicBezTo>
                  <a:cubicBezTo>
                    <a:pt x="0" y="525"/>
                    <a:pt x="0" y="550"/>
                    <a:pt x="0" y="550"/>
                  </a:cubicBezTo>
                  <a:cubicBezTo>
                    <a:pt x="0" y="582"/>
                    <a:pt x="0" y="582"/>
                    <a:pt x="32" y="582"/>
                  </a:cubicBezTo>
                  <a:cubicBezTo>
                    <a:pt x="240" y="582"/>
                    <a:pt x="1896" y="582"/>
                    <a:pt x="3109" y="51"/>
                  </a:cubicBezTo>
                  <a:cubicBezTo>
                    <a:pt x="3134" y="26"/>
                    <a:pt x="3134" y="26"/>
                    <a:pt x="3134" y="0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1675298" y="3144237"/>
              <a:ext cx="285450" cy="55358"/>
            </a:xfrm>
            <a:custGeom>
              <a:rect b="b" l="l" r="r" t="t"/>
              <a:pathLst>
                <a:path extrusionOk="0" h="608" w="3135">
                  <a:moveTo>
                    <a:pt x="3078" y="1"/>
                  </a:moveTo>
                  <a:cubicBezTo>
                    <a:pt x="1896" y="525"/>
                    <a:pt x="209" y="551"/>
                    <a:pt x="26" y="551"/>
                  </a:cubicBezTo>
                  <a:cubicBezTo>
                    <a:pt x="0" y="551"/>
                    <a:pt x="0" y="551"/>
                    <a:pt x="0" y="582"/>
                  </a:cubicBezTo>
                  <a:cubicBezTo>
                    <a:pt x="0" y="582"/>
                    <a:pt x="0" y="608"/>
                    <a:pt x="26" y="608"/>
                  </a:cubicBezTo>
                  <a:cubicBezTo>
                    <a:pt x="209" y="608"/>
                    <a:pt x="1896" y="582"/>
                    <a:pt x="3103" y="51"/>
                  </a:cubicBezTo>
                  <a:cubicBezTo>
                    <a:pt x="3134" y="51"/>
                    <a:pt x="3134" y="26"/>
                    <a:pt x="3134" y="26"/>
                  </a:cubicBezTo>
                  <a:cubicBezTo>
                    <a:pt x="3134" y="1"/>
                    <a:pt x="3103" y="1"/>
                    <a:pt x="3078" y="1"/>
                  </a:cubicBezTo>
                  <a:close/>
                </a:path>
              </a:pathLst>
            </a:custGeom>
            <a:solidFill>
              <a:srgbClr val="23007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70" name="Google Shape;770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164" y="1628208"/>
            <a:ext cx="1280700" cy="1280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1" name="Google Shape;771;p41"/>
          <p:cNvSpPr txBox="1"/>
          <p:nvPr>
            <p:ph idx="4" type="subTitle"/>
          </p:nvPr>
        </p:nvSpPr>
        <p:spPr>
          <a:xfrm>
            <a:off x="1131925" y="2930850"/>
            <a:ext cx="2461200" cy="4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Bernardino</a:t>
            </a:r>
            <a:endParaRPr sz="2100"/>
          </a:p>
        </p:txBody>
      </p:sp>
      <p:sp>
        <p:nvSpPr>
          <p:cNvPr id="772" name="Google Shape;772;p41"/>
          <p:cNvSpPr txBox="1"/>
          <p:nvPr>
            <p:ph idx="2" type="subTitle"/>
          </p:nvPr>
        </p:nvSpPr>
        <p:spPr>
          <a:xfrm>
            <a:off x="1458512" y="3095633"/>
            <a:ext cx="18081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Stanford Employee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 yrs old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 Jose, CA</a:t>
            </a:r>
            <a:endParaRPr/>
          </a:p>
        </p:txBody>
      </p:sp>
      <p:pic>
        <p:nvPicPr>
          <p:cNvPr id="773" name="Google Shape;773;p41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827" y="1610300"/>
            <a:ext cx="1280700" cy="1280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4" name="Google Shape;774;p41"/>
          <p:cNvSpPr txBox="1"/>
          <p:nvPr>
            <p:ph idx="3" type="subTitle"/>
          </p:nvPr>
        </p:nvSpPr>
        <p:spPr>
          <a:xfrm>
            <a:off x="3775113" y="2953071"/>
            <a:ext cx="1808100" cy="4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Sean</a:t>
            </a:r>
            <a:endParaRPr sz="2100"/>
          </a:p>
        </p:txBody>
      </p:sp>
      <p:sp>
        <p:nvSpPr>
          <p:cNvPr id="775" name="Google Shape;775;p41"/>
          <p:cNvSpPr txBox="1"/>
          <p:nvPr>
            <p:ph idx="1" type="subTitle"/>
          </p:nvPr>
        </p:nvSpPr>
        <p:spPr>
          <a:xfrm>
            <a:off x="3775120" y="3117850"/>
            <a:ext cx="18081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Banker/DCI Fellow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 yrs old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Palo Alto, CA</a:t>
            </a:r>
            <a:endParaRPr/>
          </a:p>
        </p:txBody>
      </p:sp>
      <p:pic>
        <p:nvPicPr>
          <p:cNvPr id="776" name="Google Shape;776;p41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0" l="12502" r="12495" t="0"/>
          <a:stretch/>
        </p:blipFill>
        <p:spPr>
          <a:xfrm>
            <a:off x="6268177" y="1612995"/>
            <a:ext cx="1280700" cy="12807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7" name="Google Shape;777;p41"/>
          <p:cNvSpPr txBox="1"/>
          <p:nvPr>
            <p:ph idx="3" type="subTitle"/>
          </p:nvPr>
        </p:nvSpPr>
        <p:spPr>
          <a:xfrm>
            <a:off x="6004476" y="2955325"/>
            <a:ext cx="2007600" cy="4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Bettina &amp; Achim</a:t>
            </a:r>
            <a:endParaRPr sz="1900"/>
          </a:p>
        </p:txBody>
      </p:sp>
      <p:sp>
        <p:nvSpPr>
          <p:cNvPr id="778" name="Google Shape;778;p41"/>
          <p:cNvSpPr txBox="1"/>
          <p:nvPr>
            <p:ph idx="1" type="subTitle"/>
          </p:nvPr>
        </p:nvSpPr>
        <p:spPr>
          <a:xfrm>
            <a:off x="6004470" y="3120095"/>
            <a:ext cx="18081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Nurse &amp; Consultant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64 (B), 65 (A) yrs old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Germany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9" name="Google Shape;779;p41"/>
          <p:cNvGrpSpPr/>
          <p:nvPr/>
        </p:nvGrpSpPr>
        <p:grpSpPr>
          <a:xfrm>
            <a:off x="7791446" y="70750"/>
            <a:ext cx="1097803" cy="2036245"/>
            <a:chOff x="5566996" y="1098750"/>
            <a:chExt cx="1097803" cy="2036245"/>
          </a:xfrm>
        </p:grpSpPr>
        <p:sp>
          <p:nvSpPr>
            <p:cNvPr id="780" name="Google Shape;780;p41"/>
            <p:cNvSpPr/>
            <p:nvPr/>
          </p:nvSpPr>
          <p:spPr>
            <a:xfrm>
              <a:off x="5566996" y="1300816"/>
              <a:ext cx="253429" cy="407403"/>
            </a:xfrm>
            <a:custGeom>
              <a:rect b="b" l="l" r="r" t="t"/>
              <a:pathLst>
                <a:path extrusionOk="0" h="9692" w="6029">
                  <a:moveTo>
                    <a:pt x="3369" y="1"/>
                  </a:moveTo>
                  <a:lnTo>
                    <a:pt x="3027" y="841"/>
                  </a:lnTo>
                  <a:cubicBezTo>
                    <a:pt x="2945" y="1056"/>
                    <a:pt x="2895" y="1290"/>
                    <a:pt x="2920" y="1530"/>
                  </a:cubicBezTo>
                  <a:cubicBezTo>
                    <a:pt x="2945" y="1846"/>
                    <a:pt x="2869" y="2396"/>
                    <a:pt x="2421" y="3027"/>
                  </a:cubicBezTo>
                  <a:cubicBezTo>
                    <a:pt x="2080" y="3501"/>
                    <a:pt x="1789" y="4026"/>
                    <a:pt x="1549" y="4582"/>
                  </a:cubicBezTo>
                  <a:cubicBezTo>
                    <a:pt x="1106" y="5763"/>
                    <a:pt x="342" y="7691"/>
                    <a:pt x="77" y="8373"/>
                  </a:cubicBezTo>
                  <a:cubicBezTo>
                    <a:pt x="1" y="8556"/>
                    <a:pt x="51" y="8739"/>
                    <a:pt x="209" y="8847"/>
                  </a:cubicBezTo>
                  <a:cubicBezTo>
                    <a:pt x="841" y="9346"/>
                    <a:pt x="1549" y="9637"/>
                    <a:pt x="2313" y="9687"/>
                  </a:cubicBezTo>
                  <a:cubicBezTo>
                    <a:pt x="2332" y="9690"/>
                    <a:pt x="2351" y="9691"/>
                    <a:pt x="2369" y="9691"/>
                  </a:cubicBezTo>
                  <a:cubicBezTo>
                    <a:pt x="2534" y="9691"/>
                    <a:pt x="2691" y="9593"/>
                    <a:pt x="2737" y="9428"/>
                  </a:cubicBezTo>
                  <a:lnTo>
                    <a:pt x="4234" y="5637"/>
                  </a:lnTo>
                  <a:cubicBezTo>
                    <a:pt x="4449" y="5081"/>
                    <a:pt x="4582" y="4474"/>
                    <a:pt x="4658" y="3899"/>
                  </a:cubicBezTo>
                  <a:cubicBezTo>
                    <a:pt x="4765" y="3135"/>
                    <a:pt x="5081" y="2686"/>
                    <a:pt x="5315" y="2478"/>
                  </a:cubicBezTo>
                  <a:cubicBezTo>
                    <a:pt x="5473" y="2288"/>
                    <a:pt x="5605" y="2105"/>
                    <a:pt x="5713" y="1871"/>
                  </a:cubicBezTo>
                  <a:lnTo>
                    <a:pt x="6029" y="1056"/>
                  </a:lnTo>
                  <a:lnTo>
                    <a:pt x="4708" y="525"/>
                  </a:lnTo>
                  <a:lnTo>
                    <a:pt x="4658" y="525"/>
                  </a:lnTo>
                  <a:lnTo>
                    <a:pt x="3369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5706429" y="1298672"/>
              <a:ext cx="116143" cy="48592"/>
            </a:xfrm>
            <a:custGeom>
              <a:rect b="b" l="l" r="r" t="t"/>
              <a:pathLst>
                <a:path extrusionOk="0" h="1156" w="2763">
                  <a:moveTo>
                    <a:pt x="194" y="0"/>
                  </a:moveTo>
                  <a:cubicBezTo>
                    <a:pt x="109" y="0"/>
                    <a:pt x="58" y="17"/>
                    <a:pt x="52" y="52"/>
                  </a:cubicBezTo>
                  <a:cubicBezTo>
                    <a:pt x="1" y="184"/>
                    <a:pt x="551" y="526"/>
                    <a:pt x="1290" y="816"/>
                  </a:cubicBezTo>
                  <a:cubicBezTo>
                    <a:pt x="1831" y="1031"/>
                    <a:pt x="2317" y="1156"/>
                    <a:pt x="2557" y="1156"/>
                  </a:cubicBezTo>
                  <a:cubicBezTo>
                    <a:pt x="2642" y="1156"/>
                    <a:pt x="2697" y="1140"/>
                    <a:pt x="2712" y="1107"/>
                  </a:cubicBezTo>
                  <a:cubicBezTo>
                    <a:pt x="2762" y="974"/>
                    <a:pt x="2213" y="633"/>
                    <a:pt x="1473" y="342"/>
                  </a:cubicBezTo>
                  <a:cubicBezTo>
                    <a:pt x="929" y="129"/>
                    <a:pt x="430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5694239" y="1320741"/>
              <a:ext cx="118497" cy="58765"/>
            </a:xfrm>
            <a:custGeom>
              <a:rect b="b" l="l" r="r" t="t"/>
              <a:pathLst>
                <a:path extrusionOk="0" h="1398" w="2819">
                  <a:moveTo>
                    <a:pt x="158" y="1"/>
                  </a:moveTo>
                  <a:lnTo>
                    <a:pt x="0" y="367"/>
                  </a:lnTo>
                  <a:cubicBezTo>
                    <a:pt x="1397" y="1372"/>
                    <a:pt x="2686" y="1397"/>
                    <a:pt x="2686" y="1397"/>
                  </a:cubicBezTo>
                  <a:lnTo>
                    <a:pt x="2818" y="1056"/>
                  </a:lnTo>
                  <a:cubicBezTo>
                    <a:pt x="1239" y="898"/>
                    <a:pt x="158" y="1"/>
                    <a:pt x="15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5589065" y="1590862"/>
              <a:ext cx="117404" cy="59816"/>
            </a:xfrm>
            <a:custGeom>
              <a:rect b="b" l="l" r="r" t="t"/>
              <a:pathLst>
                <a:path extrusionOk="0" h="1423" w="2793">
                  <a:moveTo>
                    <a:pt x="133" y="1"/>
                  </a:moveTo>
                  <a:lnTo>
                    <a:pt x="0" y="367"/>
                  </a:lnTo>
                  <a:cubicBezTo>
                    <a:pt x="1371" y="1366"/>
                    <a:pt x="2660" y="1422"/>
                    <a:pt x="2660" y="1422"/>
                  </a:cubicBezTo>
                  <a:lnTo>
                    <a:pt x="2793" y="1050"/>
                  </a:lnTo>
                  <a:cubicBezTo>
                    <a:pt x="1239" y="892"/>
                    <a:pt x="133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5578976" y="1616083"/>
              <a:ext cx="118497" cy="58765"/>
            </a:xfrm>
            <a:custGeom>
              <a:rect b="b" l="l" r="r" t="t"/>
              <a:pathLst>
                <a:path extrusionOk="0" h="1398" w="2819">
                  <a:moveTo>
                    <a:pt x="133" y="1"/>
                  </a:moveTo>
                  <a:lnTo>
                    <a:pt x="0" y="348"/>
                  </a:lnTo>
                  <a:cubicBezTo>
                    <a:pt x="1396" y="1347"/>
                    <a:pt x="2660" y="1397"/>
                    <a:pt x="2660" y="1397"/>
                  </a:cubicBezTo>
                  <a:lnTo>
                    <a:pt x="2818" y="1056"/>
                  </a:lnTo>
                  <a:cubicBezTo>
                    <a:pt x="1239" y="898"/>
                    <a:pt x="133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6337262" y="2752897"/>
              <a:ext cx="327537" cy="382098"/>
            </a:xfrm>
            <a:custGeom>
              <a:rect b="b" l="l" r="r" t="t"/>
              <a:pathLst>
                <a:path extrusionOk="0" h="9090" w="7792">
                  <a:moveTo>
                    <a:pt x="2288" y="1"/>
                  </a:moveTo>
                  <a:lnTo>
                    <a:pt x="1157" y="841"/>
                  </a:lnTo>
                  <a:lnTo>
                    <a:pt x="1132" y="866"/>
                  </a:lnTo>
                  <a:lnTo>
                    <a:pt x="1" y="1707"/>
                  </a:lnTo>
                  <a:lnTo>
                    <a:pt x="525" y="2421"/>
                  </a:lnTo>
                  <a:cubicBezTo>
                    <a:pt x="683" y="2604"/>
                    <a:pt x="841" y="2762"/>
                    <a:pt x="1050" y="2894"/>
                  </a:cubicBezTo>
                  <a:cubicBezTo>
                    <a:pt x="1340" y="3052"/>
                    <a:pt x="1764" y="3394"/>
                    <a:pt x="2079" y="4108"/>
                  </a:cubicBezTo>
                  <a:cubicBezTo>
                    <a:pt x="2288" y="4657"/>
                    <a:pt x="2579" y="5182"/>
                    <a:pt x="2945" y="5656"/>
                  </a:cubicBezTo>
                  <a:cubicBezTo>
                    <a:pt x="3710" y="6686"/>
                    <a:pt x="4923" y="8316"/>
                    <a:pt x="5371" y="8922"/>
                  </a:cubicBezTo>
                  <a:cubicBezTo>
                    <a:pt x="5459" y="9032"/>
                    <a:pt x="5577" y="9090"/>
                    <a:pt x="5694" y="9090"/>
                  </a:cubicBezTo>
                  <a:cubicBezTo>
                    <a:pt x="5745" y="9090"/>
                    <a:pt x="5797" y="9078"/>
                    <a:pt x="5845" y="9055"/>
                  </a:cubicBezTo>
                  <a:cubicBezTo>
                    <a:pt x="6578" y="8764"/>
                    <a:pt x="7210" y="8341"/>
                    <a:pt x="7684" y="7709"/>
                  </a:cubicBezTo>
                  <a:cubicBezTo>
                    <a:pt x="7791" y="7551"/>
                    <a:pt x="7791" y="7368"/>
                    <a:pt x="7684" y="7210"/>
                  </a:cubicBezTo>
                  <a:lnTo>
                    <a:pt x="5239" y="3950"/>
                  </a:lnTo>
                  <a:cubicBezTo>
                    <a:pt x="4866" y="3444"/>
                    <a:pt x="4449" y="3027"/>
                    <a:pt x="4000" y="2654"/>
                  </a:cubicBezTo>
                  <a:cubicBezTo>
                    <a:pt x="3394" y="2180"/>
                    <a:pt x="3185" y="1656"/>
                    <a:pt x="3128" y="1340"/>
                  </a:cubicBezTo>
                  <a:cubicBezTo>
                    <a:pt x="3078" y="1132"/>
                    <a:pt x="2970" y="891"/>
                    <a:pt x="2844" y="708"/>
                  </a:cubicBezTo>
                  <a:lnTo>
                    <a:pt x="228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6333815" y="2751972"/>
              <a:ext cx="103112" cy="73603"/>
            </a:xfrm>
            <a:custGeom>
              <a:rect b="b" l="l" r="r" t="t"/>
              <a:pathLst>
                <a:path extrusionOk="0" h="1751" w="2453">
                  <a:moveTo>
                    <a:pt x="2310" y="0"/>
                  </a:moveTo>
                  <a:cubicBezTo>
                    <a:pt x="2130" y="0"/>
                    <a:pt x="1624" y="272"/>
                    <a:pt x="1081" y="680"/>
                  </a:cubicBezTo>
                  <a:cubicBezTo>
                    <a:pt x="449" y="1154"/>
                    <a:pt x="1" y="1628"/>
                    <a:pt x="83" y="1729"/>
                  </a:cubicBezTo>
                  <a:cubicBezTo>
                    <a:pt x="93" y="1744"/>
                    <a:pt x="114" y="1751"/>
                    <a:pt x="143" y="1751"/>
                  </a:cubicBezTo>
                  <a:cubicBezTo>
                    <a:pt x="322" y="1751"/>
                    <a:pt x="828" y="1479"/>
                    <a:pt x="1372" y="1071"/>
                  </a:cubicBezTo>
                  <a:cubicBezTo>
                    <a:pt x="2003" y="598"/>
                    <a:pt x="2452" y="124"/>
                    <a:pt x="2370" y="23"/>
                  </a:cubicBezTo>
                  <a:cubicBezTo>
                    <a:pt x="2359" y="8"/>
                    <a:pt x="2339" y="0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6349200" y="2769375"/>
              <a:ext cx="107652" cy="85289"/>
            </a:xfrm>
            <a:custGeom>
              <a:rect b="b" l="l" r="r" t="t"/>
              <a:pathLst>
                <a:path extrusionOk="0" h="2029" w="2561">
                  <a:moveTo>
                    <a:pt x="2320" y="0"/>
                  </a:moveTo>
                  <a:cubicBezTo>
                    <a:pt x="1347" y="1264"/>
                    <a:pt x="1" y="1738"/>
                    <a:pt x="1" y="1738"/>
                  </a:cubicBezTo>
                  <a:lnTo>
                    <a:pt x="241" y="2029"/>
                  </a:lnTo>
                  <a:cubicBezTo>
                    <a:pt x="1821" y="1371"/>
                    <a:pt x="2560" y="316"/>
                    <a:pt x="2560" y="316"/>
                  </a:cubicBezTo>
                  <a:lnTo>
                    <a:pt x="232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6523187" y="3002841"/>
              <a:ext cx="106307" cy="85289"/>
            </a:xfrm>
            <a:custGeom>
              <a:rect b="b" l="l" r="r" t="t"/>
              <a:pathLst>
                <a:path extrusionOk="0" h="2029" w="2529">
                  <a:moveTo>
                    <a:pt x="2313" y="0"/>
                  </a:moveTo>
                  <a:cubicBezTo>
                    <a:pt x="1340" y="1239"/>
                    <a:pt x="1" y="1713"/>
                    <a:pt x="1" y="1713"/>
                  </a:cubicBezTo>
                  <a:lnTo>
                    <a:pt x="234" y="2029"/>
                  </a:lnTo>
                  <a:cubicBezTo>
                    <a:pt x="1814" y="1372"/>
                    <a:pt x="2528" y="291"/>
                    <a:pt x="2528" y="291"/>
                  </a:cubicBezTo>
                  <a:lnTo>
                    <a:pt x="231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6539665" y="3023817"/>
              <a:ext cx="106264" cy="85289"/>
            </a:xfrm>
            <a:custGeom>
              <a:rect b="b" l="l" r="r" t="t"/>
              <a:pathLst>
                <a:path extrusionOk="0" h="2029" w="2528">
                  <a:moveTo>
                    <a:pt x="2294" y="1"/>
                  </a:moveTo>
                  <a:cubicBezTo>
                    <a:pt x="1315" y="1264"/>
                    <a:pt x="0" y="1713"/>
                    <a:pt x="0" y="1713"/>
                  </a:cubicBezTo>
                  <a:lnTo>
                    <a:pt x="241" y="2029"/>
                  </a:lnTo>
                  <a:cubicBezTo>
                    <a:pt x="1820" y="1372"/>
                    <a:pt x="2528" y="316"/>
                    <a:pt x="2528" y="316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5749474" y="1098750"/>
              <a:ext cx="861129" cy="1699307"/>
            </a:xfrm>
            <a:custGeom>
              <a:rect b="b" l="l" r="r" t="t"/>
              <a:pathLst>
                <a:path extrusionOk="0" h="40426" w="20486">
                  <a:moveTo>
                    <a:pt x="11823" y="3677"/>
                  </a:moveTo>
                  <a:cubicBezTo>
                    <a:pt x="12189" y="3677"/>
                    <a:pt x="12587" y="3702"/>
                    <a:pt x="12928" y="3753"/>
                  </a:cubicBezTo>
                  <a:lnTo>
                    <a:pt x="13061" y="3753"/>
                  </a:lnTo>
                  <a:cubicBezTo>
                    <a:pt x="13086" y="3860"/>
                    <a:pt x="13086" y="3993"/>
                    <a:pt x="13112" y="4094"/>
                  </a:cubicBezTo>
                  <a:cubicBezTo>
                    <a:pt x="13162" y="5358"/>
                    <a:pt x="12530" y="6621"/>
                    <a:pt x="11481" y="7335"/>
                  </a:cubicBezTo>
                  <a:cubicBezTo>
                    <a:pt x="11066" y="7615"/>
                    <a:pt x="10513" y="7787"/>
                    <a:pt x="9983" y="7787"/>
                  </a:cubicBezTo>
                  <a:cubicBezTo>
                    <a:pt x="9474" y="7787"/>
                    <a:pt x="8986" y="7628"/>
                    <a:pt x="8663" y="7253"/>
                  </a:cubicBezTo>
                  <a:cubicBezTo>
                    <a:pt x="8297" y="6836"/>
                    <a:pt x="8265" y="6337"/>
                    <a:pt x="8322" y="5989"/>
                  </a:cubicBezTo>
                  <a:cubicBezTo>
                    <a:pt x="8398" y="5332"/>
                    <a:pt x="8796" y="4675"/>
                    <a:pt x="9346" y="4309"/>
                  </a:cubicBezTo>
                  <a:cubicBezTo>
                    <a:pt x="10085" y="3809"/>
                    <a:pt x="10982" y="3677"/>
                    <a:pt x="11823" y="3677"/>
                  </a:cubicBezTo>
                  <a:close/>
                  <a:moveTo>
                    <a:pt x="8376" y="0"/>
                  </a:moveTo>
                  <a:cubicBezTo>
                    <a:pt x="5119" y="0"/>
                    <a:pt x="1345" y="1696"/>
                    <a:pt x="51" y="5124"/>
                  </a:cubicBezTo>
                  <a:cubicBezTo>
                    <a:pt x="1" y="5282"/>
                    <a:pt x="83" y="5414"/>
                    <a:pt x="209" y="5465"/>
                  </a:cubicBezTo>
                  <a:cubicBezTo>
                    <a:pt x="242" y="5477"/>
                    <a:pt x="277" y="5484"/>
                    <a:pt x="311" y="5484"/>
                  </a:cubicBezTo>
                  <a:cubicBezTo>
                    <a:pt x="414" y="5484"/>
                    <a:pt x="514" y="5426"/>
                    <a:pt x="557" y="5307"/>
                  </a:cubicBezTo>
                  <a:cubicBezTo>
                    <a:pt x="1747" y="2112"/>
                    <a:pt x="5290" y="525"/>
                    <a:pt x="8364" y="525"/>
                  </a:cubicBezTo>
                  <a:cubicBezTo>
                    <a:pt x="8554" y="525"/>
                    <a:pt x="8743" y="531"/>
                    <a:pt x="8929" y="543"/>
                  </a:cubicBezTo>
                  <a:cubicBezTo>
                    <a:pt x="9845" y="593"/>
                    <a:pt x="10559" y="777"/>
                    <a:pt x="11140" y="1067"/>
                  </a:cubicBezTo>
                  <a:cubicBezTo>
                    <a:pt x="12006" y="1516"/>
                    <a:pt x="12638" y="2306"/>
                    <a:pt x="12928" y="3228"/>
                  </a:cubicBezTo>
                  <a:cubicBezTo>
                    <a:pt x="12564" y="3187"/>
                    <a:pt x="12170" y="3157"/>
                    <a:pt x="11765" y="3157"/>
                  </a:cubicBezTo>
                  <a:cubicBezTo>
                    <a:pt x="10850" y="3157"/>
                    <a:pt x="9878" y="3313"/>
                    <a:pt x="9055" y="3860"/>
                  </a:cubicBezTo>
                  <a:cubicBezTo>
                    <a:pt x="8373" y="4334"/>
                    <a:pt x="7899" y="5124"/>
                    <a:pt x="7791" y="5914"/>
                  </a:cubicBezTo>
                  <a:cubicBezTo>
                    <a:pt x="7716" y="6571"/>
                    <a:pt x="7874" y="7177"/>
                    <a:pt x="8265" y="7601"/>
                  </a:cubicBezTo>
                  <a:cubicBezTo>
                    <a:pt x="8705" y="8103"/>
                    <a:pt x="9330" y="8319"/>
                    <a:pt x="9977" y="8319"/>
                  </a:cubicBezTo>
                  <a:cubicBezTo>
                    <a:pt x="10615" y="8319"/>
                    <a:pt x="11274" y="8110"/>
                    <a:pt x="11797" y="7759"/>
                  </a:cubicBezTo>
                  <a:cubicBezTo>
                    <a:pt x="12979" y="6969"/>
                    <a:pt x="13718" y="5515"/>
                    <a:pt x="13636" y="4069"/>
                  </a:cubicBezTo>
                  <a:cubicBezTo>
                    <a:pt x="13611" y="3993"/>
                    <a:pt x="13611" y="3911"/>
                    <a:pt x="13611" y="3835"/>
                  </a:cubicBezTo>
                  <a:lnTo>
                    <a:pt x="13611" y="3835"/>
                  </a:lnTo>
                  <a:cubicBezTo>
                    <a:pt x="15348" y="4094"/>
                    <a:pt x="17402" y="4783"/>
                    <a:pt x="18432" y="6438"/>
                  </a:cubicBezTo>
                  <a:cubicBezTo>
                    <a:pt x="18798" y="6994"/>
                    <a:pt x="19039" y="7702"/>
                    <a:pt x="19222" y="8675"/>
                  </a:cubicBezTo>
                  <a:cubicBezTo>
                    <a:pt x="19929" y="12624"/>
                    <a:pt x="18849" y="16838"/>
                    <a:pt x="16322" y="19972"/>
                  </a:cubicBezTo>
                  <a:cubicBezTo>
                    <a:pt x="15664" y="20788"/>
                    <a:pt x="14875" y="21552"/>
                    <a:pt x="14142" y="22291"/>
                  </a:cubicBezTo>
                  <a:cubicBezTo>
                    <a:pt x="12587" y="23814"/>
                    <a:pt x="10982" y="25419"/>
                    <a:pt x="10268" y="27529"/>
                  </a:cubicBezTo>
                  <a:cubicBezTo>
                    <a:pt x="9561" y="29583"/>
                    <a:pt x="9794" y="32085"/>
                    <a:pt x="10925" y="34530"/>
                  </a:cubicBezTo>
                  <a:cubicBezTo>
                    <a:pt x="11930" y="36691"/>
                    <a:pt x="13428" y="38530"/>
                    <a:pt x="14900" y="40350"/>
                  </a:cubicBezTo>
                  <a:cubicBezTo>
                    <a:pt x="14957" y="40400"/>
                    <a:pt x="15033" y="40426"/>
                    <a:pt x="15115" y="40426"/>
                  </a:cubicBezTo>
                  <a:cubicBezTo>
                    <a:pt x="15165" y="40426"/>
                    <a:pt x="15216" y="40426"/>
                    <a:pt x="15273" y="40375"/>
                  </a:cubicBezTo>
                  <a:cubicBezTo>
                    <a:pt x="15374" y="40299"/>
                    <a:pt x="15405" y="40110"/>
                    <a:pt x="15298" y="40009"/>
                  </a:cubicBezTo>
                  <a:cubicBezTo>
                    <a:pt x="13851" y="38246"/>
                    <a:pt x="12372" y="36401"/>
                    <a:pt x="11399" y="34297"/>
                  </a:cubicBezTo>
                  <a:cubicBezTo>
                    <a:pt x="10319" y="31978"/>
                    <a:pt x="10110" y="29634"/>
                    <a:pt x="10767" y="27687"/>
                  </a:cubicBezTo>
                  <a:cubicBezTo>
                    <a:pt x="11425" y="25710"/>
                    <a:pt x="12928" y="24237"/>
                    <a:pt x="14508" y="22658"/>
                  </a:cubicBezTo>
                  <a:cubicBezTo>
                    <a:pt x="15273" y="21919"/>
                    <a:pt x="16037" y="21129"/>
                    <a:pt x="16720" y="20314"/>
                  </a:cubicBezTo>
                  <a:cubicBezTo>
                    <a:pt x="19354" y="17079"/>
                    <a:pt x="20485" y="12681"/>
                    <a:pt x="19721" y="8574"/>
                  </a:cubicBezTo>
                  <a:cubicBezTo>
                    <a:pt x="19614" y="7942"/>
                    <a:pt x="19405" y="6969"/>
                    <a:pt x="18881" y="6147"/>
                  </a:cubicBezTo>
                  <a:cubicBezTo>
                    <a:pt x="17933" y="4625"/>
                    <a:pt x="16088" y="3651"/>
                    <a:pt x="13510" y="3279"/>
                  </a:cubicBezTo>
                  <a:cubicBezTo>
                    <a:pt x="13219" y="2148"/>
                    <a:pt x="12429" y="1149"/>
                    <a:pt x="11399" y="619"/>
                  </a:cubicBezTo>
                  <a:cubicBezTo>
                    <a:pt x="10742" y="277"/>
                    <a:pt x="9952" y="69"/>
                    <a:pt x="8954" y="18"/>
                  </a:cubicBezTo>
                  <a:cubicBezTo>
                    <a:pt x="8764" y="6"/>
                    <a:pt x="8571" y="0"/>
                    <a:pt x="837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hysical Fitness and Active Lifestyles - Health - 4th Grade by Slidesgo">
  <a:themeElements>
    <a:clrScheme name="Simple Light">
      <a:dk1>
        <a:srgbClr val="222221"/>
      </a:dk1>
      <a:lt1>
        <a:srgbClr val="FAFAFA"/>
      </a:lt1>
      <a:dk2>
        <a:srgbClr val="B8A1EC"/>
      </a:dk2>
      <a:lt2>
        <a:srgbClr val="4E16D1"/>
      </a:lt2>
      <a:accent1>
        <a:srgbClr val="230073"/>
      </a:accent1>
      <a:accent2>
        <a:srgbClr val="EE9D2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