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29.xml"/>
  <Override ContentType="application/vnd.openxmlformats-officedocument.presentationml.slideLayout+xml" PartName="/ppt/slideLayouts/slideLayout96.xml"/>
  <Override ContentType="application/vnd.openxmlformats-officedocument.presentationml.slideLayout+xml" PartName="/ppt/slideLayouts/slideLayout20.xml"/>
  <Override ContentType="application/vnd.openxmlformats-officedocument.presentationml.slideLayout+xml" PartName="/ppt/slideLayouts/slideLayout55.xml"/>
  <Override ContentType="application/vnd.openxmlformats-officedocument.presentationml.slideLayout+xml" PartName="/ppt/slideLayouts/slideLayout98.xml"/>
  <Override ContentType="application/vnd.openxmlformats-officedocument.presentationml.slideLayout+xml" PartName="/ppt/slideLayouts/slideLayout61.xml"/>
  <Override ContentType="application/vnd.openxmlformats-officedocument.presentationml.slideLayout+xml" PartName="/ppt/slideLayouts/slideLayout12.xml"/>
  <Override ContentType="application/vnd.openxmlformats-officedocument.presentationml.slideLayout+xml" PartName="/ppt/slideLayouts/slideLayout102.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78.xml"/>
  <Override ContentType="application/vnd.openxmlformats-officedocument.presentationml.slideLayout+xml" PartName="/ppt/slideLayouts/slideLayout65.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9.xml"/>
  <Override ContentType="application/vnd.openxmlformats-officedocument.presentationml.slideLayout+xml" PartName="/ppt/slideLayouts/slideLayout104.xml"/>
  <Override ContentType="application/vnd.openxmlformats-officedocument.presentationml.slideLayout+xml" PartName="/ppt/slideLayouts/slideLayout19.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71.xml"/>
  <Override ContentType="application/vnd.openxmlformats-officedocument.presentationml.slideLayout+xml" PartName="/ppt/slideLayouts/slideLayout41.xml"/>
  <Override ContentType="application/vnd.openxmlformats-officedocument.presentationml.slideLayout+xml" PartName="/ppt/slideLayouts/slideLayout84.xml"/>
  <Override ContentType="application/vnd.openxmlformats-officedocument.presentationml.slideLayout+xml" PartName="/ppt/slideLayouts/slideLayout24.xml"/>
  <Override ContentType="application/vnd.openxmlformats-officedocument.presentationml.slideLayout+xml" PartName="/ppt/slideLayouts/slideLayout67.xml"/>
  <Override ContentType="application/vnd.openxmlformats-officedocument.presentationml.slideLayout+xml" PartName="/ppt/slideLayouts/slideLayout92.xml"/>
  <Override ContentType="application/vnd.openxmlformats-officedocument.presentationml.slideLayout+xml" PartName="/ppt/slideLayouts/slideLayout83.xml"/>
  <Override ContentType="application/vnd.openxmlformats-officedocument.presentationml.slideLayout+xml" PartName="/ppt/slideLayouts/slideLayout40.xml"/>
  <Override ContentType="application/vnd.openxmlformats-officedocument.presentationml.slideLayout+xml" PartName="/ppt/slideLayouts/slideLayout17.xml"/>
  <Override ContentType="application/vnd.openxmlformats-officedocument.presentationml.slideLayout+xml" PartName="/ppt/slideLayouts/slideLayout34.xml"/>
  <Override ContentType="application/vnd.openxmlformats-officedocument.presentationml.slideLayout+xml" PartName="/ppt/slideLayouts/slideLayout90.xml"/>
  <Override ContentType="application/vnd.openxmlformats-officedocument.presentationml.slideLayout+xml" PartName="/ppt/slideLayouts/slideLayout6.xml"/>
  <Override ContentType="application/vnd.openxmlformats-officedocument.presentationml.slideLayout+xml" PartName="/ppt/slideLayouts/slideLayout106.xml"/>
  <Override ContentType="application/vnd.openxmlformats-officedocument.presentationml.slideLayout+xml" PartName="/ppt/slideLayouts/slideLayout77.xml"/>
  <Override ContentType="application/vnd.openxmlformats-officedocument.presentationml.slideLayout+xml" PartName="/ppt/slideLayouts/slideLayout30.xml"/>
  <Override ContentType="application/vnd.openxmlformats-officedocument.presentationml.slideLayout+xml" PartName="/ppt/slideLayouts/slideLayout73.xml"/>
  <Override ContentType="application/vnd.openxmlformats-officedocument.presentationml.slideLayout+xml" PartName="/ppt/slideLayouts/slideLayout86.xml"/>
  <Override ContentType="application/vnd.openxmlformats-officedocument.presentationml.slideLayout+xml" PartName="/ppt/slideLayouts/slideLayout56.xml"/>
  <Override ContentType="application/vnd.openxmlformats-officedocument.presentationml.slideLayout+xml" PartName="/ppt/slideLayouts/slideLayout81.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69.xml"/>
  <Override ContentType="application/vnd.openxmlformats-officedocument.presentationml.slideLayout+xml" PartName="/ppt/slideLayouts/slideLayout94.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28.xml"/>
  <Override ContentType="application/vnd.openxmlformats-officedocument.presentationml.slideLayout+xml" PartName="/ppt/slideLayouts/slideLayout58.xml"/>
  <Override ContentType="application/vnd.openxmlformats-officedocument.presentationml.slideLayout+xml" PartName="/ppt/slideLayouts/slideLayout15.xml"/>
  <Override ContentType="application/vnd.openxmlformats-officedocument.presentationml.slideLayout+xml" PartName="/ppt/slideLayouts/slideLayout88.xml"/>
  <Override ContentType="application/vnd.openxmlformats-officedocument.presentationml.slideLayout+xml" PartName="/ppt/slideLayouts/slideLayout8.xml"/>
  <Override ContentType="application/vnd.openxmlformats-officedocument.presentationml.slideLayout+xml" PartName="/ppt/slideLayouts/slideLayout75.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Layout+xml" PartName="/ppt/slideLayouts/slideLayout97.xml"/>
  <Override ContentType="application/vnd.openxmlformats-officedocument.presentationml.slideLayout+xml" PartName="/ppt/slideLayouts/slideLayout62.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103.xml"/>
  <Override ContentType="application/vnd.openxmlformats-officedocument.presentationml.slideLayout+xml" PartName="/ppt/slideLayouts/slideLayout46.xml"/>
  <Override ContentType="application/vnd.openxmlformats-officedocument.presentationml.slideLayout+xml" PartName="/ppt/slideLayouts/slideLayout89.xml"/>
  <Override ContentType="application/vnd.openxmlformats-officedocument.presentationml.slideLayout+xml" PartName="/ppt/slideLayouts/slideLayout7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52.xml"/>
  <Override ContentType="application/vnd.openxmlformats-officedocument.presentationml.slideLayout+xml" PartName="/ppt/slideLayouts/slideLayout95.xml"/>
  <Override ContentType="application/vnd.openxmlformats-officedocument.presentationml.slideLayout+xml" PartName="/ppt/slideLayouts/slideLayout101.xml"/>
  <Override ContentType="application/vnd.openxmlformats-officedocument.presentationml.slideLayout+xml" PartName="/ppt/slideLayouts/slideLayout64.xml"/>
  <Override ContentType="application/vnd.openxmlformats-officedocument.presentationml.slideLayout+xml" PartName="/ppt/slideLayouts/slideLayout99.xml"/>
  <Override ContentType="application/vnd.openxmlformats-officedocument.presentationml.slideLayout+xml" PartName="/ppt/slideLayouts/slideLayout21.xml"/>
  <Override ContentType="application/vnd.openxmlformats-officedocument.presentationml.slideLayout+xml" PartName="/ppt/slideLayouts/slideLayout60.xml"/>
  <Override ContentType="application/vnd.openxmlformats-officedocument.presentationml.slideLayout+xml" PartName="/ppt/slideLayouts/slideLayout18.xml"/>
  <Override ContentType="application/vnd.openxmlformats-officedocument.presentationml.slideLayout+xml" PartName="/ppt/slideLayouts/slideLayout105.xml"/>
  <Override ContentType="application/vnd.openxmlformats-officedocument.presentationml.slideLayout+xml" PartName="/ppt/slideLayouts/slideLayout48.xml"/>
  <Override ContentType="application/vnd.openxmlformats-officedocument.presentationml.slideLayout+xml" PartName="/ppt/slideLayouts/slideLayout85.xml"/>
  <Override ContentType="application/vnd.openxmlformats-officedocument.presentationml.slideLayout+xml" PartName="/ppt/slideLayouts/slideLayout72.xml"/>
  <Override ContentType="application/vnd.openxmlformats-officedocument.presentationml.slideLayout+xml" PartName="/ppt/slideLayouts/slideLayout7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66.xml"/>
  <Override ContentType="application/vnd.openxmlformats-officedocument.presentationml.slideLayout+xml" PartName="/ppt/slideLayouts/slideLayout23.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76.xml"/>
  <Override ContentType="application/vnd.openxmlformats-officedocument.presentationml.slideLayout+xml" PartName="/ppt/slideLayouts/slideLayout59.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74.xml"/>
  <Override ContentType="application/vnd.openxmlformats-officedocument.presentationml.slideLayout+xml" PartName="/ppt/slideLayouts/slideLayout42.xml"/>
  <Override ContentType="application/vnd.openxmlformats-officedocument.presentationml.slideLayout+xml" PartName="/ppt/slideLayouts/slideLayout91.xml"/>
  <Override ContentType="application/vnd.openxmlformats-officedocument.presentationml.slideLayout+xml" PartName="/ppt/slideLayouts/slideLayout68.xml"/>
  <Override ContentType="application/vnd.openxmlformats-officedocument.presentationml.slideLayout+xml" PartName="/ppt/slideLayouts/slideLayout82.xml"/>
  <Override ContentType="application/vnd.openxmlformats-officedocument.presentationml.slideLayout+xml" PartName="/ppt/slideLayouts/slideLayout100.xml"/>
  <Override ContentType="application/vnd.openxmlformats-officedocument.presentationml.slideLayout+xml" PartName="/ppt/slideLayouts/slideLayout57.xml"/>
  <Override ContentType="application/vnd.openxmlformats-officedocument.presentationml.slideLayout+xml" PartName="/ppt/slideLayouts/slideLayout87.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8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63.xml"/>
  <Override ContentType="application/vnd.openxmlformats-officedocument.presentationml.slideLayout+xml" PartName="/ppt/slideLayouts/slideLayout93.xml"/>
  <Override ContentType="application/vnd.openxmlformats-officedocument.presentationml.slideLayout+xml" PartName="/ppt/slideLayouts/slideLayout27.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54" r:id="rId4"/>
    <p:sldMasterId id="2147483755"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 id="286" r:id="rId37"/>
    <p:sldId id="287" r:id="rId38"/>
    <p:sldId id="288" r:id="rId39"/>
    <p:sldId id="289" r:id="rId40"/>
    <p:sldId id="290" r:id="rId41"/>
    <p:sldId id="291" r:id="rId42"/>
    <p:sldId id="292" r:id="rId43"/>
    <p:sldId id="293" r:id="rId44"/>
    <p:sldId id="294" r:id="rId45"/>
    <p:sldId id="295" r:id="rId46"/>
    <p:sldId id="296" r:id="rId47"/>
    <p:sldId id="297" r:id="rId48"/>
    <p:sldId id="298" r:id="rId49"/>
  </p:sldIdLst>
  <p:sldSz cy="5143500" cx="9144000"/>
  <p:notesSz cx="6858000" cy="9144000"/>
  <p:embeddedFontLst>
    <p:embeddedFont>
      <p:font typeface="Roboto"/>
      <p:regular r:id="rId50"/>
      <p:bold r:id="rId51"/>
      <p:italic r:id="rId52"/>
      <p:boldItalic r:id="rId53"/>
    </p:embeddedFont>
    <p:embeddedFont>
      <p:font typeface="Merriweather Light"/>
      <p:regular r:id="rId54"/>
      <p:bold r:id="rId55"/>
      <p:italic r:id="rId56"/>
      <p:boldItalic r:id="rId57"/>
    </p:embeddedFont>
    <p:embeddedFont>
      <p:font typeface="Montserrat"/>
      <p:regular r:id="rId58"/>
      <p:bold r:id="rId59"/>
      <p:italic r:id="rId60"/>
      <p:boldItalic r:id="rId61"/>
    </p:embeddedFont>
    <p:embeddedFont>
      <p:font typeface="Open Sans SemiBold"/>
      <p:regular r:id="rId62"/>
      <p:bold r:id="rId63"/>
      <p:italic r:id="rId64"/>
      <p:boldItalic r:id="rId65"/>
    </p:embeddedFont>
    <p:embeddedFont>
      <p:font typeface="Vidaloka"/>
      <p:regular r:id="rId66"/>
    </p:embeddedFont>
    <p:embeddedFont>
      <p:font typeface="Russo One"/>
      <p:regular r:id="rId67"/>
    </p:embeddedFont>
    <p:embeddedFont>
      <p:font typeface="Mako"/>
      <p:regular r:id="rId68"/>
    </p:embeddedFont>
    <p:embeddedFont>
      <p:font typeface="Crimson Text"/>
      <p:regular r:id="rId69"/>
      <p:bold r:id="rId70"/>
      <p:italic r:id="rId71"/>
      <p:boldItalic r:id="rId72"/>
    </p:embeddedFont>
    <p:embeddedFont>
      <p:font typeface="Open Sans"/>
      <p:regular r:id="rId73"/>
      <p:bold r:id="rId74"/>
      <p:italic r:id="rId75"/>
      <p:boldItalic r:id="rId7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Shuvangini Jha"/>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4.xml"/><Relationship Id="rId42" Type="http://schemas.openxmlformats.org/officeDocument/2006/relationships/slide" Target="slides/slide36.xml"/><Relationship Id="rId41" Type="http://schemas.openxmlformats.org/officeDocument/2006/relationships/slide" Target="slides/slide35.xml"/><Relationship Id="rId44" Type="http://schemas.openxmlformats.org/officeDocument/2006/relationships/slide" Target="slides/slide38.xml"/><Relationship Id="rId43" Type="http://schemas.openxmlformats.org/officeDocument/2006/relationships/slide" Target="slides/slide37.xml"/><Relationship Id="rId46" Type="http://schemas.openxmlformats.org/officeDocument/2006/relationships/slide" Target="slides/slide40.xml"/><Relationship Id="rId45" Type="http://schemas.openxmlformats.org/officeDocument/2006/relationships/slide" Target="slides/slide3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3.xml"/><Relationship Id="rId48" Type="http://schemas.openxmlformats.org/officeDocument/2006/relationships/slide" Target="slides/slide42.xml"/><Relationship Id="rId47" Type="http://schemas.openxmlformats.org/officeDocument/2006/relationships/slide" Target="slides/slide41.xml"/><Relationship Id="rId49" Type="http://schemas.openxmlformats.org/officeDocument/2006/relationships/slide" Target="slides/slide43.xml"/><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73" Type="http://schemas.openxmlformats.org/officeDocument/2006/relationships/font" Target="fonts/OpenSans-regular.fntdata"/><Relationship Id="rId72" Type="http://schemas.openxmlformats.org/officeDocument/2006/relationships/font" Target="fonts/CrimsonText-boldItalic.fntdata"/><Relationship Id="rId31" Type="http://schemas.openxmlformats.org/officeDocument/2006/relationships/slide" Target="slides/slide25.xml"/><Relationship Id="rId75" Type="http://schemas.openxmlformats.org/officeDocument/2006/relationships/font" Target="fonts/OpenSans-italic.fntdata"/><Relationship Id="rId30" Type="http://schemas.openxmlformats.org/officeDocument/2006/relationships/slide" Target="slides/slide24.xml"/><Relationship Id="rId74" Type="http://schemas.openxmlformats.org/officeDocument/2006/relationships/font" Target="fonts/OpenSans-bold.fntdata"/><Relationship Id="rId33" Type="http://schemas.openxmlformats.org/officeDocument/2006/relationships/slide" Target="slides/slide27.xml"/><Relationship Id="rId32" Type="http://schemas.openxmlformats.org/officeDocument/2006/relationships/slide" Target="slides/slide26.xml"/><Relationship Id="rId76" Type="http://schemas.openxmlformats.org/officeDocument/2006/relationships/font" Target="fonts/OpenSans-boldItalic.fntdata"/><Relationship Id="rId35" Type="http://schemas.openxmlformats.org/officeDocument/2006/relationships/slide" Target="slides/slide29.xml"/><Relationship Id="rId34" Type="http://schemas.openxmlformats.org/officeDocument/2006/relationships/slide" Target="slides/slide28.xml"/><Relationship Id="rId71" Type="http://schemas.openxmlformats.org/officeDocument/2006/relationships/font" Target="fonts/CrimsonText-italic.fntdata"/><Relationship Id="rId70" Type="http://schemas.openxmlformats.org/officeDocument/2006/relationships/font" Target="fonts/CrimsonText-bold.fntdata"/><Relationship Id="rId37" Type="http://schemas.openxmlformats.org/officeDocument/2006/relationships/slide" Target="slides/slide31.xml"/><Relationship Id="rId36" Type="http://schemas.openxmlformats.org/officeDocument/2006/relationships/slide" Target="slides/slide30.xml"/><Relationship Id="rId39" Type="http://schemas.openxmlformats.org/officeDocument/2006/relationships/slide" Target="slides/slide33.xml"/><Relationship Id="rId38" Type="http://schemas.openxmlformats.org/officeDocument/2006/relationships/slide" Target="slides/slide32.xml"/><Relationship Id="rId62" Type="http://schemas.openxmlformats.org/officeDocument/2006/relationships/font" Target="fonts/OpenSansSemiBold-regular.fntdata"/><Relationship Id="rId61" Type="http://schemas.openxmlformats.org/officeDocument/2006/relationships/font" Target="fonts/Montserrat-boldItalic.fntdata"/><Relationship Id="rId20" Type="http://schemas.openxmlformats.org/officeDocument/2006/relationships/slide" Target="slides/slide14.xml"/><Relationship Id="rId64" Type="http://schemas.openxmlformats.org/officeDocument/2006/relationships/font" Target="fonts/OpenSansSemiBold-italic.fntdata"/><Relationship Id="rId63" Type="http://schemas.openxmlformats.org/officeDocument/2006/relationships/font" Target="fonts/OpenSansSemiBold-bold.fntdata"/><Relationship Id="rId22" Type="http://schemas.openxmlformats.org/officeDocument/2006/relationships/slide" Target="slides/slide16.xml"/><Relationship Id="rId66" Type="http://schemas.openxmlformats.org/officeDocument/2006/relationships/font" Target="fonts/Vidaloka-regular.fntdata"/><Relationship Id="rId21" Type="http://schemas.openxmlformats.org/officeDocument/2006/relationships/slide" Target="slides/slide15.xml"/><Relationship Id="rId65" Type="http://schemas.openxmlformats.org/officeDocument/2006/relationships/font" Target="fonts/OpenSansSemiBold-boldItalic.fntdata"/><Relationship Id="rId24" Type="http://schemas.openxmlformats.org/officeDocument/2006/relationships/slide" Target="slides/slide18.xml"/><Relationship Id="rId68" Type="http://schemas.openxmlformats.org/officeDocument/2006/relationships/font" Target="fonts/Mako-regular.fntdata"/><Relationship Id="rId23" Type="http://schemas.openxmlformats.org/officeDocument/2006/relationships/slide" Target="slides/slide17.xml"/><Relationship Id="rId67" Type="http://schemas.openxmlformats.org/officeDocument/2006/relationships/font" Target="fonts/RussoOne-regular.fntdata"/><Relationship Id="rId60" Type="http://schemas.openxmlformats.org/officeDocument/2006/relationships/font" Target="fonts/Montserrat-italic.fntdata"/><Relationship Id="rId26" Type="http://schemas.openxmlformats.org/officeDocument/2006/relationships/slide" Target="slides/slide20.xml"/><Relationship Id="rId25" Type="http://schemas.openxmlformats.org/officeDocument/2006/relationships/slide" Target="slides/slide19.xml"/><Relationship Id="rId69" Type="http://schemas.openxmlformats.org/officeDocument/2006/relationships/font" Target="fonts/CrimsonText-regular.fntdata"/><Relationship Id="rId28" Type="http://schemas.openxmlformats.org/officeDocument/2006/relationships/slide" Target="slides/slide22.xml"/><Relationship Id="rId27" Type="http://schemas.openxmlformats.org/officeDocument/2006/relationships/slide" Target="slides/slide21.xml"/><Relationship Id="rId29" Type="http://schemas.openxmlformats.org/officeDocument/2006/relationships/slide" Target="slides/slide23.xml"/><Relationship Id="rId51" Type="http://schemas.openxmlformats.org/officeDocument/2006/relationships/font" Target="fonts/Roboto-bold.fntdata"/><Relationship Id="rId50" Type="http://schemas.openxmlformats.org/officeDocument/2006/relationships/font" Target="fonts/Roboto-regular.fntdata"/><Relationship Id="rId53" Type="http://schemas.openxmlformats.org/officeDocument/2006/relationships/font" Target="fonts/Roboto-boldItalic.fntdata"/><Relationship Id="rId52" Type="http://schemas.openxmlformats.org/officeDocument/2006/relationships/font" Target="fonts/Roboto-italic.fntdata"/><Relationship Id="rId11" Type="http://schemas.openxmlformats.org/officeDocument/2006/relationships/slide" Target="slides/slide5.xml"/><Relationship Id="rId55" Type="http://schemas.openxmlformats.org/officeDocument/2006/relationships/font" Target="fonts/MerriweatherLight-bold.fntdata"/><Relationship Id="rId10" Type="http://schemas.openxmlformats.org/officeDocument/2006/relationships/slide" Target="slides/slide4.xml"/><Relationship Id="rId54" Type="http://schemas.openxmlformats.org/officeDocument/2006/relationships/font" Target="fonts/MerriweatherLight-regular.fntdata"/><Relationship Id="rId13" Type="http://schemas.openxmlformats.org/officeDocument/2006/relationships/slide" Target="slides/slide7.xml"/><Relationship Id="rId57" Type="http://schemas.openxmlformats.org/officeDocument/2006/relationships/font" Target="fonts/MerriweatherLight-boldItalic.fntdata"/><Relationship Id="rId12" Type="http://schemas.openxmlformats.org/officeDocument/2006/relationships/slide" Target="slides/slide6.xml"/><Relationship Id="rId56" Type="http://schemas.openxmlformats.org/officeDocument/2006/relationships/font" Target="fonts/MerriweatherLight-italic.fntdata"/><Relationship Id="rId15" Type="http://schemas.openxmlformats.org/officeDocument/2006/relationships/slide" Target="slides/slide9.xml"/><Relationship Id="rId59" Type="http://schemas.openxmlformats.org/officeDocument/2006/relationships/font" Target="fonts/Montserrat-bold.fntdata"/><Relationship Id="rId14" Type="http://schemas.openxmlformats.org/officeDocument/2006/relationships/slide" Target="slides/slide8.xml"/><Relationship Id="rId58" Type="http://schemas.openxmlformats.org/officeDocument/2006/relationships/font" Target="fonts/Montserrat-regular.fntdata"/><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3-12-01T00:21:19.356">
    <p:pos x="1185" y="1362"/>
    <p:text>update if needed</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9" name="Shape 979"/>
        <p:cNvGrpSpPr/>
        <p:nvPr/>
      </p:nvGrpSpPr>
      <p:grpSpPr>
        <a:xfrm>
          <a:off x="0" y="0"/>
          <a:ext cx="0" cy="0"/>
          <a:chOff x="0" y="0"/>
          <a:chExt cx="0" cy="0"/>
        </a:xfrm>
      </p:grpSpPr>
      <p:sp>
        <p:nvSpPr>
          <p:cNvPr id="980" name="Google Shape;980;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981" name="Google Shape;981;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9" name="Shape 1059"/>
        <p:cNvGrpSpPr/>
        <p:nvPr/>
      </p:nvGrpSpPr>
      <p:grpSpPr>
        <a:xfrm>
          <a:off x="0" y="0"/>
          <a:ext cx="0" cy="0"/>
          <a:chOff x="0" y="0"/>
          <a:chExt cx="0" cy="0"/>
        </a:xfrm>
      </p:grpSpPr>
      <p:sp>
        <p:nvSpPr>
          <p:cNvPr id="1060" name="Google Shape;1060;g2a010bdb4d2_0_3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1" name="Google Shape;1061;g2a010bdb4d2_0_3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5" name="Shape 1065"/>
        <p:cNvGrpSpPr/>
        <p:nvPr/>
      </p:nvGrpSpPr>
      <p:grpSpPr>
        <a:xfrm>
          <a:off x="0" y="0"/>
          <a:ext cx="0" cy="0"/>
          <a:chOff x="0" y="0"/>
          <a:chExt cx="0" cy="0"/>
        </a:xfrm>
      </p:grpSpPr>
      <p:sp>
        <p:nvSpPr>
          <p:cNvPr id="1066" name="Google Shape;1066;g2605373b42b_3_9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67" name="Google Shape;1067;g2605373b42b_3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1" name="Shape 1071"/>
        <p:cNvGrpSpPr/>
        <p:nvPr/>
      </p:nvGrpSpPr>
      <p:grpSpPr>
        <a:xfrm>
          <a:off x="0" y="0"/>
          <a:ext cx="0" cy="0"/>
          <a:chOff x="0" y="0"/>
          <a:chExt cx="0" cy="0"/>
        </a:xfrm>
      </p:grpSpPr>
      <p:sp>
        <p:nvSpPr>
          <p:cNvPr id="1072" name="Google Shape;1072;g2605373b42b_0_7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73" name="Google Shape;1073;g2605373b42b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Our complex task is proposing a custom prompts. The default on the app will be AI-generated prompts, one per day. At all times on the home page, the “Propose a prompt” button will be in the button right. Anyone in a group can propose a prompt that then will be put into a hopper of potential prompts. Each day, there will be a drawing of sorts where a prompt is randomly chosen.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We prefer that human-generated prompts are asked, so if a human were to submit a prompt, it would virtually never be beaten out by one of the AI-generated ones. In practice, we envision the “propose a prompt” button to essentially add prompts to a queue where the prompt at the front of the queue is removed and then asked each day.</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2" name="Shape 1082"/>
        <p:cNvGrpSpPr/>
        <p:nvPr/>
      </p:nvGrpSpPr>
      <p:grpSpPr>
        <a:xfrm>
          <a:off x="0" y="0"/>
          <a:ext cx="0" cy="0"/>
          <a:chOff x="0" y="0"/>
          <a:chExt cx="0" cy="0"/>
        </a:xfrm>
      </p:grpSpPr>
      <p:sp>
        <p:nvSpPr>
          <p:cNvPr id="1083" name="Google Shape;1083;g2a012fac3ba_0_10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84" name="Google Shape;1084;g2a012fac3ba_0_10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1" name="Shape 1091"/>
        <p:cNvGrpSpPr/>
        <p:nvPr/>
      </p:nvGrpSpPr>
      <p:grpSpPr>
        <a:xfrm>
          <a:off x="0" y="0"/>
          <a:ext cx="0" cy="0"/>
          <a:chOff x="0" y="0"/>
          <a:chExt cx="0" cy="0"/>
        </a:xfrm>
      </p:grpSpPr>
      <p:sp>
        <p:nvSpPr>
          <p:cNvPr id="1092" name="Google Shape;1092;g2a012fac3ba_0_10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3" name="Google Shape;1093;g2a012fac3ba_0_10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1" name="Shape 1101"/>
        <p:cNvGrpSpPr/>
        <p:nvPr/>
      </p:nvGrpSpPr>
      <p:grpSpPr>
        <a:xfrm>
          <a:off x="0" y="0"/>
          <a:ext cx="0" cy="0"/>
          <a:chOff x="0" y="0"/>
          <a:chExt cx="0" cy="0"/>
        </a:xfrm>
      </p:grpSpPr>
      <p:sp>
        <p:nvSpPr>
          <p:cNvPr id="1102" name="Google Shape;1102;g2a010bdb4d2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03" name="Google Shape;1103;g2a010bdb4d2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3" name="Shape 1113"/>
        <p:cNvGrpSpPr/>
        <p:nvPr/>
      </p:nvGrpSpPr>
      <p:grpSpPr>
        <a:xfrm>
          <a:off x="0" y="0"/>
          <a:ext cx="0" cy="0"/>
          <a:chOff x="0" y="0"/>
          <a:chExt cx="0" cy="0"/>
        </a:xfrm>
      </p:grpSpPr>
      <p:sp>
        <p:nvSpPr>
          <p:cNvPr id="1114" name="Google Shape;1114;g2a010bdb4d2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15" name="Google Shape;1115;g2a010bdb4d2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5" name="Shape 1125"/>
        <p:cNvGrpSpPr/>
        <p:nvPr/>
      </p:nvGrpSpPr>
      <p:grpSpPr>
        <a:xfrm>
          <a:off x="0" y="0"/>
          <a:ext cx="0" cy="0"/>
          <a:chOff x="0" y="0"/>
          <a:chExt cx="0" cy="0"/>
        </a:xfrm>
      </p:grpSpPr>
      <p:sp>
        <p:nvSpPr>
          <p:cNvPr id="1126" name="Google Shape;1126;g262a6dcdd61_2_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7" name="Google Shape;1127;g262a6dcdd61_2_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7" name="Shape 1137"/>
        <p:cNvGrpSpPr/>
        <p:nvPr/>
      </p:nvGrpSpPr>
      <p:grpSpPr>
        <a:xfrm>
          <a:off x="0" y="0"/>
          <a:ext cx="0" cy="0"/>
          <a:chOff x="0" y="0"/>
          <a:chExt cx="0" cy="0"/>
        </a:xfrm>
      </p:grpSpPr>
      <p:sp>
        <p:nvSpPr>
          <p:cNvPr id="1138" name="Google Shape;1138;g262a6dcdd61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39" name="Google Shape;1139;g262a6dcdd61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always intended this to be a feature, but we just never designed it in our Figma.</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9" name="Shape 1149"/>
        <p:cNvGrpSpPr/>
        <p:nvPr/>
      </p:nvGrpSpPr>
      <p:grpSpPr>
        <a:xfrm>
          <a:off x="0" y="0"/>
          <a:ext cx="0" cy="0"/>
          <a:chOff x="0" y="0"/>
          <a:chExt cx="0" cy="0"/>
        </a:xfrm>
      </p:grpSpPr>
      <p:sp>
        <p:nvSpPr>
          <p:cNvPr id="1150" name="Google Shape;1150;g262a6dcdd61_1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51" name="Google Shape;1151;g262a6dcdd61_1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5" name="Shape 985"/>
        <p:cNvGrpSpPr/>
        <p:nvPr/>
      </p:nvGrpSpPr>
      <p:grpSpPr>
        <a:xfrm>
          <a:off x="0" y="0"/>
          <a:ext cx="0" cy="0"/>
          <a:chOff x="0" y="0"/>
          <a:chExt cx="0" cy="0"/>
        </a:xfrm>
      </p:grpSpPr>
      <p:sp>
        <p:nvSpPr>
          <p:cNvPr id="986" name="Google Shape;986;gcf7a3c503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87" name="Google Shape;987;gcf7a3c503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1" name="Shape 1161"/>
        <p:cNvGrpSpPr/>
        <p:nvPr/>
      </p:nvGrpSpPr>
      <p:grpSpPr>
        <a:xfrm>
          <a:off x="0" y="0"/>
          <a:ext cx="0" cy="0"/>
          <a:chOff x="0" y="0"/>
          <a:chExt cx="0" cy="0"/>
        </a:xfrm>
      </p:grpSpPr>
      <p:sp>
        <p:nvSpPr>
          <p:cNvPr id="1162" name="Google Shape;1162;g262a6dcdd61_2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3" name="Google Shape;1163;g262a6dcdd61_2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always intended this to be a feature, but we just never designed it in our Figma.</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0" name="Shape 1170"/>
        <p:cNvGrpSpPr/>
        <p:nvPr/>
      </p:nvGrpSpPr>
      <p:grpSpPr>
        <a:xfrm>
          <a:off x="0" y="0"/>
          <a:ext cx="0" cy="0"/>
          <a:chOff x="0" y="0"/>
          <a:chExt cx="0" cy="0"/>
        </a:xfrm>
      </p:grpSpPr>
      <p:sp>
        <p:nvSpPr>
          <p:cNvPr id="1171" name="Google Shape;1171;g260363b0068_0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2" name="Google Shape;1172;g260363b0068_0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262a395f988_1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8" name="Google Shape;1178;g262a395f988_1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1" name="Shape 1191"/>
        <p:cNvGrpSpPr/>
        <p:nvPr/>
      </p:nvGrpSpPr>
      <p:grpSpPr>
        <a:xfrm>
          <a:off x="0" y="0"/>
          <a:ext cx="0" cy="0"/>
          <a:chOff x="0" y="0"/>
          <a:chExt cx="0" cy="0"/>
        </a:xfrm>
      </p:grpSpPr>
      <p:sp>
        <p:nvSpPr>
          <p:cNvPr id="1192" name="Google Shape;1192;g260363b0068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93" name="Google Shape;1193;g260363b0068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5" name="Shape 1205"/>
        <p:cNvGrpSpPr/>
        <p:nvPr/>
      </p:nvGrpSpPr>
      <p:grpSpPr>
        <a:xfrm>
          <a:off x="0" y="0"/>
          <a:ext cx="0" cy="0"/>
          <a:chOff x="0" y="0"/>
          <a:chExt cx="0" cy="0"/>
        </a:xfrm>
      </p:grpSpPr>
      <p:sp>
        <p:nvSpPr>
          <p:cNvPr id="1206" name="Google Shape;1206;g262a6dcdd61_2_13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07" name="Google Shape;1207;g262a6dcdd61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3" name="Shape 1213"/>
        <p:cNvGrpSpPr/>
        <p:nvPr/>
      </p:nvGrpSpPr>
      <p:grpSpPr>
        <a:xfrm>
          <a:off x="0" y="0"/>
          <a:ext cx="0" cy="0"/>
          <a:chOff x="0" y="0"/>
          <a:chExt cx="0" cy="0"/>
        </a:xfrm>
      </p:grpSpPr>
      <p:sp>
        <p:nvSpPr>
          <p:cNvPr id="1214" name="Google Shape;1214;g262a395f988_1_5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15" name="Google Shape;1215;g262a395f988_1_5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3" name="Shape 1223"/>
        <p:cNvGrpSpPr/>
        <p:nvPr/>
      </p:nvGrpSpPr>
      <p:grpSpPr>
        <a:xfrm>
          <a:off x="0" y="0"/>
          <a:ext cx="0" cy="0"/>
          <a:chOff x="0" y="0"/>
          <a:chExt cx="0" cy="0"/>
        </a:xfrm>
      </p:grpSpPr>
      <p:sp>
        <p:nvSpPr>
          <p:cNvPr id="1224" name="Google Shape;1224;g262a6dcdd61_2_1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25" name="Google Shape;1225;g262a6dcdd61_2_1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4" name="Shape 1234"/>
        <p:cNvGrpSpPr/>
        <p:nvPr/>
      </p:nvGrpSpPr>
      <p:grpSpPr>
        <a:xfrm>
          <a:off x="0" y="0"/>
          <a:ext cx="0" cy="0"/>
          <a:chOff x="0" y="0"/>
          <a:chExt cx="0" cy="0"/>
        </a:xfrm>
      </p:grpSpPr>
      <p:sp>
        <p:nvSpPr>
          <p:cNvPr id="1235" name="Google Shape;1235;g262a6dcdd61_2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36" name="Google Shape;1236;g262a6dcdd61_2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9" name="Shape 1249"/>
        <p:cNvGrpSpPr/>
        <p:nvPr/>
      </p:nvGrpSpPr>
      <p:grpSpPr>
        <a:xfrm>
          <a:off x="0" y="0"/>
          <a:ext cx="0" cy="0"/>
          <a:chOff x="0" y="0"/>
          <a:chExt cx="0" cy="0"/>
        </a:xfrm>
      </p:grpSpPr>
      <p:sp>
        <p:nvSpPr>
          <p:cNvPr id="1250" name="Google Shape;1250;g260363b0068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51" name="Google Shape;1251;g260363b0068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8" name="Shape 1258"/>
        <p:cNvGrpSpPr/>
        <p:nvPr/>
      </p:nvGrpSpPr>
      <p:grpSpPr>
        <a:xfrm>
          <a:off x="0" y="0"/>
          <a:ext cx="0" cy="0"/>
          <a:chOff x="0" y="0"/>
          <a:chExt cx="0" cy="0"/>
        </a:xfrm>
      </p:grpSpPr>
      <p:sp>
        <p:nvSpPr>
          <p:cNvPr id="1259" name="Google Shape;1259;g262a6dcdd61_2_1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60" name="Google Shape;1260;g262a6dcdd61_2_1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2" name="Shape 1002"/>
        <p:cNvGrpSpPr/>
        <p:nvPr/>
      </p:nvGrpSpPr>
      <p:grpSpPr>
        <a:xfrm>
          <a:off x="0" y="0"/>
          <a:ext cx="0" cy="0"/>
          <a:chOff x="0" y="0"/>
          <a:chExt cx="0" cy="0"/>
        </a:xfrm>
      </p:grpSpPr>
      <p:sp>
        <p:nvSpPr>
          <p:cNvPr id="1003" name="Google Shape;1003;g24e00c5642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4" name="Google Shape;1004;g24e00c5642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2" name="Shape 1272"/>
        <p:cNvGrpSpPr/>
        <p:nvPr/>
      </p:nvGrpSpPr>
      <p:grpSpPr>
        <a:xfrm>
          <a:off x="0" y="0"/>
          <a:ext cx="0" cy="0"/>
          <a:chOff x="0" y="0"/>
          <a:chExt cx="0" cy="0"/>
        </a:xfrm>
      </p:grpSpPr>
      <p:sp>
        <p:nvSpPr>
          <p:cNvPr id="1273" name="Google Shape;1273;g262a6dcdd61_2_15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74" name="Google Shape;1274;g262a6dcdd61_2_1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3" name="Shape 1283"/>
        <p:cNvGrpSpPr/>
        <p:nvPr/>
      </p:nvGrpSpPr>
      <p:grpSpPr>
        <a:xfrm>
          <a:off x="0" y="0"/>
          <a:ext cx="0" cy="0"/>
          <a:chOff x="0" y="0"/>
          <a:chExt cx="0" cy="0"/>
        </a:xfrm>
      </p:grpSpPr>
      <p:sp>
        <p:nvSpPr>
          <p:cNvPr id="1284" name="Google Shape;1284;g262a6dcdd61_2_1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5" name="Google Shape;1285;g262a6dcdd61_2_1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262a395f988_1_9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98" name="Google Shape;1298;g262a395f988_1_9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2" name="Shape 1302"/>
        <p:cNvGrpSpPr/>
        <p:nvPr/>
      </p:nvGrpSpPr>
      <p:grpSpPr>
        <a:xfrm>
          <a:off x="0" y="0"/>
          <a:ext cx="0" cy="0"/>
          <a:chOff x="0" y="0"/>
          <a:chExt cx="0" cy="0"/>
        </a:xfrm>
      </p:grpSpPr>
      <p:sp>
        <p:nvSpPr>
          <p:cNvPr id="1303" name="Google Shape;1303;g2a13a703eb4_1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04" name="Google Shape;1304;g2a13a703eb4_1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9" name="Shape 1309"/>
        <p:cNvGrpSpPr/>
        <p:nvPr/>
      </p:nvGrpSpPr>
      <p:grpSpPr>
        <a:xfrm>
          <a:off x="0" y="0"/>
          <a:ext cx="0" cy="0"/>
          <a:chOff x="0" y="0"/>
          <a:chExt cx="0" cy="0"/>
        </a:xfrm>
      </p:grpSpPr>
      <p:sp>
        <p:nvSpPr>
          <p:cNvPr id="1310" name="Google Shape;1310;g2605373b42b_3_8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1" name="Google Shape;1311;g2605373b42b_3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4" name="Shape 1314"/>
        <p:cNvGrpSpPr/>
        <p:nvPr/>
      </p:nvGrpSpPr>
      <p:grpSpPr>
        <a:xfrm>
          <a:off x="0" y="0"/>
          <a:ext cx="0" cy="0"/>
          <a:chOff x="0" y="0"/>
          <a:chExt cx="0" cy="0"/>
        </a:xfrm>
      </p:grpSpPr>
      <p:sp>
        <p:nvSpPr>
          <p:cNvPr id="1315" name="Google Shape;1315;g262a395f988_1_1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6" name="Google Shape;1316;g262a395f988_1_1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9" name="Shape 1319"/>
        <p:cNvGrpSpPr/>
        <p:nvPr/>
      </p:nvGrpSpPr>
      <p:grpSpPr>
        <a:xfrm>
          <a:off x="0" y="0"/>
          <a:ext cx="0" cy="0"/>
          <a:chOff x="0" y="0"/>
          <a:chExt cx="0" cy="0"/>
        </a:xfrm>
      </p:grpSpPr>
      <p:sp>
        <p:nvSpPr>
          <p:cNvPr id="1320" name="Google Shape;1320;g2605373b42b_4_10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1" name="Google Shape;1321;g2605373b42b_4_1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4" name="Shape 1324"/>
        <p:cNvGrpSpPr/>
        <p:nvPr/>
      </p:nvGrpSpPr>
      <p:grpSpPr>
        <a:xfrm>
          <a:off x="0" y="0"/>
          <a:ext cx="0" cy="0"/>
          <a:chOff x="0" y="0"/>
          <a:chExt cx="0" cy="0"/>
        </a:xfrm>
      </p:grpSpPr>
      <p:sp>
        <p:nvSpPr>
          <p:cNvPr id="1325" name="Google Shape;1325;g2605373b42b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26" name="Google Shape;1326;g2605373b42b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simple task it responding to a prompt.</a:t>
            </a:r>
            <a:endParaRPr/>
          </a:p>
          <a:p>
            <a:pPr indent="0" lvl="0" marL="0" rtl="0" algn="l">
              <a:spcBef>
                <a:spcPts val="0"/>
              </a:spcBef>
              <a:spcAft>
                <a:spcPts val="0"/>
              </a:spcAft>
              <a:buNone/>
            </a:pPr>
            <a:r>
              <a:rPr lang="en"/>
              <a:t>You can choose any of text, file uploads, spotify song embeds, images, or recording audio. You can mix and match these as well.</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[Monday 11/6 update] The “Answer” button follows the same format as the “View” button from other people’s answers. Also, tapping anywhere on the card will open the interface, not just tapping on the “Answer” or “View” button</a:t>
            </a:r>
            <a:endParaRPr/>
          </a:p>
          <a:p>
            <a:pPr indent="0" lvl="0" marL="0" rtl="0" algn="l">
              <a:spcBef>
                <a:spcPts val="0"/>
              </a:spcBef>
              <a:spcAft>
                <a:spcPts val="0"/>
              </a:spcAft>
              <a:buNone/>
            </a:pPr>
            <a:r>
              <a:t/>
            </a:r>
            <a:endParaRPr/>
          </a:p>
          <a:p>
            <a:pPr indent="0" lvl="0" marL="0" rtl="0" algn="l">
              <a:spcBef>
                <a:spcPts val="0"/>
              </a:spcBef>
              <a:spcAft>
                <a:spcPts val="0"/>
              </a:spcAft>
              <a:buNone/>
            </a:pPr>
            <a:r>
              <a:rPr lang="en">
                <a:solidFill>
                  <a:schemeClr val="dk1"/>
                </a:solidFill>
              </a:rPr>
              <a:t>[Monday 11/6 update] Also changed the “X” button to more closely follow other design decisions in the app (e.g. removed the outlining circle)</a:t>
            </a: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2" name="Shape 1342"/>
        <p:cNvGrpSpPr/>
        <p:nvPr/>
      </p:nvGrpSpPr>
      <p:grpSpPr>
        <a:xfrm>
          <a:off x="0" y="0"/>
          <a:ext cx="0" cy="0"/>
          <a:chOff x="0" y="0"/>
          <a:chExt cx="0" cy="0"/>
        </a:xfrm>
      </p:grpSpPr>
      <p:sp>
        <p:nvSpPr>
          <p:cNvPr id="1343" name="Google Shape;1343;g2605373b42b_0_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4" name="Google Shape;1344;g2605373b42b_0_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dk1"/>
                </a:solidFill>
              </a:rPr>
              <a:t>Our moderate task is proposing a replying to another user’s answer. Tapping on a card from the “others said” section of the home page will show an enlarged version of a user’s answer. Reply options are text, audio, or a “like” button.</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 envision the “others said” section to be side-scrollable, in that if there are more than two answers from other users, you can scroll horizontally to see more. </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6" name="Shape 1356"/>
        <p:cNvGrpSpPr/>
        <p:nvPr/>
      </p:nvGrpSpPr>
      <p:grpSpPr>
        <a:xfrm>
          <a:off x="0" y="0"/>
          <a:ext cx="0" cy="0"/>
          <a:chOff x="0" y="0"/>
          <a:chExt cx="0" cy="0"/>
        </a:xfrm>
      </p:grpSpPr>
      <p:sp>
        <p:nvSpPr>
          <p:cNvPr id="1357" name="Google Shape;1357;g2605373b42b_0_6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58" name="Google Shape;1358;g2605373b42b_0_6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Our complex task is proposing a custom prompts. The default on the app will be AI-generated prompts, one per day. At all times on the home page, the “Propose a prompt” button will be in the button right. Anyone in a group can propose a prompt that then will be put into a hopper of potential prompts. Each day, there will be a drawing of sorts where a prompt is randomly chosen. </a:t>
            </a:r>
            <a:endParaRPr/>
          </a:p>
          <a:p>
            <a:pPr indent="0" lvl="0" marL="0" rtl="0" algn="l">
              <a:spcBef>
                <a:spcPts val="0"/>
              </a:spcBef>
              <a:spcAft>
                <a:spcPts val="0"/>
              </a:spcAft>
              <a:buNone/>
            </a:pPr>
            <a:r>
              <a:rPr lang="en"/>
              <a:t>We prefer that human-generated prompts are asked, so if a human were to submit a prompt, it would virtually never be beaten out by one of the AI-generated ones. In practice, we envision the “propose a prompt” button to essentially add prompts to a queue where the prompt at the front of the queue is removed and then asked each day.</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0" name="Shape 1010"/>
        <p:cNvGrpSpPr/>
        <p:nvPr/>
      </p:nvGrpSpPr>
      <p:grpSpPr>
        <a:xfrm>
          <a:off x="0" y="0"/>
          <a:ext cx="0" cy="0"/>
          <a:chOff x="0" y="0"/>
          <a:chExt cx="0" cy="0"/>
        </a:xfrm>
      </p:grpSpPr>
      <p:sp>
        <p:nvSpPr>
          <p:cNvPr id="1011" name="Google Shape;1011;g28c5b6926c3_0_2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2" name="Google Shape;1012;g28c5b6926c3_0_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9" name="Shape 1369"/>
        <p:cNvGrpSpPr/>
        <p:nvPr/>
      </p:nvGrpSpPr>
      <p:grpSpPr>
        <a:xfrm>
          <a:off x="0" y="0"/>
          <a:ext cx="0" cy="0"/>
          <a:chOff x="0" y="0"/>
          <a:chExt cx="0" cy="0"/>
        </a:xfrm>
      </p:grpSpPr>
      <p:sp>
        <p:nvSpPr>
          <p:cNvPr id="1370" name="Google Shape;1370;g2605373b42b_3_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1" name="Google Shape;1371;g2605373b42b_3_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5" name="Shape 1375"/>
        <p:cNvGrpSpPr/>
        <p:nvPr/>
      </p:nvGrpSpPr>
      <p:grpSpPr>
        <a:xfrm>
          <a:off x="0" y="0"/>
          <a:ext cx="0" cy="0"/>
          <a:chOff x="0" y="0"/>
          <a:chExt cx="0" cy="0"/>
        </a:xfrm>
      </p:grpSpPr>
      <p:sp>
        <p:nvSpPr>
          <p:cNvPr id="1376" name="Google Shape;1376;g2605373b42b_4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77" name="Google Shape;1377;g2605373b42b_4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75% of people we interviewed were confused with the terminology of Respond versus Reply.</a:t>
            </a:r>
            <a:endParaRPr/>
          </a:p>
          <a:p>
            <a:pPr indent="0" lvl="0" marL="0" rtl="0" algn="l">
              <a:spcBef>
                <a:spcPts val="0"/>
              </a:spcBef>
              <a:spcAft>
                <a:spcPts val="0"/>
              </a:spcAft>
              <a:buNone/>
            </a:pPr>
            <a:r>
              <a:rPr lang="en"/>
              <a:t>We changed “Respond” to “Answer”</a:t>
            </a:r>
            <a:endParaRPr/>
          </a:p>
          <a:p>
            <a:pPr indent="0" lvl="0" marL="0" rtl="0" algn="l">
              <a:spcBef>
                <a:spcPts val="0"/>
              </a:spcBef>
              <a:spcAft>
                <a:spcPts val="0"/>
              </a:spcAft>
              <a:buNone/>
            </a:pPr>
            <a:r>
              <a:rPr lang="en"/>
              <a:t>We also prevented the “Respond” and “Reply” buttons from ever being on the screen at the same time</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4" name="Shape 1384"/>
        <p:cNvGrpSpPr/>
        <p:nvPr/>
      </p:nvGrpSpPr>
      <p:grpSpPr>
        <a:xfrm>
          <a:off x="0" y="0"/>
          <a:ext cx="0" cy="0"/>
          <a:chOff x="0" y="0"/>
          <a:chExt cx="0" cy="0"/>
        </a:xfrm>
      </p:grpSpPr>
      <p:sp>
        <p:nvSpPr>
          <p:cNvPr id="1385" name="Google Shape;1385;g2605373b42b_4_7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86" name="Google Shape;1386;g2605373b42b_4_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Made the UI more gridlike and standardized, with hopes of making it more accessible to users of all ages.</a:t>
            </a:r>
            <a:endParaRPr/>
          </a:p>
          <a:p>
            <a:pPr indent="0" lvl="0" marL="0" rtl="0" algn="l">
              <a:spcBef>
                <a:spcPts val="0"/>
              </a:spcBef>
              <a:spcAft>
                <a:spcPts val="0"/>
              </a:spcAft>
              <a:buNone/>
            </a:pPr>
            <a:r>
              <a:rPr lang="en"/>
              <a:t>Menus with different uses all follow the same format</a:t>
            </a:r>
            <a:endParaRPr/>
          </a:p>
          <a:p>
            <a:pPr indent="0" lvl="0" marL="0" rtl="0" algn="l">
              <a:spcBef>
                <a:spcPts val="0"/>
              </a:spcBef>
              <a:spcAft>
                <a:spcPts val="0"/>
              </a:spcAft>
              <a:buNone/>
            </a:pPr>
            <a:r>
              <a:rPr lang="en"/>
              <a:t>Regardless of whether you’ve answered the prompt or not, the home page looks virtually the same, with the exception of the “Answer” button being changed to “View"</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6" name="Shape 1396"/>
        <p:cNvGrpSpPr/>
        <p:nvPr/>
      </p:nvGrpSpPr>
      <p:grpSpPr>
        <a:xfrm>
          <a:off x="0" y="0"/>
          <a:ext cx="0" cy="0"/>
          <a:chOff x="0" y="0"/>
          <a:chExt cx="0" cy="0"/>
        </a:xfrm>
      </p:grpSpPr>
      <p:sp>
        <p:nvSpPr>
          <p:cNvPr id="1397" name="Google Shape;1397;g2605373b42b_4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98" name="Google Shape;1398;g2605373b42b_4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There is one core home page. Upon entrance of the app, the top “big card” prompts you and allows you to answer.</a:t>
            </a:r>
            <a:endParaRPr/>
          </a:p>
          <a:p>
            <a:pPr indent="0" lvl="0" marL="0" rtl="0" algn="l">
              <a:spcBef>
                <a:spcPts val="0"/>
              </a:spcBef>
              <a:spcAft>
                <a:spcPts val="0"/>
              </a:spcAft>
              <a:buNone/>
            </a:pPr>
            <a:r>
              <a:rPr lang="en"/>
              <a:t>After that, the same “big card” is replaced with a place to view your place.</a:t>
            </a:r>
            <a:endParaRPr/>
          </a:p>
          <a:p>
            <a:pPr indent="0" lvl="0" marL="0" rtl="0" algn="l">
              <a:spcBef>
                <a:spcPts val="0"/>
              </a:spcBef>
              <a:spcAft>
                <a:spcPts val="0"/>
              </a:spcAft>
              <a:buNone/>
            </a:pPr>
            <a:r>
              <a:rPr lang="en"/>
              <a:t>At all times, from the home page, you can access other responses, open them, and reply.</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3" name="Shape 1023"/>
        <p:cNvGrpSpPr/>
        <p:nvPr/>
      </p:nvGrpSpPr>
      <p:grpSpPr>
        <a:xfrm>
          <a:off x="0" y="0"/>
          <a:ext cx="0" cy="0"/>
          <a:chOff x="0" y="0"/>
          <a:chExt cx="0" cy="0"/>
        </a:xfrm>
      </p:grpSpPr>
      <p:sp>
        <p:nvSpPr>
          <p:cNvPr id="1024" name="Google Shape;1024;g2a012fac3ba_0_5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25" name="Google Shape;1025;g2a012fac3ba_0_5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4" name="Shape 1034"/>
        <p:cNvGrpSpPr/>
        <p:nvPr/>
      </p:nvGrpSpPr>
      <p:grpSpPr>
        <a:xfrm>
          <a:off x="0" y="0"/>
          <a:ext cx="0" cy="0"/>
          <a:chOff x="0" y="0"/>
          <a:chExt cx="0" cy="0"/>
        </a:xfrm>
      </p:grpSpPr>
      <p:sp>
        <p:nvSpPr>
          <p:cNvPr id="1035" name="Google Shape;1035;g2605373b42b_3_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36" name="Google Shape;1036;g2605373b42b_3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0" name="Shape 1040"/>
        <p:cNvGrpSpPr/>
        <p:nvPr/>
      </p:nvGrpSpPr>
      <p:grpSpPr>
        <a:xfrm>
          <a:off x="0" y="0"/>
          <a:ext cx="0" cy="0"/>
          <a:chOff x="0" y="0"/>
          <a:chExt cx="0" cy="0"/>
        </a:xfrm>
      </p:grpSpPr>
      <p:sp>
        <p:nvSpPr>
          <p:cNvPr id="1041" name="Google Shape;1041;g2a010bdb4d2_0_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2" name="Google Shape;1042;g2a010bdb4d2_0_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7" name="Shape 1047"/>
        <p:cNvGrpSpPr/>
        <p:nvPr/>
      </p:nvGrpSpPr>
      <p:grpSpPr>
        <a:xfrm>
          <a:off x="0" y="0"/>
          <a:ext cx="0" cy="0"/>
          <a:chOff x="0" y="0"/>
          <a:chExt cx="0" cy="0"/>
        </a:xfrm>
      </p:grpSpPr>
      <p:sp>
        <p:nvSpPr>
          <p:cNvPr id="1048" name="Google Shape;1048;g2a010bdb4d2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49" name="Google Shape;1049;g2a010bdb4d2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2a010bdb4d2_0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55" name="Google Shape;1055;g2a010bdb4d2_0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hyperlink" Target="https://slidesgo.com/" TargetMode="External"/><Relationship Id="rId3" Type="http://schemas.openxmlformats.org/officeDocument/2006/relationships/hyperlink" Target="https://www.flaticon.com/" TargetMode="External"/><Relationship Id="rId4" Type="http://schemas.openxmlformats.org/officeDocument/2006/relationships/hyperlink" Target="https://www.freepik.com/" TargetMode="Externa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8" name="Shape 8"/>
        <p:cNvGrpSpPr/>
        <p:nvPr/>
      </p:nvGrpSpPr>
      <p:grpSpPr>
        <a:xfrm>
          <a:off x="0" y="0"/>
          <a:ext cx="0" cy="0"/>
          <a:chOff x="0" y="0"/>
          <a:chExt cx="0" cy="0"/>
        </a:xfrm>
      </p:grpSpPr>
      <p:sp>
        <p:nvSpPr>
          <p:cNvPr id="9" name="Google Shape;9;p2"/>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6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0" name="Google Shape;10;p2"/>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algn="ctr">
              <a:lnSpc>
                <a:spcPct val="100000"/>
              </a:lnSpc>
              <a:spcBef>
                <a:spcPts val="0"/>
              </a:spcBef>
              <a:spcAft>
                <a:spcPts val="0"/>
              </a:spcAft>
              <a:buSzPts val="28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cxnSp>
        <p:nvCxnSpPr>
          <p:cNvPr id="11" name="Google Shape;11;p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 name="Google Shape;12;p2"/>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 name="Google Shape;13;p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 name="Google Shape;14;p2"/>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5" name="Shape 65"/>
        <p:cNvGrpSpPr/>
        <p:nvPr/>
      </p:nvGrpSpPr>
      <p:grpSpPr>
        <a:xfrm>
          <a:off x="0" y="0"/>
          <a:ext cx="0" cy="0"/>
          <a:chOff x="0" y="0"/>
          <a:chExt cx="0" cy="0"/>
        </a:xfrm>
      </p:grpSpPr>
      <p:sp>
        <p:nvSpPr>
          <p:cNvPr id="66" name="Google Shape;66;p11"/>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algn="ctr">
              <a:spcBef>
                <a:spcPts val="0"/>
              </a:spcBef>
              <a:spcAft>
                <a:spcPts val="0"/>
              </a:spcAft>
              <a:buSzPts val="12000"/>
              <a:buNone/>
              <a:defRPr sz="12000">
                <a:solidFill>
                  <a:schemeClr val="accent1"/>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67" name="Google Shape;67;p11"/>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algn="ctr">
              <a:spcBef>
                <a:spcPts val="0"/>
              </a:spcBef>
              <a:spcAft>
                <a:spcPts val="0"/>
              </a:spcAft>
              <a:buSzPts val="1600"/>
              <a:buNone/>
              <a:defRPr sz="1600"/>
            </a:lvl1pPr>
            <a:lvl2pPr lvl="1" algn="ctr">
              <a:spcBef>
                <a:spcPts val="0"/>
              </a:spcBef>
              <a:spcAft>
                <a:spcPts val="0"/>
              </a:spcAft>
              <a:buSzPts val="1600"/>
              <a:buNone/>
              <a:defRPr sz="1600"/>
            </a:lvl2pPr>
            <a:lvl3pPr lvl="2" algn="ctr">
              <a:spcBef>
                <a:spcPts val="0"/>
              </a:spcBef>
              <a:spcAft>
                <a:spcPts val="0"/>
              </a:spcAft>
              <a:buSzPts val="1600"/>
              <a:buNone/>
              <a:defRPr sz="1600"/>
            </a:lvl3pPr>
            <a:lvl4pPr lvl="3" algn="ctr">
              <a:spcBef>
                <a:spcPts val="0"/>
              </a:spcBef>
              <a:spcAft>
                <a:spcPts val="0"/>
              </a:spcAft>
              <a:buSzPts val="1600"/>
              <a:buNone/>
              <a:defRPr sz="1600"/>
            </a:lvl4pPr>
            <a:lvl5pPr lvl="4" algn="ctr">
              <a:spcBef>
                <a:spcPts val="0"/>
              </a:spcBef>
              <a:spcAft>
                <a:spcPts val="0"/>
              </a:spcAft>
              <a:buSzPts val="1600"/>
              <a:buNone/>
              <a:defRPr sz="1600"/>
            </a:lvl5pPr>
            <a:lvl6pPr lvl="5" algn="ctr">
              <a:spcBef>
                <a:spcPts val="0"/>
              </a:spcBef>
              <a:spcAft>
                <a:spcPts val="0"/>
              </a:spcAft>
              <a:buSzPts val="1600"/>
              <a:buNone/>
              <a:defRPr sz="1600"/>
            </a:lvl6pPr>
            <a:lvl7pPr lvl="6" algn="ctr">
              <a:spcBef>
                <a:spcPts val="0"/>
              </a:spcBef>
              <a:spcAft>
                <a:spcPts val="0"/>
              </a:spcAft>
              <a:buSzPts val="1600"/>
              <a:buNone/>
              <a:defRPr sz="1600"/>
            </a:lvl7pPr>
            <a:lvl8pPr lvl="7" algn="ctr">
              <a:spcBef>
                <a:spcPts val="0"/>
              </a:spcBef>
              <a:spcAft>
                <a:spcPts val="0"/>
              </a:spcAft>
              <a:buSzPts val="1600"/>
              <a:buNone/>
              <a:defRPr sz="1600"/>
            </a:lvl8pPr>
            <a:lvl9pPr lvl="8" algn="ctr">
              <a:spcBef>
                <a:spcPts val="0"/>
              </a:spcBef>
              <a:spcAft>
                <a:spcPts val="0"/>
              </a:spcAft>
              <a:buSzPts val="1600"/>
              <a:buNone/>
              <a:defRPr sz="1600"/>
            </a:lvl9pPr>
          </a:lstStyle>
          <a:p/>
        </p:txBody>
      </p:sp>
      <p:cxnSp>
        <p:nvCxnSpPr>
          <p:cNvPr id="68" name="Google Shape;68;p1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 name="Google Shape;69;p1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 name="Google Shape;70;p1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 name="Google Shape;71;p1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916" name="Shape 916"/>
        <p:cNvGrpSpPr/>
        <p:nvPr/>
      </p:nvGrpSpPr>
      <p:grpSpPr>
        <a:xfrm>
          <a:off x="0" y="0"/>
          <a:ext cx="0" cy="0"/>
          <a:chOff x="0" y="0"/>
          <a:chExt cx="0" cy="0"/>
        </a:xfrm>
      </p:grpSpPr>
      <p:sp>
        <p:nvSpPr>
          <p:cNvPr id="917" name="Google Shape;917;p102"/>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918" name="Google Shape;918;p102"/>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919" name="Google Shape;919;p102"/>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0" name="Google Shape;920;p102"/>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921" name="Google Shape;921;p102"/>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22" name="Google Shape;922;p102"/>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923" name="Google Shape;923;p102"/>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924" name="Google Shape;924;p10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25" name="Google Shape;925;p10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26" name="Google Shape;926;p10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27" name="Google Shape;927;p10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928" name="Shape 928"/>
        <p:cNvGrpSpPr/>
        <p:nvPr/>
      </p:nvGrpSpPr>
      <p:grpSpPr>
        <a:xfrm>
          <a:off x="0" y="0"/>
          <a:ext cx="0" cy="0"/>
          <a:chOff x="0" y="0"/>
          <a:chExt cx="0" cy="0"/>
        </a:xfrm>
      </p:grpSpPr>
      <p:sp>
        <p:nvSpPr>
          <p:cNvPr id="929" name="Google Shape;929;p103"/>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930" name="Google Shape;930;p103"/>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31" name="Google Shape;931;p103"/>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932" name="Google Shape;932;p10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33" name="Google Shape;933;p103"/>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34" name="Google Shape;934;p10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35" name="Google Shape;935;p103"/>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936" name="Shape 936"/>
        <p:cNvGrpSpPr/>
        <p:nvPr/>
      </p:nvGrpSpPr>
      <p:grpSpPr>
        <a:xfrm>
          <a:off x="0" y="0"/>
          <a:ext cx="0" cy="0"/>
          <a:chOff x="0" y="0"/>
          <a:chExt cx="0" cy="0"/>
        </a:xfrm>
      </p:grpSpPr>
      <p:cxnSp>
        <p:nvCxnSpPr>
          <p:cNvPr id="937" name="Google Shape;937;p10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38" name="Google Shape;938;p10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0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939" name="Shape 939"/>
        <p:cNvGrpSpPr/>
        <p:nvPr/>
      </p:nvGrpSpPr>
      <p:grpSpPr>
        <a:xfrm>
          <a:off x="0" y="0"/>
          <a:ext cx="0" cy="0"/>
          <a:chOff x="0" y="0"/>
          <a:chExt cx="0" cy="0"/>
        </a:xfrm>
      </p:grpSpPr>
      <p:cxnSp>
        <p:nvCxnSpPr>
          <p:cNvPr id="940" name="Google Shape;940;p10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41" name="Google Shape;941;p10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42" name="Google Shape;942;p105"/>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43" name="Google Shape;943;p105"/>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944" name="Shape 944"/>
        <p:cNvGrpSpPr/>
        <p:nvPr/>
      </p:nvGrpSpPr>
      <p:grpSpPr>
        <a:xfrm>
          <a:off x="0" y="0"/>
          <a:ext cx="0" cy="0"/>
          <a:chOff x="0" y="0"/>
          <a:chExt cx="0" cy="0"/>
        </a:xfrm>
      </p:grpSpPr>
      <p:cxnSp>
        <p:nvCxnSpPr>
          <p:cNvPr id="945" name="Google Shape;945;p10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46" name="Google Shape;946;p10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47" name="Google Shape;947;p106"/>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948" name="Shape 948"/>
        <p:cNvGrpSpPr/>
        <p:nvPr/>
      </p:nvGrpSpPr>
      <p:grpSpPr>
        <a:xfrm>
          <a:off x="0" y="0"/>
          <a:ext cx="0" cy="0"/>
          <a:chOff x="0" y="0"/>
          <a:chExt cx="0" cy="0"/>
        </a:xfrm>
      </p:grpSpPr>
      <p:cxnSp>
        <p:nvCxnSpPr>
          <p:cNvPr id="949" name="Google Shape;949;p10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50" name="Google Shape;950;p10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51" name="Google Shape;951;p10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52" name="Google Shape;952;p10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53" name="Google Shape;953;p10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54" name="Google Shape;954;p10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0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1">
  <p:cSld name="CUSTOM_11_1">
    <p:spTree>
      <p:nvGrpSpPr>
        <p:cNvPr id="955" name="Shape 955"/>
        <p:cNvGrpSpPr/>
        <p:nvPr/>
      </p:nvGrpSpPr>
      <p:grpSpPr>
        <a:xfrm>
          <a:off x="0" y="0"/>
          <a:ext cx="0" cy="0"/>
          <a:chOff x="0" y="0"/>
          <a:chExt cx="0" cy="0"/>
        </a:xfrm>
      </p:grpSpPr>
      <p:sp>
        <p:nvSpPr>
          <p:cNvPr id="956" name="Google Shape;956;p108"/>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57" name="Google Shape;957;p108"/>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58" name="Google Shape;958;p108"/>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59" name="Google Shape;959;p108"/>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60" name="Google Shape;960;p108"/>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61" name="Google Shape;961;p108"/>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2" name="Google Shape;962;p108"/>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63" name="Google Shape;963;p108"/>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64" name="Google Shape;964;p108"/>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5" name="Google Shape;965;p108"/>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66" name="Google Shape;966;p108"/>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67" name="Google Shape;967;p108"/>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68" name="Google Shape;968;p108"/>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69" name="Google Shape;969;p108"/>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70" name="Google Shape;970;p108"/>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1" name="Google Shape;971;p108"/>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972" name="Google Shape;972;p108"/>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973" name="Google Shape;973;p108"/>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974" name="Google Shape;974;p108"/>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cxnSp>
        <p:nvCxnSpPr>
          <p:cNvPr id="975" name="Google Shape;975;p108"/>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976" name="Google Shape;976;p108"/>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977" name="Google Shape;977;p10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978" name="Google Shape;978;p10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72" name="Shape 72"/>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73" name="Shape 73"/>
        <p:cNvGrpSpPr/>
        <p:nvPr/>
      </p:nvGrpSpPr>
      <p:grpSpPr>
        <a:xfrm>
          <a:off x="0" y="0"/>
          <a:ext cx="0" cy="0"/>
          <a:chOff x="0" y="0"/>
          <a:chExt cx="0" cy="0"/>
        </a:xfrm>
      </p:grpSpPr>
      <p:sp>
        <p:nvSpPr>
          <p:cNvPr id="74" name="Google Shape;74;p13"/>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75" name="Google Shape;75;p13"/>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6" name="Google Shape;76;p13"/>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7" name="Google Shape;77;p13"/>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78" name="Google Shape;78;p13"/>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 name="Google Shape;79;p13"/>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0" name="Google Shape;80;p13"/>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 name="Google Shape;81;p13"/>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2" name="Google Shape;82;p13"/>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 name="Google Shape;83;p13"/>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4" name="Google Shape;84;p13"/>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5" name="Google Shape;85;p13"/>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6" name="Google Shape;86;p13"/>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87" name="Google Shape;87;p1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 name="Google Shape;88;p1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89" name="Shape 89"/>
        <p:cNvGrpSpPr/>
        <p:nvPr/>
      </p:nvGrpSpPr>
      <p:grpSpPr>
        <a:xfrm>
          <a:off x="0" y="0"/>
          <a:ext cx="0" cy="0"/>
          <a:chOff x="0" y="0"/>
          <a:chExt cx="0" cy="0"/>
        </a:xfrm>
      </p:grpSpPr>
      <p:sp>
        <p:nvSpPr>
          <p:cNvPr id="90" name="Google Shape;90;p14"/>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1" name="Google Shape;91;p14"/>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2" name="Google Shape;92;p14"/>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3" name="Google Shape;93;p14"/>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4" name="Google Shape;94;p14"/>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5" name="Google Shape;95;p14"/>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6" name="Google Shape;96;p14"/>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7" name="Google Shape;97;p14"/>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98" name="Google Shape;98;p14"/>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99" name="Google Shape;99;p14"/>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0" name="Google Shape;100;p14"/>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1" name="Google Shape;101;p14"/>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2" name="Google Shape;102;p14"/>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3" name="Google Shape;103;p14"/>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4" name="Google Shape;104;p14"/>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5" name="Google Shape;105;p14"/>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06" name="Google Shape;106;p14"/>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107" name="Google Shape;107;p14"/>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108" name="Google Shape;108;p14"/>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09" name="Google Shape;109;p1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0" name="Google Shape;110;p1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1" name="Google Shape;111;p1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12" name="Google Shape;112;p1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113" name="Shape 113"/>
        <p:cNvGrpSpPr/>
        <p:nvPr/>
      </p:nvGrpSpPr>
      <p:grpSpPr>
        <a:xfrm>
          <a:off x="0" y="0"/>
          <a:ext cx="0" cy="0"/>
          <a:chOff x="0" y="0"/>
          <a:chExt cx="0" cy="0"/>
        </a:xfrm>
      </p:grpSpPr>
      <p:sp>
        <p:nvSpPr>
          <p:cNvPr id="114" name="Google Shape;114;p15"/>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15" name="Google Shape;115;p15"/>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16" name="Google Shape;116;p1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17" name="Google Shape;117;p1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118" name="Shape 118"/>
        <p:cNvGrpSpPr/>
        <p:nvPr/>
      </p:nvGrpSpPr>
      <p:grpSpPr>
        <a:xfrm>
          <a:off x="0" y="0"/>
          <a:ext cx="0" cy="0"/>
          <a:chOff x="0" y="0"/>
          <a:chExt cx="0" cy="0"/>
        </a:xfrm>
      </p:grpSpPr>
      <p:sp>
        <p:nvSpPr>
          <p:cNvPr id="119" name="Google Shape;119;p16"/>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120" name="Google Shape;120;p16"/>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21" name="Google Shape;121;p1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2" name="Google Shape;122;p1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3" name="Google Shape;123;p1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24" name="Google Shape;124;p1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125" name="Shape 125"/>
        <p:cNvGrpSpPr/>
        <p:nvPr/>
      </p:nvGrpSpPr>
      <p:grpSpPr>
        <a:xfrm>
          <a:off x="0" y="0"/>
          <a:ext cx="0" cy="0"/>
          <a:chOff x="0" y="0"/>
          <a:chExt cx="0" cy="0"/>
        </a:xfrm>
      </p:grpSpPr>
      <p:sp>
        <p:nvSpPr>
          <p:cNvPr id="126" name="Google Shape;126;p17"/>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127" name="Google Shape;127;p17"/>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128" name="Google Shape;128;p1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29" name="Google Shape;129;p1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0" name="Google Shape;130;p1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31" name="Google Shape;131;p1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132" name="Shape 132"/>
        <p:cNvGrpSpPr/>
        <p:nvPr/>
      </p:nvGrpSpPr>
      <p:grpSpPr>
        <a:xfrm>
          <a:off x="0" y="0"/>
          <a:ext cx="0" cy="0"/>
          <a:chOff x="0" y="0"/>
          <a:chExt cx="0" cy="0"/>
        </a:xfrm>
      </p:grpSpPr>
      <p:sp>
        <p:nvSpPr>
          <p:cNvPr id="133" name="Google Shape;133;p18"/>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134" name="Google Shape;134;p18"/>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135" name="Google Shape;135;p1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36" name="Google Shape;136;p1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137" name="Shape 137"/>
        <p:cNvGrpSpPr/>
        <p:nvPr/>
      </p:nvGrpSpPr>
      <p:grpSpPr>
        <a:xfrm>
          <a:off x="0" y="0"/>
          <a:ext cx="0" cy="0"/>
          <a:chOff x="0" y="0"/>
          <a:chExt cx="0" cy="0"/>
        </a:xfrm>
      </p:grpSpPr>
      <p:sp>
        <p:nvSpPr>
          <p:cNvPr id="138" name="Google Shape;138;p19"/>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139" name="Google Shape;139;p19"/>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140" name="Google Shape;140;p1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1" name="Google Shape;141;p1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42" name="Google Shape;142;p1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3" name="Google Shape;143;p1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4" name="Google Shape;144;p1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45" name="Google Shape;145;p1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146" name="Shape 146"/>
        <p:cNvGrpSpPr/>
        <p:nvPr/>
      </p:nvGrpSpPr>
      <p:grpSpPr>
        <a:xfrm>
          <a:off x="0" y="0"/>
          <a:ext cx="0" cy="0"/>
          <a:chOff x="0" y="0"/>
          <a:chExt cx="0" cy="0"/>
        </a:xfrm>
      </p:grpSpPr>
      <p:sp>
        <p:nvSpPr>
          <p:cNvPr id="147" name="Google Shape;147;p20"/>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48" name="Google Shape;148;p20"/>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49" name="Google Shape;149;p20"/>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50" name="Google Shape;150;p20"/>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1" name="Google Shape;151;p20"/>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2" name="Google Shape;152;p20"/>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53" name="Google Shape;153;p20"/>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 name="Shape 15"/>
        <p:cNvGrpSpPr/>
        <p:nvPr/>
      </p:nvGrpSpPr>
      <p:grpSpPr>
        <a:xfrm>
          <a:off x="0" y="0"/>
          <a:ext cx="0" cy="0"/>
          <a:chOff x="0" y="0"/>
          <a:chExt cx="0" cy="0"/>
        </a:xfrm>
      </p:grpSpPr>
      <p:sp>
        <p:nvSpPr>
          <p:cNvPr id="16" name="Google Shape;16;p3"/>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7" name="Google Shape;17;p3"/>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18" name="Google Shape;18;p3"/>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9" name="Google Shape;19;p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 name="Google Shape;20;p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 name="Google Shape;21;p3"/>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 name="Google Shape;22;p3"/>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154" name="Shape 154"/>
        <p:cNvGrpSpPr/>
        <p:nvPr/>
      </p:nvGrpSpPr>
      <p:grpSpPr>
        <a:xfrm>
          <a:off x="0" y="0"/>
          <a:ext cx="0" cy="0"/>
          <a:chOff x="0" y="0"/>
          <a:chExt cx="0" cy="0"/>
        </a:xfrm>
      </p:grpSpPr>
      <p:sp>
        <p:nvSpPr>
          <p:cNvPr id="155" name="Google Shape;155;p21"/>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156" name="Google Shape;156;p2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7" name="Google Shape;157;p2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58" name="Google Shape;158;p21"/>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159" name="Shape 159"/>
        <p:cNvGrpSpPr/>
        <p:nvPr/>
      </p:nvGrpSpPr>
      <p:grpSpPr>
        <a:xfrm>
          <a:off x="0" y="0"/>
          <a:ext cx="0" cy="0"/>
          <a:chOff x="0" y="0"/>
          <a:chExt cx="0" cy="0"/>
        </a:xfrm>
      </p:grpSpPr>
      <p:cxnSp>
        <p:nvCxnSpPr>
          <p:cNvPr id="160" name="Google Shape;160;p2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1" name="Google Shape;161;p2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62" name="Google Shape;162;p2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3" name="Google Shape;163;p2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4" name="Google Shape;164;p2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65" name="Google Shape;165;p22"/>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66" name="Google Shape;166;p22"/>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167" name="Shape 167"/>
        <p:cNvGrpSpPr/>
        <p:nvPr/>
      </p:nvGrpSpPr>
      <p:grpSpPr>
        <a:xfrm>
          <a:off x="0" y="0"/>
          <a:ext cx="0" cy="0"/>
          <a:chOff x="0" y="0"/>
          <a:chExt cx="0" cy="0"/>
        </a:xfrm>
      </p:grpSpPr>
      <p:sp>
        <p:nvSpPr>
          <p:cNvPr id="168" name="Google Shape;168;p23"/>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9" name="Google Shape;169;p23"/>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0" name="Google Shape;170;p23"/>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1" name="Google Shape;171;p23"/>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2" name="Google Shape;172;p23"/>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3" name="Google Shape;173;p23"/>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4" name="Google Shape;174;p23"/>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175" name="Google Shape;175;p23"/>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176" name="Google Shape;176;p23"/>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177" name="Google Shape;177;p2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78" name="Google Shape;178;p2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179" name="Shape 179"/>
        <p:cNvGrpSpPr/>
        <p:nvPr/>
      </p:nvGrpSpPr>
      <p:grpSpPr>
        <a:xfrm>
          <a:off x="0" y="0"/>
          <a:ext cx="0" cy="0"/>
          <a:chOff x="0" y="0"/>
          <a:chExt cx="0" cy="0"/>
        </a:xfrm>
      </p:grpSpPr>
      <p:cxnSp>
        <p:nvCxnSpPr>
          <p:cNvPr id="180" name="Google Shape;180;p2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1" name="Google Shape;181;p2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2" name="Google Shape;182;p2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83" name="Google Shape;183;p2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184" name="Google Shape;184;p24"/>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185" name="Shape 185"/>
        <p:cNvGrpSpPr/>
        <p:nvPr/>
      </p:nvGrpSpPr>
      <p:grpSpPr>
        <a:xfrm>
          <a:off x="0" y="0"/>
          <a:ext cx="0" cy="0"/>
          <a:chOff x="0" y="0"/>
          <a:chExt cx="0" cy="0"/>
        </a:xfrm>
      </p:grpSpPr>
      <p:sp>
        <p:nvSpPr>
          <p:cNvPr id="186" name="Google Shape;186;p25"/>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187" name="Google Shape;187;p25"/>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188" name="Google Shape;188;p2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89" name="Google Shape;189;p2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0" name="Google Shape;190;p2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191" name="Google Shape;191;p25"/>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192" name="Shape 192"/>
        <p:cNvGrpSpPr/>
        <p:nvPr/>
      </p:nvGrpSpPr>
      <p:grpSpPr>
        <a:xfrm>
          <a:off x="0" y="0"/>
          <a:ext cx="0" cy="0"/>
          <a:chOff x="0" y="0"/>
          <a:chExt cx="0" cy="0"/>
        </a:xfrm>
      </p:grpSpPr>
      <p:sp>
        <p:nvSpPr>
          <p:cNvPr id="193" name="Google Shape;193;p26"/>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194" name="Google Shape;194;p26"/>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195" name="Google Shape;195;p26"/>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196" name="Google Shape;196;p2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7" name="Google Shape;197;p2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198" name="Google Shape;198;p26"/>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199" name="Shape 199"/>
        <p:cNvGrpSpPr/>
        <p:nvPr/>
      </p:nvGrpSpPr>
      <p:grpSpPr>
        <a:xfrm>
          <a:off x="0" y="0"/>
          <a:ext cx="0" cy="0"/>
          <a:chOff x="0" y="0"/>
          <a:chExt cx="0" cy="0"/>
        </a:xfrm>
      </p:grpSpPr>
      <p:sp>
        <p:nvSpPr>
          <p:cNvPr id="200" name="Google Shape;200;p27"/>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201" name="Google Shape;201;p27"/>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202" name="Google Shape;202;p27"/>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203" name="Google Shape;203;p2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4" name="Google Shape;204;p2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05" name="Google Shape;205;p2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6" name="Google Shape;206;p2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7" name="Google Shape;207;p2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08" name="Google Shape;208;p2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209" name="Shape 209"/>
        <p:cNvGrpSpPr/>
        <p:nvPr/>
      </p:nvGrpSpPr>
      <p:grpSpPr>
        <a:xfrm>
          <a:off x="0" y="0"/>
          <a:ext cx="0" cy="0"/>
          <a:chOff x="0" y="0"/>
          <a:chExt cx="0" cy="0"/>
        </a:xfrm>
      </p:grpSpPr>
      <p:sp>
        <p:nvSpPr>
          <p:cNvPr id="210" name="Google Shape;210;p28"/>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1" name="Google Shape;211;p28"/>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2" name="Google Shape;212;p2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3" name="Google Shape;213;p2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4" name="Google Shape;214;p28"/>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215" name="Shape 215"/>
        <p:cNvGrpSpPr/>
        <p:nvPr/>
      </p:nvGrpSpPr>
      <p:grpSpPr>
        <a:xfrm>
          <a:off x="0" y="0"/>
          <a:ext cx="0" cy="0"/>
          <a:chOff x="0" y="0"/>
          <a:chExt cx="0" cy="0"/>
        </a:xfrm>
      </p:grpSpPr>
      <p:sp>
        <p:nvSpPr>
          <p:cNvPr id="216" name="Google Shape;216;p29"/>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17" name="Google Shape;217;p29"/>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218" name="Google Shape;218;p2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19" name="Google Shape;219;p2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20" name="Google Shape;220;p29"/>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1" name="Google Shape;221;p2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2" name="Google Shape;222;p2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23" name="Google Shape;223;p29"/>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224" name="Shape 224"/>
        <p:cNvGrpSpPr/>
        <p:nvPr/>
      </p:nvGrpSpPr>
      <p:grpSpPr>
        <a:xfrm>
          <a:off x="0" y="0"/>
          <a:ext cx="0" cy="0"/>
          <a:chOff x="0" y="0"/>
          <a:chExt cx="0" cy="0"/>
        </a:xfrm>
      </p:grpSpPr>
      <p:sp>
        <p:nvSpPr>
          <p:cNvPr id="225" name="Google Shape;225;p30"/>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6" name="Google Shape;226;p30"/>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7" name="Google Shape;227;p30"/>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28" name="Google Shape;228;p30"/>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29" name="Google Shape;229;p30"/>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0" name="Google Shape;230;p30"/>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1" name="Google Shape;231;p30"/>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32" name="Google Shape;232;p3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33" name="Google Shape;233;p3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3" name="Shape 23"/>
        <p:cNvGrpSpPr/>
        <p:nvPr/>
      </p:nvGrpSpPr>
      <p:grpSpPr>
        <a:xfrm>
          <a:off x="0" y="0"/>
          <a:ext cx="0" cy="0"/>
          <a:chOff x="0" y="0"/>
          <a:chExt cx="0" cy="0"/>
        </a:xfrm>
      </p:grpSpPr>
      <p:sp>
        <p:nvSpPr>
          <p:cNvPr id="24" name="Google Shape;24;p4"/>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5" name="Google Shape;25;p4"/>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a:lnSpc>
                <a:spcPct val="100000"/>
              </a:lnSpc>
              <a:spcBef>
                <a:spcPts val="0"/>
              </a:spcBef>
              <a:spcAft>
                <a:spcPts val="0"/>
              </a:spcAft>
              <a:buClr>
                <a:schemeClr val="dk1"/>
              </a:buClr>
              <a:buSzPts val="1800"/>
              <a:buFont typeface="Lato"/>
              <a:buChar char="●"/>
              <a:defRPr sz="1100"/>
            </a:lvl1pPr>
            <a:lvl2pPr indent="-317500" lvl="1" marL="914400">
              <a:spcBef>
                <a:spcPts val="0"/>
              </a:spcBef>
              <a:spcAft>
                <a:spcPts val="0"/>
              </a:spcAft>
              <a:buClr>
                <a:schemeClr val="dk1"/>
              </a:buClr>
              <a:buSzPts val="1400"/>
              <a:buFont typeface="Lato"/>
              <a:buChar char="○"/>
              <a:defRPr/>
            </a:lvl2pPr>
            <a:lvl3pPr indent="-317500" lvl="2" marL="1371600">
              <a:spcBef>
                <a:spcPts val="0"/>
              </a:spcBef>
              <a:spcAft>
                <a:spcPts val="0"/>
              </a:spcAft>
              <a:buClr>
                <a:schemeClr val="dk1"/>
              </a:buClr>
              <a:buSzPts val="1400"/>
              <a:buFont typeface="Lato"/>
              <a:buChar char="■"/>
              <a:defRPr/>
            </a:lvl3pPr>
            <a:lvl4pPr indent="-317500" lvl="3" marL="1828800">
              <a:spcBef>
                <a:spcPts val="0"/>
              </a:spcBef>
              <a:spcAft>
                <a:spcPts val="0"/>
              </a:spcAft>
              <a:buClr>
                <a:schemeClr val="dk1"/>
              </a:buClr>
              <a:buSzPts val="1400"/>
              <a:buFont typeface="Lato"/>
              <a:buChar char="●"/>
              <a:defRPr/>
            </a:lvl4pPr>
            <a:lvl5pPr indent="-317500" lvl="4" marL="2286000">
              <a:spcBef>
                <a:spcPts val="0"/>
              </a:spcBef>
              <a:spcAft>
                <a:spcPts val="0"/>
              </a:spcAft>
              <a:buClr>
                <a:schemeClr val="dk1"/>
              </a:buClr>
              <a:buSzPts val="1400"/>
              <a:buFont typeface="Lato"/>
              <a:buChar char="○"/>
              <a:defRPr/>
            </a:lvl5pPr>
            <a:lvl6pPr indent="-317500" lvl="5" marL="2743200">
              <a:spcBef>
                <a:spcPts val="0"/>
              </a:spcBef>
              <a:spcAft>
                <a:spcPts val="0"/>
              </a:spcAft>
              <a:buClr>
                <a:schemeClr val="dk1"/>
              </a:buClr>
              <a:buSzPts val="1400"/>
              <a:buFont typeface="Lato"/>
              <a:buChar char="■"/>
              <a:defRPr/>
            </a:lvl6pPr>
            <a:lvl7pPr indent="-317500" lvl="6" marL="3200400">
              <a:spcBef>
                <a:spcPts val="0"/>
              </a:spcBef>
              <a:spcAft>
                <a:spcPts val="0"/>
              </a:spcAft>
              <a:buClr>
                <a:schemeClr val="dk1"/>
              </a:buClr>
              <a:buSzPts val="1400"/>
              <a:buFont typeface="Lato"/>
              <a:buChar char="●"/>
              <a:defRPr/>
            </a:lvl7pPr>
            <a:lvl8pPr indent="-317500" lvl="7" marL="3657600">
              <a:spcBef>
                <a:spcPts val="0"/>
              </a:spcBef>
              <a:spcAft>
                <a:spcPts val="0"/>
              </a:spcAft>
              <a:buClr>
                <a:schemeClr val="dk1"/>
              </a:buClr>
              <a:buSzPts val="1400"/>
              <a:buFont typeface="Lato"/>
              <a:buChar char="○"/>
              <a:defRPr/>
            </a:lvl8pPr>
            <a:lvl9pPr indent="-317500" lvl="8" marL="4114800">
              <a:spcBef>
                <a:spcPts val="0"/>
              </a:spcBef>
              <a:spcAft>
                <a:spcPts val="0"/>
              </a:spcAft>
              <a:buClr>
                <a:schemeClr val="dk1"/>
              </a:buClr>
              <a:buSzPts val="1400"/>
              <a:buFont typeface="Lato"/>
              <a:buChar char="■"/>
              <a:defRPr/>
            </a:lvl9pPr>
          </a:lstStyle>
          <a:p/>
        </p:txBody>
      </p:sp>
      <p:cxnSp>
        <p:nvCxnSpPr>
          <p:cNvPr id="26" name="Google Shape;26;p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7" name="Google Shape;27;p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 name="Google Shape;28;p4"/>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234" name="Shape 234"/>
        <p:cNvGrpSpPr/>
        <p:nvPr/>
      </p:nvGrpSpPr>
      <p:grpSpPr>
        <a:xfrm>
          <a:off x="0" y="0"/>
          <a:ext cx="0" cy="0"/>
          <a:chOff x="0" y="0"/>
          <a:chExt cx="0" cy="0"/>
        </a:xfrm>
      </p:grpSpPr>
      <p:sp>
        <p:nvSpPr>
          <p:cNvPr id="235" name="Google Shape;235;p31"/>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6" name="Google Shape;236;p31"/>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7" name="Google Shape;237;p31"/>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38" name="Google Shape;238;p31"/>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39" name="Google Shape;239;p31"/>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0" name="Google Shape;240;p31"/>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1" name="Google Shape;241;p31"/>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242" name="Google Shape;242;p31"/>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3" name="Google Shape;243;p31"/>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4" name="Google Shape;244;p31"/>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5" name="Google Shape;245;p31"/>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46" name="Google Shape;246;p31"/>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47" name="Google Shape;247;p31"/>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248" name="Google Shape;248;p3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49" name="Google Shape;249;p3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50" name="Google Shape;250;p3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51" name="Google Shape;251;p3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252" name="Shape 252"/>
        <p:cNvGrpSpPr/>
        <p:nvPr/>
      </p:nvGrpSpPr>
      <p:grpSpPr>
        <a:xfrm>
          <a:off x="0" y="0"/>
          <a:ext cx="0" cy="0"/>
          <a:chOff x="0" y="0"/>
          <a:chExt cx="0" cy="0"/>
        </a:xfrm>
      </p:grpSpPr>
      <p:sp>
        <p:nvSpPr>
          <p:cNvPr id="253" name="Google Shape;253;p32"/>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4" name="Google Shape;254;p32"/>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5" name="Google Shape;255;p32"/>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6" name="Google Shape;256;p32"/>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7" name="Google Shape;257;p32"/>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58" name="Google Shape;258;p32"/>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59" name="Google Shape;259;p32"/>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0" name="Google Shape;260;p32"/>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1" name="Google Shape;261;p32"/>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2" name="Google Shape;262;p32"/>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3" name="Google Shape;263;p32"/>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64" name="Google Shape;264;p32"/>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65" name="Google Shape;265;p32"/>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66" name="Google Shape;266;p3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67" name="Google Shape;267;p3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268" name="Shape 268"/>
        <p:cNvGrpSpPr/>
        <p:nvPr/>
      </p:nvGrpSpPr>
      <p:grpSpPr>
        <a:xfrm>
          <a:off x="0" y="0"/>
          <a:ext cx="0" cy="0"/>
          <a:chOff x="0" y="0"/>
          <a:chExt cx="0" cy="0"/>
        </a:xfrm>
      </p:grpSpPr>
      <p:sp>
        <p:nvSpPr>
          <p:cNvPr id="269" name="Google Shape;269;p33"/>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0" name="Google Shape;270;p33"/>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1" name="Google Shape;271;p33"/>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2" name="Google Shape;272;p33"/>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3" name="Google Shape;273;p33"/>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4" name="Google Shape;274;p33"/>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5" name="Google Shape;275;p33"/>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6" name="Google Shape;276;p33"/>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7" name="Google Shape;277;p33"/>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278" name="Google Shape;278;p33"/>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79" name="Google Shape;279;p33"/>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280" name="Google Shape;280;p3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1" name="Google Shape;281;p3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2" name="Google Shape;282;p3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3" name="Google Shape;283;p3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284" name="Shape 284"/>
        <p:cNvGrpSpPr/>
        <p:nvPr/>
      </p:nvGrpSpPr>
      <p:grpSpPr>
        <a:xfrm>
          <a:off x="0" y="0"/>
          <a:ext cx="0" cy="0"/>
          <a:chOff x="0" y="0"/>
          <a:chExt cx="0" cy="0"/>
        </a:xfrm>
      </p:grpSpPr>
      <p:sp>
        <p:nvSpPr>
          <p:cNvPr id="285" name="Google Shape;285;p34"/>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286" name="Google Shape;286;p3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7" name="Google Shape;287;p3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288" name="Google Shape;288;p3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89" name="Google Shape;289;p3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0" name="Google Shape;290;p3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291" name="Google Shape;291;p3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292" name="Shape 292"/>
        <p:cNvGrpSpPr/>
        <p:nvPr/>
      </p:nvGrpSpPr>
      <p:grpSpPr>
        <a:xfrm>
          <a:off x="0" y="0"/>
          <a:ext cx="0" cy="0"/>
          <a:chOff x="0" y="0"/>
          <a:chExt cx="0" cy="0"/>
        </a:xfrm>
      </p:grpSpPr>
      <p:sp>
        <p:nvSpPr>
          <p:cNvPr id="293" name="Google Shape;293;p35"/>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4" name="Google Shape;294;p35"/>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5" name="Google Shape;295;p35"/>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6" name="Google Shape;296;p35"/>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7" name="Google Shape;297;p35"/>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298" name="Google Shape;298;p35"/>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299" name="Google Shape;299;p35"/>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0" name="Google Shape;300;p35"/>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1" name="Google Shape;301;p35"/>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02" name="Google Shape;302;p3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03" name="Google Shape;303;p3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304" name="Shape 304"/>
        <p:cNvGrpSpPr/>
        <p:nvPr/>
      </p:nvGrpSpPr>
      <p:grpSpPr>
        <a:xfrm>
          <a:off x="0" y="0"/>
          <a:ext cx="0" cy="0"/>
          <a:chOff x="0" y="0"/>
          <a:chExt cx="0" cy="0"/>
        </a:xfrm>
      </p:grpSpPr>
      <p:sp>
        <p:nvSpPr>
          <p:cNvPr id="305" name="Google Shape;305;p36"/>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6" name="Google Shape;306;p36"/>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7" name="Google Shape;307;p36"/>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08" name="Google Shape;308;p36"/>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09" name="Google Shape;309;p36"/>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10" name="Google Shape;310;p36"/>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11" name="Google Shape;311;p36"/>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12" name="Google Shape;312;p3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3" name="Google Shape;313;p3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4" name="Google Shape;314;p36"/>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315" name="Shape 315"/>
        <p:cNvGrpSpPr/>
        <p:nvPr/>
      </p:nvGrpSpPr>
      <p:grpSpPr>
        <a:xfrm>
          <a:off x="0" y="0"/>
          <a:ext cx="0" cy="0"/>
          <a:chOff x="0" y="0"/>
          <a:chExt cx="0" cy="0"/>
        </a:xfrm>
      </p:grpSpPr>
      <p:cxnSp>
        <p:nvCxnSpPr>
          <p:cNvPr id="316" name="Google Shape;316;p3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7" name="Google Shape;317;p3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18" name="Google Shape;318;p37"/>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19" name="Google Shape;319;p3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0" name="Google Shape;320;p3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21" name="Google Shape;321;p37"/>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22" name="Google Shape;322;p37"/>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23" name="Google Shape;323;p37"/>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4" name="Google Shape;324;p37"/>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5" name="Google Shape;325;p37"/>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6" name="Google Shape;326;p37"/>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7" name="Google Shape;327;p37"/>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28" name="Google Shape;328;p37"/>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29" name="Google Shape;329;p37"/>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330" name="Google Shape;330;p37"/>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1" name="Google Shape;331;p37"/>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2" name="Google Shape;332;p37"/>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3" name="Google Shape;333;p37"/>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334" name="Google Shape;334;p37"/>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335" name="Shape 335"/>
        <p:cNvGrpSpPr/>
        <p:nvPr/>
      </p:nvGrpSpPr>
      <p:grpSpPr>
        <a:xfrm>
          <a:off x="0" y="0"/>
          <a:ext cx="0" cy="0"/>
          <a:chOff x="0" y="0"/>
          <a:chExt cx="0" cy="0"/>
        </a:xfrm>
      </p:grpSpPr>
      <p:sp>
        <p:nvSpPr>
          <p:cNvPr id="336" name="Google Shape;336;p38"/>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7" name="Google Shape;337;p38"/>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38" name="Google Shape;338;p38"/>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39" name="Google Shape;339;p38"/>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0" name="Google Shape;340;p38"/>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1" name="Google Shape;341;p38"/>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342" name="Google Shape;342;p38"/>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43" name="Google Shape;343;p3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44" name="Google Shape;344;p3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345" name="Shape 345"/>
        <p:cNvGrpSpPr/>
        <p:nvPr/>
      </p:nvGrpSpPr>
      <p:grpSpPr>
        <a:xfrm>
          <a:off x="0" y="0"/>
          <a:ext cx="0" cy="0"/>
          <a:chOff x="0" y="0"/>
          <a:chExt cx="0" cy="0"/>
        </a:xfrm>
      </p:grpSpPr>
      <p:sp>
        <p:nvSpPr>
          <p:cNvPr id="346" name="Google Shape;346;p39"/>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7" name="Google Shape;347;p39"/>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48" name="Google Shape;348;p39"/>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49" name="Google Shape;349;p39"/>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0" name="Google Shape;350;p39"/>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1" name="Google Shape;351;p39"/>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2" name="Google Shape;352;p39"/>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53" name="Google Shape;353;p39"/>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54" name="Google Shape;354;p39"/>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355" name="Google Shape;355;p3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6" name="Google Shape;356;p3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357" name="Shape 357"/>
        <p:cNvGrpSpPr/>
        <p:nvPr/>
      </p:nvGrpSpPr>
      <p:grpSpPr>
        <a:xfrm>
          <a:off x="0" y="0"/>
          <a:ext cx="0" cy="0"/>
          <a:chOff x="0" y="0"/>
          <a:chExt cx="0" cy="0"/>
        </a:xfrm>
      </p:grpSpPr>
      <p:cxnSp>
        <p:nvCxnSpPr>
          <p:cNvPr id="358" name="Google Shape;358;p4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59" name="Google Shape;359;p4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0" name="Google Shape;360;p4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1" name="Google Shape;361;p4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2" name="Google Shape;362;p4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63" name="Google Shape;363;p4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64" name="Google Shape;364;p40"/>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5" name="Google Shape;365;p40"/>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6" name="Google Shape;366;p40"/>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67" name="Google Shape;367;p40"/>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68" name="Google Shape;368;p4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369" name="Google Shape;369;p40"/>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70" name="Google Shape;370;p40"/>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9" name="Shape 29"/>
        <p:cNvGrpSpPr/>
        <p:nvPr/>
      </p:nvGrpSpPr>
      <p:grpSpPr>
        <a:xfrm>
          <a:off x="0" y="0"/>
          <a:ext cx="0" cy="0"/>
          <a:chOff x="0" y="0"/>
          <a:chExt cx="0" cy="0"/>
        </a:xfrm>
      </p:grpSpPr>
      <p:sp>
        <p:nvSpPr>
          <p:cNvPr id="30" name="Google Shape;30;p5"/>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Google Shape;31;p5"/>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2" name="Google Shape;32;p5"/>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3" name="Google Shape;33;p5"/>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34" name="Google Shape;34;p5"/>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5" name="Google Shape;35;p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6" name="Google Shape;36;p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 name="Google Shape;37;p5"/>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371" name="Shape 371"/>
        <p:cNvGrpSpPr/>
        <p:nvPr/>
      </p:nvGrpSpPr>
      <p:grpSpPr>
        <a:xfrm>
          <a:off x="0" y="0"/>
          <a:ext cx="0" cy="0"/>
          <a:chOff x="0" y="0"/>
          <a:chExt cx="0" cy="0"/>
        </a:xfrm>
      </p:grpSpPr>
      <p:sp>
        <p:nvSpPr>
          <p:cNvPr id="372" name="Google Shape;372;p41"/>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3" name="Google Shape;373;p41"/>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4" name="Google Shape;374;p41"/>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5" name="Google Shape;375;p41"/>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76" name="Google Shape;376;p41"/>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77" name="Google Shape;377;p41"/>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78" name="Google Shape;378;p4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79" name="Google Shape;379;p4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380" name="Shape 380"/>
        <p:cNvGrpSpPr/>
        <p:nvPr/>
      </p:nvGrpSpPr>
      <p:grpSpPr>
        <a:xfrm>
          <a:off x="0" y="0"/>
          <a:ext cx="0" cy="0"/>
          <a:chOff x="0" y="0"/>
          <a:chExt cx="0" cy="0"/>
        </a:xfrm>
      </p:grpSpPr>
      <p:sp>
        <p:nvSpPr>
          <p:cNvPr id="381" name="Google Shape;381;p42"/>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2" name="Google Shape;382;p42"/>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3" name="Google Shape;383;p42"/>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4" name="Google Shape;384;p42"/>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385" name="Google Shape;385;p42"/>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386" name="Google Shape;386;p42"/>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387" name="Google Shape;387;p4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8" name="Google Shape;388;p4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89" name="Google Shape;389;p42"/>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0" name="Google Shape;390;p42"/>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391" name="Google Shape;391;p42"/>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392" name="Google Shape;392;p42"/>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3" name="Google Shape;393;p42"/>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394" name="Google Shape;394;p42"/>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395" name="Shape 395"/>
        <p:cNvGrpSpPr/>
        <p:nvPr/>
      </p:nvGrpSpPr>
      <p:grpSpPr>
        <a:xfrm>
          <a:off x="0" y="0"/>
          <a:ext cx="0" cy="0"/>
          <a:chOff x="0" y="0"/>
          <a:chExt cx="0" cy="0"/>
        </a:xfrm>
      </p:grpSpPr>
      <p:sp>
        <p:nvSpPr>
          <p:cNvPr id="396" name="Google Shape;396;p43"/>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397" name="Google Shape;397;p43"/>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398" name="Google Shape;398;p4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399" name="Google Shape;399;p4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400" name="Shape 400"/>
        <p:cNvGrpSpPr/>
        <p:nvPr/>
      </p:nvGrpSpPr>
      <p:grpSpPr>
        <a:xfrm>
          <a:off x="0" y="0"/>
          <a:ext cx="0" cy="0"/>
          <a:chOff x="0" y="0"/>
          <a:chExt cx="0" cy="0"/>
        </a:xfrm>
      </p:grpSpPr>
      <p:sp>
        <p:nvSpPr>
          <p:cNvPr id="401" name="Google Shape;401;p44"/>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402" name="Google Shape;402;p44"/>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403" name="Google Shape;403;p4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4" name="Google Shape;404;p4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405" name="Shape 405"/>
        <p:cNvGrpSpPr/>
        <p:nvPr/>
      </p:nvGrpSpPr>
      <p:grpSpPr>
        <a:xfrm>
          <a:off x="0" y="0"/>
          <a:ext cx="0" cy="0"/>
          <a:chOff x="0" y="0"/>
          <a:chExt cx="0" cy="0"/>
        </a:xfrm>
      </p:grpSpPr>
      <p:sp>
        <p:nvSpPr>
          <p:cNvPr id="406" name="Google Shape;406;p45"/>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407" name="Google Shape;407;p45"/>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08" name="Google Shape;408;p4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09" name="Google Shape;409;p4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0" name="Google Shape;410;p45"/>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411" name="Shape 411"/>
        <p:cNvGrpSpPr/>
        <p:nvPr/>
      </p:nvGrpSpPr>
      <p:grpSpPr>
        <a:xfrm>
          <a:off x="0" y="0"/>
          <a:ext cx="0" cy="0"/>
          <a:chOff x="0" y="0"/>
          <a:chExt cx="0" cy="0"/>
        </a:xfrm>
      </p:grpSpPr>
      <p:cxnSp>
        <p:nvCxnSpPr>
          <p:cNvPr id="412" name="Google Shape;412;p4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3" name="Google Shape;413;p4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4" name="Google Shape;414;p4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5" name="Google Shape;415;p4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6" name="Google Shape;416;p4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17" name="Google Shape;417;p4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418" name="Google Shape;418;p46"/>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19" name="Google Shape;419;p46"/>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20" name="Google Shape;420;p46"/>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421" name="Shape 421"/>
        <p:cNvGrpSpPr/>
        <p:nvPr/>
      </p:nvGrpSpPr>
      <p:grpSpPr>
        <a:xfrm>
          <a:off x="0" y="0"/>
          <a:ext cx="0" cy="0"/>
          <a:chOff x="0" y="0"/>
          <a:chExt cx="0" cy="0"/>
        </a:xfrm>
      </p:grpSpPr>
      <p:sp>
        <p:nvSpPr>
          <p:cNvPr id="422" name="Google Shape;422;p47"/>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3" name="Google Shape;423;p47"/>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4" name="Google Shape;424;p47"/>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25" name="Google Shape;425;p47"/>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26" name="Google Shape;426;p47"/>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427" name="Google Shape;427;p4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28" name="Google Shape;428;p4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4">
  <p:cSld name="CUSTOM_31">
    <p:spTree>
      <p:nvGrpSpPr>
        <p:cNvPr id="429" name="Shape 429"/>
        <p:cNvGrpSpPr/>
        <p:nvPr/>
      </p:nvGrpSpPr>
      <p:grpSpPr>
        <a:xfrm>
          <a:off x="0" y="0"/>
          <a:ext cx="0" cy="0"/>
          <a:chOff x="0" y="0"/>
          <a:chExt cx="0" cy="0"/>
        </a:xfrm>
      </p:grpSpPr>
      <p:sp>
        <p:nvSpPr>
          <p:cNvPr id="430" name="Google Shape;430;p48"/>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431" name="Google Shape;431;p48"/>
          <p:cNvSpPr txBox="1"/>
          <p:nvPr>
            <p:ph idx="1"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2" name="Google Shape;432;p48"/>
          <p:cNvSpPr txBox="1"/>
          <p:nvPr>
            <p:ph idx="2" type="subTitle"/>
          </p:nvPr>
        </p:nvSpPr>
        <p:spPr>
          <a:xfrm>
            <a:off x="350902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3" name="Google Shape;433;p48"/>
          <p:cNvSpPr txBox="1"/>
          <p:nvPr>
            <p:ph idx="3"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4" name="Google Shape;434;p48"/>
          <p:cNvSpPr txBox="1"/>
          <p:nvPr>
            <p:ph idx="4" type="subTitle"/>
          </p:nvPr>
        </p:nvSpPr>
        <p:spPr>
          <a:xfrm>
            <a:off x="953125" y="3814951"/>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35" name="Google Shape;435;p48"/>
          <p:cNvSpPr txBox="1"/>
          <p:nvPr>
            <p:ph idx="5"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436" name="Google Shape;436;p48"/>
          <p:cNvSpPr txBox="1"/>
          <p:nvPr>
            <p:ph idx="6" type="subTitle"/>
          </p:nvPr>
        </p:nvSpPr>
        <p:spPr>
          <a:xfrm>
            <a:off x="6064875" y="3814950"/>
            <a:ext cx="2126100" cy="886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437" name="Google Shape;437;p4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8" name="Google Shape;438;p4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39" name="Google Shape;439;p4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0" name="Google Shape;440;p4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hanks">
  <p:cSld name="CUSTOM_1">
    <p:spTree>
      <p:nvGrpSpPr>
        <p:cNvPr id="441" name="Shape 441"/>
        <p:cNvGrpSpPr/>
        <p:nvPr/>
      </p:nvGrpSpPr>
      <p:grpSpPr>
        <a:xfrm>
          <a:off x="0" y="0"/>
          <a:ext cx="0" cy="0"/>
          <a:chOff x="0" y="0"/>
          <a:chExt cx="0" cy="0"/>
        </a:xfrm>
      </p:grpSpPr>
      <p:sp>
        <p:nvSpPr>
          <p:cNvPr id="442" name="Google Shape;442;p49"/>
          <p:cNvSpPr txBox="1"/>
          <p:nvPr>
            <p:ph type="title"/>
          </p:nvPr>
        </p:nvSpPr>
        <p:spPr>
          <a:xfrm>
            <a:off x="2832900" y="791200"/>
            <a:ext cx="3478200" cy="922800"/>
          </a:xfrm>
          <a:prstGeom prst="rect">
            <a:avLst/>
          </a:prstGeom>
        </p:spPr>
        <p:txBody>
          <a:bodyPr anchorCtr="0" anchor="ctr" bIns="91425" lIns="91425" spcFirstLastPara="1" rIns="91425" wrap="square" tIns="91425">
            <a:noAutofit/>
          </a:bodyPr>
          <a:lstStyle>
            <a:lvl1pPr lvl="0" rtl="0" algn="ctr">
              <a:spcBef>
                <a:spcPts val="0"/>
              </a:spcBef>
              <a:spcAft>
                <a:spcPts val="0"/>
              </a:spcAft>
              <a:buSzPts val="5300"/>
              <a:buNone/>
              <a:defRPr sz="7000"/>
            </a:lvl1pPr>
            <a:lvl2pPr lvl="1" rtl="0" algn="ctr">
              <a:spcBef>
                <a:spcPts val="0"/>
              </a:spcBef>
              <a:spcAft>
                <a:spcPts val="0"/>
              </a:spcAft>
              <a:buSzPts val="3000"/>
              <a:buNone/>
              <a:defRPr>
                <a:latin typeface="Open Sans"/>
                <a:ea typeface="Open Sans"/>
                <a:cs typeface="Open Sans"/>
                <a:sym typeface="Open Sans"/>
              </a:defRPr>
            </a:lvl2pPr>
            <a:lvl3pPr lvl="2" rtl="0" algn="ctr">
              <a:spcBef>
                <a:spcPts val="0"/>
              </a:spcBef>
              <a:spcAft>
                <a:spcPts val="0"/>
              </a:spcAft>
              <a:buSzPts val="3000"/>
              <a:buNone/>
              <a:defRPr>
                <a:latin typeface="Open Sans"/>
                <a:ea typeface="Open Sans"/>
                <a:cs typeface="Open Sans"/>
                <a:sym typeface="Open Sans"/>
              </a:defRPr>
            </a:lvl3pPr>
            <a:lvl4pPr lvl="3" rtl="0" algn="ctr">
              <a:spcBef>
                <a:spcPts val="0"/>
              </a:spcBef>
              <a:spcAft>
                <a:spcPts val="0"/>
              </a:spcAft>
              <a:buSzPts val="3000"/>
              <a:buNone/>
              <a:defRPr>
                <a:latin typeface="Open Sans"/>
                <a:ea typeface="Open Sans"/>
                <a:cs typeface="Open Sans"/>
                <a:sym typeface="Open Sans"/>
              </a:defRPr>
            </a:lvl4pPr>
            <a:lvl5pPr lvl="4" rtl="0" algn="ctr">
              <a:spcBef>
                <a:spcPts val="0"/>
              </a:spcBef>
              <a:spcAft>
                <a:spcPts val="0"/>
              </a:spcAft>
              <a:buSzPts val="3000"/>
              <a:buNone/>
              <a:defRPr>
                <a:latin typeface="Open Sans"/>
                <a:ea typeface="Open Sans"/>
                <a:cs typeface="Open Sans"/>
                <a:sym typeface="Open Sans"/>
              </a:defRPr>
            </a:lvl5pPr>
            <a:lvl6pPr lvl="5" rtl="0" algn="ctr">
              <a:spcBef>
                <a:spcPts val="0"/>
              </a:spcBef>
              <a:spcAft>
                <a:spcPts val="0"/>
              </a:spcAft>
              <a:buSzPts val="3000"/>
              <a:buNone/>
              <a:defRPr>
                <a:latin typeface="Open Sans"/>
                <a:ea typeface="Open Sans"/>
                <a:cs typeface="Open Sans"/>
                <a:sym typeface="Open Sans"/>
              </a:defRPr>
            </a:lvl6pPr>
            <a:lvl7pPr lvl="6" rtl="0" algn="ctr">
              <a:spcBef>
                <a:spcPts val="0"/>
              </a:spcBef>
              <a:spcAft>
                <a:spcPts val="0"/>
              </a:spcAft>
              <a:buSzPts val="3000"/>
              <a:buNone/>
              <a:defRPr>
                <a:latin typeface="Open Sans"/>
                <a:ea typeface="Open Sans"/>
                <a:cs typeface="Open Sans"/>
                <a:sym typeface="Open Sans"/>
              </a:defRPr>
            </a:lvl7pPr>
            <a:lvl8pPr lvl="7" rtl="0" algn="ctr">
              <a:spcBef>
                <a:spcPts val="0"/>
              </a:spcBef>
              <a:spcAft>
                <a:spcPts val="0"/>
              </a:spcAft>
              <a:buSzPts val="3000"/>
              <a:buNone/>
              <a:defRPr>
                <a:latin typeface="Open Sans"/>
                <a:ea typeface="Open Sans"/>
                <a:cs typeface="Open Sans"/>
                <a:sym typeface="Open Sans"/>
              </a:defRPr>
            </a:lvl8pPr>
            <a:lvl9pPr lvl="8" rtl="0" algn="ctr">
              <a:spcBef>
                <a:spcPts val="0"/>
              </a:spcBef>
              <a:spcAft>
                <a:spcPts val="0"/>
              </a:spcAft>
              <a:buSzPts val="3000"/>
              <a:buNone/>
              <a:defRPr>
                <a:latin typeface="Open Sans"/>
                <a:ea typeface="Open Sans"/>
                <a:cs typeface="Open Sans"/>
                <a:sym typeface="Open Sans"/>
              </a:defRPr>
            </a:lvl9pPr>
          </a:lstStyle>
          <a:p/>
        </p:txBody>
      </p:sp>
      <p:sp>
        <p:nvSpPr>
          <p:cNvPr id="443" name="Google Shape;443;p49"/>
          <p:cNvSpPr txBox="1"/>
          <p:nvPr>
            <p:ph idx="1" type="subTitle"/>
          </p:nvPr>
        </p:nvSpPr>
        <p:spPr>
          <a:xfrm>
            <a:off x="2983350" y="1749425"/>
            <a:ext cx="3177300" cy="922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444" name="Google Shape;444;p49"/>
          <p:cNvSpPr txBox="1"/>
          <p:nvPr/>
        </p:nvSpPr>
        <p:spPr>
          <a:xfrm>
            <a:off x="2900450" y="3438275"/>
            <a:ext cx="3343200" cy="716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100">
                <a:solidFill>
                  <a:schemeClr val="dk2"/>
                </a:solidFill>
                <a:latin typeface="Montserrat"/>
                <a:ea typeface="Montserrat"/>
                <a:cs typeface="Montserrat"/>
                <a:sym typeface="Montserrat"/>
              </a:rPr>
              <a:t>CREDITS</a:t>
            </a:r>
            <a:r>
              <a:rPr lang="en" sz="1100">
                <a:solidFill>
                  <a:schemeClr val="dk2"/>
                </a:solidFill>
                <a:latin typeface="Montserrat"/>
                <a:ea typeface="Montserrat"/>
                <a:cs typeface="Montserrat"/>
                <a:sym typeface="Montserrat"/>
              </a:rPr>
              <a:t>: This presentation template was created by </a:t>
            </a:r>
            <a:r>
              <a:rPr b="1" lang="en" sz="1100">
                <a:solidFill>
                  <a:schemeClr val="dk2"/>
                </a:solidFill>
                <a:uFill>
                  <a:noFill/>
                </a:uFill>
                <a:latin typeface="Montserrat"/>
                <a:ea typeface="Montserrat"/>
                <a:cs typeface="Montserrat"/>
                <a:sym typeface="Montserrat"/>
                <a:hlinkClick r:id="rId2">
                  <a:extLst>
                    <a:ext uri="{A12FA001-AC4F-418D-AE19-62706E023703}">
                      <ahyp:hlinkClr val="tx"/>
                    </a:ext>
                  </a:extLst>
                </a:hlinkClick>
              </a:rPr>
              <a:t>Slidesgo</a:t>
            </a:r>
            <a:r>
              <a:rPr lang="en" sz="1100">
                <a:solidFill>
                  <a:schemeClr val="dk2"/>
                </a:solidFill>
                <a:latin typeface="Montserrat"/>
                <a:ea typeface="Montserrat"/>
                <a:cs typeface="Montserrat"/>
                <a:sym typeface="Montserrat"/>
              </a:rPr>
              <a:t>, including icons by </a:t>
            </a:r>
            <a:r>
              <a:rPr b="1" lang="en" sz="1100">
                <a:solidFill>
                  <a:schemeClr val="dk2"/>
                </a:solidFill>
                <a:uFill>
                  <a:noFill/>
                </a:uFill>
                <a:latin typeface="Montserrat"/>
                <a:ea typeface="Montserrat"/>
                <a:cs typeface="Montserrat"/>
                <a:sym typeface="Montserrat"/>
                <a:hlinkClick r:id="rId3">
                  <a:extLst>
                    <a:ext uri="{A12FA001-AC4F-418D-AE19-62706E023703}">
                      <ahyp:hlinkClr val="tx"/>
                    </a:ext>
                  </a:extLst>
                </a:hlinkClick>
              </a:rPr>
              <a:t>Flaticon</a:t>
            </a:r>
            <a:r>
              <a:rPr lang="en" sz="1100">
                <a:solidFill>
                  <a:schemeClr val="dk2"/>
                </a:solidFill>
                <a:latin typeface="Montserrat"/>
                <a:ea typeface="Montserrat"/>
                <a:cs typeface="Montserrat"/>
                <a:sym typeface="Montserrat"/>
              </a:rPr>
              <a:t>, infographics &amp; images by </a:t>
            </a:r>
            <a:r>
              <a:rPr b="1" lang="en" sz="1100">
                <a:solidFill>
                  <a:schemeClr val="dk2"/>
                </a:solidFill>
                <a:uFill>
                  <a:noFill/>
                </a:uFill>
                <a:latin typeface="Montserrat"/>
                <a:ea typeface="Montserrat"/>
                <a:cs typeface="Montserrat"/>
                <a:sym typeface="Montserrat"/>
                <a:hlinkClick r:id="rId4">
                  <a:extLst>
                    <a:ext uri="{A12FA001-AC4F-418D-AE19-62706E023703}">
                      <ahyp:hlinkClr val="tx"/>
                    </a:ext>
                  </a:extLst>
                </a:hlinkClick>
              </a:rPr>
              <a:t>Freepik</a:t>
            </a:r>
            <a:endParaRPr b="1" sz="1100">
              <a:solidFill>
                <a:schemeClr val="dk2"/>
              </a:solidFill>
              <a:latin typeface="Montserrat"/>
              <a:ea typeface="Montserrat"/>
              <a:cs typeface="Montserrat"/>
              <a:sym typeface="Montserrat"/>
            </a:endParaRPr>
          </a:p>
        </p:txBody>
      </p:sp>
      <p:cxnSp>
        <p:nvCxnSpPr>
          <p:cNvPr id="445" name="Google Shape;445;p4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6" name="Google Shape;446;p49"/>
          <p:cNvCxnSpPr/>
          <p:nvPr/>
        </p:nvCxnSpPr>
        <p:spPr>
          <a:xfrm>
            <a:off x="-257975"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47" name="Google Shape;447;p4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48" name="Google Shape;448;p49"/>
          <p:cNvCxnSpPr/>
          <p:nvPr/>
        </p:nvCxnSpPr>
        <p:spPr>
          <a:xfrm>
            <a:off x="6467450"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p:cSld name="CUSTOM_10">
    <p:spTree>
      <p:nvGrpSpPr>
        <p:cNvPr id="449" name="Shape 449"/>
        <p:cNvGrpSpPr/>
        <p:nvPr/>
      </p:nvGrpSpPr>
      <p:grpSpPr>
        <a:xfrm>
          <a:off x="0" y="0"/>
          <a:ext cx="0" cy="0"/>
          <a:chOff x="0" y="0"/>
          <a:chExt cx="0" cy="0"/>
        </a:xfrm>
      </p:grpSpPr>
      <p:cxnSp>
        <p:nvCxnSpPr>
          <p:cNvPr id="450" name="Google Shape;450;p5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1" name="Google Shape;451;p5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8" name="Shape 38"/>
        <p:cNvGrpSpPr/>
        <p:nvPr/>
      </p:nvGrpSpPr>
      <p:grpSpPr>
        <a:xfrm>
          <a:off x="0" y="0"/>
          <a:ext cx="0" cy="0"/>
          <a:chOff x="0" y="0"/>
          <a:chExt cx="0" cy="0"/>
        </a:xfrm>
      </p:grpSpPr>
      <p:sp>
        <p:nvSpPr>
          <p:cNvPr id="39" name="Google Shape;39;p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cxnSp>
        <p:nvCxnSpPr>
          <p:cNvPr id="40" name="Google Shape;40;p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1" name="Google Shape;41;p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1">
  <p:cSld name="CUSTOM_10_1">
    <p:spTree>
      <p:nvGrpSpPr>
        <p:cNvPr id="452" name="Shape 452"/>
        <p:cNvGrpSpPr/>
        <p:nvPr/>
      </p:nvGrpSpPr>
      <p:grpSpPr>
        <a:xfrm>
          <a:off x="0" y="0"/>
          <a:ext cx="0" cy="0"/>
          <a:chOff x="0" y="0"/>
          <a:chExt cx="0" cy="0"/>
        </a:xfrm>
      </p:grpSpPr>
      <p:cxnSp>
        <p:nvCxnSpPr>
          <p:cNvPr id="453" name="Google Shape;453;p5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4" name="Google Shape;454;p5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5" name="Google Shape;455;p51"/>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56" name="Google Shape;456;p51"/>
          <p:cNvCxnSpPr/>
          <p:nvPr/>
        </p:nvCxnSpPr>
        <p:spPr>
          <a:xfrm>
            <a:off x="-147275" y="3943475"/>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2">
  <p:cSld name="CUSTOM_10_1_1">
    <p:spTree>
      <p:nvGrpSpPr>
        <p:cNvPr id="457" name="Shape 457"/>
        <p:cNvGrpSpPr/>
        <p:nvPr/>
      </p:nvGrpSpPr>
      <p:grpSpPr>
        <a:xfrm>
          <a:off x="0" y="0"/>
          <a:ext cx="0" cy="0"/>
          <a:chOff x="0" y="0"/>
          <a:chExt cx="0" cy="0"/>
        </a:xfrm>
      </p:grpSpPr>
      <p:cxnSp>
        <p:nvCxnSpPr>
          <p:cNvPr id="458" name="Google Shape;458;p5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59" name="Google Shape;459;p5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0" name="Google Shape;460;p52"/>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ckground 3">
  <p:cSld name="CUSTOM_30">
    <p:spTree>
      <p:nvGrpSpPr>
        <p:cNvPr id="461" name="Shape 461"/>
        <p:cNvGrpSpPr/>
        <p:nvPr/>
      </p:nvGrpSpPr>
      <p:grpSpPr>
        <a:xfrm>
          <a:off x="0" y="0"/>
          <a:ext cx="0" cy="0"/>
          <a:chOff x="0" y="0"/>
          <a:chExt cx="0" cy="0"/>
        </a:xfrm>
      </p:grpSpPr>
      <p:cxnSp>
        <p:nvCxnSpPr>
          <p:cNvPr id="462" name="Google Shape;462;p5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3" name="Google Shape;463;p5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64" name="Google Shape;464;p5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5" name="Google Shape;465;p5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6" name="Google Shape;466;p5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467" name="Google Shape;467;p5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1">
  <p:cSld name="CUSTOM_11_1">
    <p:spTree>
      <p:nvGrpSpPr>
        <p:cNvPr id="468" name="Shape 468"/>
        <p:cNvGrpSpPr/>
        <p:nvPr/>
      </p:nvGrpSpPr>
      <p:grpSpPr>
        <a:xfrm>
          <a:off x="0" y="0"/>
          <a:ext cx="0" cy="0"/>
          <a:chOff x="0" y="0"/>
          <a:chExt cx="0" cy="0"/>
        </a:xfrm>
      </p:grpSpPr>
      <p:sp>
        <p:nvSpPr>
          <p:cNvPr id="469" name="Google Shape;469;p54"/>
          <p:cNvSpPr txBox="1"/>
          <p:nvPr>
            <p:ph type="title"/>
          </p:nvPr>
        </p:nvSpPr>
        <p:spPr>
          <a:xfrm>
            <a:off x="7200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0" name="Google Shape;470;p54"/>
          <p:cNvSpPr txBox="1"/>
          <p:nvPr>
            <p:ph idx="2" type="title"/>
          </p:nvPr>
        </p:nvSpPr>
        <p:spPr>
          <a:xfrm>
            <a:off x="14826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1" name="Google Shape;471;p54"/>
          <p:cNvSpPr txBox="1"/>
          <p:nvPr>
            <p:ph idx="1" type="subTitle"/>
          </p:nvPr>
        </p:nvSpPr>
        <p:spPr>
          <a:xfrm>
            <a:off x="720000" y="2081199"/>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2" name="Google Shape;472;p54"/>
          <p:cNvSpPr txBox="1"/>
          <p:nvPr>
            <p:ph idx="3" type="title"/>
          </p:nvPr>
        </p:nvSpPr>
        <p:spPr>
          <a:xfrm>
            <a:off x="34038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3" name="Google Shape;473;p54"/>
          <p:cNvSpPr txBox="1"/>
          <p:nvPr>
            <p:ph idx="4" type="title"/>
          </p:nvPr>
        </p:nvSpPr>
        <p:spPr>
          <a:xfrm>
            <a:off x="41664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4" name="Google Shape;474;p54"/>
          <p:cNvSpPr txBox="1"/>
          <p:nvPr>
            <p:ph idx="5" type="subTitle"/>
          </p:nvPr>
        </p:nvSpPr>
        <p:spPr>
          <a:xfrm>
            <a:off x="34038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5" name="Google Shape;475;p54"/>
          <p:cNvSpPr txBox="1"/>
          <p:nvPr>
            <p:ph idx="6" type="title"/>
          </p:nvPr>
        </p:nvSpPr>
        <p:spPr>
          <a:xfrm>
            <a:off x="6087600" y="1677218"/>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6" name="Google Shape;476;p54"/>
          <p:cNvSpPr txBox="1"/>
          <p:nvPr>
            <p:ph idx="7" type="title"/>
          </p:nvPr>
        </p:nvSpPr>
        <p:spPr>
          <a:xfrm>
            <a:off x="6850200" y="1095325"/>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77" name="Google Shape;477;p54"/>
          <p:cNvSpPr txBox="1"/>
          <p:nvPr>
            <p:ph idx="8" type="subTitle"/>
          </p:nvPr>
        </p:nvSpPr>
        <p:spPr>
          <a:xfrm>
            <a:off x="6087600" y="2081208"/>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78" name="Google Shape;478;p54"/>
          <p:cNvSpPr txBox="1"/>
          <p:nvPr>
            <p:ph idx="9" type="title"/>
          </p:nvPr>
        </p:nvSpPr>
        <p:spPr>
          <a:xfrm>
            <a:off x="7200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79" name="Google Shape;479;p54"/>
          <p:cNvSpPr txBox="1"/>
          <p:nvPr>
            <p:ph idx="13" type="title"/>
          </p:nvPr>
        </p:nvSpPr>
        <p:spPr>
          <a:xfrm>
            <a:off x="14826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0" name="Google Shape;480;p54"/>
          <p:cNvSpPr txBox="1"/>
          <p:nvPr>
            <p:ph idx="14" type="subTitle"/>
          </p:nvPr>
        </p:nvSpPr>
        <p:spPr>
          <a:xfrm>
            <a:off x="7200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1" name="Google Shape;481;p54"/>
          <p:cNvSpPr txBox="1"/>
          <p:nvPr>
            <p:ph idx="15" type="title"/>
          </p:nvPr>
        </p:nvSpPr>
        <p:spPr>
          <a:xfrm>
            <a:off x="34038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2" name="Google Shape;482;p54"/>
          <p:cNvSpPr txBox="1"/>
          <p:nvPr>
            <p:ph idx="16" type="title"/>
          </p:nvPr>
        </p:nvSpPr>
        <p:spPr>
          <a:xfrm>
            <a:off x="41664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3" name="Google Shape;483;p54"/>
          <p:cNvSpPr txBox="1"/>
          <p:nvPr>
            <p:ph idx="17" type="subTitle"/>
          </p:nvPr>
        </p:nvSpPr>
        <p:spPr>
          <a:xfrm>
            <a:off x="34038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4" name="Google Shape;484;p54"/>
          <p:cNvSpPr txBox="1"/>
          <p:nvPr>
            <p:ph idx="18" type="title"/>
          </p:nvPr>
        </p:nvSpPr>
        <p:spPr>
          <a:xfrm>
            <a:off x="6087600" y="3313579"/>
            <a:ext cx="2336400" cy="4050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485" name="Google Shape;485;p54"/>
          <p:cNvSpPr txBox="1"/>
          <p:nvPr>
            <p:ph idx="19" type="title"/>
          </p:nvPr>
        </p:nvSpPr>
        <p:spPr>
          <a:xfrm>
            <a:off x="6850200" y="2714087"/>
            <a:ext cx="8112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900"/>
              <a:buNone/>
              <a:defRPr sz="3800"/>
            </a:lvl1pPr>
            <a:lvl2pPr lvl="1" rtl="0" algn="l">
              <a:lnSpc>
                <a:spcPct val="100000"/>
              </a:lnSpc>
              <a:spcBef>
                <a:spcPts val="0"/>
              </a:spcBef>
              <a:spcAft>
                <a:spcPts val="0"/>
              </a:spcAft>
              <a:buSzPts val="3900"/>
              <a:buNone/>
              <a:defRPr sz="3900"/>
            </a:lvl2pPr>
            <a:lvl3pPr lvl="2" rtl="0" algn="l">
              <a:lnSpc>
                <a:spcPct val="100000"/>
              </a:lnSpc>
              <a:spcBef>
                <a:spcPts val="0"/>
              </a:spcBef>
              <a:spcAft>
                <a:spcPts val="0"/>
              </a:spcAft>
              <a:buSzPts val="3900"/>
              <a:buNone/>
              <a:defRPr sz="3900"/>
            </a:lvl3pPr>
            <a:lvl4pPr lvl="3" rtl="0" algn="l">
              <a:lnSpc>
                <a:spcPct val="100000"/>
              </a:lnSpc>
              <a:spcBef>
                <a:spcPts val="0"/>
              </a:spcBef>
              <a:spcAft>
                <a:spcPts val="0"/>
              </a:spcAft>
              <a:buSzPts val="3900"/>
              <a:buNone/>
              <a:defRPr sz="3900"/>
            </a:lvl4pPr>
            <a:lvl5pPr lvl="4" rtl="0" algn="l">
              <a:lnSpc>
                <a:spcPct val="100000"/>
              </a:lnSpc>
              <a:spcBef>
                <a:spcPts val="0"/>
              </a:spcBef>
              <a:spcAft>
                <a:spcPts val="0"/>
              </a:spcAft>
              <a:buSzPts val="3900"/>
              <a:buNone/>
              <a:defRPr sz="3900"/>
            </a:lvl5pPr>
            <a:lvl6pPr lvl="5" rtl="0" algn="l">
              <a:lnSpc>
                <a:spcPct val="100000"/>
              </a:lnSpc>
              <a:spcBef>
                <a:spcPts val="0"/>
              </a:spcBef>
              <a:spcAft>
                <a:spcPts val="0"/>
              </a:spcAft>
              <a:buSzPts val="3900"/>
              <a:buNone/>
              <a:defRPr sz="3900"/>
            </a:lvl6pPr>
            <a:lvl7pPr lvl="6" rtl="0" algn="l">
              <a:lnSpc>
                <a:spcPct val="100000"/>
              </a:lnSpc>
              <a:spcBef>
                <a:spcPts val="0"/>
              </a:spcBef>
              <a:spcAft>
                <a:spcPts val="0"/>
              </a:spcAft>
              <a:buSzPts val="3900"/>
              <a:buNone/>
              <a:defRPr sz="3900"/>
            </a:lvl7pPr>
            <a:lvl8pPr lvl="7" rtl="0" algn="l">
              <a:lnSpc>
                <a:spcPct val="100000"/>
              </a:lnSpc>
              <a:spcBef>
                <a:spcPts val="0"/>
              </a:spcBef>
              <a:spcAft>
                <a:spcPts val="0"/>
              </a:spcAft>
              <a:buSzPts val="3900"/>
              <a:buNone/>
              <a:defRPr sz="3900"/>
            </a:lvl8pPr>
            <a:lvl9pPr lvl="8" rtl="0" algn="l">
              <a:lnSpc>
                <a:spcPct val="100000"/>
              </a:lnSpc>
              <a:spcBef>
                <a:spcPts val="0"/>
              </a:spcBef>
              <a:spcAft>
                <a:spcPts val="0"/>
              </a:spcAft>
              <a:buSzPts val="3900"/>
              <a:buNone/>
              <a:defRPr sz="3900"/>
            </a:lvl9pPr>
          </a:lstStyle>
          <a:p/>
        </p:txBody>
      </p:sp>
      <p:sp>
        <p:nvSpPr>
          <p:cNvPr id="486" name="Google Shape;486;p54"/>
          <p:cNvSpPr txBox="1"/>
          <p:nvPr>
            <p:ph idx="20" type="subTitle"/>
          </p:nvPr>
        </p:nvSpPr>
        <p:spPr>
          <a:xfrm>
            <a:off x="6087600" y="3705863"/>
            <a:ext cx="23364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
        <p:nvSpPr>
          <p:cNvPr id="487" name="Google Shape;487;p54"/>
          <p:cNvSpPr txBox="1"/>
          <p:nvPr>
            <p:ph idx="21" type="title"/>
          </p:nvPr>
        </p:nvSpPr>
        <p:spPr>
          <a:xfrm>
            <a:off x="2332400" y="445025"/>
            <a:ext cx="4479300" cy="5727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3000"/>
              <a:buNone/>
              <a:defRPr/>
            </a:lvl1pPr>
            <a:lvl2pPr lvl="1" rtl="0" algn="l">
              <a:lnSpc>
                <a:spcPct val="100000"/>
              </a:lnSpc>
              <a:spcBef>
                <a:spcPts val="0"/>
              </a:spcBef>
              <a:spcAft>
                <a:spcPts val="0"/>
              </a:spcAft>
              <a:buSzPts val="3000"/>
              <a:buNone/>
              <a:defRPr/>
            </a:lvl2pPr>
            <a:lvl3pPr lvl="2" rtl="0" algn="l">
              <a:lnSpc>
                <a:spcPct val="100000"/>
              </a:lnSpc>
              <a:spcBef>
                <a:spcPts val="0"/>
              </a:spcBef>
              <a:spcAft>
                <a:spcPts val="0"/>
              </a:spcAft>
              <a:buSzPts val="3000"/>
              <a:buNone/>
              <a:defRPr/>
            </a:lvl3pPr>
            <a:lvl4pPr lvl="3" rtl="0" algn="l">
              <a:lnSpc>
                <a:spcPct val="100000"/>
              </a:lnSpc>
              <a:spcBef>
                <a:spcPts val="0"/>
              </a:spcBef>
              <a:spcAft>
                <a:spcPts val="0"/>
              </a:spcAft>
              <a:buSzPts val="3000"/>
              <a:buNone/>
              <a:defRPr/>
            </a:lvl4pPr>
            <a:lvl5pPr lvl="4" rtl="0" algn="l">
              <a:lnSpc>
                <a:spcPct val="100000"/>
              </a:lnSpc>
              <a:spcBef>
                <a:spcPts val="0"/>
              </a:spcBef>
              <a:spcAft>
                <a:spcPts val="0"/>
              </a:spcAft>
              <a:buSzPts val="3000"/>
              <a:buNone/>
              <a:defRPr/>
            </a:lvl5pPr>
            <a:lvl6pPr lvl="5" rtl="0" algn="l">
              <a:lnSpc>
                <a:spcPct val="100000"/>
              </a:lnSpc>
              <a:spcBef>
                <a:spcPts val="0"/>
              </a:spcBef>
              <a:spcAft>
                <a:spcPts val="0"/>
              </a:spcAft>
              <a:buSzPts val="3000"/>
              <a:buNone/>
              <a:defRPr/>
            </a:lvl6pPr>
            <a:lvl7pPr lvl="6" rtl="0" algn="l">
              <a:lnSpc>
                <a:spcPct val="100000"/>
              </a:lnSpc>
              <a:spcBef>
                <a:spcPts val="0"/>
              </a:spcBef>
              <a:spcAft>
                <a:spcPts val="0"/>
              </a:spcAft>
              <a:buSzPts val="3000"/>
              <a:buNone/>
              <a:defRPr/>
            </a:lvl7pPr>
            <a:lvl8pPr lvl="7" rtl="0" algn="l">
              <a:lnSpc>
                <a:spcPct val="100000"/>
              </a:lnSpc>
              <a:spcBef>
                <a:spcPts val="0"/>
              </a:spcBef>
              <a:spcAft>
                <a:spcPts val="0"/>
              </a:spcAft>
              <a:buSzPts val="3000"/>
              <a:buNone/>
              <a:defRPr/>
            </a:lvl8pPr>
            <a:lvl9pPr lvl="8" rtl="0" algn="l">
              <a:lnSpc>
                <a:spcPct val="100000"/>
              </a:lnSpc>
              <a:spcBef>
                <a:spcPts val="0"/>
              </a:spcBef>
              <a:spcAft>
                <a:spcPts val="0"/>
              </a:spcAft>
              <a:buSzPts val="3000"/>
              <a:buNone/>
              <a:defRPr/>
            </a:lvl9pPr>
          </a:lstStyle>
          <a:p/>
        </p:txBody>
      </p:sp>
      <p:cxnSp>
        <p:nvCxnSpPr>
          <p:cNvPr id="488" name="Google Shape;488;p54"/>
          <p:cNvCxnSpPr/>
          <p:nvPr/>
        </p:nvCxnSpPr>
        <p:spPr>
          <a:xfrm>
            <a:off x="-72550" y="27410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89" name="Google Shape;489;p54"/>
          <p:cNvCxnSpPr/>
          <p:nvPr/>
        </p:nvCxnSpPr>
        <p:spPr>
          <a:xfrm>
            <a:off x="-72550" y="4877450"/>
            <a:ext cx="9287400" cy="0"/>
          </a:xfrm>
          <a:prstGeom prst="straightConnector1">
            <a:avLst/>
          </a:prstGeom>
          <a:noFill/>
          <a:ln cap="flat" cmpd="sng" w="28575">
            <a:solidFill>
              <a:schemeClr val="accent1"/>
            </a:solidFill>
            <a:prstDash val="solid"/>
            <a:round/>
            <a:headEnd len="sm" w="sm" type="none"/>
            <a:tailEnd len="sm" w="sm" type="none"/>
          </a:ln>
        </p:spPr>
      </p:cxnSp>
      <p:cxnSp>
        <p:nvCxnSpPr>
          <p:cNvPr id="490" name="Google Shape;490;p5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cxnSp>
        <p:nvCxnSpPr>
          <p:cNvPr id="491" name="Google Shape;491;p5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sm" w="sm" type="none"/>
            <a:tailEnd len="sm" w="sm" type="none"/>
          </a:ln>
        </p:spPr>
      </p:cxn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495" name="Shape 495"/>
        <p:cNvGrpSpPr/>
        <p:nvPr/>
      </p:nvGrpSpPr>
      <p:grpSpPr>
        <a:xfrm>
          <a:off x="0" y="0"/>
          <a:ext cx="0" cy="0"/>
          <a:chOff x="0" y="0"/>
          <a:chExt cx="0" cy="0"/>
        </a:xfrm>
      </p:grpSpPr>
      <p:sp>
        <p:nvSpPr>
          <p:cNvPr id="496" name="Google Shape;496;p56"/>
          <p:cNvSpPr txBox="1"/>
          <p:nvPr>
            <p:ph type="ctrTitle"/>
          </p:nvPr>
        </p:nvSpPr>
        <p:spPr>
          <a:xfrm>
            <a:off x="1039975" y="1324500"/>
            <a:ext cx="7064100" cy="2052600"/>
          </a:xfrm>
          <a:prstGeom prst="rect">
            <a:avLst/>
          </a:prstGeom>
        </p:spPr>
        <p:txBody>
          <a:bodyPr anchorCtr="0" anchor="b" bIns="91425" lIns="91425" spcFirstLastPara="1" rIns="91425" wrap="square" tIns="91425">
            <a:noAutofit/>
          </a:bodyPr>
          <a:lstStyle>
            <a:lvl1pPr lvl="0" rtl="0" algn="ctr">
              <a:spcBef>
                <a:spcPts val="0"/>
              </a:spcBef>
              <a:spcAft>
                <a:spcPts val="0"/>
              </a:spcAft>
              <a:buSzPts val="5200"/>
              <a:buNone/>
              <a:defRPr sz="6500"/>
            </a:lvl1pPr>
            <a:lvl2pPr lvl="1" rtl="0" algn="ctr">
              <a:spcBef>
                <a:spcPts val="0"/>
              </a:spcBef>
              <a:spcAft>
                <a:spcPts val="0"/>
              </a:spcAft>
              <a:buSzPts val="5200"/>
              <a:buNone/>
              <a:defRPr sz="5200"/>
            </a:lvl2pPr>
            <a:lvl3pPr lvl="2" rtl="0" algn="ctr">
              <a:spcBef>
                <a:spcPts val="0"/>
              </a:spcBef>
              <a:spcAft>
                <a:spcPts val="0"/>
              </a:spcAft>
              <a:buSzPts val="5200"/>
              <a:buNone/>
              <a:defRPr sz="5200"/>
            </a:lvl3pPr>
            <a:lvl4pPr lvl="3" rtl="0" algn="ctr">
              <a:spcBef>
                <a:spcPts val="0"/>
              </a:spcBef>
              <a:spcAft>
                <a:spcPts val="0"/>
              </a:spcAft>
              <a:buSzPts val="5200"/>
              <a:buNone/>
              <a:defRPr sz="5200"/>
            </a:lvl4pPr>
            <a:lvl5pPr lvl="4" rtl="0" algn="ctr">
              <a:spcBef>
                <a:spcPts val="0"/>
              </a:spcBef>
              <a:spcAft>
                <a:spcPts val="0"/>
              </a:spcAft>
              <a:buSzPts val="5200"/>
              <a:buNone/>
              <a:defRPr sz="5200"/>
            </a:lvl5pPr>
            <a:lvl6pPr lvl="5" rtl="0" algn="ctr">
              <a:spcBef>
                <a:spcPts val="0"/>
              </a:spcBef>
              <a:spcAft>
                <a:spcPts val="0"/>
              </a:spcAft>
              <a:buSzPts val="5200"/>
              <a:buNone/>
              <a:defRPr sz="5200"/>
            </a:lvl6pPr>
            <a:lvl7pPr lvl="6" rtl="0" algn="ctr">
              <a:spcBef>
                <a:spcPts val="0"/>
              </a:spcBef>
              <a:spcAft>
                <a:spcPts val="0"/>
              </a:spcAft>
              <a:buSzPts val="5200"/>
              <a:buNone/>
              <a:defRPr sz="5200"/>
            </a:lvl7pPr>
            <a:lvl8pPr lvl="7" rtl="0" algn="ctr">
              <a:spcBef>
                <a:spcPts val="0"/>
              </a:spcBef>
              <a:spcAft>
                <a:spcPts val="0"/>
              </a:spcAft>
              <a:buSzPts val="5200"/>
              <a:buNone/>
              <a:defRPr sz="5200"/>
            </a:lvl8pPr>
            <a:lvl9pPr lvl="8" rtl="0" algn="ctr">
              <a:spcBef>
                <a:spcPts val="0"/>
              </a:spcBef>
              <a:spcAft>
                <a:spcPts val="0"/>
              </a:spcAft>
              <a:buSzPts val="5200"/>
              <a:buNone/>
              <a:defRPr sz="5200"/>
            </a:lvl9pPr>
          </a:lstStyle>
          <a:p/>
        </p:txBody>
      </p:sp>
      <p:sp>
        <p:nvSpPr>
          <p:cNvPr id="497" name="Google Shape;497;p56"/>
          <p:cNvSpPr txBox="1"/>
          <p:nvPr>
            <p:ph idx="1" type="subTitle"/>
          </p:nvPr>
        </p:nvSpPr>
        <p:spPr>
          <a:xfrm>
            <a:off x="1040000" y="3377100"/>
            <a:ext cx="7064100" cy="441900"/>
          </a:xfrm>
          <a:prstGeom prst="rect">
            <a:avLst/>
          </a:prstGeom>
        </p:spPr>
        <p:txBody>
          <a:bodyPr anchorCtr="0" anchor="b" bIns="91425" lIns="91425" spcFirstLastPara="1" rIns="91425" wrap="square" tIns="91425">
            <a:noAutofit/>
          </a:bodyPr>
          <a:lstStyle>
            <a:lvl1pPr lvl="0" rtl="0" algn="ctr">
              <a:lnSpc>
                <a:spcPct val="100000"/>
              </a:lnSpc>
              <a:spcBef>
                <a:spcPts val="0"/>
              </a:spcBef>
              <a:spcAft>
                <a:spcPts val="0"/>
              </a:spcAft>
              <a:buSzPts val="2800"/>
              <a:buNone/>
              <a:defRPr sz="16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cxnSp>
        <p:nvCxnSpPr>
          <p:cNvPr id="498" name="Google Shape;498;p5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99" name="Google Shape;499;p56"/>
          <p:cNvCxnSpPr/>
          <p:nvPr/>
        </p:nvCxnSpPr>
        <p:spPr>
          <a:xfrm flipH="1">
            <a:off x="-257975" y="-72550"/>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00" name="Google Shape;500;p5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01" name="Google Shape;501;p56"/>
          <p:cNvCxnSpPr/>
          <p:nvPr/>
        </p:nvCxnSpPr>
        <p:spPr>
          <a:xfrm flipH="1">
            <a:off x="6467450" y="3935375"/>
            <a:ext cx="3047400" cy="1346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02" name="Shape 502"/>
        <p:cNvGrpSpPr/>
        <p:nvPr/>
      </p:nvGrpSpPr>
      <p:grpSpPr>
        <a:xfrm>
          <a:off x="0" y="0"/>
          <a:ext cx="0" cy="0"/>
          <a:chOff x="0" y="0"/>
          <a:chExt cx="0" cy="0"/>
        </a:xfrm>
      </p:grpSpPr>
      <p:sp>
        <p:nvSpPr>
          <p:cNvPr id="503" name="Google Shape;503;p57"/>
          <p:cNvSpPr txBox="1"/>
          <p:nvPr>
            <p:ph type="title"/>
          </p:nvPr>
        </p:nvSpPr>
        <p:spPr>
          <a:xfrm>
            <a:off x="2714550" y="2366272"/>
            <a:ext cx="3714900" cy="818400"/>
          </a:xfrm>
          <a:prstGeom prst="rect">
            <a:avLst/>
          </a:prstGeom>
          <a:noFill/>
        </p:spPr>
        <p:txBody>
          <a:bodyPr anchorCtr="0" anchor="t" bIns="91425" lIns="91425" spcFirstLastPara="1" rIns="91425" wrap="square" tIns="91425">
            <a:noAutofit/>
          </a:bodyPr>
          <a:lstStyle>
            <a:lvl1pPr lvl="0" rtl="0">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504" name="Google Shape;504;p57"/>
          <p:cNvSpPr txBox="1"/>
          <p:nvPr>
            <p:ph hasCustomPrompt="1" idx="2" type="title"/>
          </p:nvPr>
        </p:nvSpPr>
        <p:spPr>
          <a:xfrm>
            <a:off x="3746550" y="1339163"/>
            <a:ext cx="1650900" cy="978300"/>
          </a:xfrm>
          <a:prstGeom prst="rect">
            <a:avLst/>
          </a:prstGeom>
        </p:spPr>
        <p:txBody>
          <a:bodyPr anchorCtr="0" anchor="t"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505" name="Google Shape;505;p57"/>
          <p:cNvSpPr txBox="1"/>
          <p:nvPr>
            <p:ph idx="1" type="subTitle"/>
          </p:nvPr>
        </p:nvSpPr>
        <p:spPr>
          <a:xfrm>
            <a:off x="2291400" y="3076675"/>
            <a:ext cx="4561200" cy="393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506" name="Google Shape;506;p5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07" name="Google Shape;507;p5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08" name="Google Shape;508;p57"/>
          <p:cNvCxnSpPr/>
          <p:nvPr/>
        </p:nvCxnSpPr>
        <p:spPr>
          <a:xfrm flipH="1">
            <a:off x="794892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09" name="Google Shape;509;p57"/>
          <p:cNvCxnSpPr/>
          <p:nvPr/>
        </p:nvCxnSpPr>
        <p:spPr>
          <a:xfrm flipH="1">
            <a:off x="-11287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510" name="Shape 510"/>
        <p:cNvGrpSpPr/>
        <p:nvPr/>
      </p:nvGrpSpPr>
      <p:grpSpPr>
        <a:xfrm>
          <a:off x="0" y="0"/>
          <a:ext cx="0" cy="0"/>
          <a:chOff x="0" y="0"/>
          <a:chExt cx="0" cy="0"/>
        </a:xfrm>
      </p:grpSpPr>
      <p:sp>
        <p:nvSpPr>
          <p:cNvPr id="511" name="Google Shape;511;p58"/>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2" name="Google Shape;512;p58"/>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Clr>
                <a:schemeClr val="dk1"/>
              </a:buClr>
              <a:buSzPts val="1800"/>
              <a:buFont typeface="Lato"/>
              <a:buChar char="●"/>
              <a:defRPr sz="1100"/>
            </a:lvl1pPr>
            <a:lvl2pPr indent="-317500" lvl="1" marL="914400" rtl="0">
              <a:spcBef>
                <a:spcPts val="0"/>
              </a:spcBef>
              <a:spcAft>
                <a:spcPts val="0"/>
              </a:spcAft>
              <a:buClr>
                <a:schemeClr val="dk1"/>
              </a:buClr>
              <a:buSzPts val="1400"/>
              <a:buFont typeface="Lato"/>
              <a:buChar char="○"/>
              <a:defRPr/>
            </a:lvl2pPr>
            <a:lvl3pPr indent="-317500" lvl="2" marL="1371600" rtl="0">
              <a:spcBef>
                <a:spcPts val="0"/>
              </a:spcBef>
              <a:spcAft>
                <a:spcPts val="0"/>
              </a:spcAft>
              <a:buClr>
                <a:schemeClr val="dk1"/>
              </a:buClr>
              <a:buSzPts val="1400"/>
              <a:buFont typeface="Lato"/>
              <a:buChar char="■"/>
              <a:defRPr/>
            </a:lvl3pPr>
            <a:lvl4pPr indent="-317500" lvl="3" marL="1828800" rtl="0">
              <a:spcBef>
                <a:spcPts val="0"/>
              </a:spcBef>
              <a:spcAft>
                <a:spcPts val="0"/>
              </a:spcAft>
              <a:buClr>
                <a:schemeClr val="dk1"/>
              </a:buClr>
              <a:buSzPts val="1400"/>
              <a:buFont typeface="Lato"/>
              <a:buChar char="●"/>
              <a:defRPr/>
            </a:lvl4pPr>
            <a:lvl5pPr indent="-317500" lvl="4" marL="2286000" rtl="0">
              <a:spcBef>
                <a:spcPts val="0"/>
              </a:spcBef>
              <a:spcAft>
                <a:spcPts val="0"/>
              </a:spcAft>
              <a:buClr>
                <a:schemeClr val="dk1"/>
              </a:buClr>
              <a:buSzPts val="1400"/>
              <a:buFont typeface="Lato"/>
              <a:buChar char="○"/>
              <a:defRPr/>
            </a:lvl5pPr>
            <a:lvl6pPr indent="-317500" lvl="5" marL="2743200" rtl="0">
              <a:spcBef>
                <a:spcPts val="0"/>
              </a:spcBef>
              <a:spcAft>
                <a:spcPts val="0"/>
              </a:spcAft>
              <a:buClr>
                <a:schemeClr val="dk1"/>
              </a:buClr>
              <a:buSzPts val="1400"/>
              <a:buFont typeface="Lato"/>
              <a:buChar char="■"/>
              <a:defRPr/>
            </a:lvl6pPr>
            <a:lvl7pPr indent="-317500" lvl="6" marL="3200400" rtl="0">
              <a:spcBef>
                <a:spcPts val="0"/>
              </a:spcBef>
              <a:spcAft>
                <a:spcPts val="0"/>
              </a:spcAft>
              <a:buClr>
                <a:schemeClr val="dk1"/>
              </a:buClr>
              <a:buSzPts val="1400"/>
              <a:buFont typeface="Lato"/>
              <a:buChar char="●"/>
              <a:defRPr/>
            </a:lvl7pPr>
            <a:lvl8pPr indent="-317500" lvl="7" marL="3657600" rtl="0">
              <a:spcBef>
                <a:spcPts val="0"/>
              </a:spcBef>
              <a:spcAft>
                <a:spcPts val="0"/>
              </a:spcAft>
              <a:buClr>
                <a:schemeClr val="dk1"/>
              </a:buClr>
              <a:buSzPts val="1400"/>
              <a:buFont typeface="Lato"/>
              <a:buChar char="○"/>
              <a:defRPr/>
            </a:lvl8pPr>
            <a:lvl9pPr indent="-317500" lvl="8" marL="4114800" rtl="0">
              <a:spcBef>
                <a:spcPts val="0"/>
              </a:spcBef>
              <a:spcAft>
                <a:spcPts val="0"/>
              </a:spcAft>
              <a:buClr>
                <a:schemeClr val="dk1"/>
              </a:buClr>
              <a:buSzPts val="1400"/>
              <a:buFont typeface="Lato"/>
              <a:buChar char="■"/>
              <a:defRPr/>
            </a:lvl9pPr>
          </a:lstStyle>
          <a:p/>
        </p:txBody>
      </p:sp>
      <p:cxnSp>
        <p:nvCxnSpPr>
          <p:cNvPr id="513" name="Google Shape;513;p5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4" name="Google Shape;514;p5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5" name="Google Shape;515;p58"/>
          <p:cNvCxnSpPr/>
          <p:nvPr/>
        </p:nvCxnSpPr>
        <p:spPr>
          <a:xfrm>
            <a:off x="6884900" y="-113600"/>
            <a:ext cx="2565600" cy="1306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516" name="Shape 516"/>
        <p:cNvGrpSpPr/>
        <p:nvPr/>
      </p:nvGrpSpPr>
      <p:grpSpPr>
        <a:xfrm>
          <a:off x="0" y="0"/>
          <a:ext cx="0" cy="0"/>
          <a:chOff x="0" y="0"/>
          <a:chExt cx="0" cy="0"/>
        </a:xfrm>
      </p:grpSpPr>
      <p:sp>
        <p:nvSpPr>
          <p:cNvPr id="517" name="Google Shape;517;p59"/>
          <p:cNvSpPr txBox="1"/>
          <p:nvPr>
            <p:ph type="title"/>
          </p:nvPr>
        </p:nvSpPr>
        <p:spPr>
          <a:xfrm>
            <a:off x="713225" y="445025"/>
            <a:ext cx="5681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18" name="Google Shape;518;p59"/>
          <p:cNvSpPr txBox="1"/>
          <p:nvPr>
            <p:ph idx="1" type="subTitle"/>
          </p:nvPr>
        </p:nvSpPr>
        <p:spPr>
          <a:xfrm>
            <a:off x="50389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519" name="Google Shape;519;p59"/>
          <p:cNvSpPr txBox="1"/>
          <p:nvPr>
            <p:ph idx="2" type="subTitle"/>
          </p:nvPr>
        </p:nvSpPr>
        <p:spPr>
          <a:xfrm>
            <a:off x="50389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20" name="Google Shape;520;p59"/>
          <p:cNvSpPr txBox="1"/>
          <p:nvPr>
            <p:ph idx="3" type="subTitle"/>
          </p:nvPr>
        </p:nvSpPr>
        <p:spPr>
          <a:xfrm>
            <a:off x="1693175" y="2551449"/>
            <a:ext cx="2486100" cy="501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SzPts val="2400"/>
              <a:buFont typeface="Vidaloka"/>
              <a:buNone/>
              <a:defRPr b="1" sz="2400">
                <a:latin typeface="Vidaloka"/>
                <a:ea typeface="Vidaloka"/>
                <a:cs typeface="Vidaloka"/>
                <a:sym typeface="Vidaloka"/>
              </a:defRPr>
            </a:lvl2pPr>
            <a:lvl3pPr lvl="2" rtl="0" algn="ctr">
              <a:spcBef>
                <a:spcPts val="0"/>
              </a:spcBef>
              <a:spcAft>
                <a:spcPts val="0"/>
              </a:spcAft>
              <a:buSzPts val="2400"/>
              <a:buFont typeface="Vidaloka"/>
              <a:buNone/>
              <a:defRPr b="1" sz="2400">
                <a:latin typeface="Vidaloka"/>
                <a:ea typeface="Vidaloka"/>
                <a:cs typeface="Vidaloka"/>
                <a:sym typeface="Vidaloka"/>
              </a:defRPr>
            </a:lvl3pPr>
            <a:lvl4pPr lvl="3" rtl="0" algn="ctr">
              <a:spcBef>
                <a:spcPts val="0"/>
              </a:spcBef>
              <a:spcAft>
                <a:spcPts val="0"/>
              </a:spcAft>
              <a:buSzPts val="2400"/>
              <a:buFont typeface="Vidaloka"/>
              <a:buNone/>
              <a:defRPr b="1" sz="2400">
                <a:latin typeface="Vidaloka"/>
                <a:ea typeface="Vidaloka"/>
                <a:cs typeface="Vidaloka"/>
                <a:sym typeface="Vidaloka"/>
              </a:defRPr>
            </a:lvl4pPr>
            <a:lvl5pPr lvl="4" rtl="0" algn="ctr">
              <a:spcBef>
                <a:spcPts val="0"/>
              </a:spcBef>
              <a:spcAft>
                <a:spcPts val="0"/>
              </a:spcAft>
              <a:buSzPts val="2400"/>
              <a:buFont typeface="Vidaloka"/>
              <a:buNone/>
              <a:defRPr b="1" sz="2400">
                <a:latin typeface="Vidaloka"/>
                <a:ea typeface="Vidaloka"/>
                <a:cs typeface="Vidaloka"/>
                <a:sym typeface="Vidaloka"/>
              </a:defRPr>
            </a:lvl5pPr>
            <a:lvl6pPr lvl="5" rtl="0" algn="ctr">
              <a:spcBef>
                <a:spcPts val="0"/>
              </a:spcBef>
              <a:spcAft>
                <a:spcPts val="0"/>
              </a:spcAft>
              <a:buSzPts val="2400"/>
              <a:buFont typeface="Vidaloka"/>
              <a:buNone/>
              <a:defRPr b="1" sz="2400">
                <a:latin typeface="Vidaloka"/>
                <a:ea typeface="Vidaloka"/>
                <a:cs typeface="Vidaloka"/>
                <a:sym typeface="Vidaloka"/>
              </a:defRPr>
            </a:lvl6pPr>
            <a:lvl7pPr lvl="6" rtl="0" algn="ctr">
              <a:spcBef>
                <a:spcPts val="0"/>
              </a:spcBef>
              <a:spcAft>
                <a:spcPts val="0"/>
              </a:spcAft>
              <a:buSzPts val="2400"/>
              <a:buFont typeface="Vidaloka"/>
              <a:buNone/>
              <a:defRPr b="1" sz="2400">
                <a:latin typeface="Vidaloka"/>
                <a:ea typeface="Vidaloka"/>
                <a:cs typeface="Vidaloka"/>
                <a:sym typeface="Vidaloka"/>
              </a:defRPr>
            </a:lvl7pPr>
            <a:lvl8pPr lvl="7" rtl="0" algn="ctr">
              <a:spcBef>
                <a:spcPts val="0"/>
              </a:spcBef>
              <a:spcAft>
                <a:spcPts val="0"/>
              </a:spcAft>
              <a:buSzPts val="2400"/>
              <a:buFont typeface="Vidaloka"/>
              <a:buNone/>
              <a:defRPr b="1" sz="2400">
                <a:latin typeface="Vidaloka"/>
                <a:ea typeface="Vidaloka"/>
                <a:cs typeface="Vidaloka"/>
                <a:sym typeface="Vidaloka"/>
              </a:defRPr>
            </a:lvl8pPr>
            <a:lvl9pPr lvl="8" rtl="0" algn="ctr">
              <a:spcBef>
                <a:spcPts val="0"/>
              </a:spcBef>
              <a:spcAft>
                <a:spcPts val="0"/>
              </a:spcAft>
              <a:buSzPts val="2400"/>
              <a:buFont typeface="Vidaloka"/>
              <a:buNone/>
              <a:defRPr b="1" sz="2400">
                <a:latin typeface="Vidaloka"/>
                <a:ea typeface="Vidaloka"/>
                <a:cs typeface="Vidaloka"/>
                <a:sym typeface="Vidaloka"/>
              </a:defRPr>
            </a:lvl9pPr>
          </a:lstStyle>
          <a:p/>
        </p:txBody>
      </p:sp>
      <p:sp>
        <p:nvSpPr>
          <p:cNvPr id="521" name="Google Shape;521;p59"/>
          <p:cNvSpPr txBox="1"/>
          <p:nvPr>
            <p:ph idx="4" type="subTitle"/>
          </p:nvPr>
        </p:nvSpPr>
        <p:spPr>
          <a:xfrm>
            <a:off x="1693175" y="2961200"/>
            <a:ext cx="2486100" cy="902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522" name="Google Shape;522;p5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3" name="Google Shape;523;p5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4" name="Google Shape;524;p59"/>
          <p:cNvCxnSpPr/>
          <p:nvPr/>
        </p:nvCxnSpPr>
        <p:spPr>
          <a:xfrm flipH="1">
            <a:off x="6935750" y="3931325"/>
            <a:ext cx="2549400" cy="13545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5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25" name="Shape 525"/>
        <p:cNvGrpSpPr/>
        <p:nvPr/>
      </p:nvGrpSpPr>
      <p:grpSpPr>
        <a:xfrm>
          <a:off x="0" y="0"/>
          <a:ext cx="0" cy="0"/>
          <a:chOff x="0" y="0"/>
          <a:chExt cx="0" cy="0"/>
        </a:xfrm>
      </p:grpSpPr>
      <p:sp>
        <p:nvSpPr>
          <p:cNvPr id="526" name="Google Shape;526;p60"/>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27" name="Google Shape;527;p6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8" name="Google Shape;528;p6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5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29" name="Shape 529"/>
        <p:cNvGrpSpPr/>
        <p:nvPr/>
      </p:nvGrpSpPr>
      <p:grpSpPr>
        <a:xfrm>
          <a:off x="0" y="0"/>
          <a:ext cx="0" cy="0"/>
          <a:chOff x="0" y="0"/>
          <a:chExt cx="0" cy="0"/>
        </a:xfrm>
      </p:grpSpPr>
      <p:sp>
        <p:nvSpPr>
          <p:cNvPr id="530" name="Google Shape;530;p61"/>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531" name="Google Shape;531;p61"/>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532" name="Google Shape;532;p61"/>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33" name="Google Shape;533;p6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34" name="Google Shape;534;p6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2" name="Shape 42"/>
        <p:cNvGrpSpPr/>
        <p:nvPr/>
      </p:nvGrpSpPr>
      <p:grpSpPr>
        <a:xfrm>
          <a:off x="0" y="0"/>
          <a:ext cx="0" cy="0"/>
          <a:chOff x="0" y="0"/>
          <a:chExt cx="0" cy="0"/>
        </a:xfrm>
      </p:grpSpPr>
      <p:sp>
        <p:nvSpPr>
          <p:cNvPr id="43" name="Google Shape;43;p7"/>
          <p:cNvSpPr txBox="1"/>
          <p:nvPr>
            <p:ph idx="1" type="subTitle"/>
          </p:nvPr>
        </p:nvSpPr>
        <p:spPr>
          <a:xfrm>
            <a:off x="2247500" y="1433050"/>
            <a:ext cx="1838100" cy="3570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b="1" sz="2400">
                <a:solidFill>
                  <a:schemeClr val="accent1"/>
                </a:solidFill>
                <a:latin typeface="Vidaloka"/>
                <a:ea typeface="Vidaloka"/>
                <a:cs typeface="Vidaloka"/>
                <a:sym typeface="Vidaloka"/>
              </a:defRPr>
            </a:lvl9pPr>
          </a:lstStyle>
          <a:p/>
        </p:txBody>
      </p:sp>
      <p:sp>
        <p:nvSpPr>
          <p:cNvPr id="44" name="Google Shape;44;p7"/>
          <p:cNvSpPr txBox="1"/>
          <p:nvPr>
            <p:ph idx="2" type="subTitle"/>
          </p:nvPr>
        </p:nvSpPr>
        <p:spPr>
          <a:xfrm>
            <a:off x="2247500" y="1790050"/>
            <a:ext cx="5160300" cy="2754000"/>
          </a:xfrm>
          <a:prstGeom prst="rect">
            <a:avLst/>
          </a:prstGeom>
        </p:spPr>
        <p:txBody>
          <a:bodyPr anchorCtr="0" anchor="t" bIns="91425" lIns="91425" spcFirstLastPara="1" rIns="91425" wrap="square" tIns="91425">
            <a:noAutofit/>
          </a:bodyPr>
          <a:lstStyle>
            <a:lvl1pPr lvl="0" marR="50800" rtl="0">
              <a:lnSpc>
                <a:spcPct val="166000"/>
              </a:lnSpc>
              <a:spcBef>
                <a:spcPts val="0"/>
              </a:spcBef>
              <a:spcAft>
                <a:spcPts val="0"/>
              </a:spcAft>
              <a:buClr>
                <a:schemeClr val="accent1"/>
              </a:buClr>
              <a:buSzPts val="1400"/>
              <a:buChar char="●"/>
              <a:defRPr sz="1400">
                <a:solidFill>
                  <a:srgbClr val="374957"/>
                </a:solidFill>
              </a:defRPr>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45" name="Google Shape;45;p7"/>
          <p:cNvSpPr txBox="1"/>
          <p:nvPr>
            <p:ph type="title"/>
          </p:nvPr>
        </p:nvSpPr>
        <p:spPr>
          <a:xfrm>
            <a:off x="713225" y="445025"/>
            <a:ext cx="42972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46" name="Google Shape;46;p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47" name="Google Shape;47;p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35" name="Shape 535"/>
        <p:cNvGrpSpPr/>
        <p:nvPr/>
      </p:nvGrpSpPr>
      <p:grpSpPr>
        <a:xfrm>
          <a:off x="0" y="0"/>
          <a:ext cx="0" cy="0"/>
          <a:chOff x="0" y="0"/>
          <a:chExt cx="0" cy="0"/>
        </a:xfrm>
      </p:grpSpPr>
      <p:sp>
        <p:nvSpPr>
          <p:cNvPr id="536" name="Google Shape;536;p62"/>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37" name="Google Shape;537;p6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38" name="Google Shape;538;p6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39" name="Google Shape;539;p62"/>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40" name="Google Shape;540;p62"/>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1" name="Shape 541"/>
        <p:cNvGrpSpPr/>
        <p:nvPr/>
      </p:nvGrpSpPr>
      <p:grpSpPr>
        <a:xfrm>
          <a:off x="0" y="0"/>
          <a:ext cx="0" cy="0"/>
          <a:chOff x="0" y="0"/>
          <a:chExt cx="0" cy="0"/>
        </a:xfrm>
      </p:grpSpPr>
      <p:sp>
        <p:nvSpPr>
          <p:cNvPr id="542" name="Google Shape;542;p63"/>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43" name="Google Shape;543;p63"/>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44" name="Google Shape;544;p6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45" name="Google Shape;545;p6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46" name="Google Shape;546;p63"/>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547" name="Shape 547"/>
        <p:cNvGrpSpPr/>
        <p:nvPr/>
      </p:nvGrpSpPr>
      <p:grpSpPr>
        <a:xfrm>
          <a:off x="0" y="0"/>
          <a:ext cx="0" cy="0"/>
          <a:chOff x="0" y="0"/>
          <a:chExt cx="0" cy="0"/>
        </a:xfrm>
      </p:grpSpPr>
      <p:sp>
        <p:nvSpPr>
          <p:cNvPr id="548" name="Google Shape;548;p64"/>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rtl="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549" name="Google Shape;549;p6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50" name="Google Shape;550;p6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51" name="Google Shape;551;p64"/>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52" name="Shape 552"/>
        <p:cNvGrpSpPr/>
        <p:nvPr/>
      </p:nvGrpSpPr>
      <p:grpSpPr>
        <a:xfrm>
          <a:off x="0" y="0"/>
          <a:ext cx="0" cy="0"/>
          <a:chOff x="0" y="0"/>
          <a:chExt cx="0" cy="0"/>
        </a:xfrm>
      </p:grpSpPr>
      <p:sp>
        <p:nvSpPr>
          <p:cNvPr id="553" name="Google Shape;553;p65"/>
          <p:cNvSpPr txBox="1"/>
          <p:nvPr>
            <p:ph hasCustomPrompt="1" type="title"/>
          </p:nvPr>
        </p:nvSpPr>
        <p:spPr>
          <a:xfrm>
            <a:off x="713225" y="1345363"/>
            <a:ext cx="7717500" cy="16443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2000"/>
              <a:buNone/>
              <a:defRPr sz="12000">
                <a:solidFill>
                  <a:schemeClr val="accent1"/>
                </a:solidFill>
              </a:defRPr>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554" name="Google Shape;554;p65"/>
          <p:cNvSpPr txBox="1"/>
          <p:nvPr>
            <p:ph idx="1" type="subTitle"/>
          </p:nvPr>
        </p:nvSpPr>
        <p:spPr>
          <a:xfrm>
            <a:off x="1514325" y="3188648"/>
            <a:ext cx="6120300" cy="37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600"/>
              <a:buNone/>
              <a:defRPr sz="1600"/>
            </a:lvl1pPr>
            <a:lvl2pPr lvl="1" rtl="0" algn="ctr">
              <a:spcBef>
                <a:spcPts val="0"/>
              </a:spcBef>
              <a:spcAft>
                <a:spcPts val="0"/>
              </a:spcAft>
              <a:buSzPts val="1600"/>
              <a:buNone/>
              <a:defRPr sz="1600"/>
            </a:lvl2pPr>
            <a:lvl3pPr lvl="2" rtl="0" algn="ctr">
              <a:spcBef>
                <a:spcPts val="0"/>
              </a:spcBef>
              <a:spcAft>
                <a:spcPts val="0"/>
              </a:spcAft>
              <a:buSzPts val="1600"/>
              <a:buNone/>
              <a:defRPr sz="1600"/>
            </a:lvl3pPr>
            <a:lvl4pPr lvl="3" rtl="0" algn="ctr">
              <a:spcBef>
                <a:spcPts val="0"/>
              </a:spcBef>
              <a:spcAft>
                <a:spcPts val="0"/>
              </a:spcAft>
              <a:buSzPts val="1600"/>
              <a:buNone/>
              <a:defRPr sz="1600"/>
            </a:lvl4pPr>
            <a:lvl5pPr lvl="4" rtl="0" algn="ctr">
              <a:spcBef>
                <a:spcPts val="0"/>
              </a:spcBef>
              <a:spcAft>
                <a:spcPts val="0"/>
              </a:spcAft>
              <a:buSzPts val="1600"/>
              <a:buNone/>
              <a:defRPr sz="1600"/>
            </a:lvl5pPr>
            <a:lvl6pPr lvl="5" rtl="0" algn="ctr">
              <a:spcBef>
                <a:spcPts val="0"/>
              </a:spcBef>
              <a:spcAft>
                <a:spcPts val="0"/>
              </a:spcAft>
              <a:buSzPts val="1600"/>
              <a:buNone/>
              <a:defRPr sz="1600"/>
            </a:lvl6pPr>
            <a:lvl7pPr lvl="6" rtl="0" algn="ctr">
              <a:spcBef>
                <a:spcPts val="0"/>
              </a:spcBef>
              <a:spcAft>
                <a:spcPts val="0"/>
              </a:spcAft>
              <a:buSzPts val="1600"/>
              <a:buNone/>
              <a:defRPr sz="1600"/>
            </a:lvl7pPr>
            <a:lvl8pPr lvl="7" rtl="0" algn="ctr">
              <a:spcBef>
                <a:spcPts val="0"/>
              </a:spcBef>
              <a:spcAft>
                <a:spcPts val="0"/>
              </a:spcAft>
              <a:buSzPts val="1600"/>
              <a:buNone/>
              <a:defRPr sz="1600"/>
            </a:lvl8pPr>
            <a:lvl9pPr lvl="8" rtl="0" algn="ctr">
              <a:spcBef>
                <a:spcPts val="0"/>
              </a:spcBef>
              <a:spcAft>
                <a:spcPts val="0"/>
              </a:spcAft>
              <a:buSzPts val="1600"/>
              <a:buNone/>
              <a:defRPr sz="1600"/>
            </a:lvl9pPr>
          </a:lstStyle>
          <a:p/>
        </p:txBody>
      </p:sp>
      <p:cxnSp>
        <p:nvCxnSpPr>
          <p:cNvPr id="555" name="Google Shape;555;p6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56" name="Google Shape;556;p6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57" name="Google Shape;557;p65"/>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58" name="Google Shape;558;p6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bg>
      <p:bgPr>
        <a:noFill/>
      </p:bgPr>
    </p:bg>
    <p:spTree>
      <p:nvGrpSpPr>
        <p:cNvPr id="559" name="Shape 559"/>
        <p:cNvGrpSpPr/>
        <p:nvPr/>
      </p:nvGrpSpPr>
      <p:grpSpPr>
        <a:xfrm>
          <a:off x="0" y="0"/>
          <a:ext cx="0" cy="0"/>
          <a:chOff x="0" y="0"/>
          <a:chExt cx="0" cy="0"/>
        </a:xfrm>
      </p:grpSpPr>
    </p:spTree>
  </p:cSld>
  <p:clrMapOvr>
    <a:masterClrMapping/>
  </p:clrMapOvr>
</p:sldLayout>
</file>

<file path=ppt/slideLayouts/slideLayout6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p:cSld name="CUSTOM">
    <p:spTree>
      <p:nvGrpSpPr>
        <p:cNvPr id="560" name="Shape 560"/>
        <p:cNvGrpSpPr/>
        <p:nvPr/>
      </p:nvGrpSpPr>
      <p:grpSpPr>
        <a:xfrm>
          <a:off x="0" y="0"/>
          <a:ext cx="0" cy="0"/>
          <a:chOff x="0" y="0"/>
          <a:chExt cx="0" cy="0"/>
        </a:xfrm>
      </p:grpSpPr>
      <p:sp>
        <p:nvSpPr>
          <p:cNvPr id="561" name="Google Shape;561;p67"/>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562" name="Google Shape;562;p67"/>
          <p:cNvSpPr txBox="1"/>
          <p:nvPr>
            <p:ph idx="1" type="subTitle"/>
          </p:nvPr>
        </p:nvSpPr>
        <p:spPr>
          <a:xfrm>
            <a:off x="50010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563" name="Google Shape;563;p67"/>
          <p:cNvSpPr txBox="1"/>
          <p:nvPr>
            <p:ph idx="2" type="subTitle"/>
          </p:nvPr>
        </p:nvSpPr>
        <p:spPr>
          <a:xfrm>
            <a:off x="50010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4" name="Google Shape;564;p67"/>
          <p:cNvSpPr txBox="1"/>
          <p:nvPr>
            <p:ph idx="3" type="subTitle"/>
          </p:nvPr>
        </p:nvSpPr>
        <p:spPr>
          <a:xfrm>
            <a:off x="1655200" y="1942925"/>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565" name="Google Shape;565;p67"/>
          <p:cNvSpPr txBox="1"/>
          <p:nvPr>
            <p:ph idx="4" type="subTitle"/>
          </p:nvPr>
        </p:nvSpPr>
        <p:spPr>
          <a:xfrm>
            <a:off x="1655200" y="2255100"/>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6" name="Google Shape;566;p67"/>
          <p:cNvSpPr txBox="1"/>
          <p:nvPr>
            <p:ph idx="5" type="subTitle"/>
          </p:nvPr>
        </p:nvSpPr>
        <p:spPr>
          <a:xfrm>
            <a:off x="50010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567" name="Google Shape;567;p67"/>
          <p:cNvSpPr txBox="1"/>
          <p:nvPr>
            <p:ph idx="6" type="subTitle"/>
          </p:nvPr>
        </p:nvSpPr>
        <p:spPr>
          <a:xfrm>
            <a:off x="500100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68" name="Google Shape;568;p67"/>
          <p:cNvSpPr txBox="1"/>
          <p:nvPr>
            <p:ph idx="7" type="subTitle"/>
          </p:nvPr>
        </p:nvSpPr>
        <p:spPr>
          <a:xfrm>
            <a:off x="1655200" y="3723950"/>
            <a:ext cx="2486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569" name="Google Shape;569;p67"/>
          <p:cNvSpPr txBox="1"/>
          <p:nvPr>
            <p:ph idx="8" type="subTitle"/>
          </p:nvPr>
        </p:nvSpPr>
        <p:spPr>
          <a:xfrm>
            <a:off x="1655250" y="4036125"/>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570" name="Google Shape;570;p67"/>
          <p:cNvSpPr txBox="1"/>
          <p:nvPr>
            <p:ph hasCustomPrompt="1" idx="9" type="title"/>
          </p:nvPr>
        </p:nvSpPr>
        <p:spPr>
          <a:xfrm>
            <a:off x="23786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571" name="Google Shape;571;p67"/>
          <p:cNvSpPr txBox="1"/>
          <p:nvPr>
            <p:ph hasCustomPrompt="1" idx="13" type="title"/>
          </p:nvPr>
        </p:nvSpPr>
        <p:spPr>
          <a:xfrm>
            <a:off x="5724450" y="130358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572" name="Google Shape;572;p67"/>
          <p:cNvSpPr txBox="1"/>
          <p:nvPr>
            <p:ph hasCustomPrompt="1" idx="14" type="title"/>
          </p:nvPr>
        </p:nvSpPr>
        <p:spPr>
          <a:xfrm>
            <a:off x="237870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573" name="Google Shape;573;p67"/>
          <p:cNvSpPr txBox="1"/>
          <p:nvPr>
            <p:ph hasCustomPrompt="1" idx="15" type="title"/>
          </p:nvPr>
        </p:nvSpPr>
        <p:spPr>
          <a:xfrm>
            <a:off x="5724450" y="3082738"/>
            <a:ext cx="1039200" cy="6675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cxnSp>
        <p:nvCxnSpPr>
          <p:cNvPr id="574" name="Google Shape;574;p6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75" name="Google Shape;575;p6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6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ble of contents 1">
  <p:cSld name="CUSTOM_11">
    <p:spTree>
      <p:nvGrpSpPr>
        <p:cNvPr id="576" name="Shape 576"/>
        <p:cNvGrpSpPr/>
        <p:nvPr/>
      </p:nvGrpSpPr>
      <p:grpSpPr>
        <a:xfrm>
          <a:off x="0" y="0"/>
          <a:ext cx="0" cy="0"/>
          <a:chOff x="0" y="0"/>
          <a:chExt cx="0" cy="0"/>
        </a:xfrm>
      </p:grpSpPr>
      <p:sp>
        <p:nvSpPr>
          <p:cNvPr id="577" name="Google Shape;577;p68"/>
          <p:cNvSpPr txBox="1"/>
          <p:nvPr>
            <p:ph type="title"/>
          </p:nvPr>
        </p:nvSpPr>
        <p:spPr>
          <a:xfrm>
            <a:off x="7200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78" name="Google Shape;578;p68"/>
          <p:cNvSpPr txBox="1"/>
          <p:nvPr>
            <p:ph hasCustomPrompt="1" idx="2" type="title"/>
          </p:nvPr>
        </p:nvSpPr>
        <p:spPr>
          <a:xfrm>
            <a:off x="14826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79" name="Google Shape;579;p68"/>
          <p:cNvSpPr txBox="1"/>
          <p:nvPr>
            <p:ph idx="1" type="subTitle"/>
          </p:nvPr>
        </p:nvSpPr>
        <p:spPr>
          <a:xfrm>
            <a:off x="720000" y="2081199"/>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80" name="Google Shape;580;p68"/>
          <p:cNvSpPr txBox="1"/>
          <p:nvPr>
            <p:ph idx="3" type="title"/>
          </p:nvPr>
        </p:nvSpPr>
        <p:spPr>
          <a:xfrm>
            <a:off x="34038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1" name="Google Shape;581;p68"/>
          <p:cNvSpPr txBox="1"/>
          <p:nvPr>
            <p:ph hasCustomPrompt="1" idx="4" type="title"/>
          </p:nvPr>
        </p:nvSpPr>
        <p:spPr>
          <a:xfrm>
            <a:off x="41664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82" name="Google Shape;582;p68"/>
          <p:cNvSpPr txBox="1"/>
          <p:nvPr>
            <p:ph idx="5" type="subTitle"/>
          </p:nvPr>
        </p:nvSpPr>
        <p:spPr>
          <a:xfrm>
            <a:off x="34038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83" name="Google Shape;583;p68"/>
          <p:cNvSpPr txBox="1"/>
          <p:nvPr>
            <p:ph idx="6" type="title"/>
          </p:nvPr>
        </p:nvSpPr>
        <p:spPr>
          <a:xfrm>
            <a:off x="6087600" y="1677218"/>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4" name="Google Shape;584;p68"/>
          <p:cNvSpPr txBox="1"/>
          <p:nvPr>
            <p:ph hasCustomPrompt="1" idx="7" type="title"/>
          </p:nvPr>
        </p:nvSpPr>
        <p:spPr>
          <a:xfrm>
            <a:off x="6850200" y="1095325"/>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85" name="Google Shape;585;p68"/>
          <p:cNvSpPr txBox="1"/>
          <p:nvPr>
            <p:ph idx="8" type="subTitle"/>
          </p:nvPr>
        </p:nvSpPr>
        <p:spPr>
          <a:xfrm>
            <a:off x="6087600" y="2081208"/>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86" name="Google Shape;586;p68"/>
          <p:cNvSpPr txBox="1"/>
          <p:nvPr>
            <p:ph idx="9" type="title"/>
          </p:nvPr>
        </p:nvSpPr>
        <p:spPr>
          <a:xfrm>
            <a:off x="7200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87" name="Google Shape;587;p68"/>
          <p:cNvSpPr txBox="1"/>
          <p:nvPr>
            <p:ph hasCustomPrompt="1" idx="13" type="title"/>
          </p:nvPr>
        </p:nvSpPr>
        <p:spPr>
          <a:xfrm>
            <a:off x="14826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88" name="Google Shape;588;p68"/>
          <p:cNvSpPr txBox="1"/>
          <p:nvPr>
            <p:ph idx="14" type="subTitle"/>
          </p:nvPr>
        </p:nvSpPr>
        <p:spPr>
          <a:xfrm>
            <a:off x="7200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89" name="Google Shape;589;p68"/>
          <p:cNvSpPr txBox="1"/>
          <p:nvPr>
            <p:ph idx="15" type="title"/>
          </p:nvPr>
        </p:nvSpPr>
        <p:spPr>
          <a:xfrm>
            <a:off x="34038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0" name="Google Shape;590;p68"/>
          <p:cNvSpPr txBox="1"/>
          <p:nvPr>
            <p:ph hasCustomPrompt="1" idx="16" type="title"/>
          </p:nvPr>
        </p:nvSpPr>
        <p:spPr>
          <a:xfrm>
            <a:off x="41664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91" name="Google Shape;591;p68"/>
          <p:cNvSpPr txBox="1"/>
          <p:nvPr>
            <p:ph idx="17" type="subTitle"/>
          </p:nvPr>
        </p:nvSpPr>
        <p:spPr>
          <a:xfrm>
            <a:off x="34038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92" name="Google Shape;592;p68"/>
          <p:cNvSpPr txBox="1"/>
          <p:nvPr>
            <p:ph idx="18" type="title"/>
          </p:nvPr>
        </p:nvSpPr>
        <p:spPr>
          <a:xfrm>
            <a:off x="6087600" y="3313579"/>
            <a:ext cx="2336400" cy="4050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593" name="Google Shape;593;p68"/>
          <p:cNvSpPr txBox="1"/>
          <p:nvPr>
            <p:ph hasCustomPrompt="1" idx="19" type="title"/>
          </p:nvPr>
        </p:nvSpPr>
        <p:spPr>
          <a:xfrm>
            <a:off x="6850200" y="2714087"/>
            <a:ext cx="811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900"/>
              <a:buNone/>
              <a:defRPr sz="3800"/>
            </a:lvl1pPr>
            <a:lvl2pPr lvl="1" rtl="0">
              <a:spcBef>
                <a:spcPts val="0"/>
              </a:spcBef>
              <a:spcAft>
                <a:spcPts val="0"/>
              </a:spcAft>
              <a:buSzPts val="3900"/>
              <a:buNone/>
              <a:defRPr sz="3900"/>
            </a:lvl2pPr>
            <a:lvl3pPr lvl="2" rtl="0">
              <a:spcBef>
                <a:spcPts val="0"/>
              </a:spcBef>
              <a:spcAft>
                <a:spcPts val="0"/>
              </a:spcAft>
              <a:buSzPts val="3900"/>
              <a:buNone/>
              <a:defRPr sz="3900"/>
            </a:lvl3pPr>
            <a:lvl4pPr lvl="3" rtl="0">
              <a:spcBef>
                <a:spcPts val="0"/>
              </a:spcBef>
              <a:spcAft>
                <a:spcPts val="0"/>
              </a:spcAft>
              <a:buSzPts val="3900"/>
              <a:buNone/>
              <a:defRPr sz="3900"/>
            </a:lvl4pPr>
            <a:lvl5pPr lvl="4" rtl="0">
              <a:spcBef>
                <a:spcPts val="0"/>
              </a:spcBef>
              <a:spcAft>
                <a:spcPts val="0"/>
              </a:spcAft>
              <a:buSzPts val="3900"/>
              <a:buNone/>
              <a:defRPr sz="3900"/>
            </a:lvl5pPr>
            <a:lvl6pPr lvl="5" rtl="0">
              <a:spcBef>
                <a:spcPts val="0"/>
              </a:spcBef>
              <a:spcAft>
                <a:spcPts val="0"/>
              </a:spcAft>
              <a:buSzPts val="3900"/>
              <a:buNone/>
              <a:defRPr sz="3900"/>
            </a:lvl6pPr>
            <a:lvl7pPr lvl="6" rtl="0">
              <a:spcBef>
                <a:spcPts val="0"/>
              </a:spcBef>
              <a:spcAft>
                <a:spcPts val="0"/>
              </a:spcAft>
              <a:buSzPts val="3900"/>
              <a:buNone/>
              <a:defRPr sz="3900"/>
            </a:lvl7pPr>
            <a:lvl8pPr lvl="7" rtl="0">
              <a:spcBef>
                <a:spcPts val="0"/>
              </a:spcBef>
              <a:spcAft>
                <a:spcPts val="0"/>
              </a:spcAft>
              <a:buSzPts val="3900"/>
              <a:buNone/>
              <a:defRPr sz="3900"/>
            </a:lvl8pPr>
            <a:lvl9pPr lvl="8" rtl="0">
              <a:spcBef>
                <a:spcPts val="0"/>
              </a:spcBef>
              <a:spcAft>
                <a:spcPts val="0"/>
              </a:spcAft>
              <a:buSzPts val="3900"/>
              <a:buNone/>
              <a:defRPr sz="3900"/>
            </a:lvl9pPr>
          </a:lstStyle>
          <a:p>
            <a:r>
              <a:t>xx%</a:t>
            </a:r>
          </a:p>
        </p:txBody>
      </p:sp>
      <p:sp>
        <p:nvSpPr>
          <p:cNvPr id="594" name="Google Shape;594;p68"/>
          <p:cNvSpPr txBox="1"/>
          <p:nvPr>
            <p:ph idx="20" type="subTitle"/>
          </p:nvPr>
        </p:nvSpPr>
        <p:spPr>
          <a:xfrm>
            <a:off x="6087600" y="3705863"/>
            <a:ext cx="2336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solidFill>
                  <a:schemeClr val="dk1"/>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p:txBody>
      </p:sp>
      <p:sp>
        <p:nvSpPr>
          <p:cNvPr id="595" name="Google Shape;595;p68"/>
          <p:cNvSpPr txBox="1"/>
          <p:nvPr>
            <p:ph idx="21" type="title"/>
          </p:nvPr>
        </p:nvSpPr>
        <p:spPr>
          <a:xfrm>
            <a:off x="2332400" y="445025"/>
            <a:ext cx="44793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96" name="Google Shape;596;p6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7" name="Google Shape;597;p6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8" name="Google Shape;598;p6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99" name="Google Shape;599;p6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p:cSld name="CUSTOM_2">
    <p:spTree>
      <p:nvGrpSpPr>
        <p:cNvPr id="600" name="Shape 600"/>
        <p:cNvGrpSpPr/>
        <p:nvPr/>
      </p:nvGrpSpPr>
      <p:grpSpPr>
        <a:xfrm>
          <a:off x="0" y="0"/>
          <a:ext cx="0" cy="0"/>
          <a:chOff x="0" y="0"/>
          <a:chExt cx="0" cy="0"/>
        </a:xfrm>
      </p:grpSpPr>
      <p:sp>
        <p:nvSpPr>
          <p:cNvPr id="601" name="Google Shape;601;p69"/>
          <p:cNvSpPr txBox="1"/>
          <p:nvPr>
            <p:ph type="title"/>
          </p:nvPr>
        </p:nvSpPr>
        <p:spPr>
          <a:xfrm>
            <a:off x="2410500" y="2808253"/>
            <a:ext cx="4323000" cy="49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602" name="Google Shape;602;p69"/>
          <p:cNvSpPr txBox="1"/>
          <p:nvPr>
            <p:ph idx="1" type="subTitle"/>
          </p:nvPr>
        </p:nvSpPr>
        <p:spPr>
          <a:xfrm>
            <a:off x="1842900" y="1661963"/>
            <a:ext cx="5458200" cy="997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603" name="Google Shape;603;p6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04" name="Google Shape;604;p6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6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Quote 1">
  <p:cSld name="CUSTOM_12">
    <p:spTree>
      <p:nvGrpSpPr>
        <p:cNvPr id="605" name="Shape 605"/>
        <p:cNvGrpSpPr/>
        <p:nvPr/>
      </p:nvGrpSpPr>
      <p:grpSpPr>
        <a:xfrm>
          <a:off x="0" y="0"/>
          <a:ext cx="0" cy="0"/>
          <a:chOff x="0" y="0"/>
          <a:chExt cx="0" cy="0"/>
        </a:xfrm>
      </p:grpSpPr>
      <p:sp>
        <p:nvSpPr>
          <p:cNvPr id="606" name="Google Shape;606;p70"/>
          <p:cNvSpPr txBox="1"/>
          <p:nvPr>
            <p:ph type="title"/>
          </p:nvPr>
        </p:nvSpPr>
        <p:spPr>
          <a:xfrm>
            <a:off x="699900" y="2821263"/>
            <a:ext cx="4323000" cy="4977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a:lvl1pPr>
            <a:lvl2pPr lvl="1" rtl="0" algn="ctr">
              <a:spcBef>
                <a:spcPts val="0"/>
              </a:spcBef>
              <a:spcAft>
                <a:spcPts val="0"/>
              </a:spcAft>
              <a:buSzPts val="4800"/>
              <a:buFont typeface="Crimson Text"/>
              <a:buNone/>
              <a:defRPr sz="4800">
                <a:latin typeface="Crimson Text"/>
                <a:ea typeface="Crimson Text"/>
                <a:cs typeface="Crimson Text"/>
                <a:sym typeface="Crimson Text"/>
              </a:defRPr>
            </a:lvl2pPr>
            <a:lvl3pPr lvl="2" rtl="0" algn="ctr">
              <a:spcBef>
                <a:spcPts val="0"/>
              </a:spcBef>
              <a:spcAft>
                <a:spcPts val="0"/>
              </a:spcAft>
              <a:buSzPts val="4800"/>
              <a:buFont typeface="Crimson Text"/>
              <a:buNone/>
              <a:defRPr sz="4800">
                <a:latin typeface="Crimson Text"/>
                <a:ea typeface="Crimson Text"/>
                <a:cs typeface="Crimson Text"/>
                <a:sym typeface="Crimson Text"/>
              </a:defRPr>
            </a:lvl3pPr>
            <a:lvl4pPr lvl="3" rtl="0" algn="ctr">
              <a:spcBef>
                <a:spcPts val="0"/>
              </a:spcBef>
              <a:spcAft>
                <a:spcPts val="0"/>
              </a:spcAft>
              <a:buSzPts val="4800"/>
              <a:buFont typeface="Crimson Text"/>
              <a:buNone/>
              <a:defRPr sz="4800">
                <a:latin typeface="Crimson Text"/>
                <a:ea typeface="Crimson Text"/>
                <a:cs typeface="Crimson Text"/>
                <a:sym typeface="Crimson Text"/>
              </a:defRPr>
            </a:lvl4pPr>
            <a:lvl5pPr lvl="4" rtl="0" algn="ctr">
              <a:spcBef>
                <a:spcPts val="0"/>
              </a:spcBef>
              <a:spcAft>
                <a:spcPts val="0"/>
              </a:spcAft>
              <a:buSzPts val="4800"/>
              <a:buFont typeface="Crimson Text"/>
              <a:buNone/>
              <a:defRPr sz="4800">
                <a:latin typeface="Crimson Text"/>
                <a:ea typeface="Crimson Text"/>
                <a:cs typeface="Crimson Text"/>
                <a:sym typeface="Crimson Text"/>
              </a:defRPr>
            </a:lvl5pPr>
            <a:lvl6pPr lvl="5" rtl="0" algn="ctr">
              <a:spcBef>
                <a:spcPts val="0"/>
              </a:spcBef>
              <a:spcAft>
                <a:spcPts val="0"/>
              </a:spcAft>
              <a:buSzPts val="4800"/>
              <a:buFont typeface="Crimson Text"/>
              <a:buNone/>
              <a:defRPr sz="4800">
                <a:latin typeface="Crimson Text"/>
                <a:ea typeface="Crimson Text"/>
                <a:cs typeface="Crimson Text"/>
                <a:sym typeface="Crimson Text"/>
              </a:defRPr>
            </a:lvl6pPr>
            <a:lvl7pPr lvl="6" rtl="0" algn="ctr">
              <a:spcBef>
                <a:spcPts val="0"/>
              </a:spcBef>
              <a:spcAft>
                <a:spcPts val="0"/>
              </a:spcAft>
              <a:buSzPts val="4800"/>
              <a:buFont typeface="Crimson Text"/>
              <a:buNone/>
              <a:defRPr sz="4800">
                <a:latin typeface="Crimson Text"/>
                <a:ea typeface="Crimson Text"/>
                <a:cs typeface="Crimson Text"/>
                <a:sym typeface="Crimson Text"/>
              </a:defRPr>
            </a:lvl7pPr>
            <a:lvl8pPr lvl="7" rtl="0" algn="ctr">
              <a:spcBef>
                <a:spcPts val="0"/>
              </a:spcBef>
              <a:spcAft>
                <a:spcPts val="0"/>
              </a:spcAft>
              <a:buSzPts val="4800"/>
              <a:buFont typeface="Crimson Text"/>
              <a:buNone/>
              <a:defRPr sz="4800">
                <a:latin typeface="Crimson Text"/>
                <a:ea typeface="Crimson Text"/>
                <a:cs typeface="Crimson Text"/>
                <a:sym typeface="Crimson Text"/>
              </a:defRPr>
            </a:lvl8pPr>
            <a:lvl9pPr lvl="8" rtl="0" algn="ctr">
              <a:spcBef>
                <a:spcPts val="0"/>
              </a:spcBef>
              <a:spcAft>
                <a:spcPts val="0"/>
              </a:spcAft>
              <a:buSzPts val="4800"/>
              <a:buFont typeface="Crimson Text"/>
              <a:buNone/>
              <a:defRPr sz="4800">
                <a:latin typeface="Crimson Text"/>
                <a:ea typeface="Crimson Text"/>
                <a:cs typeface="Crimson Text"/>
                <a:sym typeface="Crimson Text"/>
              </a:defRPr>
            </a:lvl9pPr>
          </a:lstStyle>
          <a:p/>
        </p:txBody>
      </p:sp>
      <p:sp>
        <p:nvSpPr>
          <p:cNvPr id="607" name="Google Shape;607;p70"/>
          <p:cNvSpPr txBox="1"/>
          <p:nvPr>
            <p:ph idx="1" type="subTitle"/>
          </p:nvPr>
        </p:nvSpPr>
        <p:spPr>
          <a:xfrm>
            <a:off x="699900" y="1675902"/>
            <a:ext cx="5458200" cy="9972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20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608" name="Google Shape;608;p7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09" name="Google Shape;609;p7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10" name="Google Shape;610;p7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11" name="Google Shape;611;p7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6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CUSTOM_13">
    <p:spTree>
      <p:nvGrpSpPr>
        <p:cNvPr id="612" name="Shape 612"/>
        <p:cNvGrpSpPr/>
        <p:nvPr/>
      </p:nvGrpSpPr>
      <p:grpSpPr>
        <a:xfrm>
          <a:off x="0" y="0"/>
          <a:ext cx="0" cy="0"/>
          <a:chOff x="0" y="0"/>
          <a:chExt cx="0" cy="0"/>
        </a:xfrm>
      </p:grpSpPr>
      <p:sp>
        <p:nvSpPr>
          <p:cNvPr id="613" name="Google Shape;613;p71"/>
          <p:cNvSpPr txBox="1"/>
          <p:nvPr>
            <p:ph idx="1" type="subTitle"/>
          </p:nvPr>
        </p:nvSpPr>
        <p:spPr>
          <a:xfrm>
            <a:off x="264840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614" name="Google Shape;614;p71"/>
          <p:cNvSpPr txBox="1"/>
          <p:nvPr>
            <p:ph type="title"/>
          </p:nvPr>
        </p:nvSpPr>
        <p:spPr>
          <a:xfrm>
            <a:off x="1732050" y="445025"/>
            <a:ext cx="56799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cxnSp>
        <p:nvCxnSpPr>
          <p:cNvPr id="615" name="Google Shape;615;p7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16" name="Google Shape;616;p7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17" name="Google Shape;617;p7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18" name="Google Shape;618;p7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8" name="Shape 48"/>
        <p:cNvGrpSpPr/>
        <p:nvPr/>
      </p:nvGrpSpPr>
      <p:grpSpPr>
        <a:xfrm>
          <a:off x="0" y="0"/>
          <a:ext cx="0" cy="0"/>
          <a:chOff x="0" y="0"/>
          <a:chExt cx="0" cy="0"/>
        </a:xfrm>
      </p:grpSpPr>
      <p:sp>
        <p:nvSpPr>
          <p:cNvPr id="49" name="Google Shape;49;p8"/>
          <p:cNvSpPr txBox="1"/>
          <p:nvPr>
            <p:ph type="title"/>
          </p:nvPr>
        </p:nvSpPr>
        <p:spPr>
          <a:xfrm>
            <a:off x="1122500" y="1073000"/>
            <a:ext cx="6899100" cy="28566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50" name="Google Shape;50;p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1" name="Google Shape;51;p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2" name="Google Shape;52;p8"/>
          <p:cNvCxnSpPr/>
          <p:nvPr/>
        </p:nvCxnSpPr>
        <p:spPr>
          <a:xfrm flipH="1">
            <a:off x="7093250" y="3935075"/>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53" name="Google Shape;53;p8"/>
          <p:cNvCxnSpPr/>
          <p:nvPr/>
        </p:nvCxnSpPr>
        <p:spPr>
          <a:xfrm flipH="1">
            <a:off x="-420450" y="-121600"/>
            <a:ext cx="2332800" cy="1347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p:cSld name="CUSTOM_3">
    <p:spTree>
      <p:nvGrpSpPr>
        <p:cNvPr id="619" name="Shape 619"/>
        <p:cNvGrpSpPr/>
        <p:nvPr/>
      </p:nvGrpSpPr>
      <p:grpSpPr>
        <a:xfrm>
          <a:off x="0" y="0"/>
          <a:ext cx="0" cy="0"/>
          <a:chOff x="0" y="0"/>
          <a:chExt cx="0" cy="0"/>
        </a:xfrm>
      </p:grpSpPr>
      <p:sp>
        <p:nvSpPr>
          <p:cNvPr id="620" name="Google Shape;620;p72"/>
          <p:cNvSpPr txBox="1"/>
          <p:nvPr>
            <p:ph type="title"/>
          </p:nvPr>
        </p:nvSpPr>
        <p:spPr>
          <a:xfrm>
            <a:off x="1994850" y="1482825"/>
            <a:ext cx="5154300" cy="12912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9000"/>
              <a:buNone/>
              <a:defRPr sz="9000"/>
            </a:lvl1pPr>
            <a:lvl2pPr lvl="1" rtl="0" algn="ctr">
              <a:spcBef>
                <a:spcPts val="0"/>
              </a:spcBef>
              <a:spcAft>
                <a:spcPts val="0"/>
              </a:spcAft>
              <a:buSzPts val="9000"/>
              <a:buNone/>
              <a:defRPr sz="9000"/>
            </a:lvl2pPr>
            <a:lvl3pPr lvl="2" rtl="0" algn="ctr">
              <a:spcBef>
                <a:spcPts val="0"/>
              </a:spcBef>
              <a:spcAft>
                <a:spcPts val="0"/>
              </a:spcAft>
              <a:buSzPts val="9000"/>
              <a:buNone/>
              <a:defRPr sz="9000"/>
            </a:lvl3pPr>
            <a:lvl4pPr lvl="3" rtl="0" algn="ctr">
              <a:spcBef>
                <a:spcPts val="0"/>
              </a:spcBef>
              <a:spcAft>
                <a:spcPts val="0"/>
              </a:spcAft>
              <a:buSzPts val="9000"/>
              <a:buNone/>
              <a:defRPr sz="9000"/>
            </a:lvl4pPr>
            <a:lvl5pPr lvl="4" rtl="0" algn="ctr">
              <a:spcBef>
                <a:spcPts val="0"/>
              </a:spcBef>
              <a:spcAft>
                <a:spcPts val="0"/>
              </a:spcAft>
              <a:buSzPts val="9000"/>
              <a:buNone/>
              <a:defRPr sz="9000"/>
            </a:lvl5pPr>
            <a:lvl6pPr lvl="5" rtl="0" algn="ctr">
              <a:spcBef>
                <a:spcPts val="0"/>
              </a:spcBef>
              <a:spcAft>
                <a:spcPts val="0"/>
              </a:spcAft>
              <a:buSzPts val="9000"/>
              <a:buNone/>
              <a:defRPr sz="9000"/>
            </a:lvl6pPr>
            <a:lvl7pPr lvl="6" rtl="0" algn="ctr">
              <a:spcBef>
                <a:spcPts val="0"/>
              </a:spcBef>
              <a:spcAft>
                <a:spcPts val="0"/>
              </a:spcAft>
              <a:buSzPts val="9000"/>
              <a:buNone/>
              <a:defRPr sz="9000"/>
            </a:lvl7pPr>
            <a:lvl8pPr lvl="7" rtl="0" algn="ctr">
              <a:spcBef>
                <a:spcPts val="0"/>
              </a:spcBef>
              <a:spcAft>
                <a:spcPts val="0"/>
              </a:spcAft>
              <a:buSzPts val="9000"/>
              <a:buNone/>
              <a:defRPr sz="9000"/>
            </a:lvl8pPr>
            <a:lvl9pPr lvl="8" rtl="0" algn="ctr">
              <a:spcBef>
                <a:spcPts val="0"/>
              </a:spcBef>
              <a:spcAft>
                <a:spcPts val="0"/>
              </a:spcAft>
              <a:buSzPts val="9000"/>
              <a:buNone/>
              <a:defRPr sz="9000"/>
            </a:lvl9pPr>
          </a:lstStyle>
          <a:p/>
        </p:txBody>
      </p:sp>
      <p:sp>
        <p:nvSpPr>
          <p:cNvPr id="621" name="Google Shape;621;p72"/>
          <p:cNvSpPr txBox="1"/>
          <p:nvPr>
            <p:ph idx="1" type="subTitle"/>
          </p:nvPr>
        </p:nvSpPr>
        <p:spPr>
          <a:xfrm>
            <a:off x="2299500" y="2972150"/>
            <a:ext cx="4545000" cy="554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800"/>
              <a:buNone/>
              <a:defRPr sz="14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cxnSp>
        <p:nvCxnSpPr>
          <p:cNvPr id="622" name="Google Shape;622;p7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23" name="Google Shape;623;p7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2">
  <p:cSld name="CUSTOM_14">
    <p:spTree>
      <p:nvGrpSpPr>
        <p:cNvPr id="624" name="Shape 624"/>
        <p:cNvGrpSpPr/>
        <p:nvPr/>
      </p:nvGrpSpPr>
      <p:grpSpPr>
        <a:xfrm>
          <a:off x="0" y="0"/>
          <a:ext cx="0" cy="0"/>
          <a:chOff x="0" y="0"/>
          <a:chExt cx="0" cy="0"/>
        </a:xfrm>
      </p:grpSpPr>
      <p:sp>
        <p:nvSpPr>
          <p:cNvPr id="625" name="Google Shape;625;p73"/>
          <p:cNvSpPr txBox="1"/>
          <p:nvPr>
            <p:ph type="title"/>
          </p:nvPr>
        </p:nvSpPr>
        <p:spPr>
          <a:xfrm>
            <a:off x="3742850" y="1549875"/>
            <a:ext cx="4545000" cy="1291200"/>
          </a:xfrm>
          <a:prstGeom prst="rect">
            <a:avLst/>
          </a:prstGeom>
        </p:spPr>
        <p:txBody>
          <a:bodyPr anchorCtr="0" anchor="t" bIns="91425" lIns="91425" spcFirstLastPara="1" rIns="91425" wrap="square" tIns="91425">
            <a:noAutofit/>
          </a:bodyPr>
          <a:lstStyle>
            <a:lvl1pPr lvl="0" rtl="0">
              <a:spcBef>
                <a:spcPts val="0"/>
              </a:spcBef>
              <a:spcAft>
                <a:spcPts val="0"/>
              </a:spcAft>
              <a:buSzPts val="9000"/>
              <a:buNone/>
              <a:defRPr sz="9000"/>
            </a:lvl1pPr>
            <a:lvl2pPr lvl="1" rtl="0">
              <a:spcBef>
                <a:spcPts val="0"/>
              </a:spcBef>
              <a:spcAft>
                <a:spcPts val="0"/>
              </a:spcAft>
              <a:buSzPts val="9000"/>
              <a:buNone/>
              <a:defRPr sz="9000"/>
            </a:lvl2pPr>
            <a:lvl3pPr lvl="2" rtl="0">
              <a:spcBef>
                <a:spcPts val="0"/>
              </a:spcBef>
              <a:spcAft>
                <a:spcPts val="0"/>
              </a:spcAft>
              <a:buSzPts val="9000"/>
              <a:buNone/>
              <a:defRPr sz="9000"/>
            </a:lvl3pPr>
            <a:lvl4pPr lvl="3" rtl="0">
              <a:spcBef>
                <a:spcPts val="0"/>
              </a:spcBef>
              <a:spcAft>
                <a:spcPts val="0"/>
              </a:spcAft>
              <a:buSzPts val="9000"/>
              <a:buNone/>
              <a:defRPr sz="9000"/>
            </a:lvl4pPr>
            <a:lvl5pPr lvl="4" rtl="0">
              <a:spcBef>
                <a:spcPts val="0"/>
              </a:spcBef>
              <a:spcAft>
                <a:spcPts val="0"/>
              </a:spcAft>
              <a:buSzPts val="9000"/>
              <a:buNone/>
              <a:defRPr sz="9000"/>
            </a:lvl5pPr>
            <a:lvl6pPr lvl="5" rtl="0">
              <a:spcBef>
                <a:spcPts val="0"/>
              </a:spcBef>
              <a:spcAft>
                <a:spcPts val="0"/>
              </a:spcAft>
              <a:buSzPts val="9000"/>
              <a:buNone/>
              <a:defRPr sz="9000"/>
            </a:lvl6pPr>
            <a:lvl7pPr lvl="6" rtl="0">
              <a:spcBef>
                <a:spcPts val="0"/>
              </a:spcBef>
              <a:spcAft>
                <a:spcPts val="0"/>
              </a:spcAft>
              <a:buSzPts val="9000"/>
              <a:buNone/>
              <a:defRPr sz="9000"/>
            </a:lvl7pPr>
            <a:lvl8pPr lvl="7" rtl="0">
              <a:spcBef>
                <a:spcPts val="0"/>
              </a:spcBef>
              <a:spcAft>
                <a:spcPts val="0"/>
              </a:spcAft>
              <a:buSzPts val="9000"/>
              <a:buNone/>
              <a:defRPr sz="9000"/>
            </a:lvl8pPr>
            <a:lvl9pPr lvl="8" rtl="0">
              <a:spcBef>
                <a:spcPts val="0"/>
              </a:spcBef>
              <a:spcAft>
                <a:spcPts val="0"/>
              </a:spcAft>
              <a:buSzPts val="9000"/>
              <a:buNone/>
              <a:defRPr sz="9000"/>
            </a:lvl9pPr>
          </a:lstStyle>
          <a:p/>
        </p:txBody>
      </p:sp>
      <p:sp>
        <p:nvSpPr>
          <p:cNvPr id="626" name="Google Shape;626;p73"/>
          <p:cNvSpPr txBox="1"/>
          <p:nvPr>
            <p:ph idx="1" type="subTitle"/>
          </p:nvPr>
        </p:nvSpPr>
        <p:spPr>
          <a:xfrm>
            <a:off x="3742850" y="3039213"/>
            <a:ext cx="4545000" cy="554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800"/>
              <a:buNone/>
              <a:defRPr sz="1400"/>
            </a:lvl1pPr>
            <a:lvl2pPr lvl="1" rtl="0">
              <a:lnSpc>
                <a:spcPct val="100000"/>
              </a:lnSpc>
              <a:spcBef>
                <a:spcPts val="0"/>
              </a:spcBef>
              <a:spcAft>
                <a:spcPts val="0"/>
              </a:spcAft>
              <a:buSzPts val="2100"/>
              <a:buNone/>
              <a:defRPr sz="2100"/>
            </a:lvl2pPr>
            <a:lvl3pPr lvl="2" rtl="0">
              <a:lnSpc>
                <a:spcPct val="100000"/>
              </a:lnSpc>
              <a:spcBef>
                <a:spcPts val="0"/>
              </a:spcBef>
              <a:spcAft>
                <a:spcPts val="0"/>
              </a:spcAft>
              <a:buSzPts val="2100"/>
              <a:buNone/>
              <a:defRPr sz="2100"/>
            </a:lvl3pPr>
            <a:lvl4pPr lvl="3" rtl="0">
              <a:lnSpc>
                <a:spcPct val="100000"/>
              </a:lnSpc>
              <a:spcBef>
                <a:spcPts val="0"/>
              </a:spcBef>
              <a:spcAft>
                <a:spcPts val="0"/>
              </a:spcAft>
              <a:buSzPts val="2100"/>
              <a:buNone/>
              <a:defRPr sz="2100"/>
            </a:lvl4pPr>
            <a:lvl5pPr lvl="4" rtl="0">
              <a:lnSpc>
                <a:spcPct val="100000"/>
              </a:lnSpc>
              <a:spcBef>
                <a:spcPts val="0"/>
              </a:spcBef>
              <a:spcAft>
                <a:spcPts val="0"/>
              </a:spcAft>
              <a:buSzPts val="2100"/>
              <a:buNone/>
              <a:defRPr sz="2100"/>
            </a:lvl5pPr>
            <a:lvl6pPr lvl="5" rtl="0">
              <a:lnSpc>
                <a:spcPct val="100000"/>
              </a:lnSpc>
              <a:spcBef>
                <a:spcPts val="0"/>
              </a:spcBef>
              <a:spcAft>
                <a:spcPts val="0"/>
              </a:spcAft>
              <a:buSzPts val="2100"/>
              <a:buNone/>
              <a:defRPr sz="2100"/>
            </a:lvl6pPr>
            <a:lvl7pPr lvl="6" rtl="0">
              <a:lnSpc>
                <a:spcPct val="100000"/>
              </a:lnSpc>
              <a:spcBef>
                <a:spcPts val="0"/>
              </a:spcBef>
              <a:spcAft>
                <a:spcPts val="0"/>
              </a:spcAft>
              <a:buSzPts val="2100"/>
              <a:buNone/>
              <a:defRPr sz="2100"/>
            </a:lvl7pPr>
            <a:lvl8pPr lvl="7" rtl="0">
              <a:lnSpc>
                <a:spcPct val="100000"/>
              </a:lnSpc>
              <a:spcBef>
                <a:spcPts val="0"/>
              </a:spcBef>
              <a:spcAft>
                <a:spcPts val="0"/>
              </a:spcAft>
              <a:buSzPts val="2100"/>
              <a:buNone/>
              <a:defRPr sz="2100"/>
            </a:lvl8pPr>
            <a:lvl9pPr lvl="8" rtl="0">
              <a:lnSpc>
                <a:spcPct val="100000"/>
              </a:lnSpc>
              <a:spcBef>
                <a:spcPts val="0"/>
              </a:spcBef>
              <a:spcAft>
                <a:spcPts val="0"/>
              </a:spcAft>
              <a:buSzPts val="2100"/>
              <a:buNone/>
              <a:defRPr sz="2100"/>
            </a:lvl9pPr>
          </a:lstStyle>
          <a:p/>
        </p:txBody>
      </p:sp>
      <p:cxnSp>
        <p:nvCxnSpPr>
          <p:cNvPr id="627" name="Google Shape;627;p7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28" name="Google Shape;628;p7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29" name="Google Shape;629;p7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30" name="Google Shape;630;p7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31" name="Google Shape;631;p7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32" name="Google Shape;632;p7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CUSTOM_15">
    <p:spTree>
      <p:nvGrpSpPr>
        <p:cNvPr id="633" name="Shape 633"/>
        <p:cNvGrpSpPr/>
        <p:nvPr/>
      </p:nvGrpSpPr>
      <p:grpSpPr>
        <a:xfrm>
          <a:off x="0" y="0"/>
          <a:ext cx="0" cy="0"/>
          <a:chOff x="0" y="0"/>
          <a:chExt cx="0" cy="0"/>
        </a:xfrm>
      </p:grpSpPr>
      <p:sp>
        <p:nvSpPr>
          <p:cNvPr id="634" name="Google Shape;634;p74"/>
          <p:cNvSpPr txBox="1"/>
          <p:nvPr>
            <p:ph type="title"/>
          </p:nvPr>
        </p:nvSpPr>
        <p:spPr>
          <a:xfrm>
            <a:off x="1677925" y="2511803"/>
            <a:ext cx="3714900" cy="805800"/>
          </a:xfrm>
          <a:prstGeom prst="rect">
            <a:avLst/>
          </a:prstGeom>
          <a:noFill/>
        </p:spPr>
        <p:txBody>
          <a:bodyPr anchorCtr="0" anchor="t" bIns="91425" lIns="91425" spcFirstLastPara="1" rIns="91425" wrap="square" tIns="91425">
            <a:noAutofit/>
          </a:bodyPr>
          <a:lstStyle>
            <a:lvl1pPr lvl="0" rtl="0" algn="r">
              <a:spcBef>
                <a:spcPts val="0"/>
              </a:spcBef>
              <a:spcAft>
                <a:spcPts val="0"/>
              </a:spcAft>
              <a:buClr>
                <a:schemeClr val="accent4"/>
              </a:buClr>
              <a:buSzPts val="3600"/>
              <a:buNone/>
              <a:defRPr sz="50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635" name="Google Shape;635;p74"/>
          <p:cNvSpPr txBox="1"/>
          <p:nvPr>
            <p:ph hasCustomPrompt="1" idx="2" type="title"/>
          </p:nvPr>
        </p:nvSpPr>
        <p:spPr>
          <a:xfrm>
            <a:off x="3741925" y="1484693"/>
            <a:ext cx="1650900" cy="978300"/>
          </a:xfrm>
          <a:prstGeom prst="rect">
            <a:avLst/>
          </a:prstGeom>
        </p:spPr>
        <p:txBody>
          <a:bodyPr anchorCtr="0" anchor="t"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lgn="ctr">
              <a:spcBef>
                <a:spcPts val="0"/>
              </a:spcBef>
              <a:spcAft>
                <a:spcPts val="0"/>
              </a:spcAft>
              <a:buSzPts val="6000"/>
              <a:buNone/>
              <a:defRPr b="1" sz="6000"/>
            </a:lvl2pPr>
            <a:lvl3pPr lvl="2" rtl="0" algn="ctr">
              <a:spcBef>
                <a:spcPts val="0"/>
              </a:spcBef>
              <a:spcAft>
                <a:spcPts val="0"/>
              </a:spcAft>
              <a:buSzPts val="6000"/>
              <a:buNone/>
              <a:defRPr b="1" sz="6000"/>
            </a:lvl3pPr>
            <a:lvl4pPr lvl="3" rtl="0" algn="ctr">
              <a:spcBef>
                <a:spcPts val="0"/>
              </a:spcBef>
              <a:spcAft>
                <a:spcPts val="0"/>
              </a:spcAft>
              <a:buSzPts val="6000"/>
              <a:buNone/>
              <a:defRPr b="1" sz="6000"/>
            </a:lvl4pPr>
            <a:lvl5pPr lvl="4" rtl="0" algn="ctr">
              <a:spcBef>
                <a:spcPts val="0"/>
              </a:spcBef>
              <a:spcAft>
                <a:spcPts val="0"/>
              </a:spcAft>
              <a:buSzPts val="6000"/>
              <a:buNone/>
              <a:defRPr b="1" sz="6000"/>
            </a:lvl5pPr>
            <a:lvl6pPr lvl="5" rtl="0" algn="ctr">
              <a:spcBef>
                <a:spcPts val="0"/>
              </a:spcBef>
              <a:spcAft>
                <a:spcPts val="0"/>
              </a:spcAft>
              <a:buSzPts val="6000"/>
              <a:buNone/>
              <a:defRPr b="1" sz="6000"/>
            </a:lvl6pPr>
            <a:lvl7pPr lvl="6" rtl="0" algn="ctr">
              <a:spcBef>
                <a:spcPts val="0"/>
              </a:spcBef>
              <a:spcAft>
                <a:spcPts val="0"/>
              </a:spcAft>
              <a:buSzPts val="6000"/>
              <a:buNone/>
              <a:defRPr b="1" sz="6000"/>
            </a:lvl7pPr>
            <a:lvl8pPr lvl="7" rtl="0" algn="ctr">
              <a:spcBef>
                <a:spcPts val="0"/>
              </a:spcBef>
              <a:spcAft>
                <a:spcPts val="0"/>
              </a:spcAft>
              <a:buSzPts val="6000"/>
              <a:buNone/>
              <a:defRPr b="1" sz="6000"/>
            </a:lvl8pPr>
            <a:lvl9pPr lvl="8" rtl="0" algn="ctr">
              <a:spcBef>
                <a:spcPts val="0"/>
              </a:spcBef>
              <a:spcAft>
                <a:spcPts val="0"/>
              </a:spcAft>
              <a:buSzPts val="6000"/>
              <a:buNone/>
              <a:defRPr b="1" sz="6000"/>
            </a:lvl9pPr>
          </a:lstStyle>
          <a:p>
            <a:r>
              <a:t>xx%</a:t>
            </a:r>
          </a:p>
        </p:txBody>
      </p:sp>
      <p:sp>
        <p:nvSpPr>
          <p:cNvPr id="636" name="Google Shape;636;p74"/>
          <p:cNvSpPr txBox="1"/>
          <p:nvPr>
            <p:ph idx="1" type="subTitle"/>
          </p:nvPr>
        </p:nvSpPr>
        <p:spPr>
          <a:xfrm>
            <a:off x="831625" y="3244000"/>
            <a:ext cx="4561200" cy="393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8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637" name="Google Shape;637;p74"/>
          <p:cNvCxnSpPr/>
          <p:nvPr/>
        </p:nvCxnSpPr>
        <p:spPr>
          <a:xfrm rot="10800000">
            <a:off x="-30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8" name="Google Shape;638;p74"/>
          <p:cNvCxnSpPr/>
          <p:nvPr/>
        </p:nvCxnSpPr>
        <p:spPr>
          <a:xfrm rot="10800000">
            <a:off x="-30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9" name="Google Shape;639;p74"/>
          <p:cNvCxnSpPr/>
          <p:nvPr/>
        </p:nvCxnSpPr>
        <p:spPr>
          <a:xfrm>
            <a:off x="-112875" y="3979775"/>
            <a:ext cx="1378500" cy="12363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40" name="Google Shape;640;p74"/>
          <p:cNvCxnSpPr/>
          <p:nvPr/>
        </p:nvCxnSpPr>
        <p:spPr>
          <a:xfrm>
            <a:off x="7908725" y="-88700"/>
            <a:ext cx="1418700" cy="10644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_ONLY_1">
    <p:spTree>
      <p:nvGrpSpPr>
        <p:cNvPr id="641" name="Shape 641"/>
        <p:cNvGrpSpPr/>
        <p:nvPr/>
      </p:nvGrpSpPr>
      <p:grpSpPr>
        <a:xfrm>
          <a:off x="0" y="0"/>
          <a:ext cx="0" cy="0"/>
          <a:chOff x="0" y="0"/>
          <a:chExt cx="0" cy="0"/>
        </a:xfrm>
      </p:grpSpPr>
      <p:sp>
        <p:nvSpPr>
          <p:cNvPr id="642" name="Google Shape;642;p75"/>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643" name="Google Shape;643;p7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4" name="Google Shape;644;p7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5" name="Google Shape;645;p75"/>
          <p:cNvCxnSpPr/>
          <p:nvPr/>
        </p:nvCxnSpPr>
        <p:spPr>
          <a:xfrm>
            <a:off x="7207350" y="-153175"/>
            <a:ext cx="2120400" cy="12738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p:cSld name="CUSTOM_16">
    <p:spTree>
      <p:nvGrpSpPr>
        <p:cNvPr id="646" name="Shape 646"/>
        <p:cNvGrpSpPr/>
        <p:nvPr/>
      </p:nvGrpSpPr>
      <p:grpSpPr>
        <a:xfrm>
          <a:off x="0" y="0"/>
          <a:ext cx="0" cy="0"/>
          <a:chOff x="0" y="0"/>
          <a:chExt cx="0" cy="0"/>
        </a:xfrm>
      </p:grpSpPr>
      <p:cxnSp>
        <p:nvCxnSpPr>
          <p:cNvPr id="647" name="Google Shape;647;p7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8" name="Google Shape;648;p7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9" name="Google Shape;649;p7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50" name="Google Shape;650;p7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51" name="Google Shape;651;p7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52" name="Google Shape;652;p76"/>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653" name="Google Shape;653;p76"/>
          <p:cNvSpPr txBox="1"/>
          <p:nvPr>
            <p:ph type="title"/>
          </p:nvPr>
        </p:nvSpPr>
        <p:spPr>
          <a:xfrm>
            <a:off x="713225" y="445025"/>
            <a:ext cx="7717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vl2pPr>
            <a:lvl3pPr lvl="2" rtl="0" algn="ctr">
              <a:spcBef>
                <a:spcPts val="0"/>
              </a:spcBef>
              <a:spcAft>
                <a:spcPts val="0"/>
              </a:spcAft>
              <a:buSzPts val="3000"/>
              <a:buNone/>
              <a:defRPr/>
            </a:lvl3pPr>
            <a:lvl4pPr lvl="3" rtl="0" algn="ctr">
              <a:spcBef>
                <a:spcPts val="0"/>
              </a:spcBef>
              <a:spcAft>
                <a:spcPts val="0"/>
              </a:spcAft>
              <a:buSzPts val="3000"/>
              <a:buNone/>
              <a:defRPr/>
            </a:lvl4pPr>
            <a:lvl5pPr lvl="4" rtl="0" algn="ctr">
              <a:spcBef>
                <a:spcPts val="0"/>
              </a:spcBef>
              <a:spcAft>
                <a:spcPts val="0"/>
              </a:spcAft>
              <a:buSzPts val="3000"/>
              <a:buNone/>
              <a:defRPr/>
            </a:lvl5pPr>
            <a:lvl6pPr lvl="5" rtl="0" algn="ctr">
              <a:spcBef>
                <a:spcPts val="0"/>
              </a:spcBef>
              <a:spcAft>
                <a:spcPts val="0"/>
              </a:spcAft>
              <a:buSzPts val="3000"/>
              <a:buNone/>
              <a:defRPr/>
            </a:lvl6pPr>
            <a:lvl7pPr lvl="6" rtl="0" algn="ctr">
              <a:spcBef>
                <a:spcPts val="0"/>
              </a:spcBef>
              <a:spcAft>
                <a:spcPts val="0"/>
              </a:spcAft>
              <a:buSzPts val="3000"/>
              <a:buNone/>
              <a:defRPr/>
            </a:lvl7pPr>
            <a:lvl8pPr lvl="7" rtl="0" algn="ctr">
              <a:spcBef>
                <a:spcPts val="0"/>
              </a:spcBef>
              <a:spcAft>
                <a:spcPts val="0"/>
              </a:spcAft>
              <a:buSzPts val="3000"/>
              <a:buNone/>
              <a:defRPr/>
            </a:lvl8pPr>
            <a:lvl9pPr lvl="8" rtl="0" algn="ctr">
              <a:spcBef>
                <a:spcPts val="0"/>
              </a:spcBef>
              <a:spcAft>
                <a:spcPts val="0"/>
              </a:spcAft>
              <a:buSzPts val="3000"/>
              <a:buNone/>
              <a:defRPr/>
            </a:lvl9pPr>
          </a:lstStyle>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p:cSld name="CUSTOM_17">
    <p:spTree>
      <p:nvGrpSpPr>
        <p:cNvPr id="654" name="Shape 654"/>
        <p:cNvGrpSpPr/>
        <p:nvPr/>
      </p:nvGrpSpPr>
      <p:grpSpPr>
        <a:xfrm>
          <a:off x="0" y="0"/>
          <a:ext cx="0" cy="0"/>
          <a:chOff x="0" y="0"/>
          <a:chExt cx="0" cy="0"/>
        </a:xfrm>
      </p:grpSpPr>
      <p:sp>
        <p:nvSpPr>
          <p:cNvPr id="655" name="Google Shape;655;p77"/>
          <p:cNvSpPr txBox="1"/>
          <p:nvPr>
            <p:ph type="title"/>
          </p:nvPr>
        </p:nvSpPr>
        <p:spPr>
          <a:xfrm>
            <a:off x="1877475" y="445025"/>
            <a:ext cx="53892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56" name="Google Shape;656;p77"/>
          <p:cNvSpPr txBox="1"/>
          <p:nvPr>
            <p:ph idx="1" type="subTitle"/>
          </p:nvPr>
        </p:nvSpPr>
        <p:spPr>
          <a:xfrm>
            <a:off x="32267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657" name="Google Shape;657;p77"/>
          <p:cNvSpPr txBox="1"/>
          <p:nvPr>
            <p:ph idx="2" type="subTitle"/>
          </p:nvPr>
        </p:nvSpPr>
        <p:spPr>
          <a:xfrm>
            <a:off x="32267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58" name="Google Shape;658;p77"/>
          <p:cNvSpPr txBox="1"/>
          <p:nvPr>
            <p:ph idx="3" type="subTitle"/>
          </p:nvPr>
        </p:nvSpPr>
        <p:spPr>
          <a:xfrm>
            <a:off x="719108" y="1405390"/>
            <a:ext cx="2486100" cy="4011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659" name="Google Shape;659;p77"/>
          <p:cNvSpPr txBox="1"/>
          <p:nvPr>
            <p:ph idx="4" type="subTitle"/>
          </p:nvPr>
        </p:nvSpPr>
        <p:spPr>
          <a:xfrm>
            <a:off x="719108" y="180641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0" name="Google Shape;660;p77"/>
          <p:cNvSpPr txBox="1"/>
          <p:nvPr>
            <p:ph idx="5" type="subTitle"/>
          </p:nvPr>
        </p:nvSpPr>
        <p:spPr>
          <a:xfrm>
            <a:off x="32267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661" name="Google Shape;661;p77"/>
          <p:cNvSpPr txBox="1"/>
          <p:nvPr>
            <p:ph idx="6" type="subTitle"/>
          </p:nvPr>
        </p:nvSpPr>
        <p:spPr>
          <a:xfrm>
            <a:off x="322670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662" name="Google Shape;662;p77"/>
          <p:cNvSpPr txBox="1"/>
          <p:nvPr>
            <p:ph idx="7" type="subTitle"/>
          </p:nvPr>
        </p:nvSpPr>
        <p:spPr>
          <a:xfrm>
            <a:off x="719108" y="3171118"/>
            <a:ext cx="2486100" cy="4614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663" name="Google Shape;663;p77"/>
          <p:cNvSpPr txBox="1"/>
          <p:nvPr>
            <p:ph idx="8" type="subTitle"/>
          </p:nvPr>
        </p:nvSpPr>
        <p:spPr>
          <a:xfrm>
            <a:off x="719158" y="3565487"/>
            <a:ext cx="2486100" cy="6186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664" name="Google Shape;664;p7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65" name="Google Shape;665;p7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7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2">
  <p:cSld name="CUSTOM_18">
    <p:spTree>
      <p:nvGrpSpPr>
        <p:cNvPr id="666" name="Shape 666"/>
        <p:cNvGrpSpPr/>
        <p:nvPr/>
      </p:nvGrpSpPr>
      <p:grpSpPr>
        <a:xfrm>
          <a:off x="0" y="0"/>
          <a:ext cx="0" cy="0"/>
          <a:chOff x="0" y="0"/>
          <a:chExt cx="0" cy="0"/>
        </a:xfrm>
      </p:grpSpPr>
      <p:cxnSp>
        <p:nvCxnSpPr>
          <p:cNvPr id="667" name="Google Shape;667;p7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68" name="Google Shape;668;p7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69" name="Google Shape;669;p7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70" name="Google Shape;670;p7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671" name="Google Shape;671;p78"/>
          <p:cNvSpPr txBox="1"/>
          <p:nvPr>
            <p:ph idx="1" type="body"/>
          </p:nvPr>
        </p:nvSpPr>
        <p:spPr>
          <a:xfrm>
            <a:off x="5547900" y="3007750"/>
            <a:ext cx="2883000" cy="1595400"/>
          </a:xfrm>
          <a:prstGeom prst="rect">
            <a:avLst/>
          </a:prstGeom>
        </p:spPr>
        <p:txBody>
          <a:bodyPr anchorCtr="0" anchor="t" bIns="91425" lIns="91425" spcFirstLastPara="1" rIns="91425" wrap="square" tIns="91425">
            <a:noAutofit/>
          </a:bodyPr>
          <a:lstStyle>
            <a:lvl1pPr indent="-342900" lvl="0" marL="457200" rtl="0">
              <a:lnSpc>
                <a:spcPct val="100000"/>
              </a:lnSpc>
              <a:spcBef>
                <a:spcPts val="0"/>
              </a:spcBef>
              <a:spcAft>
                <a:spcPts val="0"/>
              </a:spcAft>
              <a:buSzPts val="1800"/>
              <a:buChar char="●"/>
              <a:defRPr sz="3000">
                <a:solidFill>
                  <a:schemeClr val="dk1"/>
                </a:solidFill>
                <a:latin typeface="Vidaloka"/>
                <a:ea typeface="Vidaloka"/>
                <a:cs typeface="Vidaloka"/>
                <a:sym typeface="Vidaloka"/>
              </a:defRPr>
            </a:lvl1pPr>
            <a:lvl2pPr indent="-317500" lvl="1" marL="914400" rtl="0">
              <a:lnSpc>
                <a:spcPct val="100000"/>
              </a:lnSpc>
              <a:spcBef>
                <a:spcPts val="0"/>
              </a:spcBef>
              <a:spcAft>
                <a:spcPts val="0"/>
              </a:spcAft>
              <a:buSzPts val="1400"/>
              <a:buChar char="○"/>
              <a:defRPr sz="3000">
                <a:latin typeface="Vidaloka"/>
                <a:ea typeface="Vidaloka"/>
                <a:cs typeface="Vidaloka"/>
                <a:sym typeface="Vidaloka"/>
              </a:defRPr>
            </a:lvl2pPr>
            <a:lvl3pPr indent="-317500" lvl="2" marL="1371600" rtl="0">
              <a:lnSpc>
                <a:spcPct val="100000"/>
              </a:lnSpc>
              <a:spcBef>
                <a:spcPts val="0"/>
              </a:spcBef>
              <a:spcAft>
                <a:spcPts val="0"/>
              </a:spcAft>
              <a:buSzPts val="1400"/>
              <a:buChar char="■"/>
              <a:defRPr sz="3000">
                <a:latin typeface="Vidaloka"/>
                <a:ea typeface="Vidaloka"/>
                <a:cs typeface="Vidaloka"/>
                <a:sym typeface="Vidaloka"/>
              </a:defRPr>
            </a:lvl3pPr>
            <a:lvl4pPr indent="-317500" lvl="3" marL="1828800" rtl="0">
              <a:lnSpc>
                <a:spcPct val="100000"/>
              </a:lnSpc>
              <a:spcBef>
                <a:spcPts val="0"/>
              </a:spcBef>
              <a:spcAft>
                <a:spcPts val="0"/>
              </a:spcAft>
              <a:buSzPts val="1400"/>
              <a:buChar char="●"/>
              <a:defRPr sz="3000">
                <a:latin typeface="Vidaloka"/>
                <a:ea typeface="Vidaloka"/>
                <a:cs typeface="Vidaloka"/>
                <a:sym typeface="Vidaloka"/>
              </a:defRPr>
            </a:lvl4pPr>
            <a:lvl5pPr indent="-317500" lvl="4" marL="2286000" rtl="0">
              <a:lnSpc>
                <a:spcPct val="100000"/>
              </a:lnSpc>
              <a:spcBef>
                <a:spcPts val="0"/>
              </a:spcBef>
              <a:spcAft>
                <a:spcPts val="0"/>
              </a:spcAft>
              <a:buSzPts val="1400"/>
              <a:buChar char="○"/>
              <a:defRPr sz="3000">
                <a:latin typeface="Vidaloka"/>
                <a:ea typeface="Vidaloka"/>
                <a:cs typeface="Vidaloka"/>
                <a:sym typeface="Vidaloka"/>
              </a:defRPr>
            </a:lvl5pPr>
            <a:lvl6pPr indent="-317500" lvl="5" marL="2743200" rtl="0">
              <a:lnSpc>
                <a:spcPct val="100000"/>
              </a:lnSpc>
              <a:spcBef>
                <a:spcPts val="0"/>
              </a:spcBef>
              <a:spcAft>
                <a:spcPts val="0"/>
              </a:spcAft>
              <a:buSzPts val="1400"/>
              <a:buChar char="■"/>
              <a:defRPr sz="3000">
                <a:latin typeface="Vidaloka"/>
                <a:ea typeface="Vidaloka"/>
                <a:cs typeface="Vidaloka"/>
                <a:sym typeface="Vidaloka"/>
              </a:defRPr>
            </a:lvl6pPr>
            <a:lvl7pPr indent="-317500" lvl="6" marL="3200400" rtl="0">
              <a:lnSpc>
                <a:spcPct val="100000"/>
              </a:lnSpc>
              <a:spcBef>
                <a:spcPts val="0"/>
              </a:spcBef>
              <a:spcAft>
                <a:spcPts val="0"/>
              </a:spcAft>
              <a:buSzPts val="1400"/>
              <a:buChar char="●"/>
              <a:defRPr sz="3000">
                <a:latin typeface="Vidaloka"/>
                <a:ea typeface="Vidaloka"/>
                <a:cs typeface="Vidaloka"/>
                <a:sym typeface="Vidaloka"/>
              </a:defRPr>
            </a:lvl7pPr>
            <a:lvl8pPr indent="-317500" lvl="7" marL="3657600" rtl="0">
              <a:lnSpc>
                <a:spcPct val="100000"/>
              </a:lnSpc>
              <a:spcBef>
                <a:spcPts val="0"/>
              </a:spcBef>
              <a:spcAft>
                <a:spcPts val="0"/>
              </a:spcAft>
              <a:buSzPts val="1400"/>
              <a:buChar char="○"/>
              <a:defRPr sz="3000">
                <a:latin typeface="Vidaloka"/>
                <a:ea typeface="Vidaloka"/>
                <a:cs typeface="Vidaloka"/>
                <a:sym typeface="Vidaloka"/>
              </a:defRPr>
            </a:lvl8pPr>
            <a:lvl9pPr indent="-317500" lvl="8" marL="4114800" rtl="0">
              <a:lnSpc>
                <a:spcPct val="100000"/>
              </a:lnSpc>
              <a:spcBef>
                <a:spcPts val="0"/>
              </a:spcBef>
              <a:spcAft>
                <a:spcPts val="0"/>
              </a:spcAft>
              <a:buSzPts val="1400"/>
              <a:buChar char="■"/>
              <a:defRPr sz="3000">
                <a:latin typeface="Vidaloka"/>
                <a:ea typeface="Vidaloka"/>
                <a:cs typeface="Vidaloka"/>
                <a:sym typeface="Vidaloka"/>
              </a:defRPr>
            </a:lvl9pPr>
          </a:lstStyle>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19">
    <p:spTree>
      <p:nvGrpSpPr>
        <p:cNvPr id="672" name="Shape 672"/>
        <p:cNvGrpSpPr/>
        <p:nvPr/>
      </p:nvGrpSpPr>
      <p:grpSpPr>
        <a:xfrm>
          <a:off x="0" y="0"/>
          <a:ext cx="0" cy="0"/>
          <a:chOff x="0" y="0"/>
          <a:chExt cx="0" cy="0"/>
        </a:xfrm>
      </p:grpSpPr>
      <p:sp>
        <p:nvSpPr>
          <p:cNvPr id="673" name="Google Shape;673;p79"/>
          <p:cNvSpPr txBox="1"/>
          <p:nvPr>
            <p:ph hasCustomPrompt="1" type="title"/>
          </p:nvPr>
        </p:nvSpPr>
        <p:spPr>
          <a:xfrm>
            <a:off x="713225" y="1345375"/>
            <a:ext cx="6120300" cy="1644300"/>
          </a:xfrm>
          <a:prstGeom prst="rect">
            <a:avLst/>
          </a:prstGeom>
        </p:spPr>
        <p:txBody>
          <a:bodyPr anchorCtr="0" anchor="t" bIns="91425" lIns="91425" spcFirstLastPara="1" rIns="91425" wrap="square" tIns="91425">
            <a:noAutofit/>
          </a:bodyPr>
          <a:lstStyle>
            <a:lvl1pPr lvl="0" rtl="0">
              <a:spcBef>
                <a:spcPts val="0"/>
              </a:spcBef>
              <a:spcAft>
                <a:spcPts val="0"/>
              </a:spcAft>
              <a:buSzPts val="12000"/>
              <a:buNone/>
              <a:defRPr sz="12000">
                <a:solidFill>
                  <a:schemeClr val="accent1"/>
                </a:solidFill>
              </a:defRPr>
            </a:lvl1pPr>
            <a:lvl2pPr lvl="1" rtl="0">
              <a:spcBef>
                <a:spcPts val="0"/>
              </a:spcBef>
              <a:spcAft>
                <a:spcPts val="0"/>
              </a:spcAft>
              <a:buSzPts val="12000"/>
              <a:buNone/>
              <a:defRPr sz="12000"/>
            </a:lvl2pPr>
            <a:lvl3pPr lvl="2" rtl="0">
              <a:spcBef>
                <a:spcPts val="0"/>
              </a:spcBef>
              <a:spcAft>
                <a:spcPts val="0"/>
              </a:spcAft>
              <a:buSzPts val="12000"/>
              <a:buNone/>
              <a:defRPr sz="12000"/>
            </a:lvl3pPr>
            <a:lvl4pPr lvl="3" rtl="0">
              <a:spcBef>
                <a:spcPts val="0"/>
              </a:spcBef>
              <a:spcAft>
                <a:spcPts val="0"/>
              </a:spcAft>
              <a:buSzPts val="12000"/>
              <a:buNone/>
              <a:defRPr sz="12000"/>
            </a:lvl4pPr>
            <a:lvl5pPr lvl="4" rtl="0">
              <a:spcBef>
                <a:spcPts val="0"/>
              </a:spcBef>
              <a:spcAft>
                <a:spcPts val="0"/>
              </a:spcAft>
              <a:buSzPts val="12000"/>
              <a:buNone/>
              <a:defRPr sz="12000"/>
            </a:lvl5pPr>
            <a:lvl6pPr lvl="5" rtl="0">
              <a:spcBef>
                <a:spcPts val="0"/>
              </a:spcBef>
              <a:spcAft>
                <a:spcPts val="0"/>
              </a:spcAft>
              <a:buSzPts val="12000"/>
              <a:buNone/>
              <a:defRPr sz="12000"/>
            </a:lvl6pPr>
            <a:lvl7pPr lvl="6" rtl="0">
              <a:spcBef>
                <a:spcPts val="0"/>
              </a:spcBef>
              <a:spcAft>
                <a:spcPts val="0"/>
              </a:spcAft>
              <a:buSzPts val="12000"/>
              <a:buNone/>
              <a:defRPr sz="12000"/>
            </a:lvl7pPr>
            <a:lvl8pPr lvl="7" rtl="0">
              <a:spcBef>
                <a:spcPts val="0"/>
              </a:spcBef>
              <a:spcAft>
                <a:spcPts val="0"/>
              </a:spcAft>
              <a:buSzPts val="12000"/>
              <a:buNone/>
              <a:defRPr sz="12000"/>
            </a:lvl8pPr>
            <a:lvl9pPr lvl="8" rtl="0">
              <a:spcBef>
                <a:spcPts val="0"/>
              </a:spcBef>
              <a:spcAft>
                <a:spcPts val="0"/>
              </a:spcAft>
              <a:buSzPts val="12000"/>
              <a:buNone/>
              <a:defRPr sz="12000"/>
            </a:lvl9pPr>
          </a:lstStyle>
          <a:p>
            <a:r>
              <a:t>xx%</a:t>
            </a:r>
          </a:p>
        </p:txBody>
      </p:sp>
      <p:sp>
        <p:nvSpPr>
          <p:cNvPr id="674" name="Google Shape;674;p79"/>
          <p:cNvSpPr txBox="1"/>
          <p:nvPr>
            <p:ph idx="1" type="subTitle"/>
          </p:nvPr>
        </p:nvSpPr>
        <p:spPr>
          <a:xfrm>
            <a:off x="713225" y="3188648"/>
            <a:ext cx="6120300" cy="375000"/>
          </a:xfrm>
          <a:prstGeom prst="rect">
            <a:avLst/>
          </a:prstGeom>
        </p:spPr>
        <p:txBody>
          <a:bodyPr anchorCtr="0" anchor="t" bIns="91425" lIns="91425" spcFirstLastPara="1" rIns="91425" wrap="square" tIns="91425">
            <a:noAutofit/>
          </a:bodyPr>
          <a:lstStyle>
            <a:lvl1pPr lvl="0" rtl="0">
              <a:spcBef>
                <a:spcPts val="0"/>
              </a:spcBef>
              <a:spcAft>
                <a:spcPts val="0"/>
              </a:spcAft>
              <a:buSzPts val="1600"/>
              <a:buNone/>
              <a:defRPr sz="1600"/>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p:txBody>
      </p:sp>
      <p:cxnSp>
        <p:nvCxnSpPr>
          <p:cNvPr id="675" name="Google Shape;675;p7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76" name="Google Shape;676;p7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77" name="Google Shape;677;p79"/>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78" name="Google Shape;678;p79"/>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2">
  <p:cSld name="SECTION_HEADER_1">
    <p:spTree>
      <p:nvGrpSpPr>
        <p:cNvPr id="679" name="Shape 679"/>
        <p:cNvGrpSpPr/>
        <p:nvPr/>
      </p:nvGrpSpPr>
      <p:grpSpPr>
        <a:xfrm>
          <a:off x="0" y="0"/>
          <a:ext cx="0" cy="0"/>
          <a:chOff x="0" y="0"/>
          <a:chExt cx="0" cy="0"/>
        </a:xfrm>
      </p:grpSpPr>
      <p:sp>
        <p:nvSpPr>
          <p:cNvPr id="680" name="Google Shape;680;p80"/>
          <p:cNvSpPr txBox="1"/>
          <p:nvPr>
            <p:ph type="title"/>
          </p:nvPr>
        </p:nvSpPr>
        <p:spPr>
          <a:xfrm>
            <a:off x="4956100" y="2467375"/>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81" name="Google Shape;681;p80"/>
          <p:cNvSpPr txBox="1"/>
          <p:nvPr>
            <p:ph hasCustomPrompt="1" idx="2" type="title"/>
          </p:nvPr>
        </p:nvSpPr>
        <p:spPr>
          <a:xfrm>
            <a:off x="4956100" y="1402325"/>
            <a:ext cx="1650900" cy="978300"/>
          </a:xfrm>
          <a:prstGeom prst="rect">
            <a:avLst/>
          </a:prstGeom>
        </p:spPr>
        <p:txBody>
          <a:bodyPr anchorCtr="0" anchor="ctr" bIns="91425" lIns="91425" spcFirstLastPara="1" rIns="91425" wrap="square" tIns="91425">
            <a:noAutofit/>
          </a:bodyPr>
          <a:lstStyle>
            <a:lvl1pPr lvl="0" rtl="0">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682" name="Google Shape;682;p80"/>
          <p:cNvSpPr txBox="1"/>
          <p:nvPr>
            <p:ph idx="1" type="subTitle"/>
          </p:nvPr>
        </p:nvSpPr>
        <p:spPr>
          <a:xfrm>
            <a:off x="4956100" y="3116275"/>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683" name="Google Shape;683;p8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84" name="Google Shape;684;p8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85" name="Google Shape;685;p80"/>
          <p:cNvCxnSpPr/>
          <p:nvPr/>
        </p:nvCxnSpPr>
        <p:spPr>
          <a:xfrm>
            <a:off x="-209600" y="2402450"/>
            <a:ext cx="3144300" cy="27897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7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3">
  <p:cSld name="CUSTOM_20">
    <p:spTree>
      <p:nvGrpSpPr>
        <p:cNvPr id="686" name="Shape 686"/>
        <p:cNvGrpSpPr/>
        <p:nvPr/>
      </p:nvGrpSpPr>
      <p:grpSpPr>
        <a:xfrm>
          <a:off x="0" y="0"/>
          <a:ext cx="0" cy="0"/>
          <a:chOff x="0" y="0"/>
          <a:chExt cx="0" cy="0"/>
        </a:xfrm>
      </p:grpSpPr>
      <p:sp>
        <p:nvSpPr>
          <p:cNvPr id="687" name="Google Shape;687;p81"/>
          <p:cNvSpPr txBox="1"/>
          <p:nvPr>
            <p:ph type="title"/>
          </p:nvPr>
        </p:nvSpPr>
        <p:spPr>
          <a:xfrm>
            <a:off x="4373850" y="944250"/>
            <a:ext cx="2475300" cy="648900"/>
          </a:xfrm>
          <a:prstGeom prst="rect">
            <a:avLst/>
          </a:prstGeom>
          <a:noFill/>
        </p:spPr>
        <p:txBody>
          <a:bodyPr anchorCtr="0" anchor="ctr" bIns="91425" lIns="91425" spcFirstLastPara="1" rIns="91425" wrap="square" tIns="91425">
            <a:noAutofit/>
          </a:bodyPr>
          <a:lstStyle>
            <a:lvl1pPr lvl="0" rtl="0">
              <a:spcBef>
                <a:spcPts val="0"/>
              </a:spcBef>
              <a:spcAft>
                <a:spcPts val="0"/>
              </a:spcAft>
              <a:buSzPts val="3600"/>
              <a:buNone/>
              <a:defRPr sz="35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p:txBody>
      </p:sp>
      <p:sp>
        <p:nvSpPr>
          <p:cNvPr id="688" name="Google Shape;688;p81"/>
          <p:cNvSpPr txBox="1"/>
          <p:nvPr>
            <p:ph hasCustomPrompt="1" idx="2" type="title"/>
          </p:nvPr>
        </p:nvSpPr>
        <p:spPr>
          <a:xfrm>
            <a:off x="2294850" y="1096650"/>
            <a:ext cx="1650900" cy="978300"/>
          </a:xfrm>
          <a:prstGeom prst="rect">
            <a:avLst/>
          </a:prstGeom>
        </p:spPr>
        <p:txBody>
          <a:bodyPr anchorCtr="0" anchor="ctr" bIns="91425" lIns="91425" spcFirstLastPara="1" rIns="91425" wrap="square" tIns="91425">
            <a:noAutofit/>
          </a:bodyPr>
          <a:lstStyle>
            <a:lvl1pPr lvl="0" rtl="0" algn="r">
              <a:spcBef>
                <a:spcPts val="0"/>
              </a:spcBef>
              <a:spcAft>
                <a:spcPts val="0"/>
              </a:spcAft>
              <a:buSzPts val="6000"/>
              <a:buNone/>
              <a:defRPr sz="7000">
                <a:solidFill>
                  <a:schemeClr val="accent1"/>
                </a:solidFill>
              </a:defRPr>
            </a:lvl1pPr>
            <a:lvl2pPr lvl="1" rtl="0">
              <a:spcBef>
                <a:spcPts val="0"/>
              </a:spcBef>
              <a:spcAft>
                <a:spcPts val="0"/>
              </a:spcAft>
              <a:buSzPts val="6000"/>
              <a:buNone/>
              <a:defRPr b="1" sz="6000"/>
            </a:lvl2pPr>
            <a:lvl3pPr lvl="2" rtl="0">
              <a:spcBef>
                <a:spcPts val="0"/>
              </a:spcBef>
              <a:spcAft>
                <a:spcPts val="0"/>
              </a:spcAft>
              <a:buSzPts val="6000"/>
              <a:buNone/>
              <a:defRPr b="1" sz="6000"/>
            </a:lvl3pPr>
            <a:lvl4pPr lvl="3" rtl="0">
              <a:spcBef>
                <a:spcPts val="0"/>
              </a:spcBef>
              <a:spcAft>
                <a:spcPts val="0"/>
              </a:spcAft>
              <a:buSzPts val="6000"/>
              <a:buNone/>
              <a:defRPr b="1" sz="6000"/>
            </a:lvl4pPr>
            <a:lvl5pPr lvl="4" rtl="0">
              <a:spcBef>
                <a:spcPts val="0"/>
              </a:spcBef>
              <a:spcAft>
                <a:spcPts val="0"/>
              </a:spcAft>
              <a:buSzPts val="6000"/>
              <a:buNone/>
              <a:defRPr b="1" sz="6000"/>
            </a:lvl5pPr>
            <a:lvl6pPr lvl="5" rtl="0">
              <a:spcBef>
                <a:spcPts val="0"/>
              </a:spcBef>
              <a:spcAft>
                <a:spcPts val="0"/>
              </a:spcAft>
              <a:buSzPts val="6000"/>
              <a:buNone/>
              <a:defRPr b="1" sz="6000"/>
            </a:lvl6pPr>
            <a:lvl7pPr lvl="6" rtl="0">
              <a:spcBef>
                <a:spcPts val="0"/>
              </a:spcBef>
              <a:spcAft>
                <a:spcPts val="0"/>
              </a:spcAft>
              <a:buSzPts val="6000"/>
              <a:buNone/>
              <a:defRPr b="1" sz="6000"/>
            </a:lvl7pPr>
            <a:lvl8pPr lvl="7" rtl="0">
              <a:spcBef>
                <a:spcPts val="0"/>
              </a:spcBef>
              <a:spcAft>
                <a:spcPts val="0"/>
              </a:spcAft>
              <a:buSzPts val="6000"/>
              <a:buNone/>
              <a:defRPr b="1" sz="6000"/>
            </a:lvl8pPr>
            <a:lvl9pPr lvl="8" rtl="0">
              <a:spcBef>
                <a:spcPts val="0"/>
              </a:spcBef>
              <a:spcAft>
                <a:spcPts val="0"/>
              </a:spcAft>
              <a:buSzPts val="6000"/>
              <a:buNone/>
              <a:defRPr b="1" sz="6000"/>
            </a:lvl9pPr>
          </a:lstStyle>
          <a:p>
            <a:r>
              <a:t>xx%</a:t>
            </a:r>
          </a:p>
        </p:txBody>
      </p:sp>
      <p:sp>
        <p:nvSpPr>
          <p:cNvPr id="689" name="Google Shape;689;p81"/>
          <p:cNvSpPr txBox="1"/>
          <p:nvPr>
            <p:ph idx="1" type="subTitle"/>
          </p:nvPr>
        </p:nvSpPr>
        <p:spPr>
          <a:xfrm>
            <a:off x="4373850" y="1593150"/>
            <a:ext cx="2475300" cy="624900"/>
          </a:xfrm>
          <a:prstGeom prst="rect">
            <a:avLst/>
          </a:prstGeom>
        </p:spPr>
        <p:txBody>
          <a:bodyPr anchorCtr="0" anchor="ctr" bIns="91425" lIns="91425" spcFirstLastPara="1" rIns="91425" wrap="square" tIns="91425">
            <a:noAutofit/>
          </a:bodyPr>
          <a:lstStyle>
            <a:lvl1pPr lvl="0" rtl="0">
              <a:lnSpc>
                <a:spcPct val="100000"/>
              </a:lnSpc>
              <a:spcBef>
                <a:spcPts val="0"/>
              </a:spcBef>
              <a:spcAft>
                <a:spcPts val="0"/>
              </a:spcAft>
              <a:buSzPts val="1800"/>
              <a:buNone/>
              <a:defRPr sz="1400">
                <a:solidFill>
                  <a:schemeClr val="dk1"/>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690" name="Google Shape;690;p8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1" name="Google Shape;691;p8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92" name="Google Shape;692;p8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93" name="Google Shape;693;p8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94" name="Google Shape;694;p81"/>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695" name="Google Shape;695;p81"/>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4" name="Shape 54"/>
        <p:cNvGrpSpPr/>
        <p:nvPr/>
      </p:nvGrpSpPr>
      <p:grpSpPr>
        <a:xfrm>
          <a:off x="0" y="0"/>
          <a:ext cx="0" cy="0"/>
          <a:chOff x="0" y="0"/>
          <a:chExt cx="0" cy="0"/>
        </a:xfrm>
      </p:grpSpPr>
      <p:sp>
        <p:nvSpPr>
          <p:cNvPr id="55" name="Google Shape;55;p9"/>
          <p:cNvSpPr txBox="1"/>
          <p:nvPr>
            <p:ph idx="1" type="subTitle"/>
          </p:nvPr>
        </p:nvSpPr>
        <p:spPr>
          <a:xfrm>
            <a:off x="895950" y="1682000"/>
            <a:ext cx="3847200" cy="23799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56" name="Google Shape;56;p9"/>
          <p:cNvSpPr txBox="1"/>
          <p:nvPr>
            <p:ph type="title"/>
          </p:nvPr>
        </p:nvSpPr>
        <p:spPr>
          <a:xfrm>
            <a:off x="713225" y="445025"/>
            <a:ext cx="56799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cxnSp>
        <p:nvCxnSpPr>
          <p:cNvPr id="57" name="Google Shape;57;p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8" name="Google Shape;58;p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59" name="Google Shape;59;p9"/>
          <p:cNvCxnSpPr/>
          <p:nvPr/>
        </p:nvCxnSpPr>
        <p:spPr>
          <a:xfrm flipH="1">
            <a:off x="5925450" y="2797500"/>
            <a:ext cx="3378000" cy="24669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3">
  <p:cSld name="CUSTOM_3_1">
    <p:spTree>
      <p:nvGrpSpPr>
        <p:cNvPr id="696" name="Shape 696"/>
        <p:cNvGrpSpPr/>
        <p:nvPr/>
      </p:nvGrpSpPr>
      <p:grpSpPr>
        <a:xfrm>
          <a:off x="0" y="0"/>
          <a:ext cx="0" cy="0"/>
          <a:chOff x="0" y="0"/>
          <a:chExt cx="0" cy="0"/>
        </a:xfrm>
      </p:grpSpPr>
      <p:sp>
        <p:nvSpPr>
          <p:cNvPr id="697" name="Google Shape;697;p82"/>
          <p:cNvSpPr txBox="1"/>
          <p:nvPr>
            <p:ph type="title"/>
          </p:nvPr>
        </p:nvSpPr>
        <p:spPr>
          <a:xfrm>
            <a:off x="1043725" y="922567"/>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698" name="Google Shape;698;p82"/>
          <p:cNvSpPr txBox="1"/>
          <p:nvPr>
            <p:ph idx="1" type="subTitle"/>
          </p:nvPr>
        </p:nvSpPr>
        <p:spPr>
          <a:xfrm>
            <a:off x="1043725" y="3360938"/>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699" name="Google Shape;699;p8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0" name="Google Shape;700;p8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1" name="Google Shape;701;p82"/>
          <p:cNvCxnSpPr/>
          <p:nvPr/>
        </p:nvCxnSpPr>
        <p:spPr>
          <a:xfrm>
            <a:off x="5322650" y="-80625"/>
            <a:ext cx="4005000" cy="20073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4">
  <p:cSld name="CUSTOM_21">
    <p:spTree>
      <p:nvGrpSpPr>
        <p:cNvPr id="702" name="Shape 702"/>
        <p:cNvGrpSpPr/>
        <p:nvPr/>
      </p:nvGrpSpPr>
      <p:grpSpPr>
        <a:xfrm>
          <a:off x="0" y="0"/>
          <a:ext cx="0" cy="0"/>
          <a:chOff x="0" y="0"/>
          <a:chExt cx="0" cy="0"/>
        </a:xfrm>
      </p:grpSpPr>
      <p:sp>
        <p:nvSpPr>
          <p:cNvPr id="703" name="Google Shape;703;p83"/>
          <p:cNvSpPr txBox="1"/>
          <p:nvPr>
            <p:ph type="title"/>
          </p:nvPr>
        </p:nvSpPr>
        <p:spPr>
          <a:xfrm>
            <a:off x="5310925" y="962565"/>
            <a:ext cx="3123000" cy="22575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sz="3500"/>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704" name="Google Shape;704;p83"/>
          <p:cNvSpPr txBox="1"/>
          <p:nvPr>
            <p:ph idx="1" type="subTitle"/>
          </p:nvPr>
        </p:nvSpPr>
        <p:spPr>
          <a:xfrm>
            <a:off x="5310925" y="3400935"/>
            <a:ext cx="3013500" cy="780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Char char="●"/>
              <a:defRPr sz="1400">
                <a:solidFill>
                  <a:schemeClr val="dk1"/>
                </a:solidFill>
              </a:defRPr>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cxnSp>
        <p:nvCxnSpPr>
          <p:cNvPr id="705" name="Google Shape;705;p8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6" name="Google Shape;706;p8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07" name="Google Shape;707;p83"/>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08" name="Google Shape;708;p83"/>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09" name="Google Shape;709;p83"/>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10" name="Google Shape;710;p83"/>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p:cSld name="CUSTOM_4">
    <p:spTree>
      <p:nvGrpSpPr>
        <p:cNvPr id="711" name="Shape 711"/>
        <p:cNvGrpSpPr/>
        <p:nvPr/>
      </p:nvGrpSpPr>
      <p:grpSpPr>
        <a:xfrm>
          <a:off x="0" y="0"/>
          <a:ext cx="0" cy="0"/>
          <a:chOff x="0" y="0"/>
          <a:chExt cx="0" cy="0"/>
        </a:xfrm>
      </p:grpSpPr>
      <p:sp>
        <p:nvSpPr>
          <p:cNvPr id="712" name="Google Shape;712;p84"/>
          <p:cNvSpPr txBox="1"/>
          <p:nvPr>
            <p:ph idx="1" type="subTitle"/>
          </p:nvPr>
        </p:nvSpPr>
        <p:spPr>
          <a:xfrm>
            <a:off x="3509000"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13" name="Google Shape;713;p84"/>
          <p:cNvSpPr txBox="1"/>
          <p:nvPr>
            <p:ph idx="2" type="subTitle"/>
          </p:nvPr>
        </p:nvSpPr>
        <p:spPr>
          <a:xfrm>
            <a:off x="35090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14" name="Google Shape;714;p84"/>
          <p:cNvSpPr txBox="1"/>
          <p:nvPr>
            <p:ph idx="3" type="subTitle"/>
          </p:nvPr>
        </p:nvSpPr>
        <p:spPr>
          <a:xfrm>
            <a:off x="95302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15" name="Google Shape;715;p84"/>
          <p:cNvSpPr txBox="1"/>
          <p:nvPr>
            <p:ph idx="4" type="subTitle"/>
          </p:nvPr>
        </p:nvSpPr>
        <p:spPr>
          <a:xfrm>
            <a:off x="95312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16" name="Google Shape;716;p84"/>
          <p:cNvSpPr txBox="1"/>
          <p:nvPr>
            <p:ph idx="5" type="subTitle"/>
          </p:nvPr>
        </p:nvSpPr>
        <p:spPr>
          <a:xfrm>
            <a:off x="6064875" y="25320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17" name="Google Shape;717;p84"/>
          <p:cNvSpPr txBox="1"/>
          <p:nvPr>
            <p:ph idx="6" type="subTitle"/>
          </p:nvPr>
        </p:nvSpPr>
        <p:spPr>
          <a:xfrm>
            <a:off x="6064875" y="2948247"/>
            <a:ext cx="2126100" cy="813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18" name="Google Shape;718;p84"/>
          <p:cNvSpPr txBox="1"/>
          <p:nvPr>
            <p:ph type="title"/>
          </p:nvPr>
        </p:nvSpPr>
        <p:spPr>
          <a:xfrm>
            <a:off x="713225" y="445025"/>
            <a:ext cx="66555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719" name="Google Shape;719;p8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20" name="Google Shape;720;p8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8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p:cSld name="CUSTOM_22">
    <p:spTree>
      <p:nvGrpSpPr>
        <p:cNvPr id="721" name="Shape 721"/>
        <p:cNvGrpSpPr/>
        <p:nvPr/>
      </p:nvGrpSpPr>
      <p:grpSpPr>
        <a:xfrm>
          <a:off x="0" y="0"/>
          <a:ext cx="0" cy="0"/>
          <a:chOff x="0" y="0"/>
          <a:chExt cx="0" cy="0"/>
        </a:xfrm>
      </p:grpSpPr>
      <p:sp>
        <p:nvSpPr>
          <p:cNvPr id="722" name="Google Shape;722;p85"/>
          <p:cNvSpPr txBox="1"/>
          <p:nvPr>
            <p:ph idx="1" type="subTitle"/>
          </p:nvPr>
        </p:nvSpPr>
        <p:spPr>
          <a:xfrm>
            <a:off x="3509000"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23" name="Google Shape;723;p85"/>
          <p:cNvSpPr txBox="1"/>
          <p:nvPr>
            <p:ph idx="2" type="subTitle"/>
          </p:nvPr>
        </p:nvSpPr>
        <p:spPr>
          <a:xfrm>
            <a:off x="35090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24" name="Google Shape;724;p85"/>
          <p:cNvSpPr txBox="1"/>
          <p:nvPr>
            <p:ph idx="3" type="subTitle"/>
          </p:nvPr>
        </p:nvSpPr>
        <p:spPr>
          <a:xfrm>
            <a:off x="95302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25" name="Google Shape;725;p85"/>
          <p:cNvSpPr txBox="1"/>
          <p:nvPr>
            <p:ph idx="4" type="subTitle"/>
          </p:nvPr>
        </p:nvSpPr>
        <p:spPr>
          <a:xfrm>
            <a:off x="95312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26" name="Google Shape;726;p85"/>
          <p:cNvSpPr txBox="1"/>
          <p:nvPr>
            <p:ph idx="5" type="subTitle"/>
          </p:nvPr>
        </p:nvSpPr>
        <p:spPr>
          <a:xfrm>
            <a:off x="6064875" y="16938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27" name="Google Shape;727;p85"/>
          <p:cNvSpPr txBox="1"/>
          <p:nvPr>
            <p:ph idx="6" type="subTitle"/>
          </p:nvPr>
        </p:nvSpPr>
        <p:spPr>
          <a:xfrm>
            <a:off x="6064875" y="21100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28" name="Google Shape;728;p85"/>
          <p:cNvSpPr txBox="1"/>
          <p:nvPr>
            <p:ph type="title"/>
          </p:nvPr>
        </p:nvSpPr>
        <p:spPr>
          <a:xfrm>
            <a:off x="1244250" y="445025"/>
            <a:ext cx="66555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729" name="Google Shape;729;p85"/>
          <p:cNvSpPr txBox="1"/>
          <p:nvPr>
            <p:ph idx="7" type="subTitle"/>
          </p:nvPr>
        </p:nvSpPr>
        <p:spPr>
          <a:xfrm>
            <a:off x="3509000"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30" name="Google Shape;730;p85"/>
          <p:cNvSpPr txBox="1"/>
          <p:nvPr>
            <p:ph idx="8" type="subTitle"/>
          </p:nvPr>
        </p:nvSpPr>
        <p:spPr>
          <a:xfrm>
            <a:off x="35090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31" name="Google Shape;731;p85"/>
          <p:cNvSpPr txBox="1"/>
          <p:nvPr>
            <p:ph idx="9" type="subTitle"/>
          </p:nvPr>
        </p:nvSpPr>
        <p:spPr>
          <a:xfrm>
            <a:off x="95302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32" name="Google Shape;732;p85"/>
          <p:cNvSpPr txBox="1"/>
          <p:nvPr>
            <p:ph idx="13" type="subTitle"/>
          </p:nvPr>
        </p:nvSpPr>
        <p:spPr>
          <a:xfrm>
            <a:off x="95312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33" name="Google Shape;733;p85"/>
          <p:cNvSpPr txBox="1"/>
          <p:nvPr>
            <p:ph idx="14" type="subTitle"/>
          </p:nvPr>
        </p:nvSpPr>
        <p:spPr>
          <a:xfrm>
            <a:off x="6064875" y="3398751"/>
            <a:ext cx="2126100" cy="4440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34" name="Google Shape;734;p85"/>
          <p:cNvSpPr txBox="1"/>
          <p:nvPr>
            <p:ph idx="15" type="subTitle"/>
          </p:nvPr>
        </p:nvSpPr>
        <p:spPr>
          <a:xfrm>
            <a:off x="6064875" y="3814949"/>
            <a:ext cx="2126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735" name="Google Shape;735;p8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36" name="Google Shape;736;p8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37" name="Google Shape;737;p85"/>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38" name="Google Shape;738;p85"/>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six columns 1 -">
  <p:cSld name="CUSTOM_32">
    <p:spTree>
      <p:nvGrpSpPr>
        <p:cNvPr id="739" name="Shape 739"/>
        <p:cNvGrpSpPr/>
        <p:nvPr/>
      </p:nvGrpSpPr>
      <p:grpSpPr>
        <a:xfrm>
          <a:off x="0" y="0"/>
          <a:ext cx="0" cy="0"/>
          <a:chOff x="0" y="0"/>
          <a:chExt cx="0" cy="0"/>
        </a:xfrm>
      </p:grpSpPr>
      <p:sp>
        <p:nvSpPr>
          <p:cNvPr id="740" name="Google Shape;740;p86"/>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41" name="Google Shape;741;p86"/>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2" name="Google Shape;742;p86"/>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43" name="Google Shape;743;p86"/>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4" name="Google Shape;744;p86"/>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45" name="Google Shape;745;p86"/>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6" name="Google Shape;746;p86"/>
          <p:cNvSpPr txBox="1"/>
          <p:nvPr>
            <p:ph idx="7" type="subTitle"/>
          </p:nvPr>
        </p:nvSpPr>
        <p:spPr>
          <a:xfrm>
            <a:off x="3414050"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47" name="Google Shape;747;p86"/>
          <p:cNvSpPr txBox="1"/>
          <p:nvPr>
            <p:ph idx="8" type="subTitle"/>
          </p:nvPr>
        </p:nvSpPr>
        <p:spPr>
          <a:xfrm>
            <a:off x="3564200"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48" name="Google Shape;748;p86"/>
          <p:cNvSpPr txBox="1"/>
          <p:nvPr>
            <p:ph idx="9" type="subTitle"/>
          </p:nvPr>
        </p:nvSpPr>
        <p:spPr>
          <a:xfrm>
            <a:off x="7057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49" name="Google Shape;749;p86"/>
          <p:cNvSpPr txBox="1"/>
          <p:nvPr>
            <p:ph idx="13" type="subTitle"/>
          </p:nvPr>
        </p:nvSpPr>
        <p:spPr>
          <a:xfrm>
            <a:off x="8558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0" name="Google Shape;750;p86"/>
          <p:cNvSpPr txBox="1"/>
          <p:nvPr>
            <p:ph idx="14" type="subTitle"/>
          </p:nvPr>
        </p:nvSpPr>
        <p:spPr>
          <a:xfrm>
            <a:off x="6122325" y="34533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51" name="Google Shape;751;p86"/>
          <p:cNvSpPr txBox="1"/>
          <p:nvPr>
            <p:ph idx="15" type="subTitle"/>
          </p:nvPr>
        </p:nvSpPr>
        <p:spPr>
          <a:xfrm>
            <a:off x="6272475" y="38695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2" name="Google Shape;752;p86"/>
          <p:cNvSpPr txBox="1"/>
          <p:nvPr>
            <p:ph type="title"/>
          </p:nvPr>
        </p:nvSpPr>
        <p:spPr>
          <a:xfrm>
            <a:off x="713225" y="445025"/>
            <a:ext cx="6080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753" name="Google Shape;753;p8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54" name="Google Shape;754;p8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8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ive columns">
  <p:cSld name="CUSTOM_33">
    <p:spTree>
      <p:nvGrpSpPr>
        <p:cNvPr id="755" name="Shape 755"/>
        <p:cNvGrpSpPr/>
        <p:nvPr/>
      </p:nvGrpSpPr>
      <p:grpSpPr>
        <a:xfrm>
          <a:off x="0" y="0"/>
          <a:ext cx="0" cy="0"/>
          <a:chOff x="0" y="0"/>
          <a:chExt cx="0" cy="0"/>
        </a:xfrm>
      </p:grpSpPr>
      <p:sp>
        <p:nvSpPr>
          <p:cNvPr id="756" name="Google Shape;756;p87"/>
          <p:cNvSpPr txBox="1"/>
          <p:nvPr>
            <p:ph idx="1" type="subTitle"/>
          </p:nvPr>
        </p:nvSpPr>
        <p:spPr>
          <a:xfrm>
            <a:off x="3414050"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57" name="Google Shape;757;p87"/>
          <p:cNvSpPr txBox="1"/>
          <p:nvPr>
            <p:ph idx="2" type="subTitle"/>
          </p:nvPr>
        </p:nvSpPr>
        <p:spPr>
          <a:xfrm>
            <a:off x="3564200"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58" name="Google Shape;758;p87"/>
          <p:cNvSpPr txBox="1"/>
          <p:nvPr>
            <p:ph idx="3" type="subTitle"/>
          </p:nvPr>
        </p:nvSpPr>
        <p:spPr>
          <a:xfrm>
            <a:off x="7057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59" name="Google Shape;759;p87"/>
          <p:cNvSpPr txBox="1"/>
          <p:nvPr>
            <p:ph idx="4" type="subTitle"/>
          </p:nvPr>
        </p:nvSpPr>
        <p:spPr>
          <a:xfrm>
            <a:off x="8558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60" name="Google Shape;760;p87"/>
          <p:cNvSpPr txBox="1"/>
          <p:nvPr>
            <p:ph idx="5" type="subTitle"/>
          </p:nvPr>
        </p:nvSpPr>
        <p:spPr>
          <a:xfrm>
            <a:off x="6122325" y="1714429"/>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61" name="Google Shape;761;p87"/>
          <p:cNvSpPr txBox="1"/>
          <p:nvPr>
            <p:ph idx="6" type="subTitle"/>
          </p:nvPr>
        </p:nvSpPr>
        <p:spPr>
          <a:xfrm>
            <a:off x="6272475" y="2124122"/>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62" name="Google Shape;762;p87"/>
          <p:cNvSpPr txBox="1"/>
          <p:nvPr>
            <p:ph idx="7" type="subTitle"/>
          </p:nvPr>
        </p:nvSpPr>
        <p:spPr>
          <a:xfrm>
            <a:off x="2059863"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63" name="Google Shape;763;p87"/>
          <p:cNvSpPr txBox="1"/>
          <p:nvPr>
            <p:ph idx="8" type="subTitle"/>
          </p:nvPr>
        </p:nvSpPr>
        <p:spPr>
          <a:xfrm>
            <a:off x="2210013"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64" name="Google Shape;764;p87"/>
          <p:cNvSpPr txBox="1"/>
          <p:nvPr>
            <p:ph idx="9" type="subTitle"/>
          </p:nvPr>
        </p:nvSpPr>
        <p:spPr>
          <a:xfrm>
            <a:off x="4768138" y="3148526"/>
            <a:ext cx="23160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1pPr>
            <a:lvl2pPr lvl="1"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2pPr>
            <a:lvl3pPr lvl="2"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3pPr>
            <a:lvl4pPr lvl="3"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4pPr>
            <a:lvl5pPr lvl="4"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5pPr>
            <a:lvl6pPr lvl="5"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6pPr>
            <a:lvl7pPr lvl="6"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7pPr>
            <a:lvl8pPr lvl="7"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8pPr>
            <a:lvl9pPr lvl="8" rtl="0" algn="ctr">
              <a:spcBef>
                <a:spcPts val="0"/>
              </a:spcBef>
              <a:spcAft>
                <a:spcPts val="0"/>
              </a:spcAft>
              <a:buClr>
                <a:schemeClr val="accent1"/>
              </a:buClr>
              <a:buSzPts val="2400"/>
              <a:buFont typeface="Vidaloka"/>
              <a:buNone/>
              <a:defRPr sz="2400">
                <a:solidFill>
                  <a:schemeClr val="accent1"/>
                </a:solidFill>
                <a:latin typeface="Vidaloka"/>
                <a:ea typeface="Vidaloka"/>
                <a:cs typeface="Vidaloka"/>
                <a:sym typeface="Vidaloka"/>
              </a:defRPr>
            </a:lvl9pPr>
          </a:lstStyle>
          <a:p/>
        </p:txBody>
      </p:sp>
      <p:sp>
        <p:nvSpPr>
          <p:cNvPr id="765" name="Google Shape;765;p87"/>
          <p:cNvSpPr txBox="1"/>
          <p:nvPr>
            <p:ph idx="13" type="subTitle"/>
          </p:nvPr>
        </p:nvSpPr>
        <p:spPr>
          <a:xfrm>
            <a:off x="4918288" y="3564736"/>
            <a:ext cx="20157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66" name="Google Shape;766;p87"/>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767" name="Google Shape;767;p8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68" name="Google Shape;768;p8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69" name="Google Shape;769;p87"/>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70" name="Google Shape;770;p87"/>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3">
  <p:cSld name="CUSTOM_34">
    <p:spTree>
      <p:nvGrpSpPr>
        <p:cNvPr id="771" name="Shape 771"/>
        <p:cNvGrpSpPr/>
        <p:nvPr/>
      </p:nvGrpSpPr>
      <p:grpSpPr>
        <a:xfrm>
          <a:off x="0" y="0"/>
          <a:ext cx="0" cy="0"/>
          <a:chOff x="0" y="0"/>
          <a:chExt cx="0" cy="0"/>
        </a:xfrm>
      </p:grpSpPr>
      <p:sp>
        <p:nvSpPr>
          <p:cNvPr id="772" name="Google Shape;772;p88"/>
          <p:cNvSpPr txBox="1"/>
          <p:nvPr>
            <p:ph type="title"/>
          </p:nvPr>
        </p:nvSpPr>
        <p:spPr>
          <a:xfrm>
            <a:off x="716225" y="1073000"/>
            <a:ext cx="5640600" cy="2856600"/>
          </a:xfrm>
          <a:prstGeom prst="rect">
            <a:avLst/>
          </a:prstGeom>
        </p:spPr>
        <p:txBody>
          <a:bodyPr anchorCtr="0" anchor="t" bIns="91425" lIns="91425" spcFirstLastPara="1" rIns="91425" wrap="square" tIns="91425">
            <a:noAutofit/>
          </a:bodyPr>
          <a:lstStyle>
            <a:lvl1pPr lvl="0" rtl="0">
              <a:spcBef>
                <a:spcPts val="0"/>
              </a:spcBef>
              <a:spcAft>
                <a:spcPts val="0"/>
              </a:spcAft>
              <a:buSzPts val="4800"/>
              <a:buNone/>
              <a:defRPr sz="96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cxnSp>
        <p:nvCxnSpPr>
          <p:cNvPr id="773" name="Google Shape;773;p8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74" name="Google Shape;774;p8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75" name="Google Shape;775;p88"/>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76" name="Google Shape;776;p88"/>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77" name="Google Shape;777;p88"/>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778" name="Google Shape;778;p88"/>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1">
  <p:cSld name="CUSTOM_35">
    <p:spTree>
      <p:nvGrpSpPr>
        <p:cNvPr id="779" name="Shape 779"/>
        <p:cNvGrpSpPr/>
        <p:nvPr/>
      </p:nvGrpSpPr>
      <p:grpSpPr>
        <a:xfrm>
          <a:off x="0" y="0"/>
          <a:ext cx="0" cy="0"/>
          <a:chOff x="0" y="0"/>
          <a:chExt cx="0" cy="0"/>
        </a:xfrm>
      </p:grpSpPr>
      <p:sp>
        <p:nvSpPr>
          <p:cNvPr id="780" name="Google Shape;780;p89"/>
          <p:cNvSpPr txBox="1"/>
          <p:nvPr>
            <p:ph idx="1" type="subTitle"/>
          </p:nvPr>
        </p:nvSpPr>
        <p:spPr>
          <a:xfrm>
            <a:off x="49168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81" name="Google Shape;781;p89"/>
          <p:cNvSpPr txBox="1"/>
          <p:nvPr>
            <p:ph idx="2" type="subTitle"/>
          </p:nvPr>
        </p:nvSpPr>
        <p:spPr>
          <a:xfrm>
            <a:off x="50589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82" name="Google Shape;782;p89"/>
          <p:cNvSpPr txBox="1"/>
          <p:nvPr>
            <p:ph idx="3" type="subTitle"/>
          </p:nvPr>
        </p:nvSpPr>
        <p:spPr>
          <a:xfrm>
            <a:off x="1911150" y="1894200"/>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83" name="Google Shape;783;p89"/>
          <p:cNvSpPr txBox="1"/>
          <p:nvPr>
            <p:ph idx="4" type="subTitle"/>
          </p:nvPr>
        </p:nvSpPr>
        <p:spPr>
          <a:xfrm>
            <a:off x="2053300" y="229647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84" name="Google Shape;784;p89"/>
          <p:cNvSpPr txBox="1"/>
          <p:nvPr>
            <p:ph idx="5" type="subTitle"/>
          </p:nvPr>
        </p:nvSpPr>
        <p:spPr>
          <a:xfrm>
            <a:off x="49168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85" name="Google Shape;785;p89"/>
          <p:cNvSpPr txBox="1"/>
          <p:nvPr>
            <p:ph idx="6" type="subTitle"/>
          </p:nvPr>
        </p:nvSpPr>
        <p:spPr>
          <a:xfrm>
            <a:off x="50589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86" name="Google Shape;786;p89"/>
          <p:cNvSpPr txBox="1"/>
          <p:nvPr>
            <p:ph idx="7" type="subTitle"/>
          </p:nvPr>
        </p:nvSpPr>
        <p:spPr>
          <a:xfrm>
            <a:off x="1911150" y="3528902"/>
            <a:ext cx="2316000" cy="4893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87" name="Google Shape;787;p89"/>
          <p:cNvSpPr txBox="1"/>
          <p:nvPr>
            <p:ph idx="8" type="subTitle"/>
          </p:nvPr>
        </p:nvSpPr>
        <p:spPr>
          <a:xfrm>
            <a:off x="2053200" y="3923733"/>
            <a:ext cx="20319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88" name="Google Shape;788;p89"/>
          <p:cNvSpPr txBox="1"/>
          <p:nvPr>
            <p:ph type="title"/>
          </p:nvPr>
        </p:nvSpPr>
        <p:spPr>
          <a:xfrm>
            <a:off x="713225" y="445025"/>
            <a:ext cx="64803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789" name="Google Shape;789;p8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790" name="Google Shape;790;p8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8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1">
  <p:cSld name="CUSTOM_36">
    <p:spTree>
      <p:nvGrpSpPr>
        <p:cNvPr id="791" name="Shape 791"/>
        <p:cNvGrpSpPr/>
        <p:nvPr/>
      </p:nvGrpSpPr>
      <p:grpSpPr>
        <a:xfrm>
          <a:off x="0" y="0"/>
          <a:ext cx="0" cy="0"/>
          <a:chOff x="0" y="0"/>
          <a:chExt cx="0" cy="0"/>
        </a:xfrm>
      </p:grpSpPr>
      <p:sp>
        <p:nvSpPr>
          <p:cNvPr id="792" name="Google Shape;792;p90"/>
          <p:cNvSpPr txBox="1"/>
          <p:nvPr>
            <p:ph idx="1" type="subTitle"/>
          </p:nvPr>
        </p:nvSpPr>
        <p:spPr>
          <a:xfrm>
            <a:off x="3571925"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93" name="Google Shape;793;p90"/>
          <p:cNvSpPr txBox="1"/>
          <p:nvPr>
            <p:ph idx="2" type="subTitle"/>
          </p:nvPr>
        </p:nvSpPr>
        <p:spPr>
          <a:xfrm>
            <a:off x="3571925"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4" name="Google Shape;794;p90"/>
          <p:cNvSpPr txBox="1"/>
          <p:nvPr>
            <p:ph idx="3" type="subTitle"/>
          </p:nvPr>
        </p:nvSpPr>
        <p:spPr>
          <a:xfrm>
            <a:off x="108840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95" name="Google Shape;795;p90"/>
          <p:cNvSpPr txBox="1"/>
          <p:nvPr>
            <p:ph idx="4" type="subTitle"/>
          </p:nvPr>
        </p:nvSpPr>
        <p:spPr>
          <a:xfrm>
            <a:off x="108840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6" name="Google Shape;796;p90"/>
          <p:cNvSpPr txBox="1"/>
          <p:nvPr>
            <p:ph idx="5" type="subTitle"/>
          </p:nvPr>
        </p:nvSpPr>
        <p:spPr>
          <a:xfrm>
            <a:off x="6055450" y="2904446"/>
            <a:ext cx="2015400" cy="4968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797" name="Google Shape;797;p90"/>
          <p:cNvSpPr txBox="1"/>
          <p:nvPr>
            <p:ph idx="6" type="subTitle"/>
          </p:nvPr>
        </p:nvSpPr>
        <p:spPr>
          <a:xfrm>
            <a:off x="6055450" y="3306722"/>
            <a:ext cx="20154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798" name="Google Shape;798;p90"/>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799" name="Google Shape;799;p9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00" name="Google Shape;800;p9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01" name="Google Shape;801;p90"/>
          <p:cNvCxnSpPr/>
          <p:nvPr/>
        </p:nvCxnSpPr>
        <p:spPr>
          <a:xfrm>
            <a:off x="7434175" y="-125600"/>
            <a:ext cx="1993200" cy="1330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8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
  <p:cSld name="CUSTOM_23">
    <p:spTree>
      <p:nvGrpSpPr>
        <p:cNvPr id="802" name="Shape 802"/>
        <p:cNvGrpSpPr/>
        <p:nvPr/>
      </p:nvGrpSpPr>
      <p:grpSpPr>
        <a:xfrm>
          <a:off x="0" y="0"/>
          <a:ext cx="0" cy="0"/>
          <a:chOff x="0" y="0"/>
          <a:chExt cx="0" cy="0"/>
        </a:xfrm>
      </p:grpSpPr>
      <p:cxnSp>
        <p:nvCxnSpPr>
          <p:cNvPr id="803" name="Google Shape;803;p9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04" name="Google Shape;804;p9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05" name="Google Shape;805;p91"/>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06" name="Google Shape;806;p91"/>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07" name="Google Shape;807;p91"/>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08" name="Google Shape;808;p91"/>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809" name="Google Shape;809;p91"/>
          <p:cNvSpPr txBox="1"/>
          <p:nvPr>
            <p:ph type="title"/>
          </p:nvPr>
        </p:nvSpPr>
        <p:spPr>
          <a:xfrm>
            <a:off x="2780100" y="445025"/>
            <a:ext cx="35838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10" name="Google Shape;810;p91"/>
          <p:cNvSpPr txBox="1"/>
          <p:nvPr>
            <p:ph idx="1" type="subTitle"/>
          </p:nvPr>
        </p:nvSpPr>
        <p:spPr>
          <a:xfrm>
            <a:off x="53066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11" name="Google Shape;811;p91"/>
          <p:cNvSpPr txBox="1"/>
          <p:nvPr>
            <p:ph idx="2" type="subTitle"/>
          </p:nvPr>
        </p:nvSpPr>
        <p:spPr>
          <a:xfrm>
            <a:off x="53066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2" name="Google Shape;812;p91"/>
          <p:cNvSpPr txBox="1"/>
          <p:nvPr>
            <p:ph idx="3" type="subTitle"/>
          </p:nvPr>
        </p:nvSpPr>
        <p:spPr>
          <a:xfrm>
            <a:off x="1351250" y="1710190"/>
            <a:ext cx="2486100" cy="4011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13" name="Google Shape;813;p91"/>
          <p:cNvSpPr txBox="1"/>
          <p:nvPr>
            <p:ph idx="4" type="subTitle"/>
          </p:nvPr>
        </p:nvSpPr>
        <p:spPr>
          <a:xfrm>
            <a:off x="1351250" y="211121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4" name="Google Shape;814;p91"/>
          <p:cNvSpPr txBox="1"/>
          <p:nvPr>
            <p:ph idx="5" type="subTitle"/>
          </p:nvPr>
        </p:nvSpPr>
        <p:spPr>
          <a:xfrm>
            <a:off x="53066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15" name="Google Shape;815;p91"/>
          <p:cNvSpPr txBox="1"/>
          <p:nvPr>
            <p:ph idx="6" type="subTitle"/>
          </p:nvPr>
        </p:nvSpPr>
        <p:spPr>
          <a:xfrm>
            <a:off x="530665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6" name="Google Shape;816;p91"/>
          <p:cNvSpPr txBox="1"/>
          <p:nvPr>
            <p:ph idx="7" type="subTitle"/>
          </p:nvPr>
        </p:nvSpPr>
        <p:spPr>
          <a:xfrm>
            <a:off x="1351250" y="3552118"/>
            <a:ext cx="2486100" cy="4614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400">
                <a:latin typeface="Vidaloka"/>
                <a:ea typeface="Vidaloka"/>
                <a:cs typeface="Vidaloka"/>
                <a:sym typeface="Vidaloka"/>
              </a:defRPr>
            </a:lvl1pPr>
            <a:lvl2pPr lvl="1" rtl="0" algn="ctr">
              <a:spcBef>
                <a:spcPts val="0"/>
              </a:spcBef>
              <a:spcAft>
                <a:spcPts val="0"/>
              </a:spcAft>
              <a:buSzPts val="2100"/>
              <a:buNone/>
              <a:defRPr b="1" sz="2100"/>
            </a:lvl2pPr>
            <a:lvl3pPr lvl="2" rtl="0" algn="ctr">
              <a:spcBef>
                <a:spcPts val="0"/>
              </a:spcBef>
              <a:spcAft>
                <a:spcPts val="0"/>
              </a:spcAft>
              <a:buSzPts val="2100"/>
              <a:buNone/>
              <a:defRPr b="1" sz="2100"/>
            </a:lvl3pPr>
            <a:lvl4pPr lvl="3" rtl="0" algn="ctr">
              <a:spcBef>
                <a:spcPts val="0"/>
              </a:spcBef>
              <a:spcAft>
                <a:spcPts val="0"/>
              </a:spcAft>
              <a:buSzPts val="2100"/>
              <a:buNone/>
              <a:defRPr b="1" sz="2100"/>
            </a:lvl4pPr>
            <a:lvl5pPr lvl="4" rtl="0" algn="ctr">
              <a:spcBef>
                <a:spcPts val="0"/>
              </a:spcBef>
              <a:spcAft>
                <a:spcPts val="0"/>
              </a:spcAft>
              <a:buSzPts val="2100"/>
              <a:buNone/>
              <a:defRPr b="1" sz="2100"/>
            </a:lvl5pPr>
            <a:lvl6pPr lvl="5" rtl="0" algn="ctr">
              <a:spcBef>
                <a:spcPts val="0"/>
              </a:spcBef>
              <a:spcAft>
                <a:spcPts val="0"/>
              </a:spcAft>
              <a:buSzPts val="2100"/>
              <a:buNone/>
              <a:defRPr b="1" sz="2100"/>
            </a:lvl6pPr>
            <a:lvl7pPr lvl="6" rtl="0" algn="ctr">
              <a:spcBef>
                <a:spcPts val="0"/>
              </a:spcBef>
              <a:spcAft>
                <a:spcPts val="0"/>
              </a:spcAft>
              <a:buSzPts val="2100"/>
              <a:buNone/>
              <a:defRPr b="1" sz="2100"/>
            </a:lvl7pPr>
            <a:lvl8pPr lvl="7" rtl="0" algn="ctr">
              <a:spcBef>
                <a:spcPts val="0"/>
              </a:spcBef>
              <a:spcAft>
                <a:spcPts val="0"/>
              </a:spcAft>
              <a:buSzPts val="2100"/>
              <a:buNone/>
              <a:defRPr b="1" sz="2100"/>
            </a:lvl8pPr>
            <a:lvl9pPr lvl="8" rtl="0" algn="ctr">
              <a:spcBef>
                <a:spcPts val="0"/>
              </a:spcBef>
              <a:spcAft>
                <a:spcPts val="0"/>
              </a:spcAft>
              <a:buSzPts val="2100"/>
              <a:buNone/>
              <a:defRPr b="1" sz="2100"/>
            </a:lvl9pPr>
          </a:lstStyle>
          <a:p/>
        </p:txBody>
      </p:sp>
      <p:sp>
        <p:nvSpPr>
          <p:cNvPr id="817" name="Google Shape;817;p91"/>
          <p:cNvSpPr txBox="1"/>
          <p:nvPr>
            <p:ph idx="8" type="subTitle"/>
          </p:nvPr>
        </p:nvSpPr>
        <p:spPr>
          <a:xfrm>
            <a:off x="1351300" y="3946487"/>
            <a:ext cx="2486100" cy="6186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18" name="Google Shape;818;p91"/>
          <p:cNvSpPr txBox="1"/>
          <p:nvPr>
            <p:ph hasCustomPrompt="1" idx="9" type="title"/>
          </p:nvPr>
        </p:nvSpPr>
        <p:spPr>
          <a:xfrm>
            <a:off x="13512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19" name="Google Shape;819;p91"/>
          <p:cNvSpPr txBox="1"/>
          <p:nvPr>
            <p:ph hasCustomPrompt="1" idx="13" type="title"/>
          </p:nvPr>
        </p:nvSpPr>
        <p:spPr>
          <a:xfrm>
            <a:off x="5306650" y="1131425"/>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20" name="Google Shape;820;p91"/>
          <p:cNvSpPr txBox="1"/>
          <p:nvPr>
            <p:ph hasCustomPrompt="1" idx="14" type="title"/>
          </p:nvPr>
        </p:nvSpPr>
        <p:spPr>
          <a:xfrm>
            <a:off x="135130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
        <p:nvSpPr>
          <p:cNvPr id="821" name="Google Shape;821;p91"/>
          <p:cNvSpPr txBox="1"/>
          <p:nvPr>
            <p:ph hasCustomPrompt="1" idx="15" type="title"/>
          </p:nvPr>
        </p:nvSpPr>
        <p:spPr>
          <a:xfrm>
            <a:off x="5306650" y="2964563"/>
            <a:ext cx="2486100" cy="667500"/>
          </a:xfrm>
          <a:prstGeom prst="rect">
            <a:avLst/>
          </a:prstGeom>
        </p:spPr>
        <p:txBody>
          <a:bodyPr anchorCtr="0" anchor="t" bIns="91425" lIns="91425" spcFirstLastPara="1" rIns="91425" wrap="square" tIns="91425">
            <a:noAutofit/>
          </a:bodyPr>
          <a:lstStyle>
            <a:lvl1pPr lvl="0" rtl="0" algn="ctr">
              <a:spcBef>
                <a:spcPts val="0"/>
              </a:spcBef>
              <a:spcAft>
                <a:spcPts val="0"/>
              </a:spcAft>
              <a:buClr>
                <a:schemeClr val="dk2"/>
              </a:buClr>
              <a:buSzPts val="4000"/>
              <a:buNone/>
              <a:defRPr sz="3800">
                <a:solidFill>
                  <a:schemeClr val="accent1"/>
                </a:solidFill>
              </a:defRPr>
            </a:lvl1pPr>
            <a:lvl2pPr lvl="1" rtl="0" algn="ctr">
              <a:spcBef>
                <a:spcPts val="0"/>
              </a:spcBef>
              <a:spcAft>
                <a:spcPts val="0"/>
              </a:spcAft>
              <a:buClr>
                <a:schemeClr val="dk2"/>
              </a:buClr>
              <a:buSzPts val="4000"/>
              <a:buNone/>
              <a:defRPr sz="4000">
                <a:solidFill>
                  <a:schemeClr val="dk2"/>
                </a:solidFill>
              </a:defRPr>
            </a:lvl2pPr>
            <a:lvl3pPr lvl="2" rtl="0" algn="ctr">
              <a:spcBef>
                <a:spcPts val="0"/>
              </a:spcBef>
              <a:spcAft>
                <a:spcPts val="0"/>
              </a:spcAft>
              <a:buClr>
                <a:schemeClr val="dk2"/>
              </a:buClr>
              <a:buSzPts val="4000"/>
              <a:buNone/>
              <a:defRPr sz="4000">
                <a:solidFill>
                  <a:schemeClr val="dk2"/>
                </a:solidFill>
              </a:defRPr>
            </a:lvl3pPr>
            <a:lvl4pPr lvl="3" rtl="0" algn="ctr">
              <a:spcBef>
                <a:spcPts val="0"/>
              </a:spcBef>
              <a:spcAft>
                <a:spcPts val="0"/>
              </a:spcAft>
              <a:buClr>
                <a:schemeClr val="dk2"/>
              </a:buClr>
              <a:buSzPts val="4000"/>
              <a:buNone/>
              <a:defRPr sz="4000">
                <a:solidFill>
                  <a:schemeClr val="dk2"/>
                </a:solidFill>
              </a:defRPr>
            </a:lvl4pPr>
            <a:lvl5pPr lvl="4" rtl="0" algn="ctr">
              <a:spcBef>
                <a:spcPts val="0"/>
              </a:spcBef>
              <a:spcAft>
                <a:spcPts val="0"/>
              </a:spcAft>
              <a:buClr>
                <a:schemeClr val="dk2"/>
              </a:buClr>
              <a:buSzPts val="4000"/>
              <a:buNone/>
              <a:defRPr sz="4000">
                <a:solidFill>
                  <a:schemeClr val="dk2"/>
                </a:solidFill>
              </a:defRPr>
            </a:lvl5pPr>
            <a:lvl6pPr lvl="5" rtl="0" algn="ctr">
              <a:spcBef>
                <a:spcPts val="0"/>
              </a:spcBef>
              <a:spcAft>
                <a:spcPts val="0"/>
              </a:spcAft>
              <a:buClr>
                <a:schemeClr val="dk2"/>
              </a:buClr>
              <a:buSzPts val="4000"/>
              <a:buNone/>
              <a:defRPr sz="4000">
                <a:solidFill>
                  <a:schemeClr val="dk2"/>
                </a:solidFill>
              </a:defRPr>
            </a:lvl6pPr>
            <a:lvl7pPr lvl="6" rtl="0" algn="ctr">
              <a:spcBef>
                <a:spcPts val="0"/>
              </a:spcBef>
              <a:spcAft>
                <a:spcPts val="0"/>
              </a:spcAft>
              <a:buClr>
                <a:schemeClr val="dk2"/>
              </a:buClr>
              <a:buSzPts val="4000"/>
              <a:buNone/>
              <a:defRPr sz="4000">
                <a:solidFill>
                  <a:schemeClr val="dk2"/>
                </a:solidFill>
              </a:defRPr>
            </a:lvl7pPr>
            <a:lvl8pPr lvl="7" rtl="0" algn="ctr">
              <a:spcBef>
                <a:spcPts val="0"/>
              </a:spcBef>
              <a:spcAft>
                <a:spcPts val="0"/>
              </a:spcAft>
              <a:buClr>
                <a:schemeClr val="dk2"/>
              </a:buClr>
              <a:buSzPts val="4000"/>
              <a:buNone/>
              <a:defRPr sz="4000">
                <a:solidFill>
                  <a:schemeClr val="dk2"/>
                </a:solidFill>
              </a:defRPr>
            </a:lvl8pPr>
            <a:lvl9pPr lvl="8" rtl="0" algn="ctr">
              <a:spcBef>
                <a:spcPts val="0"/>
              </a:spcBef>
              <a:spcAft>
                <a:spcPts val="0"/>
              </a:spcAft>
              <a:buClr>
                <a:schemeClr val="dk2"/>
              </a:buClr>
              <a:buSzPts val="4000"/>
              <a:buNone/>
              <a:defRPr sz="4000">
                <a:solidFill>
                  <a:schemeClr val="dk2"/>
                </a:solidFill>
              </a:defRPr>
            </a:lvl9pPr>
          </a:lstStyle>
          <a:p>
            <a:r>
              <a:t>xx%</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0" name="Shape 60"/>
        <p:cNvGrpSpPr/>
        <p:nvPr/>
      </p:nvGrpSpPr>
      <p:grpSpPr>
        <a:xfrm>
          <a:off x="0" y="0"/>
          <a:ext cx="0" cy="0"/>
          <a:chOff x="0" y="0"/>
          <a:chExt cx="0" cy="0"/>
        </a:xfrm>
      </p:grpSpPr>
      <p:sp>
        <p:nvSpPr>
          <p:cNvPr id="61" name="Google Shape;61;p10"/>
          <p:cNvSpPr txBox="1"/>
          <p:nvPr>
            <p:ph idx="1" type="body"/>
          </p:nvPr>
        </p:nvSpPr>
        <p:spPr>
          <a:xfrm>
            <a:off x="713225" y="441927"/>
            <a:ext cx="3557100" cy="977700"/>
          </a:xfrm>
          <a:prstGeom prst="rect">
            <a:avLst/>
          </a:prstGeom>
        </p:spPr>
        <p:txBody>
          <a:bodyPr anchorCtr="0" anchor="t" bIns="91425" lIns="91425" spcFirstLastPara="1" rIns="91425" wrap="square" tIns="91425">
            <a:noAutofit/>
          </a:bodyPr>
          <a:lstStyle>
            <a:lvl1pPr indent="-228600" lvl="0" marL="457200">
              <a:lnSpc>
                <a:spcPct val="100000"/>
              </a:lnSpc>
              <a:spcBef>
                <a:spcPts val="0"/>
              </a:spcBef>
              <a:spcAft>
                <a:spcPts val="0"/>
              </a:spcAft>
              <a:buSzPts val="1800"/>
              <a:buNone/>
              <a:defRPr sz="3000">
                <a:latin typeface="Vidaloka"/>
                <a:ea typeface="Vidaloka"/>
                <a:cs typeface="Vidaloka"/>
                <a:sym typeface="Vidaloka"/>
              </a:defRPr>
            </a:lvl1pPr>
          </a:lstStyle>
          <a:p/>
        </p:txBody>
      </p:sp>
      <p:cxnSp>
        <p:nvCxnSpPr>
          <p:cNvPr id="62" name="Google Shape;62;p1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3" name="Google Shape;63;p1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64" name="Google Shape;64;p10"/>
          <p:cNvCxnSpPr/>
          <p:nvPr/>
        </p:nvCxnSpPr>
        <p:spPr>
          <a:xfrm flipH="1" rot="10800000">
            <a:off x="6144975" y="3103725"/>
            <a:ext cx="3118200" cy="22011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2">
  <p:cSld name="CUSTOM_4_2_1">
    <p:spTree>
      <p:nvGrpSpPr>
        <p:cNvPr id="822" name="Shape 822"/>
        <p:cNvGrpSpPr/>
        <p:nvPr/>
      </p:nvGrpSpPr>
      <p:grpSpPr>
        <a:xfrm>
          <a:off x="0" y="0"/>
          <a:ext cx="0" cy="0"/>
          <a:chOff x="0" y="0"/>
          <a:chExt cx="0" cy="0"/>
        </a:xfrm>
      </p:grpSpPr>
      <p:sp>
        <p:nvSpPr>
          <p:cNvPr id="823" name="Google Shape;823;p92"/>
          <p:cNvSpPr txBox="1"/>
          <p:nvPr>
            <p:ph idx="1" type="subTitle"/>
          </p:nvPr>
        </p:nvSpPr>
        <p:spPr>
          <a:xfrm>
            <a:off x="37183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24" name="Google Shape;824;p92"/>
          <p:cNvSpPr txBox="1"/>
          <p:nvPr>
            <p:ph idx="2" type="subTitle"/>
          </p:nvPr>
        </p:nvSpPr>
        <p:spPr>
          <a:xfrm>
            <a:off x="3617675"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825" name="Google Shape;825;p92"/>
          <p:cNvSpPr txBox="1"/>
          <p:nvPr>
            <p:ph idx="3" type="subTitle"/>
          </p:nvPr>
        </p:nvSpPr>
        <p:spPr>
          <a:xfrm>
            <a:off x="1328025" y="3294199"/>
            <a:ext cx="16428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26" name="Google Shape;826;p92"/>
          <p:cNvSpPr txBox="1"/>
          <p:nvPr>
            <p:ph idx="4" type="subTitle"/>
          </p:nvPr>
        </p:nvSpPr>
        <p:spPr>
          <a:xfrm>
            <a:off x="1227426"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827" name="Google Shape;827;p92"/>
          <p:cNvSpPr txBox="1"/>
          <p:nvPr>
            <p:ph idx="5" type="subTitle"/>
          </p:nvPr>
        </p:nvSpPr>
        <p:spPr>
          <a:xfrm>
            <a:off x="6108550" y="3294199"/>
            <a:ext cx="1643100" cy="43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28" name="Google Shape;828;p92"/>
          <p:cNvSpPr txBox="1"/>
          <p:nvPr>
            <p:ph idx="6" type="subTitle"/>
          </p:nvPr>
        </p:nvSpPr>
        <p:spPr>
          <a:xfrm>
            <a:off x="6008050" y="3703897"/>
            <a:ext cx="1844100" cy="572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Clr>
                <a:schemeClr val="dk1"/>
              </a:buClr>
              <a:buSzPts val="1400"/>
              <a:buNone/>
              <a:defRPr sz="1400">
                <a:solidFill>
                  <a:schemeClr val="dk1"/>
                </a:solidFill>
              </a:defRPr>
            </a:lvl1pPr>
            <a:lvl2pPr lvl="1" rtl="0" algn="ctr">
              <a:spcBef>
                <a:spcPts val="0"/>
              </a:spcBef>
              <a:spcAft>
                <a:spcPts val="0"/>
              </a:spcAft>
              <a:buClr>
                <a:schemeClr val="accent4"/>
              </a:buClr>
              <a:buSzPts val="1400"/>
              <a:buNone/>
              <a:defRPr>
                <a:solidFill>
                  <a:schemeClr val="accent4"/>
                </a:solidFill>
              </a:defRPr>
            </a:lvl2pPr>
            <a:lvl3pPr lvl="2" rtl="0" algn="ctr">
              <a:spcBef>
                <a:spcPts val="0"/>
              </a:spcBef>
              <a:spcAft>
                <a:spcPts val="0"/>
              </a:spcAft>
              <a:buClr>
                <a:schemeClr val="accent4"/>
              </a:buClr>
              <a:buSzPts val="1400"/>
              <a:buNone/>
              <a:defRPr>
                <a:solidFill>
                  <a:schemeClr val="accent4"/>
                </a:solidFill>
              </a:defRPr>
            </a:lvl3pPr>
            <a:lvl4pPr lvl="3" rtl="0" algn="ctr">
              <a:spcBef>
                <a:spcPts val="0"/>
              </a:spcBef>
              <a:spcAft>
                <a:spcPts val="0"/>
              </a:spcAft>
              <a:buClr>
                <a:schemeClr val="accent4"/>
              </a:buClr>
              <a:buSzPts val="1400"/>
              <a:buNone/>
              <a:defRPr>
                <a:solidFill>
                  <a:schemeClr val="accent4"/>
                </a:solidFill>
              </a:defRPr>
            </a:lvl4pPr>
            <a:lvl5pPr lvl="4" rtl="0" algn="ctr">
              <a:spcBef>
                <a:spcPts val="0"/>
              </a:spcBef>
              <a:spcAft>
                <a:spcPts val="0"/>
              </a:spcAft>
              <a:buClr>
                <a:schemeClr val="accent4"/>
              </a:buClr>
              <a:buSzPts val="1400"/>
              <a:buNone/>
              <a:defRPr>
                <a:solidFill>
                  <a:schemeClr val="accent4"/>
                </a:solidFill>
              </a:defRPr>
            </a:lvl5pPr>
            <a:lvl6pPr lvl="5" rtl="0" algn="ctr">
              <a:spcBef>
                <a:spcPts val="0"/>
              </a:spcBef>
              <a:spcAft>
                <a:spcPts val="0"/>
              </a:spcAft>
              <a:buClr>
                <a:schemeClr val="accent4"/>
              </a:buClr>
              <a:buSzPts val="1400"/>
              <a:buNone/>
              <a:defRPr>
                <a:solidFill>
                  <a:schemeClr val="accent4"/>
                </a:solidFill>
              </a:defRPr>
            </a:lvl6pPr>
            <a:lvl7pPr lvl="6" rtl="0" algn="ctr">
              <a:spcBef>
                <a:spcPts val="0"/>
              </a:spcBef>
              <a:spcAft>
                <a:spcPts val="0"/>
              </a:spcAft>
              <a:buClr>
                <a:schemeClr val="accent4"/>
              </a:buClr>
              <a:buSzPts val="1400"/>
              <a:buNone/>
              <a:defRPr>
                <a:solidFill>
                  <a:schemeClr val="accent4"/>
                </a:solidFill>
              </a:defRPr>
            </a:lvl7pPr>
            <a:lvl8pPr lvl="7" rtl="0" algn="ctr">
              <a:spcBef>
                <a:spcPts val="0"/>
              </a:spcBef>
              <a:spcAft>
                <a:spcPts val="0"/>
              </a:spcAft>
              <a:buClr>
                <a:schemeClr val="accent4"/>
              </a:buClr>
              <a:buSzPts val="1400"/>
              <a:buNone/>
              <a:defRPr>
                <a:solidFill>
                  <a:schemeClr val="accent4"/>
                </a:solidFill>
              </a:defRPr>
            </a:lvl8pPr>
            <a:lvl9pPr lvl="8" rtl="0" algn="ctr">
              <a:spcBef>
                <a:spcPts val="0"/>
              </a:spcBef>
              <a:spcAft>
                <a:spcPts val="0"/>
              </a:spcAft>
              <a:buClr>
                <a:schemeClr val="accent4"/>
              </a:buClr>
              <a:buSzPts val="1400"/>
              <a:buNone/>
              <a:defRPr>
                <a:solidFill>
                  <a:schemeClr val="accent4"/>
                </a:solidFill>
              </a:defRPr>
            </a:lvl9pPr>
          </a:lstStyle>
          <a:p/>
        </p:txBody>
      </p:sp>
      <p:sp>
        <p:nvSpPr>
          <p:cNvPr id="829" name="Google Shape;829;p92"/>
          <p:cNvSpPr txBox="1"/>
          <p:nvPr>
            <p:ph type="title"/>
          </p:nvPr>
        </p:nvSpPr>
        <p:spPr>
          <a:xfrm>
            <a:off x="713225" y="445025"/>
            <a:ext cx="3188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830" name="Google Shape;830;p92"/>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31" name="Google Shape;831;p92"/>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9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four columns 3">
  <p:cSld name="CUSTOM_5">
    <p:spTree>
      <p:nvGrpSpPr>
        <p:cNvPr id="832" name="Shape 832"/>
        <p:cNvGrpSpPr/>
        <p:nvPr/>
      </p:nvGrpSpPr>
      <p:grpSpPr>
        <a:xfrm>
          <a:off x="0" y="0"/>
          <a:ext cx="0" cy="0"/>
          <a:chOff x="0" y="0"/>
          <a:chExt cx="0" cy="0"/>
        </a:xfrm>
      </p:grpSpPr>
      <p:sp>
        <p:nvSpPr>
          <p:cNvPr id="833" name="Google Shape;833;p93"/>
          <p:cNvSpPr txBox="1"/>
          <p:nvPr>
            <p:ph idx="1" type="subTitle"/>
          </p:nvPr>
        </p:nvSpPr>
        <p:spPr>
          <a:xfrm>
            <a:off x="4750175" y="163274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34" name="Google Shape;834;p93"/>
          <p:cNvSpPr txBox="1"/>
          <p:nvPr>
            <p:ph idx="2" type="subTitle"/>
          </p:nvPr>
        </p:nvSpPr>
        <p:spPr>
          <a:xfrm>
            <a:off x="4750184" y="2035022"/>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5" name="Google Shape;835;p93"/>
          <p:cNvSpPr txBox="1"/>
          <p:nvPr>
            <p:ph idx="3" type="subTitle"/>
          </p:nvPr>
        </p:nvSpPr>
        <p:spPr>
          <a:xfrm>
            <a:off x="2306450" y="1632746"/>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36" name="Google Shape;836;p93"/>
          <p:cNvSpPr txBox="1"/>
          <p:nvPr>
            <p:ph idx="4" type="subTitle"/>
          </p:nvPr>
        </p:nvSpPr>
        <p:spPr>
          <a:xfrm>
            <a:off x="2306462" y="2035022"/>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7" name="Google Shape;837;p93"/>
          <p:cNvSpPr txBox="1"/>
          <p:nvPr>
            <p:ph idx="5" type="subTitle"/>
          </p:nvPr>
        </p:nvSpPr>
        <p:spPr>
          <a:xfrm>
            <a:off x="4750175" y="3062273"/>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38" name="Google Shape;838;p93"/>
          <p:cNvSpPr txBox="1"/>
          <p:nvPr>
            <p:ph idx="6" type="subTitle"/>
          </p:nvPr>
        </p:nvSpPr>
        <p:spPr>
          <a:xfrm>
            <a:off x="4750184" y="3471047"/>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39" name="Google Shape;839;p93"/>
          <p:cNvSpPr txBox="1"/>
          <p:nvPr>
            <p:ph idx="7" type="subTitle"/>
          </p:nvPr>
        </p:nvSpPr>
        <p:spPr>
          <a:xfrm>
            <a:off x="2306450" y="3062273"/>
            <a:ext cx="20148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40" name="Google Shape;840;p93"/>
          <p:cNvSpPr txBox="1"/>
          <p:nvPr>
            <p:ph idx="8" type="subTitle"/>
          </p:nvPr>
        </p:nvSpPr>
        <p:spPr>
          <a:xfrm>
            <a:off x="2306462" y="3471047"/>
            <a:ext cx="20148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41" name="Google Shape;841;p93"/>
          <p:cNvSpPr txBox="1"/>
          <p:nvPr>
            <p:ph type="title"/>
          </p:nvPr>
        </p:nvSpPr>
        <p:spPr>
          <a:xfrm>
            <a:off x="713225" y="445025"/>
            <a:ext cx="27858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842" name="Google Shape;842;p93"/>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43" name="Google Shape;843;p93"/>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9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hree columns 3">
  <p:cSld name="CUSTOM_26">
    <p:spTree>
      <p:nvGrpSpPr>
        <p:cNvPr id="844" name="Shape 844"/>
        <p:cNvGrpSpPr/>
        <p:nvPr/>
      </p:nvGrpSpPr>
      <p:grpSpPr>
        <a:xfrm>
          <a:off x="0" y="0"/>
          <a:ext cx="0" cy="0"/>
          <a:chOff x="0" y="0"/>
          <a:chExt cx="0" cy="0"/>
        </a:xfrm>
      </p:grpSpPr>
      <p:cxnSp>
        <p:nvCxnSpPr>
          <p:cNvPr id="845" name="Google Shape;845;p94"/>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46" name="Google Shape;846;p94"/>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47" name="Google Shape;847;p94"/>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48" name="Google Shape;848;p94"/>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49" name="Google Shape;849;p94"/>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50" name="Google Shape;850;p94"/>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851" name="Google Shape;851;p94"/>
          <p:cNvSpPr txBox="1"/>
          <p:nvPr>
            <p:ph idx="1" type="subTitle"/>
          </p:nvPr>
        </p:nvSpPr>
        <p:spPr>
          <a:xfrm>
            <a:off x="728750" y="1112872"/>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52" name="Google Shape;852;p94"/>
          <p:cNvSpPr txBox="1"/>
          <p:nvPr>
            <p:ph idx="2" type="subTitle"/>
          </p:nvPr>
        </p:nvSpPr>
        <p:spPr>
          <a:xfrm>
            <a:off x="728762" y="151514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solidFill>
                  <a:schemeClr val="dk1"/>
                </a:solidFill>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53" name="Google Shape;853;p94"/>
          <p:cNvSpPr txBox="1"/>
          <p:nvPr>
            <p:ph idx="3" type="subTitle"/>
          </p:nvPr>
        </p:nvSpPr>
        <p:spPr>
          <a:xfrm>
            <a:off x="728750" y="2036386"/>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54" name="Google Shape;854;p94"/>
          <p:cNvSpPr txBox="1"/>
          <p:nvPr>
            <p:ph idx="4" type="subTitle"/>
          </p:nvPr>
        </p:nvSpPr>
        <p:spPr>
          <a:xfrm>
            <a:off x="728762" y="2445160"/>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55" name="Google Shape;855;p94"/>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856" name="Google Shape;856;p94"/>
          <p:cNvSpPr txBox="1"/>
          <p:nvPr>
            <p:ph idx="5" type="subTitle"/>
          </p:nvPr>
        </p:nvSpPr>
        <p:spPr>
          <a:xfrm>
            <a:off x="728750" y="2997225"/>
            <a:ext cx="2014800" cy="4998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57" name="Google Shape;857;p94"/>
          <p:cNvSpPr txBox="1"/>
          <p:nvPr>
            <p:ph idx="6" type="subTitle"/>
          </p:nvPr>
        </p:nvSpPr>
        <p:spPr>
          <a:xfrm>
            <a:off x="728762" y="3405999"/>
            <a:ext cx="2014800" cy="5727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1">
  <p:cSld name="CUSTOM_6">
    <p:spTree>
      <p:nvGrpSpPr>
        <p:cNvPr id="858" name="Shape 858"/>
        <p:cNvGrpSpPr/>
        <p:nvPr/>
      </p:nvGrpSpPr>
      <p:grpSpPr>
        <a:xfrm>
          <a:off x="0" y="0"/>
          <a:ext cx="0" cy="0"/>
          <a:chOff x="0" y="0"/>
          <a:chExt cx="0" cy="0"/>
        </a:xfrm>
      </p:grpSpPr>
      <p:sp>
        <p:nvSpPr>
          <p:cNvPr id="859" name="Google Shape;859;p95"/>
          <p:cNvSpPr txBox="1"/>
          <p:nvPr>
            <p:ph hasCustomPrompt="1" type="title"/>
          </p:nvPr>
        </p:nvSpPr>
        <p:spPr>
          <a:xfrm>
            <a:off x="2592925" y="71460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860" name="Google Shape;860;p95"/>
          <p:cNvSpPr txBox="1"/>
          <p:nvPr>
            <p:ph idx="1" type="subTitle"/>
          </p:nvPr>
        </p:nvSpPr>
        <p:spPr>
          <a:xfrm>
            <a:off x="2364984" y="134640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61" name="Google Shape;861;p95"/>
          <p:cNvSpPr txBox="1"/>
          <p:nvPr>
            <p:ph hasCustomPrompt="1" idx="2" type="title"/>
          </p:nvPr>
        </p:nvSpPr>
        <p:spPr>
          <a:xfrm>
            <a:off x="2592925" y="2063025"/>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862" name="Google Shape;862;p95"/>
          <p:cNvSpPr txBox="1"/>
          <p:nvPr>
            <p:ph idx="3" type="subTitle"/>
          </p:nvPr>
        </p:nvSpPr>
        <p:spPr>
          <a:xfrm>
            <a:off x="2364984" y="2694825"/>
            <a:ext cx="4414200" cy="3777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63" name="Google Shape;863;p95"/>
          <p:cNvSpPr txBox="1"/>
          <p:nvPr>
            <p:ph hasCustomPrompt="1" idx="4" type="title"/>
          </p:nvPr>
        </p:nvSpPr>
        <p:spPr>
          <a:xfrm>
            <a:off x="2592925" y="3411450"/>
            <a:ext cx="3958200" cy="6150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accent1"/>
              </a:buClr>
              <a:buSzPts val="5000"/>
              <a:buNone/>
              <a:defRPr sz="43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864" name="Google Shape;864;p95"/>
          <p:cNvSpPr txBox="1"/>
          <p:nvPr>
            <p:ph idx="5" type="subTitle"/>
          </p:nvPr>
        </p:nvSpPr>
        <p:spPr>
          <a:xfrm>
            <a:off x="2364950" y="4043250"/>
            <a:ext cx="4414200" cy="377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15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865" name="Google Shape;865;p95"/>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66" name="Google Shape;866;p95"/>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9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Numbers and text 2">
  <p:cSld name="CUSTOM_28">
    <p:spTree>
      <p:nvGrpSpPr>
        <p:cNvPr id="867" name="Shape 867"/>
        <p:cNvGrpSpPr/>
        <p:nvPr/>
      </p:nvGrpSpPr>
      <p:grpSpPr>
        <a:xfrm>
          <a:off x="0" y="0"/>
          <a:ext cx="0" cy="0"/>
          <a:chOff x="0" y="0"/>
          <a:chExt cx="0" cy="0"/>
        </a:xfrm>
      </p:grpSpPr>
      <p:sp>
        <p:nvSpPr>
          <p:cNvPr id="868" name="Google Shape;868;p96"/>
          <p:cNvSpPr txBox="1"/>
          <p:nvPr>
            <p:ph idx="1" type="subTitle"/>
          </p:nvPr>
        </p:nvSpPr>
        <p:spPr>
          <a:xfrm>
            <a:off x="5700609" y="2084269"/>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69" name="Google Shape;869;p96"/>
          <p:cNvSpPr txBox="1"/>
          <p:nvPr>
            <p:ph idx="2" type="subTitle"/>
          </p:nvPr>
        </p:nvSpPr>
        <p:spPr>
          <a:xfrm>
            <a:off x="5700621" y="2486544"/>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0" name="Google Shape;870;p96"/>
          <p:cNvSpPr txBox="1"/>
          <p:nvPr>
            <p:ph idx="3" type="subTitle"/>
          </p:nvPr>
        </p:nvSpPr>
        <p:spPr>
          <a:xfrm>
            <a:off x="1973988" y="902134"/>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71" name="Google Shape;871;p96"/>
          <p:cNvSpPr txBox="1"/>
          <p:nvPr>
            <p:ph idx="4" type="subTitle"/>
          </p:nvPr>
        </p:nvSpPr>
        <p:spPr>
          <a:xfrm>
            <a:off x="1973988" y="1304410"/>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600">
                <a:solidFill>
                  <a:schemeClr val="dk1"/>
                </a:solidFill>
                <a:latin typeface="Mako"/>
                <a:ea typeface="Mako"/>
                <a:cs typeface="Mako"/>
                <a:sym typeface="Mako"/>
              </a:defRPr>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872" name="Google Shape;872;p96"/>
          <p:cNvSpPr txBox="1"/>
          <p:nvPr>
            <p:ph idx="5" type="subTitle"/>
          </p:nvPr>
        </p:nvSpPr>
        <p:spPr>
          <a:xfrm>
            <a:off x="1973988" y="3290875"/>
            <a:ext cx="2764500" cy="4998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873" name="Google Shape;873;p96"/>
          <p:cNvSpPr txBox="1"/>
          <p:nvPr>
            <p:ph idx="6" type="subTitle"/>
          </p:nvPr>
        </p:nvSpPr>
        <p:spPr>
          <a:xfrm>
            <a:off x="1973988" y="3699649"/>
            <a:ext cx="2764500" cy="5727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None/>
              <a:defRPr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cxnSp>
        <p:nvCxnSpPr>
          <p:cNvPr id="874" name="Google Shape;874;p96"/>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75" name="Google Shape;875;p96"/>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76" name="Google Shape;876;p96"/>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77" name="Google Shape;877;p96"/>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878" name="Google Shape;878;p96"/>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879" name="Google Shape;879;p96"/>
          <p:cNvSpPr txBox="1"/>
          <p:nvPr>
            <p:ph hasCustomPrompt="1" type="title"/>
          </p:nvPr>
        </p:nvSpPr>
        <p:spPr>
          <a:xfrm>
            <a:off x="733000" y="1114450"/>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880" name="Google Shape;880;p96"/>
          <p:cNvSpPr txBox="1"/>
          <p:nvPr>
            <p:ph hasCustomPrompt="1" idx="7" type="title"/>
          </p:nvPr>
        </p:nvSpPr>
        <p:spPr>
          <a:xfrm>
            <a:off x="733000" y="3503175"/>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
        <p:nvSpPr>
          <p:cNvPr id="881" name="Google Shape;881;p96"/>
          <p:cNvSpPr txBox="1"/>
          <p:nvPr>
            <p:ph hasCustomPrompt="1" idx="8" type="title"/>
          </p:nvPr>
        </p:nvSpPr>
        <p:spPr>
          <a:xfrm>
            <a:off x="4441002" y="2276488"/>
            <a:ext cx="1118100" cy="6150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accent1"/>
              </a:buClr>
              <a:buSzPts val="5000"/>
              <a:buNone/>
              <a:defRPr sz="4500">
                <a:solidFill>
                  <a:schemeClr val="accent1"/>
                </a:solidFill>
              </a:defRPr>
            </a:lvl1pPr>
            <a:lvl2pPr lvl="1"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2pPr>
            <a:lvl3pPr lvl="2"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3pPr>
            <a:lvl4pPr lvl="3"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4pPr>
            <a:lvl5pPr lvl="4"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5pPr>
            <a:lvl6pPr lvl="5"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6pPr>
            <a:lvl7pPr lvl="6"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7pPr>
            <a:lvl8pPr lvl="7"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8pPr>
            <a:lvl9pPr lvl="8" rtl="0" algn="ctr">
              <a:spcBef>
                <a:spcPts val="0"/>
              </a:spcBef>
              <a:spcAft>
                <a:spcPts val="0"/>
              </a:spcAft>
              <a:buClr>
                <a:schemeClr val="accent1"/>
              </a:buClr>
              <a:buSzPts val="12000"/>
              <a:buFont typeface="Russo One"/>
              <a:buNone/>
              <a:defRPr sz="12000">
                <a:solidFill>
                  <a:schemeClr val="accent1"/>
                </a:solidFill>
                <a:latin typeface="Russo One"/>
                <a:ea typeface="Russo One"/>
                <a:cs typeface="Russo One"/>
                <a:sym typeface="Russo One"/>
              </a:defRPr>
            </a:lvl9pPr>
          </a:lstStyle>
          <a:p>
            <a:r>
              <a:t>xx%</a:t>
            </a: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5">
  <p:cSld name="CUSTOM_7_1">
    <p:spTree>
      <p:nvGrpSpPr>
        <p:cNvPr id="882" name="Shape 882"/>
        <p:cNvGrpSpPr/>
        <p:nvPr/>
      </p:nvGrpSpPr>
      <p:grpSpPr>
        <a:xfrm>
          <a:off x="0" y="0"/>
          <a:ext cx="0" cy="0"/>
          <a:chOff x="0" y="0"/>
          <a:chExt cx="0" cy="0"/>
        </a:xfrm>
      </p:grpSpPr>
      <p:sp>
        <p:nvSpPr>
          <p:cNvPr id="883" name="Google Shape;883;p97"/>
          <p:cNvSpPr txBox="1"/>
          <p:nvPr>
            <p:ph type="title"/>
          </p:nvPr>
        </p:nvSpPr>
        <p:spPr>
          <a:xfrm>
            <a:off x="803750" y="2040496"/>
            <a:ext cx="4087500" cy="673200"/>
          </a:xfrm>
          <a:prstGeom prst="rect">
            <a:avLst/>
          </a:prstGeom>
        </p:spPr>
        <p:txBody>
          <a:bodyPr anchorCtr="0" anchor="t" bIns="91425" lIns="91425" spcFirstLastPara="1" rIns="91425" wrap="square" tIns="91425">
            <a:noAutofit/>
          </a:bodyPr>
          <a:lstStyle>
            <a:lvl1pPr lvl="0" rtl="0" algn="l">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884" name="Google Shape;884;p97"/>
          <p:cNvSpPr txBox="1"/>
          <p:nvPr>
            <p:ph idx="1" type="subTitle"/>
          </p:nvPr>
        </p:nvSpPr>
        <p:spPr>
          <a:xfrm>
            <a:off x="803750" y="2693525"/>
            <a:ext cx="3159300" cy="5580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SzPts val="1400"/>
              <a:buFont typeface="Josefin Sans"/>
              <a:buNone/>
              <a:defRPr sz="14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cxnSp>
        <p:nvCxnSpPr>
          <p:cNvPr id="885" name="Google Shape;885;p97"/>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86" name="Google Shape;886;p97"/>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9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6">
  <p:cSld name="CUSTOM_7_2">
    <p:spTree>
      <p:nvGrpSpPr>
        <p:cNvPr id="887" name="Shape 887"/>
        <p:cNvGrpSpPr/>
        <p:nvPr/>
      </p:nvGrpSpPr>
      <p:grpSpPr>
        <a:xfrm>
          <a:off x="0" y="0"/>
          <a:ext cx="0" cy="0"/>
          <a:chOff x="0" y="0"/>
          <a:chExt cx="0" cy="0"/>
        </a:xfrm>
      </p:grpSpPr>
      <p:sp>
        <p:nvSpPr>
          <p:cNvPr id="888" name="Google Shape;888;p98"/>
          <p:cNvSpPr txBox="1"/>
          <p:nvPr>
            <p:ph type="title"/>
          </p:nvPr>
        </p:nvSpPr>
        <p:spPr>
          <a:xfrm>
            <a:off x="4490150" y="2047725"/>
            <a:ext cx="3364200" cy="628800"/>
          </a:xfrm>
          <a:prstGeom prst="rect">
            <a:avLst/>
          </a:prstGeom>
        </p:spPr>
        <p:txBody>
          <a:bodyPr anchorCtr="0" anchor="t" bIns="91425" lIns="91425" spcFirstLastPara="1" rIns="91425" wrap="square" tIns="91425">
            <a:noAutofit/>
          </a:bodyPr>
          <a:lstStyle>
            <a:lvl1pPr lvl="0" rtl="0" algn="r">
              <a:spcBef>
                <a:spcPts val="0"/>
              </a:spcBef>
              <a:spcAft>
                <a:spcPts val="0"/>
              </a:spcAft>
              <a:buSzPts val="3000"/>
              <a:buNone/>
              <a:defRPr/>
            </a:lvl1pPr>
            <a:lvl2pPr lvl="1" rtl="0">
              <a:spcBef>
                <a:spcPts val="0"/>
              </a:spcBef>
              <a:spcAft>
                <a:spcPts val="0"/>
              </a:spcAft>
              <a:buSzPts val="3000"/>
              <a:buNone/>
              <a:defRPr>
                <a:latin typeface="Open Sans SemiBold"/>
                <a:ea typeface="Open Sans SemiBold"/>
                <a:cs typeface="Open Sans SemiBold"/>
                <a:sym typeface="Open Sans SemiBold"/>
              </a:defRPr>
            </a:lvl2pPr>
            <a:lvl3pPr lvl="2" rtl="0">
              <a:spcBef>
                <a:spcPts val="0"/>
              </a:spcBef>
              <a:spcAft>
                <a:spcPts val="0"/>
              </a:spcAft>
              <a:buSzPts val="3000"/>
              <a:buNone/>
              <a:defRPr>
                <a:latin typeface="Open Sans SemiBold"/>
                <a:ea typeface="Open Sans SemiBold"/>
                <a:cs typeface="Open Sans SemiBold"/>
                <a:sym typeface="Open Sans SemiBold"/>
              </a:defRPr>
            </a:lvl3pPr>
            <a:lvl4pPr lvl="3" rtl="0">
              <a:spcBef>
                <a:spcPts val="0"/>
              </a:spcBef>
              <a:spcAft>
                <a:spcPts val="0"/>
              </a:spcAft>
              <a:buSzPts val="3000"/>
              <a:buNone/>
              <a:defRPr>
                <a:latin typeface="Open Sans SemiBold"/>
                <a:ea typeface="Open Sans SemiBold"/>
                <a:cs typeface="Open Sans SemiBold"/>
                <a:sym typeface="Open Sans SemiBold"/>
              </a:defRPr>
            </a:lvl4pPr>
            <a:lvl5pPr lvl="4" rtl="0">
              <a:spcBef>
                <a:spcPts val="0"/>
              </a:spcBef>
              <a:spcAft>
                <a:spcPts val="0"/>
              </a:spcAft>
              <a:buSzPts val="3000"/>
              <a:buNone/>
              <a:defRPr>
                <a:latin typeface="Open Sans SemiBold"/>
                <a:ea typeface="Open Sans SemiBold"/>
                <a:cs typeface="Open Sans SemiBold"/>
                <a:sym typeface="Open Sans SemiBold"/>
              </a:defRPr>
            </a:lvl5pPr>
            <a:lvl6pPr lvl="5" rtl="0">
              <a:spcBef>
                <a:spcPts val="0"/>
              </a:spcBef>
              <a:spcAft>
                <a:spcPts val="0"/>
              </a:spcAft>
              <a:buSzPts val="3000"/>
              <a:buNone/>
              <a:defRPr>
                <a:latin typeface="Open Sans SemiBold"/>
                <a:ea typeface="Open Sans SemiBold"/>
                <a:cs typeface="Open Sans SemiBold"/>
                <a:sym typeface="Open Sans SemiBold"/>
              </a:defRPr>
            </a:lvl6pPr>
            <a:lvl7pPr lvl="6" rtl="0">
              <a:spcBef>
                <a:spcPts val="0"/>
              </a:spcBef>
              <a:spcAft>
                <a:spcPts val="0"/>
              </a:spcAft>
              <a:buSzPts val="3000"/>
              <a:buNone/>
              <a:defRPr>
                <a:latin typeface="Open Sans SemiBold"/>
                <a:ea typeface="Open Sans SemiBold"/>
                <a:cs typeface="Open Sans SemiBold"/>
                <a:sym typeface="Open Sans SemiBold"/>
              </a:defRPr>
            </a:lvl7pPr>
            <a:lvl8pPr lvl="7" rtl="0">
              <a:spcBef>
                <a:spcPts val="0"/>
              </a:spcBef>
              <a:spcAft>
                <a:spcPts val="0"/>
              </a:spcAft>
              <a:buSzPts val="3000"/>
              <a:buNone/>
              <a:defRPr>
                <a:latin typeface="Open Sans SemiBold"/>
                <a:ea typeface="Open Sans SemiBold"/>
                <a:cs typeface="Open Sans SemiBold"/>
                <a:sym typeface="Open Sans SemiBold"/>
              </a:defRPr>
            </a:lvl8pPr>
            <a:lvl9pPr lvl="8" rtl="0">
              <a:spcBef>
                <a:spcPts val="0"/>
              </a:spcBef>
              <a:spcAft>
                <a:spcPts val="0"/>
              </a:spcAft>
              <a:buSzPts val="3000"/>
              <a:buNone/>
              <a:defRPr>
                <a:latin typeface="Open Sans SemiBold"/>
                <a:ea typeface="Open Sans SemiBold"/>
                <a:cs typeface="Open Sans SemiBold"/>
                <a:sym typeface="Open Sans SemiBold"/>
              </a:defRPr>
            </a:lvl9pPr>
          </a:lstStyle>
          <a:p/>
        </p:txBody>
      </p:sp>
      <p:sp>
        <p:nvSpPr>
          <p:cNvPr id="889" name="Google Shape;889;p98"/>
          <p:cNvSpPr txBox="1"/>
          <p:nvPr>
            <p:ph idx="1" type="subTitle"/>
          </p:nvPr>
        </p:nvSpPr>
        <p:spPr>
          <a:xfrm>
            <a:off x="4855550" y="2694825"/>
            <a:ext cx="2998800" cy="558000"/>
          </a:xfrm>
          <a:prstGeom prst="rect">
            <a:avLst/>
          </a:prstGeom>
        </p:spPr>
        <p:txBody>
          <a:bodyPr anchorCtr="0" anchor="t" bIns="91425" lIns="91425" spcFirstLastPara="1" rIns="91425" wrap="square" tIns="91425">
            <a:noAutofit/>
          </a:bodyPr>
          <a:lstStyle>
            <a:lvl1pPr lvl="0" rtl="0" algn="r">
              <a:lnSpc>
                <a:spcPct val="100000"/>
              </a:lnSpc>
              <a:spcBef>
                <a:spcPts val="0"/>
              </a:spcBef>
              <a:spcAft>
                <a:spcPts val="0"/>
              </a:spcAft>
              <a:buSzPts val="1600"/>
              <a:buFont typeface="Josefin Sans"/>
              <a:buNone/>
              <a:defRPr sz="1400">
                <a:solidFill>
                  <a:schemeClr val="dk1"/>
                </a:solidFill>
              </a:defRPr>
            </a:lvl1pPr>
            <a:lvl2pPr lvl="1" rtl="0">
              <a:spcBef>
                <a:spcPts val="0"/>
              </a:spcBef>
              <a:spcAft>
                <a:spcPts val="0"/>
              </a:spcAft>
              <a:buSzPts val="1500"/>
              <a:buNone/>
              <a:defRPr sz="1500"/>
            </a:lvl2pPr>
            <a:lvl3pPr lvl="2" rtl="0">
              <a:spcBef>
                <a:spcPts val="0"/>
              </a:spcBef>
              <a:spcAft>
                <a:spcPts val="0"/>
              </a:spcAft>
              <a:buSzPts val="1500"/>
              <a:buNone/>
              <a:defRPr sz="1500"/>
            </a:lvl3pPr>
            <a:lvl4pPr lvl="3" rtl="0">
              <a:spcBef>
                <a:spcPts val="0"/>
              </a:spcBef>
              <a:spcAft>
                <a:spcPts val="0"/>
              </a:spcAft>
              <a:buSzPts val="1500"/>
              <a:buNone/>
              <a:defRPr sz="1500"/>
            </a:lvl4pPr>
            <a:lvl5pPr lvl="4" rtl="0">
              <a:spcBef>
                <a:spcPts val="0"/>
              </a:spcBef>
              <a:spcAft>
                <a:spcPts val="0"/>
              </a:spcAft>
              <a:buSzPts val="1500"/>
              <a:buNone/>
              <a:defRPr sz="1500"/>
            </a:lvl5pPr>
            <a:lvl6pPr lvl="5" rtl="0">
              <a:spcBef>
                <a:spcPts val="0"/>
              </a:spcBef>
              <a:spcAft>
                <a:spcPts val="0"/>
              </a:spcAft>
              <a:buSzPts val="1500"/>
              <a:buNone/>
              <a:defRPr sz="1500"/>
            </a:lvl6pPr>
            <a:lvl7pPr lvl="6" rtl="0">
              <a:spcBef>
                <a:spcPts val="0"/>
              </a:spcBef>
              <a:spcAft>
                <a:spcPts val="0"/>
              </a:spcAft>
              <a:buSzPts val="1500"/>
              <a:buNone/>
              <a:defRPr sz="1500"/>
            </a:lvl7pPr>
            <a:lvl8pPr lvl="7" rtl="0">
              <a:spcBef>
                <a:spcPts val="0"/>
              </a:spcBef>
              <a:spcAft>
                <a:spcPts val="0"/>
              </a:spcAft>
              <a:buSzPts val="1500"/>
              <a:buNone/>
              <a:defRPr sz="1500"/>
            </a:lvl8pPr>
            <a:lvl9pPr lvl="8" rtl="0">
              <a:spcBef>
                <a:spcPts val="0"/>
              </a:spcBef>
              <a:spcAft>
                <a:spcPts val="0"/>
              </a:spcAft>
              <a:buSzPts val="1500"/>
              <a:buNone/>
              <a:defRPr sz="1500"/>
            </a:lvl9pPr>
          </a:lstStyle>
          <a:p/>
        </p:txBody>
      </p:sp>
      <p:cxnSp>
        <p:nvCxnSpPr>
          <p:cNvPr id="890" name="Google Shape;890;p98"/>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91" name="Google Shape;891;p98"/>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Layouts/slideLayout9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7">
  <p:cSld name="CUSTOM_8">
    <p:spTree>
      <p:nvGrpSpPr>
        <p:cNvPr id="892" name="Shape 892"/>
        <p:cNvGrpSpPr/>
        <p:nvPr/>
      </p:nvGrpSpPr>
      <p:grpSpPr>
        <a:xfrm>
          <a:off x="0" y="0"/>
          <a:ext cx="0" cy="0"/>
          <a:chOff x="0" y="0"/>
          <a:chExt cx="0" cy="0"/>
        </a:xfrm>
      </p:grpSpPr>
      <p:sp>
        <p:nvSpPr>
          <p:cNvPr id="893" name="Google Shape;893;p99"/>
          <p:cNvSpPr txBox="1"/>
          <p:nvPr>
            <p:ph idx="1" type="subTitle"/>
          </p:nvPr>
        </p:nvSpPr>
        <p:spPr>
          <a:xfrm>
            <a:off x="4166800" y="1453525"/>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SzPts val="1400"/>
              <a:buChar char="○"/>
              <a:defRPr/>
            </a:lvl2pPr>
            <a:lvl3pPr lvl="2" rtl="0" algn="ctr">
              <a:spcBef>
                <a:spcPts val="0"/>
              </a:spcBef>
              <a:spcAft>
                <a:spcPts val="0"/>
              </a:spcAft>
              <a:buSzPts val="1400"/>
              <a:buChar char="■"/>
              <a:defRPr/>
            </a:lvl3pPr>
            <a:lvl4pPr lvl="3" rtl="0" algn="ctr">
              <a:spcBef>
                <a:spcPts val="0"/>
              </a:spcBef>
              <a:spcAft>
                <a:spcPts val="0"/>
              </a:spcAft>
              <a:buSzPts val="1400"/>
              <a:buChar char="●"/>
              <a:defRPr/>
            </a:lvl4pPr>
            <a:lvl5pPr lvl="4" rtl="0" algn="ctr">
              <a:spcBef>
                <a:spcPts val="0"/>
              </a:spcBef>
              <a:spcAft>
                <a:spcPts val="0"/>
              </a:spcAft>
              <a:buSzPts val="1400"/>
              <a:buChar char="○"/>
              <a:defRPr/>
            </a:lvl5pPr>
            <a:lvl6pPr lvl="5" rtl="0" algn="ctr">
              <a:spcBef>
                <a:spcPts val="0"/>
              </a:spcBef>
              <a:spcAft>
                <a:spcPts val="0"/>
              </a:spcAft>
              <a:buSzPts val="1400"/>
              <a:buChar char="■"/>
              <a:defRPr/>
            </a:lvl6pPr>
            <a:lvl7pPr lvl="6" rtl="0" algn="ctr">
              <a:spcBef>
                <a:spcPts val="0"/>
              </a:spcBef>
              <a:spcAft>
                <a:spcPts val="0"/>
              </a:spcAft>
              <a:buSzPts val="1400"/>
              <a:buChar char="●"/>
              <a:defRPr/>
            </a:lvl7pPr>
            <a:lvl8pPr lvl="7" rtl="0" algn="ctr">
              <a:spcBef>
                <a:spcPts val="0"/>
              </a:spcBef>
              <a:spcAft>
                <a:spcPts val="0"/>
              </a:spcAft>
              <a:buSzPts val="1400"/>
              <a:buChar char="○"/>
              <a:defRPr/>
            </a:lvl8pPr>
            <a:lvl9pPr lvl="8" rtl="0" algn="ctr">
              <a:spcBef>
                <a:spcPts val="0"/>
              </a:spcBef>
              <a:spcAft>
                <a:spcPts val="0"/>
              </a:spcAft>
              <a:buSzPts val="1400"/>
              <a:buChar char="■"/>
              <a:defRPr/>
            </a:lvl9pPr>
          </a:lstStyle>
          <a:p/>
        </p:txBody>
      </p:sp>
      <p:sp>
        <p:nvSpPr>
          <p:cNvPr id="894" name="Google Shape;894;p99"/>
          <p:cNvSpPr txBox="1"/>
          <p:nvPr>
            <p:ph type="title"/>
          </p:nvPr>
        </p:nvSpPr>
        <p:spPr>
          <a:xfrm>
            <a:off x="713225" y="445025"/>
            <a:ext cx="45027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895" name="Google Shape;895;p99"/>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96" name="Google Shape;896;p99"/>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897" name="Google Shape;897;p99"/>
          <p:cNvCxnSpPr/>
          <p:nvPr/>
        </p:nvCxnSpPr>
        <p:spPr>
          <a:xfrm flipH="1">
            <a:off x="6772150" y="3663450"/>
            <a:ext cx="2823300" cy="1633200"/>
          </a:xfrm>
          <a:prstGeom prst="curvedConnector3">
            <a:avLst>
              <a:gd fmla="val 50000" name="adj1"/>
            </a:avLst>
          </a:prstGeom>
          <a:noFill/>
          <a:ln cap="flat" cmpd="sng" w="28575">
            <a:solidFill>
              <a:schemeClr val="accent2"/>
            </a:solidFill>
            <a:prstDash val="solid"/>
            <a:round/>
            <a:headEnd len="med" w="med" type="none"/>
            <a:tailEnd len="med" w="med" type="none"/>
          </a:ln>
        </p:spPr>
      </p:cxnSp>
    </p:spTree>
  </p:cSld>
  <p:clrMapOvr>
    <a:masterClrMapping/>
  </p:clrMapOvr>
</p:sldLayout>
</file>

<file path=ppt/slideLayouts/slideLayout9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1">
  <p:cSld name="CUSTOM_29">
    <p:spTree>
      <p:nvGrpSpPr>
        <p:cNvPr id="898" name="Shape 898"/>
        <p:cNvGrpSpPr/>
        <p:nvPr/>
      </p:nvGrpSpPr>
      <p:grpSpPr>
        <a:xfrm>
          <a:off x="0" y="0"/>
          <a:ext cx="0" cy="0"/>
          <a:chOff x="0" y="0"/>
          <a:chExt cx="0" cy="0"/>
        </a:xfrm>
      </p:grpSpPr>
      <p:cxnSp>
        <p:nvCxnSpPr>
          <p:cNvPr id="899" name="Google Shape;899;p100"/>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00" name="Google Shape;900;p100"/>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01" name="Google Shape;901;p100"/>
          <p:cNvCxnSpPr/>
          <p:nvPr/>
        </p:nvCxnSpPr>
        <p:spPr>
          <a:xfrm>
            <a:off x="-250225" y="4076450"/>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02" name="Google Shape;902;p100"/>
          <p:cNvCxnSpPr/>
          <p:nvPr/>
        </p:nvCxnSpPr>
        <p:spPr>
          <a:xfrm>
            <a:off x="7441150" y="-48375"/>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03" name="Google Shape;903;p100"/>
          <p:cNvCxnSpPr/>
          <p:nvPr/>
        </p:nvCxnSpPr>
        <p:spPr>
          <a:xfrm flipH="1">
            <a:off x="7454238" y="4053663"/>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cxnSp>
        <p:nvCxnSpPr>
          <p:cNvPr id="904" name="Google Shape;904;p100"/>
          <p:cNvCxnSpPr/>
          <p:nvPr/>
        </p:nvCxnSpPr>
        <p:spPr>
          <a:xfrm flipH="1">
            <a:off x="-237137" y="-71162"/>
            <a:ext cx="1926900" cy="1161000"/>
          </a:xfrm>
          <a:prstGeom prst="curvedConnector3">
            <a:avLst>
              <a:gd fmla="val 50000" name="adj1"/>
            </a:avLst>
          </a:prstGeom>
          <a:noFill/>
          <a:ln cap="flat" cmpd="sng" w="28575">
            <a:solidFill>
              <a:schemeClr val="accent2"/>
            </a:solidFill>
            <a:prstDash val="solid"/>
            <a:round/>
            <a:headEnd len="med" w="med" type="none"/>
            <a:tailEnd len="med" w="med" type="none"/>
          </a:ln>
        </p:spPr>
      </p:cxnSp>
      <p:sp>
        <p:nvSpPr>
          <p:cNvPr id="905" name="Google Shape;905;p100"/>
          <p:cNvSpPr txBox="1"/>
          <p:nvPr>
            <p:ph type="title"/>
          </p:nvPr>
        </p:nvSpPr>
        <p:spPr>
          <a:xfrm>
            <a:off x="1531650" y="445025"/>
            <a:ext cx="6080700" cy="572700"/>
          </a:xfrm>
          <a:prstGeom prst="rect">
            <a:avLst/>
          </a:prstGeom>
        </p:spPr>
        <p:txBody>
          <a:bodyPr anchorCtr="0" anchor="t" bIns="91425" lIns="91425" spcFirstLastPara="1" rIns="91425" wrap="square" tIns="91425">
            <a:noAutofit/>
          </a:bodyPr>
          <a:lstStyle>
            <a:lvl1pPr lvl="0" rtl="0" algn="ctr">
              <a:spcBef>
                <a:spcPts val="0"/>
              </a:spcBef>
              <a:spcAft>
                <a:spcPts val="0"/>
              </a:spcAft>
              <a:buSzPts val="3000"/>
              <a:buNone/>
              <a:defRPr/>
            </a:lvl1pPr>
            <a:lvl2pPr lvl="1" rtl="0" algn="ctr">
              <a:spcBef>
                <a:spcPts val="0"/>
              </a:spcBef>
              <a:spcAft>
                <a:spcPts val="0"/>
              </a:spcAft>
              <a:buSzPts val="3000"/>
              <a:buNone/>
              <a:defRPr>
                <a:latin typeface="Merriweather Light"/>
                <a:ea typeface="Merriweather Light"/>
                <a:cs typeface="Merriweather Light"/>
                <a:sym typeface="Merriweather Light"/>
              </a:defRPr>
            </a:lvl2pPr>
            <a:lvl3pPr lvl="2" rtl="0" algn="ctr">
              <a:spcBef>
                <a:spcPts val="0"/>
              </a:spcBef>
              <a:spcAft>
                <a:spcPts val="0"/>
              </a:spcAft>
              <a:buSzPts val="3000"/>
              <a:buNone/>
              <a:defRPr>
                <a:latin typeface="Merriweather Light"/>
                <a:ea typeface="Merriweather Light"/>
                <a:cs typeface="Merriweather Light"/>
                <a:sym typeface="Merriweather Light"/>
              </a:defRPr>
            </a:lvl3pPr>
            <a:lvl4pPr lvl="3" rtl="0" algn="ctr">
              <a:spcBef>
                <a:spcPts val="0"/>
              </a:spcBef>
              <a:spcAft>
                <a:spcPts val="0"/>
              </a:spcAft>
              <a:buSzPts val="3000"/>
              <a:buNone/>
              <a:defRPr>
                <a:latin typeface="Merriweather Light"/>
                <a:ea typeface="Merriweather Light"/>
                <a:cs typeface="Merriweather Light"/>
                <a:sym typeface="Merriweather Light"/>
              </a:defRPr>
            </a:lvl4pPr>
            <a:lvl5pPr lvl="4" rtl="0" algn="ctr">
              <a:spcBef>
                <a:spcPts val="0"/>
              </a:spcBef>
              <a:spcAft>
                <a:spcPts val="0"/>
              </a:spcAft>
              <a:buSzPts val="3000"/>
              <a:buNone/>
              <a:defRPr>
                <a:latin typeface="Merriweather Light"/>
                <a:ea typeface="Merriweather Light"/>
                <a:cs typeface="Merriweather Light"/>
                <a:sym typeface="Merriweather Light"/>
              </a:defRPr>
            </a:lvl5pPr>
            <a:lvl6pPr lvl="5" rtl="0" algn="ctr">
              <a:spcBef>
                <a:spcPts val="0"/>
              </a:spcBef>
              <a:spcAft>
                <a:spcPts val="0"/>
              </a:spcAft>
              <a:buSzPts val="3000"/>
              <a:buNone/>
              <a:defRPr>
                <a:latin typeface="Merriweather Light"/>
                <a:ea typeface="Merriweather Light"/>
                <a:cs typeface="Merriweather Light"/>
                <a:sym typeface="Merriweather Light"/>
              </a:defRPr>
            </a:lvl6pPr>
            <a:lvl7pPr lvl="6" rtl="0" algn="ctr">
              <a:spcBef>
                <a:spcPts val="0"/>
              </a:spcBef>
              <a:spcAft>
                <a:spcPts val="0"/>
              </a:spcAft>
              <a:buSzPts val="3000"/>
              <a:buNone/>
              <a:defRPr>
                <a:latin typeface="Merriweather Light"/>
                <a:ea typeface="Merriweather Light"/>
                <a:cs typeface="Merriweather Light"/>
                <a:sym typeface="Merriweather Light"/>
              </a:defRPr>
            </a:lvl7pPr>
            <a:lvl8pPr lvl="7" rtl="0" algn="ctr">
              <a:spcBef>
                <a:spcPts val="0"/>
              </a:spcBef>
              <a:spcAft>
                <a:spcPts val="0"/>
              </a:spcAft>
              <a:buSzPts val="3000"/>
              <a:buNone/>
              <a:defRPr>
                <a:latin typeface="Merriweather Light"/>
                <a:ea typeface="Merriweather Light"/>
                <a:cs typeface="Merriweather Light"/>
                <a:sym typeface="Merriweather Light"/>
              </a:defRPr>
            </a:lvl8pPr>
            <a:lvl9pPr lvl="8" rtl="0" algn="ctr">
              <a:spcBef>
                <a:spcPts val="0"/>
              </a:spcBef>
              <a:spcAft>
                <a:spcPts val="0"/>
              </a:spcAft>
              <a:buSzPts val="3000"/>
              <a:buNone/>
              <a:defRPr>
                <a:latin typeface="Merriweather Light"/>
                <a:ea typeface="Merriweather Light"/>
                <a:cs typeface="Merriweather Light"/>
                <a:sym typeface="Merriweather Light"/>
              </a:defRPr>
            </a:lvl9pPr>
          </a:lstStyle>
          <a:p/>
        </p:txBody>
      </p:sp>
      <p:sp>
        <p:nvSpPr>
          <p:cNvPr id="906" name="Google Shape;906;p100"/>
          <p:cNvSpPr txBox="1"/>
          <p:nvPr>
            <p:ph idx="1" type="subTitle"/>
          </p:nvPr>
        </p:nvSpPr>
        <p:spPr>
          <a:xfrm>
            <a:off x="4525188"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
        <p:nvSpPr>
          <p:cNvPr id="907" name="Google Shape;907;p100"/>
          <p:cNvSpPr txBox="1"/>
          <p:nvPr>
            <p:ph idx="2" type="subTitle"/>
          </p:nvPr>
        </p:nvSpPr>
        <p:spPr>
          <a:xfrm>
            <a:off x="661213" y="1537663"/>
            <a:ext cx="3957600" cy="2889000"/>
          </a:xfrm>
          <a:prstGeom prst="rect">
            <a:avLst/>
          </a:prstGeom>
        </p:spPr>
        <p:txBody>
          <a:bodyPr anchorCtr="0" anchor="ctr" bIns="91425" lIns="91425" spcFirstLastPara="1" rIns="91425" wrap="square" tIns="91425">
            <a:noAutofit/>
          </a:bodyPr>
          <a:lstStyle>
            <a:lvl1pPr lvl="0" marR="38100" rtl="0" algn="ctr">
              <a:lnSpc>
                <a:spcPct val="100000"/>
              </a:lnSpc>
              <a:spcBef>
                <a:spcPts val="0"/>
              </a:spcBef>
              <a:spcAft>
                <a:spcPts val="0"/>
              </a:spcAft>
              <a:buClr>
                <a:schemeClr val="accent1"/>
              </a:buClr>
              <a:buSzPts val="1400"/>
              <a:buChar char="●"/>
              <a:defRPr sz="1400"/>
            </a:lvl1pPr>
            <a:lvl2pPr lvl="1" rtl="0" algn="ctr">
              <a:spcBef>
                <a:spcPts val="0"/>
              </a:spcBef>
              <a:spcAft>
                <a:spcPts val="0"/>
              </a:spcAft>
              <a:buClr>
                <a:schemeClr val="dk1"/>
              </a:buClr>
              <a:buSzPts val="1400"/>
              <a:buChar char="○"/>
              <a:defRPr/>
            </a:lvl2pPr>
            <a:lvl3pPr lvl="2" rtl="0" algn="ctr">
              <a:spcBef>
                <a:spcPts val="0"/>
              </a:spcBef>
              <a:spcAft>
                <a:spcPts val="0"/>
              </a:spcAft>
              <a:buClr>
                <a:schemeClr val="dk1"/>
              </a:buClr>
              <a:buSzPts val="1400"/>
              <a:buChar char="■"/>
              <a:defRPr/>
            </a:lvl3pPr>
            <a:lvl4pPr lvl="3" rtl="0" algn="ctr">
              <a:spcBef>
                <a:spcPts val="0"/>
              </a:spcBef>
              <a:spcAft>
                <a:spcPts val="0"/>
              </a:spcAft>
              <a:buClr>
                <a:schemeClr val="dk1"/>
              </a:buClr>
              <a:buSzPts val="1400"/>
              <a:buChar char="●"/>
              <a:defRPr/>
            </a:lvl4pPr>
            <a:lvl5pPr lvl="4" rtl="0" algn="ctr">
              <a:spcBef>
                <a:spcPts val="0"/>
              </a:spcBef>
              <a:spcAft>
                <a:spcPts val="0"/>
              </a:spcAft>
              <a:buClr>
                <a:schemeClr val="dk1"/>
              </a:buClr>
              <a:buSzPts val="1400"/>
              <a:buChar char="○"/>
              <a:defRPr/>
            </a:lvl5pPr>
            <a:lvl6pPr lvl="5" rtl="0" algn="ctr">
              <a:spcBef>
                <a:spcPts val="0"/>
              </a:spcBef>
              <a:spcAft>
                <a:spcPts val="0"/>
              </a:spcAft>
              <a:buClr>
                <a:schemeClr val="dk1"/>
              </a:buClr>
              <a:buSzPts val="1400"/>
              <a:buChar char="■"/>
              <a:defRPr/>
            </a:lvl6pPr>
            <a:lvl7pPr lvl="6" rtl="0" algn="ctr">
              <a:spcBef>
                <a:spcPts val="0"/>
              </a:spcBef>
              <a:spcAft>
                <a:spcPts val="0"/>
              </a:spcAft>
              <a:buClr>
                <a:schemeClr val="dk1"/>
              </a:buClr>
              <a:buSzPts val="1400"/>
              <a:buChar char="●"/>
              <a:defRPr/>
            </a:lvl7pPr>
            <a:lvl8pPr lvl="7" rtl="0" algn="ctr">
              <a:spcBef>
                <a:spcPts val="0"/>
              </a:spcBef>
              <a:spcAft>
                <a:spcPts val="0"/>
              </a:spcAft>
              <a:buClr>
                <a:schemeClr val="dk1"/>
              </a:buClr>
              <a:buSzPts val="1400"/>
              <a:buChar char="○"/>
              <a:defRPr/>
            </a:lvl8pPr>
            <a:lvl9pPr lvl="8" rtl="0" algn="ctr">
              <a:spcBef>
                <a:spcPts val="0"/>
              </a:spcBef>
              <a:spcAft>
                <a:spcPts val="0"/>
              </a:spcAft>
              <a:buClr>
                <a:schemeClr val="dk1"/>
              </a:buClr>
              <a:buSzPts val="1400"/>
              <a:buChar char="■"/>
              <a:defRPr/>
            </a:lvl9pPr>
          </a:lstStyle>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2">
  <p:cSld name="CUSTOM_9">
    <p:spTree>
      <p:nvGrpSpPr>
        <p:cNvPr id="908" name="Shape 908"/>
        <p:cNvGrpSpPr/>
        <p:nvPr/>
      </p:nvGrpSpPr>
      <p:grpSpPr>
        <a:xfrm>
          <a:off x="0" y="0"/>
          <a:ext cx="0" cy="0"/>
          <a:chOff x="0" y="0"/>
          <a:chExt cx="0" cy="0"/>
        </a:xfrm>
      </p:grpSpPr>
      <p:sp>
        <p:nvSpPr>
          <p:cNvPr id="909" name="Google Shape;909;p101"/>
          <p:cNvSpPr txBox="1"/>
          <p:nvPr>
            <p:ph idx="1" type="subTitle"/>
          </p:nvPr>
        </p:nvSpPr>
        <p:spPr>
          <a:xfrm>
            <a:off x="4816075"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910" name="Google Shape;910;p101"/>
          <p:cNvSpPr txBox="1"/>
          <p:nvPr>
            <p:ph idx="2" type="subTitle"/>
          </p:nvPr>
        </p:nvSpPr>
        <p:spPr>
          <a:xfrm>
            <a:off x="4816200"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11" name="Google Shape;911;p101"/>
          <p:cNvSpPr txBox="1"/>
          <p:nvPr>
            <p:ph idx="3" type="subTitle"/>
          </p:nvPr>
        </p:nvSpPr>
        <p:spPr>
          <a:xfrm>
            <a:off x="1385829" y="3616375"/>
            <a:ext cx="2942100" cy="357000"/>
          </a:xfrm>
          <a:prstGeom prst="rect">
            <a:avLst/>
          </a:prstGeom>
        </p:spPr>
        <p:txBody>
          <a:bodyPr anchorCtr="0" anchor="ctr" bIns="91425" lIns="91425" spcFirstLastPara="1" rIns="91425" wrap="square" tIns="91425">
            <a:noAutofit/>
          </a:bodyPr>
          <a:lstStyle>
            <a:lvl1pPr lvl="0" rtl="0" algn="ctr">
              <a:lnSpc>
                <a:spcPct val="100000"/>
              </a:lnSpc>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1pPr>
            <a:lvl2pPr lvl="1"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2pPr>
            <a:lvl3pPr lvl="2"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3pPr>
            <a:lvl4pPr lvl="3"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4pPr>
            <a:lvl5pPr lvl="4"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5pPr>
            <a:lvl6pPr lvl="5"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6pPr>
            <a:lvl7pPr lvl="6"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7pPr>
            <a:lvl8pPr lvl="7"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8pPr>
            <a:lvl9pPr lvl="8" rtl="0" algn="ctr">
              <a:spcBef>
                <a:spcPts val="0"/>
              </a:spcBef>
              <a:spcAft>
                <a:spcPts val="0"/>
              </a:spcAft>
              <a:buClr>
                <a:schemeClr val="dk1"/>
              </a:buClr>
              <a:buSzPts val="2400"/>
              <a:buFont typeface="Vidaloka"/>
              <a:buNone/>
              <a:defRPr sz="2400">
                <a:solidFill>
                  <a:schemeClr val="dk1"/>
                </a:solidFill>
                <a:latin typeface="Vidaloka"/>
                <a:ea typeface="Vidaloka"/>
                <a:cs typeface="Vidaloka"/>
                <a:sym typeface="Vidaloka"/>
              </a:defRPr>
            </a:lvl9pPr>
          </a:lstStyle>
          <a:p/>
        </p:txBody>
      </p:sp>
      <p:sp>
        <p:nvSpPr>
          <p:cNvPr id="912" name="Google Shape;912;p101"/>
          <p:cNvSpPr txBox="1"/>
          <p:nvPr>
            <p:ph idx="4" type="subTitle"/>
          </p:nvPr>
        </p:nvSpPr>
        <p:spPr>
          <a:xfrm>
            <a:off x="1386025" y="3956375"/>
            <a:ext cx="2941800" cy="652200"/>
          </a:xfrm>
          <a:prstGeom prst="rect">
            <a:avLst/>
          </a:prstGeom>
        </p:spPr>
        <p:txBody>
          <a:bodyPr anchorCtr="0" anchor="t" bIns="91425" lIns="91425" spcFirstLastPara="1" rIns="91425" wrap="square" tIns="91425">
            <a:noAutofit/>
          </a:bodyPr>
          <a:lstStyle>
            <a:lvl1pPr lvl="0" rtl="0" algn="ctr">
              <a:lnSpc>
                <a:spcPct val="100000"/>
              </a:lnSpc>
              <a:spcBef>
                <a:spcPts val="0"/>
              </a:spcBef>
              <a:spcAft>
                <a:spcPts val="0"/>
              </a:spcAft>
              <a:buSzPts val="1400"/>
              <a:buNone/>
              <a:defRPr b="0" sz="1400"/>
            </a:lvl1pPr>
            <a:lvl2pPr lvl="1" rtl="0" algn="ctr">
              <a:spcBef>
                <a:spcPts val="0"/>
              </a:spcBef>
              <a:spcAft>
                <a:spcPts val="0"/>
              </a:spcAft>
              <a:buSzPts val="1400"/>
              <a:buNone/>
              <a:defRPr/>
            </a:lvl2pPr>
            <a:lvl3pPr lvl="2" rtl="0" algn="ctr">
              <a:spcBef>
                <a:spcPts val="0"/>
              </a:spcBef>
              <a:spcAft>
                <a:spcPts val="0"/>
              </a:spcAft>
              <a:buSzPts val="1400"/>
              <a:buNone/>
              <a:defRPr/>
            </a:lvl3pPr>
            <a:lvl4pPr lvl="3" rtl="0" algn="ctr">
              <a:spcBef>
                <a:spcPts val="0"/>
              </a:spcBef>
              <a:spcAft>
                <a:spcPts val="0"/>
              </a:spcAft>
              <a:buSzPts val="1400"/>
              <a:buNone/>
              <a:defRPr/>
            </a:lvl4pPr>
            <a:lvl5pPr lvl="4" rtl="0" algn="ctr">
              <a:spcBef>
                <a:spcPts val="0"/>
              </a:spcBef>
              <a:spcAft>
                <a:spcPts val="0"/>
              </a:spcAft>
              <a:buSzPts val="1400"/>
              <a:buNone/>
              <a:defRPr/>
            </a:lvl5pPr>
            <a:lvl6pPr lvl="5" rtl="0" algn="ctr">
              <a:spcBef>
                <a:spcPts val="0"/>
              </a:spcBef>
              <a:spcAft>
                <a:spcPts val="0"/>
              </a:spcAft>
              <a:buSzPts val="1400"/>
              <a:buNone/>
              <a:defRPr/>
            </a:lvl6pPr>
            <a:lvl7pPr lvl="6" rtl="0" algn="ctr">
              <a:spcBef>
                <a:spcPts val="0"/>
              </a:spcBef>
              <a:spcAft>
                <a:spcPts val="0"/>
              </a:spcAft>
              <a:buSzPts val="1400"/>
              <a:buNone/>
              <a:defRPr/>
            </a:lvl7pPr>
            <a:lvl8pPr lvl="7" rtl="0" algn="ctr">
              <a:spcBef>
                <a:spcPts val="0"/>
              </a:spcBef>
              <a:spcAft>
                <a:spcPts val="0"/>
              </a:spcAft>
              <a:buSzPts val="1400"/>
              <a:buNone/>
              <a:defRPr/>
            </a:lvl8pPr>
            <a:lvl9pPr lvl="8" rtl="0" algn="ctr">
              <a:spcBef>
                <a:spcPts val="0"/>
              </a:spcBef>
              <a:spcAft>
                <a:spcPts val="0"/>
              </a:spcAft>
              <a:buSzPts val="1400"/>
              <a:buNone/>
              <a:defRPr/>
            </a:lvl9pPr>
          </a:lstStyle>
          <a:p/>
        </p:txBody>
      </p:sp>
      <p:sp>
        <p:nvSpPr>
          <p:cNvPr id="913" name="Google Shape;913;p101"/>
          <p:cNvSpPr txBox="1"/>
          <p:nvPr>
            <p:ph type="title"/>
          </p:nvPr>
        </p:nvSpPr>
        <p:spPr>
          <a:xfrm>
            <a:off x="713225" y="445025"/>
            <a:ext cx="2729100" cy="572700"/>
          </a:xfrm>
          <a:prstGeom prst="rect">
            <a:avLst/>
          </a:prstGeom>
        </p:spPr>
        <p:txBody>
          <a:bodyPr anchorCtr="0" anchor="t" bIns="91425" lIns="91425" spcFirstLastPara="1" rIns="91425" wrap="square" tIns="91425">
            <a:noAutofit/>
          </a:bodyPr>
          <a:lstStyle>
            <a:lvl1pPr lvl="0" rtl="0">
              <a:spcBef>
                <a:spcPts val="0"/>
              </a:spcBef>
              <a:spcAft>
                <a:spcPts val="0"/>
              </a:spcAft>
              <a:buSzPts val="3000"/>
              <a:buNone/>
              <a:defRPr/>
            </a:lvl1pPr>
            <a:lvl2pPr lvl="1" rtl="0">
              <a:spcBef>
                <a:spcPts val="0"/>
              </a:spcBef>
              <a:spcAft>
                <a:spcPts val="0"/>
              </a:spcAft>
              <a:buSzPts val="3000"/>
              <a:buNone/>
              <a:defRPr>
                <a:latin typeface="Merriweather Light"/>
                <a:ea typeface="Merriweather Light"/>
                <a:cs typeface="Merriweather Light"/>
                <a:sym typeface="Merriweather Light"/>
              </a:defRPr>
            </a:lvl2pPr>
            <a:lvl3pPr lvl="2" rtl="0">
              <a:spcBef>
                <a:spcPts val="0"/>
              </a:spcBef>
              <a:spcAft>
                <a:spcPts val="0"/>
              </a:spcAft>
              <a:buSzPts val="3000"/>
              <a:buNone/>
              <a:defRPr>
                <a:latin typeface="Merriweather Light"/>
                <a:ea typeface="Merriweather Light"/>
                <a:cs typeface="Merriweather Light"/>
                <a:sym typeface="Merriweather Light"/>
              </a:defRPr>
            </a:lvl3pPr>
            <a:lvl4pPr lvl="3" rtl="0">
              <a:spcBef>
                <a:spcPts val="0"/>
              </a:spcBef>
              <a:spcAft>
                <a:spcPts val="0"/>
              </a:spcAft>
              <a:buSzPts val="3000"/>
              <a:buNone/>
              <a:defRPr>
                <a:latin typeface="Merriweather Light"/>
                <a:ea typeface="Merriweather Light"/>
                <a:cs typeface="Merriweather Light"/>
                <a:sym typeface="Merriweather Light"/>
              </a:defRPr>
            </a:lvl4pPr>
            <a:lvl5pPr lvl="4" rtl="0">
              <a:spcBef>
                <a:spcPts val="0"/>
              </a:spcBef>
              <a:spcAft>
                <a:spcPts val="0"/>
              </a:spcAft>
              <a:buSzPts val="3000"/>
              <a:buNone/>
              <a:defRPr>
                <a:latin typeface="Merriweather Light"/>
                <a:ea typeface="Merriweather Light"/>
                <a:cs typeface="Merriweather Light"/>
                <a:sym typeface="Merriweather Light"/>
              </a:defRPr>
            </a:lvl5pPr>
            <a:lvl6pPr lvl="5" rtl="0">
              <a:spcBef>
                <a:spcPts val="0"/>
              </a:spcBef>
              <a:spcAft>
                <a:spcPts val="0"/>
              </a:spcAft>
              <a:buSzPts val="3000"/>
              <a:buNone/>
              <a:defRPr>
                <a:latin typeface="Merriweather Light"/>
                <a:ea typeface="Merriweather Light"/>
                <a:cs typeface="Merriweather Light"/>
                <a:sym typeface="Merriweather Light"/>
              </a:defRPr>
            </a:lvl6pPr>
            <a:lvl7pPr lvl="6" rtl="0">
              <a:spcBef>
                <a:spcPts val="0"/>
              </a:spcBef>
              <a:spcAft>
                <a:spcPts val="0"/>
              </a:spcAft>
              <a:buSzPts val="3000"/>
              <a:buNone/>
              <a:defRPr>
                <a:latin typeface="Merriweather Light"/>
                <a:ea typeface="Merriweather Light"/>
                <a:cs typeface="Merriweather Light"/>
                <a:sym typeface="Merriweather Light"/>
              </a:defRPr>
            </a:lvl7pPr>
            <a:lvl8pPr lvl="7" rtl="0">
              <a:spcBef>
                <a:spcPts val="0"/>
              </a:spcBef>
              <a:spcAft>
                <a:spcPts val="0"/>
              </a:spcAft>
              <a:buSzPts val="3000"/>
              <a:buNone/>
              <a:defRPr>
                <a:latin typeface="Merriweather Light"/>
                <a:ea typeface="Merriweather Light"/>
                <a:cs typeface="Merriweather Light"/>
                <a:sym typeface="Merriweather Light"/>
              </a:defRPr>
            </a:lvl8pPr>
            <a:lvl9pPr lvl="8" rtl="0">
              <a:spcBef>
                <a:spcPts val="0"/>
              </a:spcBef>
              <a:spcAft>
                <a:spcPts val="0"/>
              </a:spcAft>
              <a:buSzPts val="3000"/>
              <a:buNone/>
              <a:defRPr>
                <a:latin typeface="Merriweather Light"/>
                <a:ea typeface="Merriweather Light"/>
                <a:cs typeface="Merriweather Light"/>
                <a:sym typeface="Merriweather Light"/>
              </a:defRPr>
            </a:lvl9pPr>
          </a:lstStyle>
          <a:p/>
        </p:txBody>
      </p:sp>
      <p:cxnSp>
        <p:nvCxnSpPr>
          <p:cNvPr id="914" name="Google Shape;914;p101"/>
          <p:cNvCxnSpPr/>
          <p:nvPr/>
        </p:nvCxnSpPr>
        <p:spPr>
          <a:xfrm>
            <a:off x="-72550" y="274100"/>
            <a:ext cx="9287400" cy="0"/>
          </a:xfrm>
          <a:prstGeom prst="straightConnector1">
            <a:avLst/>
          </a:prstGeom>
          <a:noFill/>
          <a:ln cap="flat" cmpd="sng" w="28575">
            <a:solidFill>
              <a:schemeClr val="accent1"/>
            </a:solidFill>
            <a:prstDash val="solid"/>
            <a:round/>
            <a:headEnd len="med" w="med" type="none"/>
            <a:tailEnd len="med" w="med" type="none"/>
          </a:ln>
        </p:spPr>
      </p:cxnSp>
      <p:cxnSp>
        <p:nvCxnSpPr>
          <p:cNvPr id="915" name="Google Shape;915;p101"/>
          <p:cNvCxnSpPr/>
          <p:nvPr/>
        </p:nvCxnSpPr>
        <p:spPr>
          <a:xfrm>
            <a:off x="-72550" y="4877450"/>
            <a:ext cx="9287400" cy="0"/>
          </a:xfrm>
          <a:prstGeom prst="straightConnector1">
            <a:avLst/>
          </a:prstGeom>
          <a:noFill/>
          <a:ln cap="flat" cmpd="sng" w="28575">
            <a:solidFill>
              <a:schemeClr val="accent1"/>
            </a:solidFill>
            <a:prstDash val="solid"/>
            <a:round/>
            <a:headEnd len="med" w="med" type="none"/>
            <a:tailEnd len="med" w="med" type="none"/>
          </a:ln>
        </p:spPr>
      </p:cxnSp>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42" Type="http://schemas.openxmlformats.org/officeDocument/2006/relationships/slideLayout" Target="../slideLayouts/slideLayout42.xml"/><Relationship Id="rId41" Type="http://schemas.openxmlformats.org/officeDocument/2006/relationships/slideLayout" Target="../slideLayouts/slideLayout41.xml"/><Relationship Id="rId44" Type="http://schemas.openxmlformats.org/officeDocument/2006/relationships/slideLayout" Target="../slideLayouts/slideLayout44.xml"/><Relationship Id="rId43" Type="http://schemas.openxmlformats.org/officeDocument/2006/relationships/slideLayout" Target="../slideLayouts/slideLayout43.xml"/><Relationship Id="rId46" Type="http://schemas.openxmlformats.org/officeDocument/2006/relationships/slideLayout" Target="../slideLayouts/slideLayout46.xml"/><Relationship Id="rId45" Type="http://schemas.openxmlformats.org/officeDocument/2006/relationships/slideLayout" Target="../slideLayouts/slideLayout45.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48" Type="http://schemas.openxmlformats.org/officeDocument/2006/relationships/slideLayout" Target="../slideLayouts/slideLayout48.xml"/><Relationship Id="rId47" Type="http://schemas.openxmlformats.org/officeDocument/2006/relationships/slideLayout" Target="../slideLayouts/slideLayout47.xml"/><Relationship Id="rId49" Type="http://schemas.openxmlformats.org/officeDocument/2006/relationships/slideLayout" Target="../slideLayouts/slideLayout4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33" Type="http://schemas.openxmlformats.org/officeDocument/2006/relationships/slideLayout" Target="../slideLayouts/slideLayout33.xml"/><Relationship Id="rId32" Type="http://schemas.openxmlformats.org/officeDocument/2006/relationships/slideLayout" Target="../slideLayouts/slideLayout32.xml"/><Relationship Id="rId35" Type="http://schemas.openxmlformats.org/officeDocument/2006/relationships/slideLayout" Target="../slideLayouts/slideLayout35.xml"/><Relationship Id="rId34" Type="http://schemas.openxmlformats.org/officeDocument/2006/relationships/slideLayout" Target="../slideLayouts/slideLayout34.xml"/><Relationship Id="rId37" Type="http://schemas.openxmlformats.org/officeDocument/2006/relationships/slideLayout" Target="../slideLayouts/slideLayout37.xml"/><Relationship Id="rId36" Type="http://schemas.openxmlformats.org/officeDocument/2006/relationships/slideLayout" Target="../slideLayouts/slideLayout36.xml"/><Relationship Id="rId39" Type="http://schemas.openxmlformats.org/officeDocument/2006/relationships/slideLayout" Target="../slideLayouts/slideLayout39.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29" Type="http://schemas.openxmlformats.org/officeDocument/2006/relationships/slideLayout" Target="../slideLayouts/slideLayout29.xml"/><Relationship Id="rId51" Type="http://schemas.openxmlformats.org/officeDocument/2006/relationships/slideLayout" Target="../slideLayouts/slideLayout51.xml"/><Relationship Id="rId50" Type="http://schemas.openxmlformats.org/officeDocument/2006/relationships/slideLayout" Target="../slideLayouts/slideLayout50.xml"/><Relationship Id="rId53" Type="http://schemas.openxmlformats.org/officeDocument/2006/relationships/slideLayout" Target="../slideLayouts/slideLayout53.xml"/><Relationship Id="rId52" Type="http://schemas.openxmlformats.org/officeDocument/2006/relationships/slideLayout" Target="../slideLayouts/slideLayout5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54"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40" Type="http://schemas.openxmlformats.org/officeDocument/2006/relationships/slideLayout" Target="../slideLayouts/slideLayout93.xml"/><Relationship Id="rId42" Type="http://schemas.openxmlformats.org/officeDocument/2006/relationships/slideLayout" Target="../slideLayouts/slideLayout95.xml"/><Relationship Id="rId41" Type="http://schemas.openxmlformats.org/officeDocument/2006/relationships/slideLayout" Target="../slideLayouts/slideLayout94.xml"/><Relationship Id="rId44" Type="http://schemas.openxmlformats.org/officeDocument/2006/relationships/slideLayout" Target="../slideLayouts/slideLayout97.xml"/><Relationship Id="rId43" Type="http://schemas.openxmlformats.org/officeDocument/2006/relationships/slideLayout" Target="../slideLayouts/slideLayout96.xml"/><Relationship Id="rId46" Type="http://schemas.openxmlformats.org/officeDocument/2006/relationships/slideLayout" Target="../slideLayouts/slideLayout99.xml"/><Relationship Id="rId45" Type="http://schemas.openxmlformats.org/officeDocument/2006/relationships/slideLayout" Target="../slideLayouts/slideLayout98.xml"/><Relationship Id="rId1" Type="http://schemas.openxmlformats.org/officeDocument/2006/relationships/slideLayout" Target="../slideLayouts/slideLayout54.xml"/><Relationship Id="rId2" Type="http://schemas.openxmlformats.org/officeDocument/2006/relationships/slideLayout" Target="../slideLayouts/slideLayout55.xml"/><Relationship Id="rId3" Type="http://schemas.openxmlformats.org/officeDocument/2006/relationships/slideLayout" Target="../slideLayouts/slideLayout56.xml"/><Relationship Id="rId4" Type="http://schemas.openxmlformats.org/officeDocument/2006/relationships/slideLayout" Target="../slideLayouts/slideLayout57.xml"/><Relationship Id="rId9" Type="http://schemas.openxmlformats.org/officeDocument/2006/relationships/slideLayout" Target="../slideLayouts/slideLayout62.xml"/><Relationship Id="rId48" Type="http://schemas.openxmlformats.org/officeDocument/2006/relationships/slideLayout" Target="../slideLayouts/slideLayout101.xml"/><Relationship Id="rId47" Type="http://schemas.openxmlformats.org/officeDocument/2006/relationships/slideLayout" Target="../slideLayouts/slideLayout100.xml"/><Relationship Id="rId49" Type="http://schemas.openxmlformats.org/officeDocument/2006/relationships/slideLayout" Target="../slideLayouts/slideLayout102.xml"/><Relationship Id="rId5" Type="http://schemas.openxmlformats.org/officeDocument/2006/relationships/slideLayout" Target="../slideLayouts/slideLayout58.xml"/><Relationship Id="rId6" Type="http://schemas.openxmlformats.org/officeDocument/2006/relationships/slideLayout" Target="../slideLayouts/slideLayout59.xml"/><Relationship Id="rId7" Type="http://schemas.openxmlformats.org/officeDocument/2006/relationships/slideLayout" Target="../slideLayouts/slideLayout60.xml"/><Relationship Id="rId8" Type="http://schemas.openxmlformats.org/officeDocument/2006/relationships/slideLayout" Target="../slideLayouts/slideLayout61.xml"/><Relationship Id="rId31" Type="http://schemas.openxmlformats.org/officeDocument/2006/relationships/slideLayout" Target="../slideLayouts/slideLayout84.xml"/><Relationship Id="rId30" Type="http://schemas.openxmlformats.org/officeDocument/2006/relationships/slideLayout" Target="../slideLayouts/slideLayout83.xml"/><Relationship Id="rId33" Type="http://schemas.openxmlformats.org/officeDocument/2006/relationships/slideLayout" Target="../slideLayouts/slideLayout86.xml"/><Relationship Id="rId32" Type="http://schemas.openxmlformats.org/officeDocument/2006/relationships/slideLayout" Target="../slideLayouts/slideLayout85.xml"/><Relationship Id="rId35" Type="http://schemas.openxmlformats.org/officeDocument/2006/relationships/slideLayout" Target="../slideLayouts/slideLayout88.xml"/><Relationship Id="rId34" Type="http://schemas.openxmlformats.org/officeDocument/2006/relationships/slideLayout" Target="../slideLayouts/slideLayout87.xml"/><Relationship Id="rId37" Type="http://schemas.openxmlformats.org/officeDocument/2006/relationships/slideLayout" Target="../slideLayouts/slideLayout90.xml"/><Relationship Id="rId36" Type="http://schemas.openxmlformats.org/officeDocument/2006/relationships/slideLayout" Target="../slideLayouts/slideLayout89.xml"/><Relationship Id="rId39" Type="http://schemas.openxmlformats.org/officeDocument/2006/relationships/slideLayout" Target="../slideLayouts/slideLayout92.xml"/><Relationship Id="rId38" Type="http://schemas.openxmlformats.org/officeDocument/2006/relationships/slideLayout" Target="../slideLayouts/slideLayout91.xml"/><Relationship Id="rId20" Type="http://schemas.openxmlformats.org/officeDocument/2006/relationships/slideLayout" Target="../slideLayouts/slideLayout73.xml"/><Relationship Id="rId22" Type="http://schemas.openxmlformats.org/officeDocument/2006/relationships/slideLayout" Target="../slideLayouts/slideLayout75.xml"/><Relationship Id="rId21" Type="http://schemas.openxmlformats.org/officeDocument/2006/relationships/slideLayout" Target="../slideLayouts/slideLayout74.xml"/><Relationship Id="rId24" Type="http://schemas.openxmlformats.org/officeDocument/2006/relationships/slideLayout" Target="../slideLayouts/slideLayout77.xml"/><Relationship Id="rId23" Type="http://schemas.openxmlformats.org/officeDocument/2006/relationships/slideLayout" Target="../slideLayouts/slideLayout76.xml"/><Relationship Id="rId26" Type="http://schemas.openxmlformats.org/officeDocument/2006/relationships/slideLayout" Target="../slideLayouts/slideLayout79.xml"/><Relationship Id="rId25" Type="http://schemas.openxmlformats.org/officeDocument/2006/relationships/slideLayout" Target="../slideLayouts/slideLayout78.xml"/><Relationship Id="rId28" Type="http://schemas.openxmlformats.org/officeDocument/2006/relationships/slideLayout" Target="../slideLayouts/slideLayout81.xml"/><Relationship Id="rId27" Type="http://schemas.openxmlformats.org/officeDocument/2006/relationships/slideLayout" Target="../slideLayouts/slideLayout80.xml"/><Relationship Id="rId29" Type="http://schemas.openxmlformats.org/officeDocument/2006/relationships/slideLayout" Target="../slideLayouts/slideLayout82.xml"/><Relationship Id="rId51" Type="http://schemas.openxmlformats.org/officeDocument/2006/relationships/slideLayout" Target="../slideLayouts/slideLayout104.xml"/><Relationship Id="rId50" Type="http://schemas.openxmlformats.org/officeDocument/2006/relationships/slideLayout" Target="../slideLayouts/slideLayout103.xml"/><Relationship Id="rId53" Type="http://schemas.openxmlformats.org/officeDocument/2006/relationships/slideLayout" Target="../slideLayouts/slideLayout106.xml"/><Relationship Id="rId52" Type="http://schemas.openxmlformats.org/officeDocument/2006/relationships/slideLayout" Target="../slideLayouts/slideLayout105.xml"/><Relationship Id="rId11" Type="http://schemas.openxmlformats.org/officeDocument/2006/relationships/slideLayout" Target="../slideLayouts/slideLayout64.xml"/><Relationship Id="rId10" Type="http://schemas.openxmlformats.org/officeDocument/2006/relationships/slideLayout" Target="../slideLayouts/slideLayout63.xml"/><Relationship Id="rId54" Type="http://schemas.openxmlformats.org/officeDocument/2006/relationships/theme" Target="../theme/theme3.xml"/><Relationship Id="rId13" Type="http://schemas.openxmlformats.org/officeDocument/2006/relationships/slideLayout" Target="../slideLayouts/slideLayout66.xml"/><Relationship Id="rId12" Type="http://schemas.openxmlformats.org/officeDocument/2006/relationships/slideLayout" Target="../slideLayouts/slideLayout65.xml"/><Relationship Id="rId15" Type="http://schemas.openxmlformats.org/officeDocument/2006/relationships/slideLayout" Target="../slideLayouts/slideLayout68.xml"/><Relationship Id="rId14" Type="http://schemas.openxmlformats.org/officeDocument/2006/relationships/slideLayout" Target="../slideLayouts/slideLayout67.xml"/><Relationship Id="rId17" Type="http://schemas.openxmlformats.org/officeDocument/2006/relationships/slideLayout" Target="../slideLayouts/slideLayout70.xml"/><Relationship Id="rId16" Type="http://schemas.openxmlformats.org/officeDocument/2006/relationships/slideLayout" Target="../slideLayouts/slideLayout69.xml"/><Relationship Id="rId19" Type="http://schemas.openxmlformats.org/officeDocument/2006/relationships/slideLayout" Target="../slideLayouts/slideLayout72.xml"/><Relationship Id="rId18" Type="http://schemas.openxmlformats.org/officeDocument/2006/relationships/slideLayout" Target="../slideLayouts/slideLayout7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a:spcBef>
                <a:spcPts val="0"/>
              </a:spcBef>
              <a:spcAft>
                <a:spcPts val="0"/>
              </a:spcAft>
              <a:buClr>
                <a:schemeClr val="dk1"/>
              </a:buClr>
              <a:buSzPts val="3000"/>
              <a:buNone/>
              <a:defRPr i="1" sz="3000">
                <a:solidFill>
                  <a:schemeClr val="dk1"/>
                </a:solidFill>
              </a:defRPr>
            </a:lvl2pPr>
            <a:lvl3pPr lvl="2">
              <a:spcBef>
                <a:spcPts val="0"/>
              </a:spcBef>
              <a:spcAft>
                <a:spcPts val="0"/>
              </a:spcAft>
              <a:buClr>
                <a:schemeClr val="dk1"/>
              </a:buClr>
              <a:buSzPts val="3000"/>
              <a:buNone/>
              <a:defRPr i="1" sz="3000">
                <a:solidFill>
                  <a:schemeClr val="dk1"/>
                </a:solidFill>
              </a:defRPr>
            </a:lvl3pPr>
            <a:lvl4pPr lvl="3">
              <a:spcBef>
                <a:spcPts val="0"/>
              </a:spcBef>
              <a:spcAft>
                <a:spcPts val="0"/>
              </a:spcAft>
              <a:buClr>
                <a:schemeClr val="dk1"/>
              </a:buClr>
              <a:buSzPts val="3000"/>
              <a:buNone/>
              <a:defRPr i="1" sz="3000">
                <a:solidFill>
                  <a:schemeClr val="dk1"/>
                </a:solidFill>
              </a:defRPr>
            </a:lvl4pPr>
            <a:lvl5pPr lvl="4">
              <a:spcBef>
                <a:spcPts val="0"/>
              </a:spcBef>
              <a:spcAft>
                <a:spcPts val="0"/>
              </a:spcAft>
              <a:buClr>
                <a:schemeClr val="dk1"/>
              </a:buClr>
              <a:buSzPts val="3000"/>
              <a:buNone/>
              <a:defRPr i="1" sz="3000">
                <a:solidFill>
                  <a:schemeClr val="dk1"/>
                </a:solidFill>
              </a:defRPr>
            </a:lvl5pPr>
            <a:lvl6pPr lvl="5">
              <a:spcBef>
                <a:spcPts val="0"/>
              </a:spcBef>
              <a:spcAft>
                <a:spcPts val="0"/>
              </a:spcAft>
              <a:buClr>
                <a:schemeClr val="dk1"/>
              </a:buClr>
              <a:buSzPts val="3000"/>
              <a:buNone/>
              <a:defRPr i="1" sz="3000">
                <a:solidFill>
                  <a:schemeClr val="dk1"/>
                </a:solidFill>
              </a:defRPr>
            </a:lvl6pPr>
            <a:lvl7pPr lvl="6">
              <a:spcBef>
                <a:spcPts val="0"/>
              </a:spcBef>
              <a:spcAft>
                <a:spcPts val="0"/>
              </a:spcAft>
              <a:buClr>
                <a:schemeClr val="dk1"/>
              </a:buClr>
              <a:buSzPts val="3000"/>
              <a:buNone/>
              <a:defRPr i="1" sz="3000">
                <a:solidFill>
                  <a:schemeClr val="dk1"/>
                </a:solidFill>
              </a:defRPr>
            </a:lvl7pPr>
            <a:lvl8pPr lvl="7">
              <a:spcBef>
                <a:spcPts val="0"/>
              </a:spcBef>
              <a:spcAft>
                <a:spcPts val="0"/>
              </a:spcAft>
              <a:buClr>
                <a:schemeClr val="dk1"/>
              </a:buClr>
              <a:buSzPts val="3000"/>
              <a:buNone/>
              <a:defRPr i="1" sz="3000">
                <a:solidFill>
                  <a:schemeClr val="dk1"/>
                </a:solidFill>
              </a:defRPr>
            </a:lvl8pPr>
            <a:lvl9pPr lvl="8">
              <a:spcBef>
                <a:spcPts val="0"/>
              </a:spcBef>
              <a:spcAft>
                <a:spcPts val="0"/>
              </a:spcAft>
              <a:buClr>
                <a:schemeClr val="dk1"/>
              </a:buClr>
              <a:buSzPts val="3000"/>
              <a:buNone/>
              <a:defRPr i="1" sz="3000">
                <a:solidFill>
                  <a:schemeClr val="dk1"/>
                </a:solidFill>
              </a:defRPr>
            </a:lvl9pPr>
          </a:lstStyle>
          <a:p/>
        </p:txBody>
      </p:sp>
      <p:sp>
        <p:nvSpPr>
          <p:cNvPr id="7" name="Google Shape;7;p1"/>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 id="2147483690" r:id="rId43"/>
    <p:sldLayoutId id="2147483691" r:id="rId44"/>
    <p:sldLayoutId id="2147483692" r:id="rId45"/>
    <p:sldLayoutId id="2147483693" r:id="rId46"/>
    <p:sldLayoutId id="2147483694" r:id="rId47"/>
    <p:sldLayoutId id="2147483695" r:id="rId48"/>
    <p:sldLayoutId id="2147483696" r:id="rId49"/>
    <p:sldLayoutId id="2147483697" r:id="rId50"/>
    <p:sldLayoutId id="2147483698" r:id="rId51"/>
    <p:sldLayoutId id="2147483699" r:id="rId52"/>
    <p:sldLayoutId id="2147483700"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492" name="Shape 492"/>
        <p:cNvGrpSpPr/>
        <p:nvPr/>
      </p:nvGrpSpPr>
      <p:grpSpPr>
        <a:xfrm>
          <a:off x="0" y="0"/>
          <a:ext cx="0" cy="0"/>
          <a:chOff x="0" y="0"/>
          <a:chExt cx="0" cy="0"/>
        </a:xfrm>
      </p:grpSpPr>
      <p:sp>
        <p:nvSpPr>
          <p:cNvPr id="493" name="Google Shape;493;p55"/>
          <p:cNvSpPr txBox="1"/>
          <p:nvPr>
            <p:ph type="title"/>
          </p:nvPr>
        </p:nvSpPr>
        <p:spPr>
          <a:xfrm>
            <a:off x="713225" y="445025"/>
            <a:ext cx="77175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1"/>
              </a:buClr>
              <a:buSzPts val="3000"/>
              <a:buFont typeface="Vidaloka"/>
              <a:buNone/>
              <a:defRPr sz="3000">
                <a:solidFill>
                  <a:schemeClr val="dk1"/>
                </a:solidFill>
                <a:latin typeface="Vidaloka"/>
                <a:ea typeface="Vidaloka"/>
                <a:cs typeface="Vidaloka"/>
                <a:sym typeface="Vidaloka"/>
              </a:defRPr>
            </a:lvl1pPr>
            <a:lvl2pPr lvl="1" rtl="0">
              <a:spcBef>
                <a:spcPts val="0"/>
              </a:spcBef>
              <a:spcAft>
                <a:spcPts val="0"/>
              </a:spcAft>
              <a:buClr>
                <a:schemeClr val="dk1"/>
              </a:buClr>
              <a:buSzPts val="3000"/>
              <a:buNone/>
              <a:defRPr i="1" sz="3000">
                <a:solidFill>
                  <a:schemeClr val="dk1"/>
                </a:solidFill>
              </a:defRPr>
            </a:lvl2pPr>
            <a:lvl3pPr lvl="2" rtl="0">
              <a:spcBef>
                <a:spcPts val="0"/>
              </a:spcBef>
              <a:spcAft>
                <a:spcPts val="0"/>
              </a:spcAft>
              <a:buClr>
                <a:schemeClr val="dk1"/>
              </a:buClr>
              <a:buSzPts val="3000"/>
              <a:buNone/>
              <a:defRPr i="1" sz="3000">
                <a:solidFill>
                  <a:schemeClr val="dk1"/>
                </a:solidFill>
              </a:defRPr>
            </a:lvl3pPr>
            <a:lvl4pPr lvl="3" rtl="0">
              <a:spcBef>
                <a:spcPts val="0"/>
              </a:spcBef>
              <a:spcAft>
                <a:spcPts val="0"/>
              </a:spcAft>
              <a:buClr>
                <a:schemeClr val="dk1"/>
              </a:buClr>
              <a:buSzPts val="3000"/>
              <a:buNone/>
              <a:defRPr i="1" sz="3000">
                <a:solidFill>
                  <a:schemeClr val="dk1"/>
                </a:solidFill>
              </a:defRPr>
            </a:lvl4pPr>
            <a:lvl5pPr lvl="4" rtl="0">
              <a:spcBef>
                <a:spcPts val="0"/>
              </a:spcBef>
              <a:spcAft>
                <a:spcPts val="0"/>
              </a:spcAft>
              <a:buClr>
                <a:schemeClr val="dk1"/>
              </a:buClr>
              <a:buSzPts val="3000"/>
              <a:buNone/>
              <a:defRPr i="1" sz="3000">
                <a:solidFill>
                  <a:schemeClr val="dk1"/>
                </a:solidFill>
              </a:defRPr>
            </a:lvl5pPr>
            <a:lvl6pPr lvl="5" rtl="0">
              <a:spcBef>
                <a:spcPts val="0"/>
              </a:spcBef>
              <a:spcAft>
                <a:spcPts val="0"/>
              </a:spcAft>
              <a:buClr>
                <a:schemeClr val="dk1"/>
              </a:buClr>
              <a:buSzPts val="3000"/>
              <a:buNone/>
              <a:defRPr i="1" sz="3000">
                <a:solidFill>
                  <a:schemeClr val="dk1"/>
                </a:solidFill>
              </a:defRPr>
            </a:lvl6pPr>
            <a:lvl7pPr lvl="6" rtl="0">
              <a:spcBef>
                <a:spcPts val="0"/>
              </a:spcBef>
              <a:spcAft>
                <a:spcPts val="0"/>
              </a:spcAft>
              <a:buClr>
                <a:schemeClr val="dk1"/>
              </a:buClr>
              <a:buSzPts val="3000"/>
              <a:buNone/>
              <a:defRPr i="1" sz="3000">
                <a:solidFill>
                  <a:schemeClr val="dk1"/>
                </a:solidFill>
              </a:defRPr>
            </a:lvl7pPr>
            <a:lvl8pPr lvl="7" rtl="0">
              <a:spcBef>
                <a:spcPts val="0"/>
              </a:spcBef>
              <a:spcAft>
                <a:spcPts val="0"/>
              </a:spcAft>
              <a:buClr>
                <a:schemeClr val="dk1"/>
              </a:buClr>
              <a:buSzPts val="3000"/>
              <a:buNone/>
              <a:defRPr i="1" sz="3000">
                <a:solidFill>
                  <a:schemeClr val="dk1"/>
                </a:solidFill>
              </a:defRPr>
            </a:lvl8pPr>
            <a:lvl9pPr lvl="8" rtl="0">
              <a:spcBef>
                <a:spcPts val="0"/>
              </a:spcBef>
              <a:spcAft>
                <a:spcPts val="0"/>
              </a:spcAft>
              <a:buClr>
                <a:schemeClr val="dk1"/>
              </a:buClr>
              <a:buSzPts val="3000"/>
              <a:buNone/>
              <a:defRPr i="1" sz="3000">
                <a:solidFill>
                  <a:schemeClr val="dk1"/>
                </a:solidFill>
              </a:defRPr>
            </a:lvl9pPr>
          </a:lstStyle>
          <a:p/>
        </p:txBody>
      </p:sp>
      <p:sp>
        <p:nvSpPr>
          <p:cNvPr id="494" name="Google Shape;494;p55"/>
          <p:cNvSpPr txBox="1"/>
          <p:nvPr>
            <p:ph idx="1" type="body"/>
          </p:nvPr>
        </p:nvSpPr>
        <p:spPr>
          <a:xfrm>
            <a:off x="713250" y="1152475"/>
            <a:ext cx="7717500" cy="3416400"/>
          </a:xfrm>
          <a:prstGeom prst="rect">
            <a:avLst/>
          </a:prstGeom>
          <a:noFill/>
          <a:ln>
            <a:noFill/>
          </a:ln>
        </p:spPr>
        <p:txBody>
          <a:bodyPr anchorCtr="0" anchor="t" bIns="91425" lIns="91425" spcFirstLastPara="1" rIns="91425" wrap="square" tIns="91425">
            <a:noAutofit/>
          </a:bodyPr>
          <a:lstStyle>
            <a:lvl1pPr indent="-342900" lvl="0" marL="457200" rtl="0">
              <a:lnSpc>
                <a:spcPct val="115000"/>
              </a:lnSpc>
              <a:spcBef>
                <a:spcPts val="0"/>
              </a:spcBef>
              <a:spcAft>
                <a:spcPts val="0"/>
              </a:spcAft>
              <a:buClr>
                <a:schemeClr val="dk2"/>
              </a:buClr>
              <a:buSzPts val="1800"/>
              <a:buFont typeface="Montserrat"/>
              <a:buChar char="●"/>
              <a:defRPr sz="1800">
                <a:solidFill>
                  <a:schemeClr val="dk2"/>
                </a:solidFill>
                <a:latin typeface="Montserrat"/>
                <a:ea typeface="Montserrat"/>
                <a:cs typeface="Montserrat"/>
                <a:sym typeface="Montserrat"/>
              </a:defRPr>
            </a:lvl1pPr>
            <a:lvl2pPr indent="-317500" lvl="1" marL="9144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2pPr>
            <a:lvl3pPr indent="-317500" lvl="2" marL="13716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3pPr>
            <a:lvl4pPr indent="-317500" lvl="3" marL="18288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4pPr>
            <a:lvl5pPr indent="-317500" lvl="4" marL="22860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5pPr>
            <a:lvl6pPr indent="-317500" lvl="5" marL="27432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6pPr>
            <a:lvl7pPr indent="-317500" lvl="6" marL="32004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7pPr>
            <a:lvl8pPr indent="-317500" lvl="7" marL="36576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8pPr>
            <a:lvl9pPr indent="-317500" lvl="8" marL="4114800" rtl="0">
              <a:lnSpc>
                <a:spcPct val="115000"/>
              </a:lnSpc>
              <a:spcBef>
                <a:spcPts val="0"/>
              </a:spcBef>
              <a:spcAft>
                <a:spcPts val="0"/>
              </a:spcAft>
              <a:buClr>
                <a:schemeClr val="dk2"/>
              </a:buClr>
              <a:buSzPts val="1400"/>
              <a:buFont typeface="Montserrat"/>
              <a:buChar char="■"/>
              <a:defRPr>
                <a:solidFill>
                  <a:schemeClr val="dk2"/>
                </a:solidFill>
                <a:latin typeface="Montserrat"/>
                <a:ea typeface="Montserrat"/>
                <a:cs typeface="Montserrat"/>
                <a:sym typeface="Montserrat"/>
              </a:defRPr>
            </a:lvl9pPr>
          </a:lstStyle>
          <a:p/>
        </p:txBody>
      </p:sp>
    </p:spTree>
  </p:cSld>
  <p:clrMap accent1="accent1" accent2="accent2" accent3="accent3" accent4="accent4" accent5="accent5" accent6="accent6" bg1="lt1" bg2="dk2" tx1="dk1" tx2="lt2" folHlink="folHlink" hlink="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 id="2147483735" r:id="rId35"/>
    <p:sldLayoutId id="2147483736" r:id="rId36"/>
    <p:sldLayoutId id="2147483737" r:id="rId37"/>
    <p:sldLayoutId id="2147483738" r:id="rId38"/>
    <p:sldLayoutId id="2147483739" r:id="rId39"/>
    <p:sldLayoutId id="2147483740" r:id="rId40"/>
    <p:sldLayoutId id="2147483741" r:id="rId41"/>
    <p:sldLayoutId id="2147483742" r:id="rId42"/>
    <p:sldLayoutId id="2147483743" r:id="rId43"/>
    <p:sldLayoutId id="2147483744" r:id="rId44"/>
    <p:sldLayoutId id="2147483745" r:id="rId45"/>
    <p:sldLayoutId id="2147483746" r:id="rId46"/>
    <p:sldLayoutId id="2147483747" r:id="rId47"/>
    <p:sldLayoutId id="2147483748" r:id="rId48"/>
    <p:sldLayoutId id="2147483749" r:id="rId49"/>
    <p:sldLayoutId id="2147483750" r:id="rId50"/>
    <p:sldLayoutId id="2147483751" r:id="rId51"/>
    <p:sldLayoutId id="2147483752" r:id="rId52"/>
    <p:sldLayoutId id="2147483753" r:id="rId5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0.jpg"/><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4.png"/><Relationship Id="rId4" Type="http://schemas.openxmlformats.org/officeDocument/2006/relationships/image" Target="../media/image7.png"/><Relationship Id="rId5"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6.png"/><Relationship Id="rId5" Type="http://schemas.openxmlformats.org/officeDocument/2006/relationships/image" Target="../media/image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7.xml"/><Relationship Id="rId3" Type="http://schemas.openxmlformats.org/officeDocument/2006/relationships/image" Target="../media/image2.png"/><Relationship Id="rId4" Type="http://schemas.openxmlformats.org/officeDocument/2006/relationships/image" Target="../media/image14.jpg"/><Relationship Id="rId5" Type="http://schemas.openxmlformats.org/officeDocument/2006/relationships/image" Target="../media/image16.jpg"/><Relationship Id="rId6"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11.png"/><Relationship Id="rId4" Type="http://schemas.openxmlformats.org/officeDocument/2006/relationships/image" Target="../media/image17.png"/><Relationship Id="rId5" Type="http://schemas.openxmlformats.org/officeDocument/2006/relationships/image" Target="../media/image8.png"/><Relationship Id="rId6"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26.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45.jpg"/><Relationship Id="rId5" Type="http://schemas.openxmlformats.org/officeDocument/2006/relationships/image" Target="../media/image13.jpg"/><Relationship Id="rId6" Type="http://schemas.openxmlformats.org/officeDocument/2006/relationships/image" Target="../media/image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12.png"/><Relationship Id="rId4" Type="http://schemas.openxmlformats.org/officeDocument/2006/relationships/image" Target="../media/image15.png"/><Relationship Id="rId5" Type="http://schemas.openxmlformats.org/officeDocument/2006/relationships/image" Target="../media/image37.png"/><Relationship Id="rId6" Type="http://schemas.openxmlformats.org/officeDocument/2006/relationships/image" Target="../media/image18.png"/><Relationship Id="rId7" Type="http://schemas.openxmlformats.org/officeDocument/2006/relationships/image" Target="../media/image23.png"/><Relationship Id="rId8" Type="http://schemas.openxmlformats.org/officeDocument/2006/relationships/image" Target="../media/image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10.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20.png"/><Relationship Id="rId4" Type="http://schemas.openxmlformats.org/officeDocument/2006/relationships/image" Target="../media/image28.png"/><Relationship Id="rId5"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28.png"/><Relationship Id="rId4" Type="http://schemas.openxmlformats.org/officeDocument/2006/relationships/image" Target="../media/image25.png"/><Relationship Id="rId5" Type="http://schemas.openxmlformats.org/officeDocument/2006/relationships/image" Target="../media/image21.png"/><Relationship Id="rId6" Type="http://schemas.openxmlformats.org/officeDocument/2006/relationships/image" Target="../media/image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14.jpg"/><Relationship Id="rId4" Type="http://schemas.openxmlformats.org/officeDocument/2006/relationships/image" Target="../media/image24.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19.png"/><Relationship Id="rId4" Type="http://schemas.openxmlformats.org/officeDocument/2006/relationships/image" Target="../media/image21.png"/><Relationship Id="rId5" Type="http://schemas.openxmlformats.org/officeDocument/2006/relationships/image" Target="../media/image1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19.png"/><Relationship Id="rId4" Type="http://schemas.openxmlformats.org/officeDocument/2006/relationships/image" Target="../media/image32.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47.jpg"/><Relationship Id="rId4" Type="http://schemas.openxmlformats.org/officeDocument/2006/relationships/image" Target="../media/image22.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4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hyperlink" Target="https://docs.google.com/document/d/1vvByzyVYE7l5SJjhiEsZjcslMU1atFeCqNuf5E7sygE/edit?usp=sharing"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comments" Target="../comments/comment1.xml"/><Relationship Id="rId4" Type="http://schemas.openxmlformats.org/officeDocument/2006/relationships/hyperlink" Target="https://www.figma.com/proto/N3OF7PPfZ1QZJ3RiC3uKko/Med-Fi?type=design&amp;node-id=210-4858&amp;t=dY8iPRKMGBzy97w9-1&amp;scaling=min-zoom&amp;page-id=0%3A1&amp;starting-point-node-id=106%3A5433&amp;show-proto-sidebar=1&amp;mode=design"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31.png"/><Relationship Id="rId4" Type="http://schemas.openxmlformats.org/officeDocument/2006/relationships/image" Target="../media/image38.png"/><Relationship Id="rId9" Type="http://schemas.openxmlformats.org/officeDocument/2006/relationships/image" Target="../media/image36.png"/><Relationship Id="rId5" Type="http://schemas.openxmlformats.org/officeDocument/2006/relationships/image" Target="../media/image27.png"/><Relationship Id="rId6" Type="http://schemas.openxmlformats.org/officeDocument/2006/relationships/image" Target="../media/image30.png"/><Relationship Id="rId7" Type="http://schemas.openxmlformats.org/officeDocument/2006/relationships/image" Target="../media/image29.png"/><Relationship Id="rId8" Type="http://schemas.openxmlformats.org/officeDocument/2006/relationships/image" Target="../media/image42.png"/><Relationship Id="rId11" Type="http://schemas.openxmlformats.org/officeDocument/2006/relationships/image" Target="../media/image34.png"/><Relationship Id="rId10" Type="http://schemas.openxmlformats.org/officeDocument/2006/relationships/image" Target="../media/image33.png"/><Relationship Id="rId12" Type="http://schemas.openxmlformats.org/officeDocument/2006/relationships/image" Target="../media/image4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8.xml"/><Relationship Id="rId3" Type="http://schemas.openxmlformats.org/officeDocument/2006/relationships/image" Target="../media/image35.png"/><Relationship Id="rId4" Type="http://schemas.openxmlformats.org/officeDocument/2006/relationships/image" Target="../media/image41.png"/><Relationship Id="rId5" Type="http://schemas.openxmlformats.org/officeDocument/2006/relationships/image" Target="../media/image59.png"/><Relationship Id="rId6" Type="http://schemas.openxmlformats.org/officeDocument/2006/relationships/image" Target="../media/image58.png"/><Relationship Id="rId7"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49.png"/><Relationship Id="rId4" Type="http://schemas.openxmlformats.org/officeDocument/2006/relationships/image" Target="../media/image44.png"/><Relationship Id="rId5" Type="http://schemas.openxmlformats.org/officeDocument/2006/relationships/image" Target="../media/image46.png"/><Relationship Id="rId6"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61.png"/><Relationship Id="rId4" Type="http://schemas.openxmlformats.org/officeDocument/2006/relationships/image" Target="../media/image56.png"/><Relationship Id="rId5" Type="http://schemas.openxmlformats.org/officeDocument/2006/relationships/image" Target="../media/image40.png"/><Relationship Id="rId6" Type="http://schemas.openxmlformats.org/officeDocument/2006/relationships/image" Target="../media/image3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image" Target="../media/image61.png"/><Relationship Id="rId4" Type="http://schemas.openxmlformats.org/officeDocument/2006/relationships/image" Target="../media/image54.png"/><Relationship Id="rId9" Type="http://schemas.openxmlformats.org/officeDocument/2006/relationships/image" Target="../media/image34.png"/><Relationship Id="rId5" Type="http://schemas.openxmlformats.org/officeDocument/2006/relationships/image" Target="../media/image60.png"/><Relationship Id="rId6" Type="http://schemas.openxmlformats.org/officeDocument/2006/relationships/image" Target="../media/image52.png"/><Relationship Id="rId7" Type="http://schemas.openxmlformats.org/officeDocument/2006/relationships/image" Target="../media/image51.png"/><Relationship Id="rId8" Type="http://schemas.openxmlformats.org/officeDocument/2006/relationships/image" Target="../media/image3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53.png"/><Relationship Id="rId4" Type="http://schemas.openxmlformats.org/officeDocument/2006/relationships/image" Target="../media/image38.png"/><Relationship Id="rId5" Type="http://schemas.openxmlformats.org/officeDocument/2006/relationships/image" Target="../media/image57.png"/><Relationship Id="rId6" Type="http://schemas.openxmlformats.org/officeDocument/2006/relationships/image" Target="../media/image5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2" name="Shape 982"/>
        <p:cNvGrpSpPr/>
        <p:nvPr/>
      </p:nvGrpSpPr>
      <p:grpSpPr>
        <a:xfrm>
          <a:off x="0" y="0"/>
          <a:ext cx="0" cy="0"/>
          <a:chOff x="0" y="0"/>
          <a:chExt cx="0" cy="0"/>
        </a:xfrm>
      </p:grpSpPr>
      <p:sp>
        <p:nvSpPr>
          <p:cNvPr id="983" name="Google Shape;983;p109"/>
          <p:cNvSpPr txBox="1"/>
          <p:nvPr>
            <p:ph type="ctrTitle"/>
          </p:nvPr>
        </p:nvSpPr>
        <p:spPr>
          <a:xfrm>
            <a:off x="1039975" y="1172100"/>
            <a:ext cx="7064100" cy="2052600"/>
          </a:xfrm>
          <a:prstGeom prst="rect">
            <a:avLst/>
          </a:prstGeom>
        </p:spPr>
        <p:txBody>
          <a:bodyPr anchorCtr="0" anchor="b" bIns="91425" lIns="91425" spcFirstLastPara="1" rIns="91425" wrap="square" tIns="91425">
            <a:noAutofit/>
          </a:bodyPr>
          <a:lstStyle/>
          <a:p>
            <a:pPr indent="0" lvl="0" marL="0" marR="0" rtl="0" algn="ctr">
              <a:lnSpc>
                <a:spcPct val="100000"/>
              </a:lnSpc>
              <a:spcBef>
                <a:spcPts val="0"/>
              </a:spcBef>
              <a:spcAft>
                <a:spcPts val="0"/>
              </a:spcAft>
              <a:buNone/>
            </a:pPr>
            <a:r>
              <a:rPr lang="en"/>
              <a:t>A8: kin</a:t>
            </a:r>
            <a:endParaRPr/>
          </a:p>
        </p:txBody>
      </p:sp>
      <p:sp>
        <p:nvSpPr>
          <p:cNvPr id="984" name="Google Shape;984;p109"/>
          <p:cNvSpPr txBox="1"/>
          <p:nvPr>
            <p:ph idx="1" type="subTitle"/>
          </p:nvPr>
        </p:nvSpPr>
        <p:spPr>
          <a:xfrm>
            <a:off x="1040000" y="3148500"/>
            <a:ext cx="7064100" cy="4419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Team  3 – Jack Clark, Shuvi Jha, Jasmine Narine, Steven Pu</a:t>
            </a:r>
            <a:endParaRPr/>
          </a:p>
          <a:p>
            <a:pPr indent="0" lvl="0" marL="0" rtl="0" algn="ctr">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2" name="Shape 1062"/>
        <p:cNvGrpSpPr/>
        <p:nvPr/>
      </p:nvGrpSpPr>
      <p:grpSpPr>
        <a:xfrm>
          <a:off x="0" y="0"/>
          <a:ext cx="0" cy="0"/>
          <a:chOff x="0" y="0"/>
          <a:chExt cx="0" cy="0"/>
        </a:xfrm>
      </p:grpSpPr>
      <p:sp>
        <p:nvSpPr>
          <p:cNvPr id="1063" name="Google Shape;1063;p118"/>
          <p:cNvSpPr txBox="1"/>
          <p:nvPr>
            <p:ph type="title"/>
          </p:nvPr>
        </p:nvSpPr>
        <p:spPr>
          <a:xfrm>
            <a:off x="713225" y="445025"/>
            <a:ext cx="6834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 Changes We Didn’t Address</a:t>
            </a:r>
            <a:endParaRPr/>
          </a:p>
        </p:txBody>
      </p:sp>
      <p:sp>
        <p:nvSpPr>
          <p:cNvPr id="1064" name="Google Shape;1064;p118"/>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Our evaluators stressed for the need to better communicate the app’s mission of </a:t>
            </a:r>
            <a:r>
              <a:rPr lang="en" sz="1500"/>
              <a:t>connecting</a:t>
            </a:r>
            <a:r>
              <a:rPr lang="en" sz="1500"/>
              <a:t> family members. We </a:t>
            </a:r>
            <a:r>
              <a:rPr lang="en" sz="1500"/>
              <a:t>received</a:t>
            </a:r>
            <a:r>
              <a:rPr lang="en" sz="1500"/>
              <a:t> </a:t>
            </a:r>
            <a:r>
              <a:rPr lang="en" sz="1500"/>
              <a:t>the</a:t>
            </a:r>
            <a:r>
              <a:rPr lang="en" sz="1500"/>
              <a:t> following, non-HE-related suggestions</a:t>
            </a:r>
            <a:r>
              <a:rPr lang="en" sz="1500"/>
              <a:t>: </a:t>
            </a:r>
            <a:endParaRPr sz="1500"/>
          </a:p>
          <a:p>
            <a:pPr indent="-323850" lvl="1" marL="914400" rtl="0" algn="l">
              <a:spcBef>
                <a:spcPts val="0"/>
              </a:spcBef>
              <a:spcAft>
                <a:spcPts val="0"/>
              </a:spcAft>
              <a:buSzPts val="1500"/>
              <a:buChar char="○"/>
            </a:pPr>
            <a:r>
              <a:rPr b="1" lang="en" sz="1300">
                <a:solidFill>
                  <a:schemeClr val="dk1"/>
                </a:solidFill>
              </a:rPr>
              <a:t>Intro Page for Value Proposition: </a:t>
            </a:r>
            <a:r>
              <a:rPr lang="en" sz="1300">
                <a:solidFill>
                  <a:srgbClr val="1F1F1F"/>
                </a:solidFill>
              </a:rPr>
              <a:t>Creating an introductory page to detail Kin's mission of connecting family members.</a:t>
            </a:r>
            <a:endParaRPr b="1" sz="1300">
              <a:solidFill>
                <a:schemeClr val="dk1"/>
              </a:solidFill>
            </a:endParaRPr>
          </a:p>
          <a:p>
            <a:pPr indent="-311150" lvl="1" marL="914400" rtl="0" algn="l">
              <a:spcBef>
                <a:spcPts val="0"/>
              </a:spcBef>
              <a:spcAft>
                <a:spcPts val="0"/>
              </a:spcAft>
              <a:buClr>
                <a:schemeClr val="dk1"/>
              </a:buClr>
              <a:buSzPts val="1300"/>
              <a:buChar char="○"/>
            </a:pPr>
            <a:r>
              <a:rPr b="1" lang="en" sz="1300">
                <a:solidFill>
                  <a:schemeClr val="dk1"/>
                </a:solidFill>
              </a:rPr>
              <a:t>Banner on Home Screen: </a:t>
            </a:r>
            <a:r>
              <a:rPr lang="en" sz="1300">
                <a:solidFill>
                  <a:schemeClr val="dk1"/>
                </a:solidFill>
              </a:rPr>
              <a:t>Adding a banner on the home screen to emphasize Kin’s values of connecting generations.</a:t>
            </a:r>
            <a:endParaRPr sz="1300">
              <a:solidFill>
                <a:schemeClr val="dk1"/>
              </a:solidFill>
            </a:endParaRPr>
          </a:p>
          <a:p>
            <a:pPr indent="-323850" lvl="0" marL="457200" rtl="0" algn="l">
              <a:spcBef>
                <a:spcPts val="0"/>
              </a:spcBef>
              <a:spcAft>
                <a:spcPts val="0"/>
              </a:spcAft>
              <a:buSzPts val="1500"/>
              <a:buChar char="●"/>
            </a:pPr>
            <a:r>
              <a:rPr lang="en" sz="1500">
                <a:solidFill>
                  <a:schemeClr val="dk1"/>
                </a:solidFill>
              </a:rPr>
              <a:t>We won’t be addressing these changes in the next iteration of our design because we want to prioritize critical usability requirements first, especially within our limited time and current project scope.</a:t>
            </a:r>
            <a:endParaRPr sz="1500">
              <a:solidFill>
                <a:schemeClr val="dk1"/>
              </a:solidFill>
            </a:endParaRPr>
          </a:p>
          <a:p>
            <a:pPr indent="-323850" lvl="0" marL="457200" rtl="0" algn="l">
              <a:spcBef>
                <a:spcPts val="0"/>
              </a:spcBef>
              <a:spcAft>
                <a:spcPts val="0"/>
              </a:spcAft>
              <a:buSzPts val="1500"/>
              <a:buChar char="●"/>
            </a:pPr>
            <a:r>
              <a:rPr lang="en" sz="1500">
                <a:solidFill>
                  <a:schemeClr val="dk1"/>
                </a:solidFill>
              </a:rPr>
              <a:t>We are more interested on focusing on immediate needs as indicated by our evaluators. </a:t>
            </a:r>
            <a:endParaRPr sz="1500">
              <a:solidFill>
                <a:schemeClr val="dk1"/>
              </a:solidFill>
            </a:endParaRPr>
          </a:p>
          <a:p>
            <a:pPr indent="0" lvl="0" marL="0" rtl="0" algn="l">
              <a:spcBef>
                <a:spcPts val="1200"/>
              </a:spcBef>
              <a:spcAft>
                <a:spcPts val="0"/>
              </a:spcAft>
              <a:buNone/>
            </a:pPr>
            <a:r>
              <a:t/>
            </a:r>
            <a:endParaRPr sz="1300">
              <a:solidFill>
                <a:schemeClr val="dk1"/>
              </a:solidFill>
            </a:endParaRPr>
          </a:p>
          <a:p>
            <a:pPr indent="0" lvl="0" marL="914400" rtl="0" algn="l">
              <a:spcBef>
                <a:spcPts val="1200"/>
              </a:spcBef>
              <a:spcAft>
                <a:spcPts val="0"/>
              </a:spcAft>
              <a:buNone/>
            </a:pPr>
            <a:r>
              <a:t/>
            </a:r>
            <a:endParaRPr b="1" sz="1300">
              <a:solidFill>
                <a:schemeClr val="dk1"/>
              </a:solidFill>
            </a:endParaRPr>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8" name="Shape 1068"/>
        <p:cNvGrpSpPr/>
        <p:nvPr/>
      </p:nvGrpSpPr>
      <p:grpSpPr>
        <a:xfrm>
          <a:off x="0" y="0"/>
          <a:ext cx="0" cy="0"/>
          <a:chOff x="0" y="0"/>
          <a:chExt cx="0" cy="0"/>
        </a:xfrm>
      </p:grpSpPr>
      <p:sp>
        <p:nvSpPr>
          <p:cNvPr id="1069" name="Google Shape;1069;p119"/>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Revised Design</a:t>
            </a:r>
            <a:endParaRPr/>
          </a:p>
        </p:txBody>
      </p:sp>
      <p:sp>
        <p:nvSpPr>
          <p:cNvPr id="1070" name="Google Shape;1070;p11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02</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sp>
        <p:nvSpPr>
          <p:cNvPr id="1075" name="Google Shape;1075;p120"/>
          <p:cNvSpPr txBox="1"/>
          <p:nvPr>
            <p:ph idx="1" type="subTitle"/>
          </p:nvPr>
        </p:nvSpPr>
        <p:spPr>
          <a:xfrm>
            <a:off x="3347775" y="1176925"/>
            <a:ext cx="20892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Moderate: </a:t>
            </a:r>
            <a:endParaRPr/>
          </a:p>
          <a:p>
            <a:pPr indent="0" lvl="0" marL="0" rtl="0" algn="ctr">
              <a:spcBef>
                <a:spcPts val="0"/>
              </a:spcBef>
              <a:spcAft>
                <a:spcPts val="0"/>
              </a:spcAft>
              <a:buNone/>
            </a:pPr>
            <a:r>
              <a:rPr lang="en"/>
              <a:t>Reply to an answer</a:t>
            </a:r>
            <a:endParaRPr/>
          </a:p>
        </p:txBody>
      </p:sp>
      <p:sp>
        <p:nvSpPr>
          <p:cNvPr id="1076" name="Google Shape;1076;p120"/>
          <p:cNvSpPr txBox="1"/>
          <p:nvPr>
            <p:ph idx="2" type="subTitle"/>
          </p:nvPr>
        </p:nvSpPr>
        <p:spPr>
          <a:xfrm>
            <a:off x="3346800" y="2510025"/>
            <a:ext cx="2015400" cy="18615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second-biggest section on the home page allows a user to expand other answers and reply to them. Reply options are text, audio, or “likes”</a:t>
            </a:r>
            <a:endParaRPr/>
          </a:p>
        </p:txBody>
      </p:sp>
      <p:sp>
        <p:nvSpPr>
          <p:cNvPr id="1077" name="Google Shape;1077;p120"/>
          <p:cNvSpPr txBox="1"/>
          <p:nvPr>
            <p:ph idx="3" type="subTitle"/>
          </p:nvPr>
        </p:nvSpPr>
        <p:spPr>
          <a:xfrm>
            <a:off x="748450" y="11769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Simple: </a:t>
            </a:r>
            <a:endParaRPr/>
          </a:p>
          <a:p>
            <a:pPr indent="0" lvl="0" marL="0" rtl="0" algn="ctr">
              <a:spcBef>
                <a:spcPts val="0"/>
              </a:spcBef>
              <a:spcAft>
                <a:spcPts val="0"/>
              </a:spcAft>
              <a:buNone/>
            </a:pPr>
            <a:r>
              <a:rPr lang="en"/>
              <a:t>Answer a prompt</a:t>
            </a:r>
            <a:endParaRPr/>
          </a:p>
        </p:txBody>
      </p:sp>
      <p:sp>
        <p:nvSpPr>
          <p:cNvPr id="1078" name="Google Shape;1078;p120"/>
          <p:cNvSpPr txBox="1"/>
          <p:nvPr>
            <p:ph idx="4" type="subTitle"/>
          </p:nvPr>
        </p:nvSpPr>
        <p:spPr>
          <a:xfrm>
            <a:off x="748450" y="2510025"/>
            <a:ext cx="23208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The biggest card on the home page </a:t>
            </a:r>
            <a:r>
              <a:rPr lang="en"/>
              <a:t>immediately</a:t>
            </a:r>
            <a:r>
              <a:rPr lang="en"/>
              <a:t> prompts the user and is clickable, allowing them to answer. Answer options are text, photo, file, or Spotify attachment.</a:t>
            </a:r>
            <a:endParaRPr/>
          </a:p>
        </p:txBody>
      </p:sp>
      <p:sp>
        <p:nvSpPr>
          <p:cNvPr id="1079" name="Google Shape;1079;p120"/>
          <p:cNvSpPr txBox="1"/>
          <p:nvPr>
            <p:ph idx="5" type="subTitle"/>
          </p:nvPr>
        </p:nvSpPr>
        <p:spPr>
          <a:xfrm>
            <a:off x="5715500" y="11769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Complex:</a:t>
            </a:r>
            <a:endParaRPr/>
          </a:p>
          <a:p>
            <a:pPr indent="0" lvl="0" marL="0" rtl="0" algn="ctr">
              <a:spcBef>
                <a:spcPts val="0"/>
              </a:spcBef>
              <a:spcAft>
                <a:spcPts val="0"/>
              </a:spcAft>
              <a:buNone/>
            </a:pPr>
            <a:r>
              <a:rPr lang="en"/>
              <a:t>Submit your own prompt </a:t>
            </a:r>
            <a:endParaRPr/>
          </a:p>
        </p:txBody>
      </p:sp>
      <p:sp>
        <p:nvSpPr>
          <p:cNvPr id="1080" name="Google Shape;1080;p120"/>
          <p:cNvSpPr txBox="1"/>
          <p:nvPr>
            <p:ph idx="6" type="subTitle"/>
          </p:nvPr>
        </p:nvSpPr>
        <p:spPr>
          <a:xfrm>
            <a:off x="5639750" y="2510025"/>
            <a:ext cx="2472300" cy="17493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Relatively small and in the bottom right of the home page is the “Propose a prompt” button. This page allows the user to submit their own prompt that has the potential to be asked in the future.</a:t>
            </a:r>
            <a:endParaRPr/>
          </a:p>
        </p:txBody>
      </p:sp>
      <p:sp>
        <p:nvSpPr>
          <p:cNvPr id="1081" name="Google Shape;1081;p120"/>
          <p:cNvSpPr txBox="1"/>
          <p:nvPr>
            <p:ph type="title"/>
          </p:nvPr>
        </p:nvSpPr>
        <p:spPr>
          <a:xfrm>
            <a:off x="320125" y="414800"/>
            <a:ext cx="666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 No major structural changes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5" name="Shape 1085"/>
        <p:cNvGrpSpPr/>
        <p:nvPr/>
      </p:nvGrpSpPr>
      <p:grpSpPr>
        <a:xfrm>
          <a:off x="0" y="0"/>
          <a:ext cx="0" cy="0"/>
          <a:chOff x="0" y="0"/>
          <a:chExt cx="0" cy="0"/>
        </a:xfrm>
      </p:grpSpPr>
      <p:sp>
        <p:nvSpPr>
          <p:cNvPr id="1086" name="Google Shape;1086;p121"/>
          <p:cNvSpPr txBox="1"/>
          <p:nvPr>
            <p:ph type="title"/>
          </p:nvPr>
        </p:nvSpPr>
        <p:spPr>
          <a:xfrm>
            <a:off x="298050" y="445025"/>
            <a:ext cx="6856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Recall: Our </a:t>
            </a:r>
            <a:r>
              <a:rPr lang="en"/>
              <a:t>usability goals</a:t>
            </a:r>
            <a:endParaRPr/>
          </a:p>
        </p:txBody>
      </p:sp>
      <p:grpSp>
        <p:nvGrpSpPr>
          <p:cNvPr id="1087" name="Google Shape;1087;p121"/>
          <p:cNvGrpSpPr/>
          <p:nvPr/>
        </p:nvGrpSpPr>
        <p:grpSpPr>
          <a:xfrm>
            <a:off x="1687841" y="1463944"/>
            <a:ext cx="2395565" cy="2297844"/>
            <a:chOff x="3173876" y="1739175"/>
            <a:chExt cx="1011000" cy="930000"/>
          </a:xfrm>
        </p:grpSpPr>
        <p:sp>
          <p:nvSpPr>
            <p:cNvPr id="1088" name="Google Shape;1088;p121"/>
            <p:cNvSpPr/>
            <p:nvPr/>
          </p:nvSpPr>
          <p:spPr>
            <a:xfrm>
              <a:off x="3214375" y="1739175"/>
              <a:ext cx="930000" cy="9300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9" name="Google Shape;1089;p121"/>
            <p:cNvSpPr txBox="1"/>
            <p:nvPr/>
          </p:nvSpPr>
          <p:spPr>
            <a:xfrm>
              <a:off x="3173876" y="1834221"/>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2500">
                  <a:solidFill>
                    <a:srgbClr val="3F3533"/>
                  </a:solidFill>
                  <a:latin typeface="Vidaloka"/>
                  <a:ea typeface="Vidaloka"/>
                  <a:cs typeface="Vidaloka"/>
                  <a:sym typeface="Vidaloka"/>
                </a:rPr>
                <a:t>Goal #1: Efficiency</a:t>
              </a:r>
              <a:endParaRPr sz="2500">
                <a:solidFill>
                  <a:srgbClr val="3F3533"/>
                </a:solidFill>
                <a:latin typeface="Vidaloka"/>
                <a:ea typeface="Vidaloka"/>
                <a:cs typeface="Vidaloka"/>
                <a:sym typeface="Vidaloka"/>
              </a:endParaRPr>
            </a:p>
          </p:txBody>
        </p:sp>
      </p:grpSp>
      <p:sp>
        <p:nvSpPr>
          <p:cNvPr id="1090" name="Google Shape;1090;p121"/>
          <p:cNvSpPr/>
          <p:nvPr/>
        </p:nvSpPr>
        <p:spPr>
          <a:xfrm>
            <a:off x="5026929" y="1464019"/>
            <a:ext cx="2203500" cy="2297700"/>
          </a:xfrm>
          <a:prstGeom prst="rect">
            <a:avLst/>
          </a:prstGeom>
          <a:solidFill>
            <a:srgbClr val="F5F2EE"/>
          </a:solidFill>
          <a:ln cap="flat" cmpd="sng" w="28575">
            <a:solidFill>
              <a:srgbClr val="3F3533"/>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500">
                <a:solidFill>
                  <a:schemeClr val="accent1"/>
                </a:solidFill>
                <a:latin typeface="Vidaloka"/>
                <a:ea typeface="Vidaloka"/>
                <a:cs typeface="Vidaloka"/>
                <a:sym typeface="Vidaloka"/>
              </a:rPr>
              <a:t>Goal #2: Robustness</a:t>
            </a:r>
            <a:endParaRPr sz="2500">
              <a:solidFill>
                <a:schemeClr val="accent1"/>
              </a:solidFill>
              <a:latin typeface="Vidaloka"/>
              <a:ea typeface="Vidaloka"/>
              <a:cs typeface="Vidaloka"/>
              <a:sym typeface="Vidalok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4" name="Shape 1094"/>
        <p:cNvGrpSpPr/>
        <p:nvPr/>
      </p:nvGrpSpPr>
      <p:grpSpPr>
        <a:xfrm>
          <a:off x="0" y="0"/>
          <a:ext cx="0" cy="0"/>
          <a:chOff x="0" y="0"/>
          <a:chExt cx="0" cy="0"/>
        </a:xfrm>
      </p:grpSpPr>
      <p:sp>
        <p:nvSpPr>
          <p:cNvPr id="1095" name="Google Shape;1095;p122"/>
          <p:cNvSpPr txBox="1"/>
          <p:nvPr>
            <p:ph type="title"/>
          </p:nvPr>
        </p:nvSpPr>
        <p:spPr>
          <a:xfrm>
            <a:off x="713225" y="332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#1: </a:t>
            </a:r>
            <a:r>
              <a:rPr lang="en"/>
              <a:t>Icons </a:t>
            </a:r>
            <a:endParaRPr/>
          </a:p>
        </p:txBody>
      </p:sp>
      <p:pic>
        <p:nvPicPr>
          <p:cNvPr id="1096" name="Google Shape;1096;p122"/>
          <p:cNvPicPr preferRelativeResize="0"/>
          <p:nvPr/>
        </p:nvPicPr>
        <p:blipFill>
          <a:blip r:embed="rId3">
            <a:alphaModFix/>
          </a:blip>
          <a:stretch>
            <a:fillRect/>
          </a:stretch>
        </p:blipFill>
        <p:spPr>
          <a:xfrm>
            <a:off x="2824325" y="1099750"/>
            <a:ext cx="1609151" cy="3483699"/>
          </a:xfrm>
          <a:prstGeom prst="rect">
            <a:avLst/>
          </a:prstGeom>
          <a:noFill/>
          <a:ln>
            <a:noFill/>
          </a:ln>
        </p:spPr>
      </p:pic>
      <p:sp>
        <p:nvSpPr>
          <p:cNvPr id="1097" name="Google Shape;1097;p122"/>
          <p:cNvSpPr txBox="1"/>
          <p:nvPr/>
        </p:nvSpPr>
        <p:spPr>
          <a:xfrm>
            <a:off x="5344525" y="1141863"/>
            <a:ext cx="3772800" cy="3550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800">
                <a:solidFill>
                  <a:schemeClr val="dk2"/>
                </a:solidFill>
                <a:latin typeface="Montserrat"/>
                <a:ea typeface="Montserrat"/>
                <a:cs typeface="Montserrat"/>
                <a:sym typeface="Montserrat"/>
              </a:rPr>
              <a:t>Why?</a:t>
            </a:r>
            <a:endParaRPr b="1"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Spotify is too brand-specific</a:t>
            </a:r>
            <a:endParaRPr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Want to be as inclusive as possible</a:t>
            </a:r>
            <a:endParaRPr sz="1800">
              <a:solidFill>
                <a:schemeClr val="dk2"/>
              </a:solidFill>
              <a:latin typeface="Montserrat"/>
              <a:ea typeface="Montserrat"/>
              <a:cs typeface="Montserrat"/>
              <a:sym typeface="Montserrat"/>
            </a:endParaRPr>
          </a:p>
          <a:p>
            <a:pPr indent="-342900" lvl="1" marL="9144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Prevent </a:t>
            </a:r>
            <a:r>
              <a:rPr lang="en" sz="1800">
                <a:solidFill>
                  <a:schemeClr val="dk2"/>
                </a:solidFill>
                <a:latin typeface="Montserrat"/>
                <a:ea typeface="Montserrat"/>
                <a:cs typeface="Montserrat"/>
                <a:sym typeface="Montserrat"/>
              </a:rPr>
              <a:t>alienation</a:t>
            </a:r>
            <a:r>
              <a:rPr lang="en" sz="1800">
                <a:solidFill>
                  <a:schemeClr val="dk2"/>
                </a:solidFill>
                <a:latin typeface="Montserrat"/>
                <a:ea typeface="Montserrat"/>
                <a:cs typeface="Montserrat"/>
                <a:sym typeface="Montserrat"/>
              </a:rPr>
              <a:t> of users</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rPr b="1" lang="en" sz="1800">
                <a:solidFill>
                  <a:schemeClr val="dk2"/>
                </a:solidFill>
                <a:latin typeface="Montserrat"/>
                <a:ea typeface="Montserrat"/>
                <a:cs typeface="Montserrat"/>
                <a:sym typeface="Montserrat"/>
              </a:rPr>
              <a:t>Usability Goal?</a:t>
            </a:r>
            <a:endParaRPr b="1" sz="1800">
              <a:solidFill>
                <a:schemeClr val="dk2"/>
              </a:solidFill>
              <a:latin typeface="Montserrat"/>
              <a:ea typeface="Montserrat"/>
              <a:cs typeface="Montserrat"/>
              <a:sym typeface="Montserrat"/>
            </a:endParaRPr>
          </a:p>
          <a:p>
            <a:pPr indent="-342900" lvl="0" marL="457200" rtl="0" algn="l">
              <a:spcBef>
                <a:spcPts val="0"/>
              </a:spcBef>
              <a:spcAft>
                <a:spcPts val="0"/>
              </a:spcAft>
              <a:buClr>
                <a:schemeClr val="dk2"/>
              </a:buClr>
              <a:buSzPts val="1800"/>
              <a:buFont typeface="Montserrat"/>
              <a:buChar char="●"/>
            </a:pPr>
            <a:r>
              <a:rPr b="1" lang="en" sz="1800">
                <a:solidFill>
                  <a:schemeClr val="dk2"/>
                </a:solidFill>
                <a:latin typeface="Montserrat"/>
                <a:ea typeface="Montserrat"/>
                <a:cs typeface="Montserrat"/>
                <a:sym typeface="Montserrat"/>
              </a:rPr>
              <a:t>Robustness</a:t>
            </a:r>
            <a:endParaRPr b="1" sz="1800">
              <a:solidFill>
                <a:schemeClr val="dk2"/>
              </a:solidFill>
              <a:latin typeface="Montserrat"/>
              <a:ea typeface="Montserrat"/>
              <a:cs typeface="Montserrat"/>
              <a:sym typeface="Montserrat"/>
            </a:endParaRPr>
          </a:p>
          <a:p>
            <a:pPr indent="-342900" lvl="1" marL="914400" rtl="0" algn="l">
              <a:spcBef>
                <a:spcPts val="0"/>
              </a:spcBef>
              <a:spcAft>
                <a:spcPts val="0"/>
              </a:spcAft>
              <a:buClr>
                <a:schemeClr val="dk2"/>
              </a:buClr>
              <a:buSzPts val="1800"/>
              <a:buFont typeface="Montserrat"/>
              <a:buChar char="○"/>
            </a:pPr>
            <a:r>
              <a:rPr lang="en" sz="1800">
                <a:solidFill>
                  <a:schemeClr val="dk2"/>
                </a:solidFill>
                <a:latin typeface="Montserrat"/>
                <a:ea typeface="Montserrat"/>
                <a:cs typeface="Montserrat"/>
                <a:sym typeface="Montserrat"/>
              </a:rPr>
              <a:t>Reduce error rates for non-Spotify users</a:t>
            </a:r>
            <a:endParaRPr sz="1800">
              <a:solidFill>
                <a:schemeClr val="dk2"/>
              </a:solidFill>
              <a:latin typeface="Montserrat"/>
              <a:ea typeface="Montserrat"/>
              <a:cs typeface="Montserrat"/>
              <a:sym typeface="Montserrat"/>
            </a:endParaRPr>
          </a:p>
          <a:p>
            <a:pPr indent="0" lvl="0" marL="0" rtl="0" algn="l">
              <a:spcBef>
                <a:spcPts val="0"/>
              </a:spcBef>
              <a:spcAft>
                <a:spcPts val="0"/>
              </a:spcAft>
              <a:buNone/>
            </a:pPr>
            <a:r>
              <a:t/>
            </a:r>
            <a:endParaRPr b="1" sz="1800">
              <a:solidFill>
                <a:schemeClr val="dk2"/>
              </a:solidFill>
              <a:latin typeface="Montserrat"/>
              <a:ea typeface="Montserrat"/>
              <a:cs typeface="Montserrat"/>
              <a:sym typeface="Montserrat"/>
            </a:endParaRPr>
          </a:p>
        </p:txBody>
      </p:sp>
      <p:pic>
        <p:nvPicPr>
          <p:cNvPr id="1098" name="Google Shape;1098;p122"/>
          <p:cNvPicPr preferRelativeResize="0"/>
          <p:nvPr/>
        </p:nvPicPr>
        <p:blipFill>
          <a:blip r:embed="rId4">
            <a:alphaModFix/>
          </a:blip>
          <a:stretch>
            <a:fillRect/>
          </a:stretch>
        </p:blipFill>
        <p:spPr>
          <a:xfrm>
            <a:off x="842650" y="1100451"/>
            <a:ext cx="1609150" cy="3482323"/>
          </a:xfrm>
          <a:prstGeom prst="rect">
            <a:avLst/>
          </a:prstGeom>
          <a:noFill/>
          <a:ln>
            <a:noFill/>
          </a:ln>
        </p:spPr>
      </p:pic>
      <p:sp>
        <p:nvSpPr>
          <p:cNvPr id="1099" name="Google Shape;1099;p122"/>
          <p:cNvSpPr txBox="1"/>
          <p:nvPr>
            <p:ph idx="3" type="subTitle"/>
          </p:nvPr>
        </p:nvSpPr>
        <p:spPr>
          <a:xfrm>
            <a:off x="4436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00" name="Google Shape;1100;p122"/>
          <p:cNvSpPr txBox="1"/>
          <p:nvPr>
            <p:ph idx="3" type="subTitle"/>
          </p:nvPr>
        </p:nvSpPr>
        <p:spPr>
          <a:xfrm>
            <a:off x="25010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4" name="Shape 1104"/>
        <p:cNvGrpSpPr/>
        <p:nvPr/>
      </p:nvGrpSpPr>
      <p:grpSpPr>
        <a:xfrm>
          <a:off x="0" y="0"/>
          <a:ext cx="0" cy="0"/>
          <a:chOff x="0" y="0"/>
          <a:chExt cx="0" cy="0"/>
        </a:xfrm>
      </p:grpSpPr>
      <p:sp>
        <p:nvSpPr>
          <p:cNvPr id="1105" name="Google Shape;1105;p123"/>
          <p:cNvSpPr txBox="1"/>
          <p:nvPr>
            <p:ph type="title"/>
          </p:nvPr>
        </p:nvSpPr>
        <p:spPr>
          <a:xfrm>
            <a:off x="179825" y="371150"/>
            <a:ext cx="8571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#2: </a:t>
            </a:r>
            <a:r>
              <a:rPr lang="en"/>
              <a:t>Submitting Prompt Wording - TBI</a:t>
            </a:r>
            <a:endParaRPr/>
          </a:p>
        </p:txBody>
      </p:sp>
      <p:pic>
        <p:nvPicPr>
          <p:cNvPr id="1106" name="Google Shape;1106;p123"/>
          <p:cNvPicPr preferRelativeResize="0"/>
          <p:nvPr/>
        </p:nvPicPr>
        <p:blipFill>
          <a:blip r:embed="rId3">
            <a:alphaModFix/>
          </a:blip>
          <a:stretch>
            <a:fillRect/>
          </a:stretch>
        </p:blipFill>
        <p:spPr>
          <a:xfrm>
            <a:off x="874975" y="1095375"/>
            <a:ext cx="1594326" cy="3450327"/>
          </a:xfrm>
          <a:prstGeom prst="rect">
            <a:avLst/>
          </a:prstGeom>
          <a:noFill/>
          <a:ln>
            <a:noFill/>
          </a:ln>
        </p:spPr>
      </p:pic>
      <p:pic>
        <p:nvPicPr>
          <p:cNvPr id="1107" name="Google Shape;1107;p123"/>
          <p:cNvPicPr preferRelativeResize="0"/>
          <p:nvPr/>
        </p:nvPicPr>
        <p:blipFill>
          <a:blip r:embed="rId4">
            <a:alphaModFix/>
          </a:blip>
          <a:stretch>
            <a:fillRect/>
          </a:stretch>
        </p:blipFill>
        <p:spPr>
          <a:xfrm>
            <a:off x="2872850" y="1095375"/>
            <a:ext cx="1594326" cy="3450302"/>
          </a:xfrm>
          <a:prstGeom prst="rect">
            <a:avLst/>
          </a:prstGeom>
          <a:noFill/>
          <a:ln>
            <a:noFill/>
          </a:ln>
        </p:spPr>
      </p:pic>
      <p:sp>
        <p:nvSpPr>
          <p:cNvPr id="1108" name="Google Shape;1108;p123"/>
          <p:cNvSpPr txBox="1"/>
          <p:nvPr/>
        </p:nvSpPr>
        <p:spPr>
          <a:xfrm>
            <a:off x="5306800" y="1019300"/>
            <a:ext cx="3000000" cy="3786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Why?</a:t>
            </a:r>
            <a:endParaRPr b="1"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Felt confusing to refer to original prompt as an “answer” - no question asked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Usability Goal?</a:t>
            </a:r>
            <a:endParaRPr b="1"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Robustness</a:t>
            </a:r>
            <a:r>
              <a:rPr lang="en" sz="1800">
                <a:solidFill>
                  <a:schemeClr val="dk1"/>
                </a:solidFill>
                <a:latin typeface="Montserrat"/>
                <a:ea typeface="Montserrat"/>
                <a:cs typeface="Montserrat"/>
                <a:sym typeface="Montserrat"/>
              </a:rPr>
              <a:t> </a:t>
            </a:r>
            <a:endParaRPr sz="1800">
              <a:solidFill>
                <a:schemeClr val="dk1"/>
              </a:solidFill>
              <a:latin typeface="Montserrat"/>
              <a:ea typeface="Montserrat"/>
              <a:cs typeface="Montserrat"/>
              <a:sym typeface="Montserrat"/>
            </a:endParaRPr>
          </a:p>
          <a:p>
            <a:pPr indent="-342900" lvl="1" marL="9144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 Reduce user confusion about submission of prompt</a:t>
            </a:r>
            <a:endParaRPr/>
          </a:p>
        </p:txBody>
      </p:sp>
      <p:pic>
        <p:nvPicPr>
          <p:cNvPr id="1109" name="Google Shape;1109;p123"/>
          <p:cNvPicPr preferRelativeResize="0"/>
          <p:nvPr/>
        </p:nvPicPr>
        <p:blipFill>
          <a:blip r:embed="rId5">
            <a:alphaModFix/>
          </a:blip>
          <a:stretch>
            <a:fillRect/>
          </a:stretch>
        </p:blipFill>
        <p:spPr>
          <a:xfrm>
            <a:off x="1741200" y="2803150"/>
            <a:ext cx="333400" cy="333400"/>
          </a:xfrm>
          <a:prstGeom prst="rect">
            <a:avLst/>
          </a:prstGeom>
          <a:noFill/>
          <a:ln>
            <a:noFill/>
          </a:ln>
        </p:spPr>
      </p:pic>
      <p:pic>
        <p:nvPicPr>
          <p:cNvPr id="1110" name="Google Shape;1110;p123"/>
          <p:cNvPicPr preferRelativeResize="0"/>
          <p:nvPr/>
        </p:nvPicPr>
        <p:blipFill>
          <a:blip r:embed="rId5">
            <a:alphaModFix/>
          </a:blip>
          <a:stretch>
            <a:fillRect/>
          </a:stretch>
        </p:blipFill>
        <p:spPr>
          <a:xfrm>
            <a:off x="3763900" y="2803150"/>
            <a:ext cx="333400" cy="333400"/>
          </a:xfrm>
          <a:prstGeom prst="rect">
            <a:avLst/>
          </a:prstGeom>
          <a:noFill/>
          <a:ln>
            <a:noFill/>
          </a:ln>
        </p:spPr>
      </p:pic>
      <p:sp>
        <p:nvSpPr>
          <p:cNvPr id="1111" name="Google Shape;1111;p123"/>
          <p:cNvSpPr txBox="1"/>
          <p:nvPr>
            <p:ph idx="3" type="subTitle"/>
          </p:nvPr>
        </p:nvSpPr>
        <p:spPr>
          <a:xfrm>
            <a:off x="4436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12" name="Google Shape;1112;p123"/>
          <p:cNvSpPr txBox="1"/>
          <p:nvPr>
            <p:ph idx="3" type="subTitle"/>
          </p:nvPr>
        </p:nvSpPr>
        <p:spPr>
          <a:xfrm>
            <a:off x="25010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6" name="Shape 1116"/>
        <p:cNvGrpSpPr/>
        <p:nvPr/>
      </p:nvGrpSpPr>
      <p:grpSpPr>
        <a:xfrm>
          <a:off x="0" y="0"/>
          <a:ext cx="0" cy="0"/>
          <a:chOff x="0" y="0"/>
          <a:chExt cx="0" cy="0"/>
        </a:xfrm>
      </p:grpSpPr>
      <p:sp>
        <p:nvSpPr>
          <p:cNvPr id="1117" name="Google Shape;1117;p124"/>
          <p:cNvSpPr txBox="1"/>
          <p:nvPr>
            <p:ph type="title"/>
          </p:nvPr>
        </p:nvSpPr>
        <p:spPr>
          <a:xfrm>
            <a:off x="198375" y="279925"/>
            <a:ext cx="800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#3:  Edit/Delete Comments - TBI</a:t>
            </a:r>
            <a:endParaRPr/>
          </a:p>
        </p:txBody>
      </p:sp>
      <p:pic>
        <p:nvPicPr>
          <p:cNvPr id="1118" name="Google Shape;1118;p124"/>
          <p:cNvPicPr preferRelativeResize="0"/>
          <p:nvPr/>
        </p:nvPicPr>
        <p:blipFill>
          <a:blip r:embed="rId3">
            <a:alphaModFix/>
          </a:blip>
          <a:stretch>
            <a:fillRect/>
          </a:stretch>
        </p:blipFill>
        <p:spPr>
          <a:xfrm>
            <a:off x="355050" y="993175"/>
            <a:ext cx="1598901" cy="3460202"/>
          </a:xfrm>
          <a:prstGeom prst="rect">
            <a:avLst/>
          </a:prstGeom>
          <a:noFill/>
          <a:ln>
            <a:noFill/>
          </a:ln>
        </p:spPr>
      </p:pic>
      <p:pic>
        <p:nvPicPr>
          <p:cNvPr id="1119" name="Google Shape;1119;p124"/>
          <p:cNvPicPr preferRelativeResize="0"/>
          <p:nvPr/>
        </p:nvPicPr>
        <p:blipFill>
          <a:blip r:embed="rId4">
            <a:alphaModFix/>
          </a:blip>
          <a:stretch>
            <a:fillRect/>
          </a:stretch>
        </p:blipFill>
        <p:spPr>
          <a:xfrm>
            <a:off x="2299550" y="993175"/>
            <a:ext cx="1598901" cy="3460168"/>
          </a:xfrm>
          <a:prstGeom prst="rect">
            <a:avLst/>
          </a:prstGeom>
          <a:noFill/>
          <a:ln>
            <a:noFill/>
          </a:ln>
        </p:spPr>
      </p:pic>
      <p:sp>
        <p:nvSpPr>
          <p:cNvPr id="1120" name="Google Shape;1120;p124"/>
          <p:cNvSpPr txBox="1"/>
          <p:nvPr/>
        </p:nvSpPr>
        <p:spPr>
          <a:xfrm>
            <a:off x="4838700" y="852625"/>
            <a:ext cx="3684300" cy="3509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solidFill>
                  <a:schemeClr val="dk1"/>
                </a:solidFill>
                <a:latin typeface="Montserrat"/>
                <a:ea typeface="Montserrat"/>
                <a:cs typeface="Montserrat"/>
                <a:sym typeface="Montserrat"/>
              </a:rPr>
              <a:t>Why?</a:t>
            </a:r>
            <a:endParaRPr b="1"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Ensure user freedom </a:t>
            </a:r>
            <a:endParaRPr sz="1800">
              <a:solidFill>
                <a:schemeClr val="dk1"/>
              </a:solidFill>
              <a:latin typeface="Montserrat"/>
              <a:ea typeface="Montserrat"/>
              <a:cs typeface="Montserrat"/>
              <a:sym typeface="Montserrat"/>
            </a:endParaRPr>
          </a:p>
          <a:p>
            <a:pPr indent="-342900" lvl="1" marL="9144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Users have full autonomy over responses, even after submission</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8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800">
                <a:solidFill>
                  <a:schemeClr val="dk1"/>
                </a:solidFill>
                <a:latin typeface="Montserrat"/>
                <a:ea typeface="Montserrat"/>
                <a:cs typeface="Montserrat"/>
                <a:sym typeface="Montserrat"/>
              </a:rPr>
              <a:t>Usability Goal?</a:t>
            </a:r>
            <a:endParaRPr b="1" sz="1800">
              <a:solidFill>
                <a:schemeClr val="dk1"/>
              </a:solidFill>
              <a:latin typeface="Montserrat"/>
              <a:ea typeface="Montserrat"/>
              <a:cs typeface="Montserrat"/>
              <a:sym typeface="Montserrat"/>
            </a:endParaRPr>
          </a:p>
          <a:p>
            <a:pPr indent="-342900" lvl="0" marL="457200" rtl="0" algn="l">
              <a:spcBef>
                <a:spcPts val="0"/>
              </a:spcBef>
              <a:spcAft>
                <a:spcPts val="0"/>
              </a:spcAft>
              <a:buClr>
                <a:schemeClr val="dk1"/>
              </a:buClr>
              <a:buSzPts val="1800"/>
              <a:buFont typeface="Montserrat"/>
              <a:buChar char="●"/>
            </a:pPr>
            <a:r>
              <a:rPr b="1" lang="en" sz="1800">
                <a:solidFill>
                  <a:schemeClr val="dk1"/>
                </a:solidFill>
                <a:latin typeface="Montserrat"/>
                <a:ea typeface="Montserrat"/>
                <a:cs typeface="Montserrat"/>
                <a:sym typeface="Montserrat"/>
              </a:rPr>
              <a:t>Robustness </a:t>
            </a:r>
            <a:endParaRPr sz="1800">
              <a:solidFill>
                <a:schemeClr val="dk1"/>
              </a:solidFill>
              <a:latin typeface="Montserrat"/>
              <a:ea typeface="Montserrat"/>
              <a:cs typeface="Montserrat"/>
              <a:sym typeface="Montserrat"/>
            </a:endParaRPr>
          </a:p>
          <a:p>
            <a:pPr indent="-342900" lvl="1" marL="914400" rtl="0" algn="l">
              <a:spcBef>
                <a:spcPts val="0"/>
              </a:spcBef>
              <a:spcAft>
                <a:spcPts val="0"/>
              </a:spcAft>
              <a:buClr>
                <a:schemeClr val="dk1"/>
              </a:buClr>
              <a:buSzPts val="1800"/>
              <a:buFont typeface="Montserrat"/>
              <a:buChar char="○"/>
            </a:pPr>
            <a:r>
              <a:rPr lang="en" sz="1800">
                <a:solidFill>
                  <a:schemeClr val="dk1"/>
                </a:solidFill>
                <a:latin typeface="Montserrat"/>
                <a:ea typeface="Montserrat"/>
                <a:cs typeface="Montserrat"/>
                <a:sym typeface="Montserrat"/>
              </a:rPr>
              <a:t>Allow user to recover if they made an error in their comments</a:t>
            </a:r>
            <a:endParaRPr sz="1800">
              <a:solidFill>
                <a:schemeClr val="dk1"/>
              </a:solidFill>
              <a:latin typeface="Montserrat"/>
              <a:ea typeface="Montserrat"/>
              <a:cs typeface="Montserrat"/>
              <a:sym typeface="Montserrat"/>
            </a:endParaRPr>
          </a:p>
        </p:txBody>
      </p:sp>
      <p:pic>
        <p:nvPicPr>
          <p:cNvPr id="1121" name="Google Shape;1121;p124"/>
          <p:cNvPicPr preferRelativeResize="0"/>
          <p:nvPr/>
        </p:nvPicPr>
        <p:blipFill>
          <a:blip r:embed="rId5">
            <a:alphaModFix/>
          </a:blip>
          <a:stretch>
            <a:fillRect/>
          </a:stretch>
        </p:blipFill>
        <p:spPr>
          <a:xfrm>
            <a:off x="1725575" y="3287800"/>
            <a:ext cx="333400" cy="333400"/>
          </a:xfrm>
          <a:prstGeom prst="rect">
            <a:avLst/>
          </a:prstGeom>
          <a:noFill/>
          <a:ln>
            <a:noFill/>
          </a:ln>
        </p:spPr>
      </p:pic>
      <p:pic>
        <p:nvPicPr>
          <p:cNvPr id="1122" name="Google Shape;1122;p124"/>
          <p:cNvPicPr preferRelativeResize="0"/>
          <p:nvPr/>
        </p:nvPicPr>
        <p:blipFill>
          <a:blip r:embed="rId5">
            <a:alphaModFix/>
          </a:blip>
          <a:stretch>
            <a:fillRect/>
          </a:stretch>
        </p:blipFill>
        <p:spPr>
          <a:xfrm>
            <a:off x="3707125" y="3287800"/>
            <a:ext cx="333400" cy="333400"/>
          </a:xfrm>
          <a:prstGeom prst="rect">
            <a:avLst/>
          </a:prstGeom>
          <a:noFill/>
          <a:ln>
            <a:noFill/>
          </a:ln>
        </p:spPr>
      </p:pic>
      <p:sp>
        <p:nvSpPr>
          <p:cNvPr id="1123" name="Google Shape;1123;p124"/>
          <p:cNvSpPr txBox="1"/>
          <p:nvPr>
            <p:ph idx="3" type="subTitle"/>
          </p:nvPr>
        </p:nvSpPr>
        <p:spPr>
          <a:xfrm>
            <a:off x="-13550" y="43773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24" name="Google Shape;1124;p124"/>
          <p:cNvSpPr txBox="1"/>
          <p:nvPr>
            <p:ph idx="3" type="subTitle"/>
          </p:nvPr>
        </p:nvSpPr>
        <p:spPr>
          <a:xfrm>
            <a:off x="1967650" y="43773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8" name="Shape 1128"/>
        <p:cNvGrpSpPr/>
        <p:nvPr/>
      </p:nvGrpSpPr>
      <p:grpSpPr>
        <a:xfrm>
          <a:off x="0" y="0"/>
          <a:ext cx="0" cy="0"/>
          <a:chOff x="0" y="0"/>
          <a:chExt cx="0" cy="0"/>
        </a:xfrm>
      </p:grpSpPr>
      <p:pic>
        <p:nvPicPr>
          <p:cNvPr id="1129" name="Google Shape;1129;p125"/>
          <p:cNvPicPr preferRelativeResize="0"/>
          <p:nvPr/>
        </p:nvPicPr>
        <p:blipFill>
          <a:blip r:embed="rId3">
            <a:alphaModFix/>
          </a:blip>
          <a:stretch>
            <a:fillRect/>
          </a:stretch>
        </p:blipFill>
        <p:spPr>
          <a:xfrm>
            <a:off x="326750" y="1100599"/>
            <a:ext cx="1191325" cy="2578099"/>
          </a:xfrm>
          <a:prstGeom prst="rect">
            <a:avLst/>
          </a:prstGeom>
          <a:noFill/>
          <a:ln>
            <a:noFill/>
          </a:ln>
        </p:spPr>
      </p:pic>
      <p:sp>
        <p:nvSpPr>
          <p:cNvPr id="1130" name="Google Shape;1130;p125"/>
          <p:cNvSpPr txBox="1"/>
          <p:nvPr>
            <p:ph type="title"/>
          </p:nvPr>
        </p:nvSpPr>
        <p:spPr>
          <a:xfrm>
            <a:off x="270700" y="307525"/>
            <a:ext cx="800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Change #4: Submit </a:t>
            </a:r>
            <a:endParaRPr/>
          </a:p>
          <a:p>
            <a:pPr indent="0" lvl="0" marL="0" rtl="0" algn="l">
              <a:spcBef>
                <a:spcPts val="0"/>
              </a:spcBef>
              <a:spcAft>
                <a:spcPts val="0"/>
              </a:spcAft>
              <a:buNone/>
            </a:pPr>
            <a:r>
              <a:t/>
            </a:r>
            <a:endParaRPr/>
          </a:p>
        </p:txBody>
      </p:sp>
      <p:pic>
        <p:nvPicPr>
          <p:cNvPr id="1131" name="Google Shape;1131;p125"/>
          <p:cNvPicPr preferRelativeResize="0"/>
          <p:nvPr/>
        </p:nvPicPr>
        <p:blipFill>
          <a:blip r:embed="rId4">
            <a:alphaModFix/>
          </a:blip>
          <a:stretch>
            <a:fillRect/>
          </a:stretch>
        </p:blipFill>
        <p:spPr>
          <a:xfrm>
            <a:off x="3292800" y="1100100"/>
            <a:ext cx="1191326" cy="2579098"/>
          </a:xfrm>
          <a:prstGeom prst="rect">
            <a:avLst/>
          </a:prstGeom>
          <a:noFill/>
          <a:ln>
            <a:noFill/>
          </a:ln>
        </p:spPr>
      </p:pic>
      <p:pic>
        <p:nvPicPr>
          <p:cNvPr id="1132" name="Google Shape;1132;p125"/>
          <p:cNvPicPr preferRelativeResize="0"/>
          <p:nvPr/>
        </p:nvPicPr>
        <p:blipFill>
          <a:blip r:embed="rId5">
            <a:alphaModFix/>
          </a:blip>
          <a:stretch>
            <a:fillRect/>
          </a:stretch>
        </p:blipFill>
        <p:spPr>
          <a:xfrm>
            <a:off x="1756375" y="1100089"/>
            <a:ext cx="1191326" cy="2579113"/>
          </a:xfrm>
          <a:prstGeom prst="rect">
            <a:avLst/>
          </a:prstGeom>
          <a:noFill/>
          <a:ln>
            <a:noFill/>
          </a:ln>
        </p:spPr>
      </p:pic>
      <p:sp>
        <p:nvSpPr>
          <p:cNvPr id="1133" name="Google Shape;1133;p125"/>
          <p:cNvSpPr txBox="1"/>
          <p:nvPr/>
        </p:nvSpPr>
        <p:spPr>
          <a:xfrm>
            <a:off x="5688450" y="722175"/>
            <a:ext cx="2894700" cy="4109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ontserrat"/>
                <a:ea typeface="Montserrat"/>
                <a:cs typeface="Montserrat"/>
                <a:sym typeface="Montserrat"/>
              </a:rPr>
              <a:t>Why?</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Confusing -&gt; might make users believe they can submit more than one response </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Not the case</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700">
                <a:solidFill>
                  <a:schemeClr val="dk1"/>
                </a:solidFill>
                <a:latin typeface="Montserrat"/>
                <a:ea typeface="Montserrat"/>
                <a:cs typeface="Montserrat"/>
                <a:sym typeface="Montserrat"/>
              </a:rPr>
              <a:t>Usability Goal?</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b="1" lang="en" sz="1700">
                <a:solidFill>
                  <a:schemeClr val="dk1"/>
                </a:solidFill>
                <a:latin typeface="Montserrat"/>
                <a:ea typeface="Montserrat"/>
                <a:cs typeface="Montserrat"/>
                <a:sym typeface="Montserrat"/>
              </a:rPr>
              <a:t>Robustness</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Prevent users from making the error of pressing the submit &gt;1 time</a:t>
            </a:r>
            <a:endParaRPr sz="1700"/>
          </a:p>
        </p:txBody>
      </p:sp>
      <p:pic>
        <p:nvPicPr>
          <p:cNvPr id="1134" name="Google Shape;1134;p125"/>
          <p:cNvPicPr preferRelativeResize="0"/>
          <p:nvPr/>
        </p:nvPicPr>
        <p:blipFill>
          <a:blip r:embed="rId6">
            <a:alphaModFix/>
          </a:blip>
          <a:stretch>
            <a:fillRect/>
          </a:stretch>
        </p:blipFill>
        <p:spPr>
          <a:xfrm>
            <a:off x="1240925" y="2998575"/>
            <a:ext cx="333400" cy="333400"/>
          </a:xfrm>
          <a:prstGeom prst="rect">
            <a:avLst/>
          </a:prstGeom>
          <a:noFill/>
          <a:ln>
            <a:noFill/>
          </a:ln>
        </p:spPr>
      </p:pic>
      <p:sp>
        <p:nvSpPr>
          <p:cNvPr id="1135" name="Google Shape;1135;p125"/>
          <p:cNvSpPr txBox="1"/>
          <p:nvPr>
            <p:ph idx="3" type="subTitle"/>
          </p:nvPr>
        </p:nvSpPr>
        <p:spPr>
          <a:xfrm>
            <a:off x="443650" y="36153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36" name="Google Shape;1136;p125"/>
          <p:cNvSpPr txBox="1"/>
          <p:nvPr>
            <p:ph idx="3" type="subTitle"/>
          </p:nvPr>
        </p:nvSpPr>
        <p:spPr>
          <a:xfrm>
            <a:off x="2729650" y="36153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0" name="Shape 1140"/>
        <p:cNvGrpSpPr/>
        <p:nvPr/>
      </p:nvGrpSpPr>
      <p:grpSpPr>
        <a:xfrm>
          <a:off x="0" y="0"/>
          <a:ext cx="0" cy="0"/>
          <a:chOff x="0" y="0"/>
          <a:chExt cx="0" cy="0"/>
        </a:xfrm>
      </p:grpSpPr>
      <p:pic>
        <p:nvPicPr>
          <p:cNvPr id="1141" name="Google Shape;1141;p126"/>
          <p:cNvPicPr preferRelativeResize="0"/>
          <p:nvPr/>
        </p:nvPicPr>
        <p:blipFill>
          <a:blip r:embed="rId3">
            <a:alphaModFix/>
          </a:blip>
          <a:stretch>
            <a:fillRect/>
          </a:stretch>
        </p:blipFill>
        <p:spPr>
          <a:xfrm>
            <a:off x="388150" y="926525"/>
            <a:ext cx="1595993" cy="3586502"/>
          </a:xfrm>
          <a:prstGeom prst="rect">
            <a:avLst/>
          </a:prstGeom>
          <a:noFill/>
          <a:ln>
            <a:noFill/>
          </a:ln>
        </p:spPr>
      </p:pic>
      <p:pic>
        <p:nvPicPr>
          <p:cNvPr id="1142" name="Google Shape;1142;p126"/>
          <p:cNvPicPr preferRelativeResize="0"/>
          <p:nvPr/>
        </p:nvPicPr>
        <p:blipFill>
          <a:blip r:embed="rId4">
            <a:alphaModFix/>
          </a:blip>
          <a:stretch>
            <a:fillRect/>
          </a:stretch>
        </p:blipFill>
        <p:spPr>
          <a:xfrm>
            <a:off x="2259625" y="926525"/>
            <a:ext cx="1596001" cy="3586460"/>
          </a:xfrm>
          <a:prstGeom prst="rect">
            <a:avLst/>
          </a:prstGeom>
          <a:noFill/>
          <a:ln>
            <a:noFill/>
          </a:ln>
        </p:spPr>
      </p:pic>
      <p:pic>
        <p:nvPicPr>
          <p:cNvPr id="1143" name="Google Shape;1143;p126"/>
          <p:cNvPicPr preferRelativeResize="0"/>
          <p:nvPr/>
        </p:nvPicPr>
        <p:blipFill>
          <a:blip r:embed="rId5">
            <a:alphaModFix/>
          </a:blip>
          <a:stretch>
            <a:fillRect/>
          </a:stretch>
        </p:blipFill>
        <p:spPr>
          <a:xfrm>
            <a:off x="4131125" y="926525"/>
            <a:ext cx="1596001" cy="3586515"/>
          </a:xfrm>
          <a:prstGeom prst="rect">
            <a:avLst/>
          </a:prstGeom>
          <a:noFill/>
          <a:ln>
            <a:noFill/>
          </a:ln>
        </p:spPr>
      </p:pic>
      <p:sp>
        <p:nvSpPr>
          <p:cNvPr id="1144" name="Google Shape;1144;p126"/>
          <p:cNvSpPr txBox="1"/>
          <p:nvPr>
            <p:ph type="title"/>
          </p:nvPr>
        </p:nvSpPr>
        <p:spPr>
          <a:xfrm>
            <a:off x="198375" y="279925"/>
            <a:ext cx="8003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#5: Submit Multiple Comments - TBI</a:t>
            </a:r>
            <a:endParaRPr/>
          </a:p>
        </p:txBody>
      </p:sp>
      <p:sp>
        <p:nvSpPr>
          <p:cNvPr id="1145" name="Google Shape;1145;p126"/>
          <p:cNvSpPr txBox="1"/>
          <p:nvPr/>
        </p:nvSpPr>
        <p:spPr>
          <a:xfrm>
            <a:off x="5902375" y="780750"/>
            <a:ext cx="3000000" cy="35865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ontserrat"/>
                <a:ea typeface="Montserrat"/>
                <a:cs typeface="Montserrat"/>
                <a:sym typeface="Montserrat"/>
              </a:rPr>
              <a:t>Why?</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User Freedom</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Not limit users to express thoughts in 1 comment submission</a:t>
            </a:r>
            <a:endParaRPr sz="1700">
              <a:solidFill>
                <a:schemeClr val="dk1"/>
              </a:solidFill>
              <a:latin typeface="Montserrat"/>
              <a:ea typeface="Montserrat"/>
              <a:cs typeface="Montserrat"/>
              <a:sym typeface="Montserrat"/>
            </a:endParaRPr>
          </a:p>
          <a:p>
            <a:pPr indent="0" lvl="0" marL="914400" rtl="0" algn="l">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700">
                <a:solidFill>
                  <a:schemeClr val="dk1"/>
                </a:solidFill>
                <a:latin typeface="Montserrat"/>
                <a:ea typeface="Montserrat"/>
                <a:cs typeface="Montserrat"/>
                <a:sym typeface="Montserrat"/>
              </a:rPr>
              <a:t>Usability Goal?</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b="1" lang="en" sz="1700">
                <a:solidFill>
                  <a:schemeClr val="dk1"/>
                </a:solidFill>
                <a:latin typeface="Montserrat"/>
                <a:ea typeface="Montserrat"/>
                <a:cs typeface="Montserrat"/>
                <a:sym typeface="Montserrat"/>
              </a:rPr>
              <a:t>Efficiency</a:t>
            </a:r>
            <a:r>
              <a:rPr b="1" lang="en" sz="1700">
                <a:solidFill>
                  <a:schemeClr val="dk1"/>
                </a:solidFill>
                <a:latin typeface="Montserrat"/>
                <a:ea typeface="Montserrat"/>
                <a:cs typeface="Montserrat"/>
                <a:sym typeface="Montserrat"/>
              </a:rPr>
              <a:t> </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Users can quickly add as many comments as they’d like</a:t>
            </a:r>
            <a:endParaRPr/>
          </a:p>
        </p:txBody>
      </p:sp>
      <p:pic>
        <p:nvPicPr>
          <p:cNvPr id="1146" name="Google Shape;1146;p126"/>
          <p:cNvPicPr preferRelativeResize="0"/>
          <p:nvPr/>
        </p:nvPicPr>
        <p:blipFill>
          <a:blip r:embed="rId6">
            <a:alphaModFix/>
          </a:blip>
          <a:stretch>
            <a:fillRect/>
          </a:stretch>
        </p:blipFill>
        <p:spPr>
          <a:xfrm>
            <a:off x="2968800" y="3572300"/>
            <a:ext cx="333400" cy="333400"/>
          </a:xfrm>
          <a:prstGeom prst="rect">
            <a:avLst/>
          </a:prstGeom>
          <a:noFill/>
          <a:ln>
            <a:noFill/>
          </a:ln>
        </p:spPr>
      </p:pic>
      <p:sp>
        <p:nvSpPr>
          <p:cNvPr id="1147" name="Google Shape;1147;p126"/>
          <p:cNvSpPr txBox="1"/>
          <p:nvPr>
            <p:ph idx="3" type="subTitle"/>
          </p:nvPr>
        </p:nvSpPr>
        <p:spPr>
          <a:xfrm>
            <a:off x="18914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48" name="Google Shape;1148;p126"/>
          <p:cNvSpPr txBox="1"/>
          <p:nvPr>
            <p:ph idx="3" type="subTitle"/>
          </p:nvPr>
        </p:nvSpPr>
        <p:spPr>
          <a:xfrm>
            <a:off x="3796450" y="44535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2" name="Shape 1152"/>
        <p:cNvGrpSpPr/>
        <p:nvPr/>
      </p:nvGrpSpPr>
      <p:grpSpPr>
        <a:xfrm>
          <a:off x="0" y="0"/>
          <a:ext cx="0" cy="0"/>
          <a:chOff x="0" y="0"/>
          <a:chExt cx="0" cy="0"/>
        </a:xfrm>
      </p:grpSpPr>
      <p:sp>
        <p:nvSpPr>
          <p:cNvPr id="1153" name="Google Shape;1153;p127"/>
          <p:cNvSpPr txBox="1"/>
          <p:nvPr>
            <p:ph type="title"/>
          </p:nvPr>
        </p:nvSpPr>
        <p:spPr>
          <a:xfrm>
            <a:off x="244100" y="430800"/>
            <a:ext cx="86142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Change #6: Modify upload</a:t>
            </a:r>
            <a:endParaRPr/>
          </a:p>
        </p:txBody>
      </p:sp>
      <p:sp>
        <p:nvSpPr>
          <p:cNvPr id="1154" name="Google Shape;1154;p127"/>
          <p:cNvSpPr txBox="1"/>
          <p:nvPr/>
        </p:nvSpPr>
        <p:spPr>
          <a:xfrm>
            <a:off x="5254575" y="780750"/>
            <a:ext cx="3647700" cy="3848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700">
                <a:solidFill>
                  <a:schemeClr val="dk1"/>
                </a:solidFill>
                <a:latin typeface="Montserrat"/>
                <a:ea typeface="Montserrat"/>
                <a:cs typeface="Montserrat"/>
                <a:sym typeface="Montserrat"/>
              </a:rPr>
              <a:t>Why?</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User Freedom</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Users can change their mind</a:t>
            </a:r>
            <a:endParaRPr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Error Handling</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Users can correct mistakes in their answer</a:t>
            </a:r>
            <a:endParaRPr sz="1700">
              <a:solidFill>
                <a:schemeClr val="dk1"/>
              </a:solidFill>
              <a:latin typeface="Montserrat"/>
              <a:ea typeface="Montserrat"/>
              <a:cs typeface="Montserrat"/>
              <a:sym typeface="Montserrat"/>
            </a:endParaRPr>
          </a:p>
          <a:p>
            <a:pPr indent="0" lvl="0" marL="914400" rtl="0" algn="l">
              <a:spcBef>
                <a:spcPts val="0"/>
              </a:spcBef>
              <a:spcAft>
                <a:spcPts val="0"/>
              </a:spcAft>
              <a:buNone/>
            </a:pPr>
            <a:r>
              <a:t/>
            </a:r>
            <a:endParaRPr sz="1700">
              <a:solidFill>
                <a:schemeClr val="dk1"/>
              </a:solidFill>
              <a:latin typeface="Montserrat"/>
              <a:ea typeface="Montserrat"/>
              <a:cs typeface="Montserrat"/>
              <a:sym typeface="Montserrat"/>
            </a:endParaRPr>
          </a:p>
          <a:p>
            <a:pPr indent="0" lvl="0" marL="0" rtl="0" algn="l">
              <a:spcBef>
                <a:spcPts val="0"/>
              </a:spcBef>
              <a:spcAft>
                <a:spcPts val="0"/>
              </a:spcAft>
              <a:buNone/>
            </a:pPr>
            <a:r>
              <a:rPr b="1" lang="en" sz="1700">
                <a:solidFill>
                  <a:schemeClr val="dk1"/>
                </a:solidFill>
                <a:latin typeface="Montserrat"/>
                <a:ea typeface="Montserrat"/>
                <a:cs typeface="Montserrat"/>
                <a:sym typeface="Montserrat"/>
              </a:rPr>
              <a:t>Usability Goal?</a:t>
            </a:r>
            <a:endParaRPr b="1" sz="1700">
              <a:solidFill>
                <a:schemeClr val="dk1"/>
              </a:solidFill>
              <a:latin typeface="Montserrat"/>
              <a:ea typeface="Montserrat"/>
              <a:cs typeface="Montserrat"/>
              <a:sym typeface="Montserrat"/>
            </a:endParaRPr>
          </a:p>
          <a:p>
            <a:pPr indent="-336550" lvl="0" marL="457200" rtl="0" algn="l">
              <a:spcBef>
                <a:spcPts val="0"/>
              </a:spcBef>
              <a:spcAft>
                <a:spcPts val="0"/>
              </a:spcAft>
              <a:buClr>
                <a:schemeClr val="dk1"/>
              </a:buClr>
              <a:buSzPts val="1700"/>
              <a:buFont typeface="Montserrat"/>
              <a:buChar char="●"/>
            </a:pPr>
            <a:r>
              <a:rPr b="1" lang="en" sz="1700">
                <a:solidFill>
                  <a:schemeClr val="dk1"/>
                </a:solidFill>
                <a:latin typeface="Montserrat"/>
                <a:ea typeface="Montserrat"/>
                <a:cs typeface="Montserrat"/>
                <a:sym typeface="Montserrat"/>
              </a:rPr>
              <a:t>Robustness </a:t>
            </a:r>
            <a:endParaRPr sz="1700">
              <a:solidFill>
                <a:schemeClr val="dk1"/>
              </a:solidFill>
              <a:latin typeface="Montserrat"/>
              <a:ea typeface="Montserrat"/>
              <a:cs typeface="Montserrat"/>
              <a:sym typeface="Montserrat"/>
            </a:endParaRPr>
          </a:p>
          <a:p>
            <a:pPr indent="-336550" lvl="1" marL="914400" rtl="0" algn="l">
              <a:spcBef>
                <a:spcPts val="0"/>
              </a:spcBef>
              <a:spcAft>
                <a:spcPts val="0"/>
              </a:spcAft>
              <a:buClr>
                <a:schemeClr val="dk1"/>
              </a:buClr>
              <a:buSzPts val="1700"/>
              <a:buFont typeface="Montserrat"/>
              <a:buChar char="○"/>
            </a:pPr>
            <a:r>
              <a:rPr lang="en" sz="1700">
                <a:solidFill>
                  <a:schemeClr val="dk1"/>
                </a:solidFill>
                <a:latin typeface="Montserrat"/>
                <a:ea typeface="Montserrat"/>
                <a:cs typeface="Montserrat"/>
                <a:sym typeface="Montserrat"/>
              </a:rPr>
              <a:t>Reducing error rates and providing user flexibility</a:t>
            </a:r>
            <a:endParaRPr/>
          </a:p>
        </p:txBody>
      </p:sp>
      <p:pic>
        <p:nvPicPr>
          <p:cNvPr id="1155" name="Google Shape;1155;p127"/>
          <p:cNvPicPr preferRelativeResize="0"/>
          <p:nvPr/>
        </p:nvPicPr>
        <p:blipFill rotWithShape="1">
          <a:blip r:embed="rId3">
            <a:alphaModFix/>
          </a:blip>
          <a:srcRect b="38468" l="5779" r="6914" t="16644"/>
          <a:stretch/>
        </p:blipFill>
        <p:spPr>
          <a:xfrm>
            <a:off x="2917500" y="1764950"/>
            <a:ext cx="1990775" cy="1721524"/>
          </a:xfrm>
          <a:prstGeom prst="rect">
            <a:avLst/>
          </a:prstGeom>
          <a:noFill/>
          <a:ln>
            <a:noFill/>
          </a:ln>
        </p:spPr>
      </p:pic>
      <p:pic>
        <p:nvPicPr>
          <p:cNvPr id="1156" name="Google Shape;1156;p127"/>
          <p:cNvPicPr preferRelativeResize="0"/>
          <p:nvPr/>
        </p:nvPicPr>
        <p:blipFill>
          <a:blip r:embed="rId4">
            <a:alphaModFix/>
          </a:blip>
          <a:stretch>
            <a:fillRect/>
          </a:stretch>
        </p:blipFill>
        <p:spPr>
          <a:xfrm>
            <a:off x="3023175" y="3311250"/>
            <a:ext cx="333400" cy="333400"/>
          </a:xfrm>
          <a:prstGeom prst="rect">
            <a:avLst/>
          </a:prstGeom>
          <a:noFill/>
          <a:ln>
            <a:noFill/>
          </a:ln>
        </p:spPr>
      </p:pic>
      <p:pic>
        <p:nvPicPr>
          <p:cNvPr id="1157" name="Google Shape;1157;p127"/>
          <p:cNvPicPr preferRelativeResize="0"/>
          <p:nvPr/>
        </p:nvPicPr>
        <p:blipFill rotWithShape="1">
          <a:blip r:embed="rId3">
            <a:alphaModFix/>
          </a:blip>
          <a:srcRect b="38468" l="5779" r="6914" t="16644"/>
          <a:stretch/>
        </p:blipFill>
        <p:spPr>
          <a:xfrm>
            <a:off x="509900" y="1764950"/>
            <a:ext cx="1990775" cy="1721524"/>
          </a:xfrm>
          <a:prstGeom prst="rect">
            <a:avLst/>
          </a:prstGeom>
          <a:noFill/>
          <a:ln>
            <a:noFill/>
          </a:ln>
        </p:spPr>
      </p:pic>
      <p:sp>
        <p:nvSpPr>
          <p:cNvPr id="1158" name="Google Shape;1158;p127"/>
          <p:cNvSpPr/>
          <p:nvPr/>
        </p:nvSpPr>
        <p:spPr>
          <a:xfrm>
            <a:off x="558475" y="3180775"/>
            <a:ext cx="333300" cy="273600"/>
          </a:xfrm>
          <a:prstGeom prst="rect">
            <a:avLst/>
          </a:prstGeom>
          <a:solidFill>
            <a:srgbClr val="14310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159" name="Google Shape;1159;p127"/>
          <p:cNvSpPr txBox="1"/>
          <p:nvPr>
            <p:ph idx="3" type="subTitle"/>
          </p:nvPr>
        </p:nvSpPr>
        <p:spPr>
          <a:xfrm>
            <a:off x="291250" y="34629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before</a:t>
            </a:r>
            <a:endParaRPr sz="2000"/>
          </a:p>
        </p:txBody>
      </p:sp>
      <p:sp>
        <p:nvSpPr>
          <p:cNvPr id="1160" name="Google Shape;1160;p127"/>
          <p:cNvSpPr txBox="1"/>
          <p:nvPr>
            <p:ph idx="3" type="subTitle"/>
          </p:nvPr>
        </p:nvSpPr>
        <p:spPr>
          <a:xfrm>
            <a:off x="2729650" y="3462925"/>
            <a:ext cx="2320800" cy="496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a:t>after</a:t>
            </a:r>
            <a:endParaRPr sz="20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8" name="Shape 988"/>
        <p:cNvGrpSpPr/>
        <p:nvPr/>
      </p:nvGrpSpPr>
      <p:grpSpPr>
        <a:xfrm>
          <a:off x="0" y="0"/>
          <a:ext cx="0" cy="0"/>
          <a:chOff x="0" y="0"/>
          <a:chExt cx="0" cy="0"/>
        </a:xfrm>
      </p:grpSpPr>
      <p:sp>
        <p:nvSpPr>
          <p:cNvPr id="989" name="Google Shape;989;p110"/>
          <p:cNvSpPr txBox="1"/>
          <p:nvPr>
            <p:ph type="title"/>
          </p:nvPr>
        </p:nvSpPr>
        <p:spPr>
          <a:xfrm>
            <a:off x="713225" y="445025"/>
            <a:ext cx="35838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team</a:t>
            </a:r>
            <a:endParaRPr/>
          </a:p>
        </p:txBody>
      </p:sp>
      <p:pic>
        <p:nvPicPr>
          <p:cNvPr id="990" name="Google Shape;990;p110"/>
          <p:cNvPicPr preferRelativeResize="0"/>
          <p:nvPr/>
        </p:nvPicPr>
        <p:blipFill rotWithShape="1">
          <a:blip r:embed="rId3">
            <a:alphaModFix/>
          </a:blip>
          <a:srcRect b="0" l="347" r="337" t="0"/>
          <a:stretch/>
        </p:blipFill>
        <p:spPr>
          <a:xfrm>
            <a:off x="888400" y="1406875"/>
            <a:ext cx="1386300" cy="1395900"/>
          </a:xfrm>
          <a:prstGeom prst="rect">
            <a:avLst/>
          </a:prstGeom>
          <a:noFill/>
          <a:ln cap="flat" cmpd="sng" w="28575">
            <a:solidFill>
              <a:schemeClr val="accent1"/>
            </a:solidFill>
            <a:prstDash val="solid"/>
            <a:round/>
            <a:headEnd len="sm" w="sm" type="none"/>
            <a:tailEnd len="sm" w="sm" type="none"/>
          </a:ln>
        </p:spPr>
      </p:pic>
      <p:pic>
        <p:nvPicPr>
          <p:cNvPr id="991" name="Google Shape;991;p110"/>
          <p:cNvPicPr preferRelativeResize="0"/>
          <p:nvPr/>
        </p:nvPicPr>
        <p:blipFill rotWithShape="1">
          <a:blip r:embed="rId4">
            <a:alphaModFix/>
          </a:blip>
          <a:srcRect b="0" l="347" r="337" t="0"/>
          <a:stretch/>
        </p:blipFill>
        <p:spPr>
          <a:xfrm>
            <a:off x="6785025" y="1400600"/>
            <a:ext cx="1386300" cy="1395900"/>
          </a:xfrm>
          <a:prstGeom prst="rect">
            <a:avLst/>
          </a:prstGeom>
          <a:noFill/>
          <a:ln cap="flat" cmpd="sng" w="28575">
            <a:solidFill>
              <a:schemeClr val="accent1"/>
            </a:solidFill>
            <a:prstDash val="solid"/>
            <a:round/>
            <a:headEnd len="sm" w="sm" type="none"/>
            <a:tailEnd len="sm" w="sm" type="none"/>
          </a:ln>
        </p:spPr>
      </p:pic>
      <p:pic>
        <p:nvPicPr>
          <p:cNvPr id="992" name="Google Shape;992;p110"/>
          <p:cNvPicPr preferRelativeResize="0"/>
          <p:nvPr/>
        </p:nvPicPr>
        <p:blipFill rotWithShape="1">
          <a:blip r:embed="rId5">
            <a:alphaModFix/>
          </a:blip>
          <a:srcRect b="4061" l="0" r="0" t="4052"/>
          <a:stretch/>
        </p:blipFill>
        <p:spPr>
          <a:xfrm>
            <a:off x="4819492" y="1400600"/>
            <a:ext cx="1386300" cy="1395900"/>
          </a:xfrm>
          <a:prstGeom prst="rect">
            <a:avLst/>
          </a:prstGeom>
          <a:noFill/>
          <a:ln cap="flat" cmpd="sng" w="28575">
            <a:solidFill>
              <a:schemeClr val="accent1"/>
            </a:solidFill>
            <a:prstDash val="solid"/>
            <a:round/>
            <a:headEnd len="sm" w="sm" type="none"/>
            <a:tailEnd len="sm" w="sm" type="none"/>
          </a:ln>
        </p:spPr>
      </p:pic>
      <p:pic>
        <p:nvPicPr>
          <p:cNvPr id="993" name="Google Shape;993;p110"/>
          <p:cNvPicPr preferRelativeResize="0"/>
          <p:nvPr/>
        </p:nvPicPr>
        <p:blipFill rotWithShape="1">
          <a:blip r:embed="rId6">
            <a:alphaModFix/>
          </a:blip>
          <a:srcRect b="2116" l="0" r="0" t="2125"/>
          <a:stretch/>
        </p:blipFill>
        <p:spPr>
          <a:xfrm>
            <a:off x="2853958" y="1400600"/>
            <a:ext cx="1386300" cy="1395900"/>
          </a:xfrm>
          <a:prstGeom prst="rect">
            <a:avLst/>
          </a:prstGeom>
          <a:noFill/>
          <a:ln cap="flat" cmpd="sng" w="28575">
            <a:solidFill>
              <a:schemeClr val="accent1"/>
            </a:solidFill>
            <a:prstDash val="solid"/>
            <a:round/>
            <a:headEnd len="sm" w="sm" type="none"/>
            <a:tailEnd len="sm" w="sm" type="none"/>
          </a:ln>
        </p:spPr>
      </p:pic>
      <p:sp>
        <p:nvSpPr>
          <p:cNvPr id="994" name="Google Shape;994;p110"/>
          <p:cNvSpPr txBox="1"/>
          <p:nvPr>
            <p:ph type="title"/>
          </p:nvPr>
        </p:nvSpPr>
        <p:spPr>
          <a:xfrm>
            <a:off x="627725"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Jack Clark</a:t>
            </a:r>
            <a:endParaRPr sz="2000"/>
          </a:p>
        </p:txBody>
      </p:sp>
      <p:sp>
        <p:nvSpPr>
          <p:cNvPr id="995" name="Google Shape;995;p110"/>
          <p:cNvSpPr txBox="1"/>
          <p:nvPr>
            <p:ph idx="2" type="subTitle"/>
          </p:nvPr>
        </p:nvSpPr>
        <p:spPr>
          <a:xfrm>
            <a:off x="4133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MS CS (HCI)</a:t>
            </a:r>
            <a:endParaRPr sz="1200"/>
          </a:p>
          <a:p>
            <a:pPr indent="0" lvl="0" marL="0" rtl="0" algn="ctr">
              <a:spcBef>
                <a:spcPts val="0"/>
              </a:spcBef>
              <a:spcAft>
                <a:spcPts val="0"/>
              </a:spcAft>
              <a:buNone/>
            </a:pPr>
            <a:r>
              <a:rPr lang="en" sz="1200"/>
              <a:t>BS MS&amp;E</a:t>
            </a:r>
            <a:endParaRPr sz="1200"/>
          </a:p>
        </p:txBody>
      </p:sp>
      <p:sp>
        <p:nvSpPr>
          <p:cNvPr id="996" name="Google Shape;996;p110"/>
          <p:cNvSpPr txBox="1"/>
          <p:nvPr>
            <p:ph type="title"/>
          </p:nvPr>
        </p:nvSpPr>
        <p:spPr>
          <a:xfrm>
            <a:off x="2593250" y="2887113"/>
            <a:ext cx="19077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Shuvi Jha</a:t>
            </a:r>
            <a:endParaRPr sz="2000"/>
          </a:p>
        </p:txBody>
      </p:sp>
      <p:sp>
        <p:nvSpPr>
          <p:cNvPr id="997" name="Google Shape;997;p110"/>
          <p:cNvSpPr txBox="1"/>
          <p:nvPr>
            <p:ph idx="2" type="subTitle"/>
          </p:nvPr>
        </p:nvSpPr>
        <p:spPr>
          <a:xfrm>
            <a:off x="237890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CS (HCI); Feminist, Gender, &amp; Sexuality Studies</a:t>
            </a:r>
            <a:endParaRPr sz="1200"/>
          </a:p>
          <a:p>
            <a:pPr indent="0" lvl="0" marL="0" rtl="0" algn="ctr">
              <a:spcBef>
                <a:spcPts val="0"/>
              </a:spcBef>
              <a:spcAft>
                <a:spcPts val="0"/>
              </a:spcAft>
              <a:buNone/>
            </a:pPr>
            <a:r>
              <a:rPr lang="en" sz="1200"/>
              <a:t>Senior</a:t>
            </a:r>
            <a:endParaRPr sz="1200"/>
          </a:p>
        </p:txBody>
      </p:sp>
      <p:sp>
        <p:nvSpPr>
          <p:cNvPr id="998" name="Google Shape;998;p110"/>
          <p:cNvSpPr txBox="1"/>
          <p:nvPr>
            <p:ph type="title"/>
          </p:nvPr>
        </p:nvSpPr>
        <p:spPr>
          <a:xfrm>
            <a:off x="4383600"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Jasmine Narine</a:t>
            </a:r>
            <a:endParaRPr sz="2000"/>
          </a:p>
        </p:txBody>
      </p:sp>
      <p:sp>
        <p:nvSpPr>
          <p:cNvPr id="999" name="Google Shape;999;p110"/>
          <p:cNvSpPr txBox="1"/>
          <p:nvPr>
            <p:ph idx="2" type="subTitle"/>
          </p:nvPr>
        </p:nvSpPr>
        <p:spPr>
          <a:xfrm>
            <a:off x="4344450"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
        <p:nvSpPr>
          <p:cNvPr id="1000" name="Google Shape;1000;p110"/>
          <p:cNvSpPr txBox="1"/>
          <p:nvPr>
            <p:ph type="title"/>
          </p:nvPr>
        </p:nvSpPr>
        <p:spPr>
          <a:xfrm>
            <a:off x="6349125" y="2887125"/>
            <a:ext cx="2258100" cy="4050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sz="2000"/>
              <a:t>Steven Pu</a:t>
            </a:r>
            <a:endParaRPr sz="2000"/>
          </a:p>
        </p:txBody>
      </p:sp>
      <p:sp>
        <p:nvSpPr>
          <p:cNvPr id="1001" name="Google Shape;1001;p110"/>
          <p:cNvSpPr txBox="1"/>
          <p:nvPr>
            <p:ph idx="2" type="subTitle"/>
          </p:nvPr>
        </p:nvSpPr>
        <p:spPr>
          <a:xfrm>
            <a:off x="6309975" y="3292124"/>
            <a:ext cx="23364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1200"/>
              <a:t>SYMSYS (HCI)</a:t>
            </a:r>
            <a:endParaRPr sz="1200"/>
          </a:p>
          <a:p>
            <a:pPr indent="0" lvl="0" marL="0" rtl="0" algn="ctr">
              <a:spcBef>
                <a:spcPts val="0"/>
              </a:spcBef>
              <a:spcAft>
                <a:spcPts val="0"/>
              </a:spcAft>
              <a:buNone/>
            </a:pPr>
            <a:r>
              <a:rPr lang="en" sz="1200"/>
              <a:t>Senior</a:t>
            </a:r>
            <a:endParaRPr sz="1200"/>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sp>
        <p:nvSpPr>
          <p:cNvPr id="1165" name="Google Shape;1165;p128"/>
          <p:cNvSpPr txBox="1"/>
          <p:nvPr>
            <p:ph type="title"/>
          </p:nvPr>
        </p:nvSpPr>
        <p:spPr>
          <a:xfrm>
            <a:off x="479325" y="423125"/>
            <a:ext cx="6999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Heuristic violations we ignored</a:t>
            </a:r>
            <a:endParaRPr/>
          </a:p>
        </p:txBody>
      </p:sp>
      <p:sp>
        <p:nvSpPr>
          <p:cNvPr id="1166" name="Google Shape;1166;p128"/>
          <p:cNvSpPr txBox="1"/>
          <p:nvPr/>
        </p:nvSpPr>
        <p:spPr>
          <a:xfrm>
            <a:off x="4789913" y="2600213"/>
            <a:ext cx="24174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Ruins the lottery type feel of the submission system - </a:t>
            </a:r>
            <a:r>
              <a:rPr lang="en" sz="1300">
                <a:latin typeface="Montserrat"/>
                <a:ea typeface="Montserrat"/>
                <a:cs typeface="Montserrat"/>
                <a:sym typeface="Montserrat"/>
              </a:rPr>
              <a:t>ideally</a:t>
            </a:r>
            <a:r>
              <a:rPr lang="en" sz="1300">
                <a:latin typeface="Montserrat"/>
                <a:ea typeface="Montserrat"/>
                <a:cs typeface="Montserrat"/>
                <a:sym typeface="Montserrat"/>
              </a:rPr>
              <a:t>, we want users to be pleasantly surprised when they open the app and see a prompt they’ve previously submitted </a:t>
            </a:r>
            <a:endParaRPr sz="1300">
              <a:latin typeface="Montserrat"/>
              <a:ea typeface="Montserrat"/>
              <a:cs typeface="Montserrat"/>
              <a:sym typeface="Montserrat"/>
            </a:endParaRPr>
          </a:p>
        </p:txBody>
      </p:sp>
      <p:sp>
        <p:nvSpPr>
          <p:cNvPr id="1167" name="Google Shape;1167;p128"/>
          <p:cNvSpPr txBox="1"/>
          <p:nvPr/>
        </p:nvSpPr>
        <p:spPr>
          <a:xfrm>
            <a:off x="4759163" y="1275913"/>
            <a:ext cx="2478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Vidaloka"/>
                <a:ea typeface="Vidaloka"/>
                <a:cs typeface="Vidaloka"/>
                <a:sym typeface="Vidaloka"/>
              </a:rPr>
              <a:t>Allow users to go see prompts they have submitted</a:t>
            </a:r>
            <a:endParaRPr b="1" sz="2000">
              <a:solidFill>
                <a:schemeClr val="dk1"/>
              </a:solidFill>
              <a:latin typeface="Vidaloka"/>
              <a:ea typeface="Vidaloka"/>
              <a:cs typeface="Vidaloka"/>
              <a:sym typeface="Vidaloka"/>
            </a:endParaRPr>
          </a:p>
        </p:txBody>
      </p:sp>
      <p:sp>
        <p:nvSpPr>
          <p:cNvPr id="1168" name="Google Shape;1168;p128"/>
          <p:cNvSpPr txBox="1"/>
          <p:nvPr/>
        </p:nvSpPr>
        <p:spPr>
          <a:xfrm>
            <a:off x="1936688" y="2500163"/>
            <a:ext cx="24174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Harmful because too many uploads would clutter the otherwise simple interface. Four total attachments (file, song, photo, audio) as a maximum is plenty.</a:t>
            </a:r>
            <a:endParaRPr sz="1300">
              <a:latin typeface="Montserrat"/>
              <a:ea typeface="Montserrat"/>
              <a:cs typeface="Montserrat"/>
              <a:sym typeface="Montserrat"/>
            </a:endParaRPr>
          </a:p>
        </p:txBody>
      </p:sp>
      <p:sp>
        <p:nvSpPr>
          <p:cNvPr id="1169" name="Google Shape;1169;p128"/>
          <p:cNvSpPr txBox="1"/>
          <p:nvPr/>
        </p:nvSpPr>
        <p:spPr>
          <a:xfrm>
            <a:off x="1905938" y="1275913"/>
            <a:ext cx="2478900" cy="1108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000">
                <a:solidFill>
                  <a:schemeClr val="dk1"/>
                </a:solidFill>
                <a:latin typeface="Vidaloka"/>
                <a:ea typeface="Vidaloka"/>
                <a:cs typeface="Vidaloka"/>
                <a:sym typeface="Vidaloka"/>
              </a:rPr>
              <a:t>Allow multiple uploads from the same media type</a:t>
            </a:r>
            <a:endParaRPr b="1" sz="2000">
              <a:solidFill>
                <a:schemeClr val="dk1"/>
              </a:solidFill>
              <a:latin typeface="Vidaloka"/>
              <a:ea typeface="Vidaloka"/>
              <a:cs typeface="Vidaloka"/>
              <a:sym typeface="Vidaloka"/>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3" name="Shape 1173"/>
        <p:cNvGrpSpPr/>
        <p:nvPr/>
      </p:nvGrpSpPr>
      <p:grpSpPr>
        <a:xfrm>
          <a:off x="0" y="0"/>
          <a:ext cx="0" cy="0"/>
          <a:chOff x="0" y="0"/>
          <a:chExt cx="0" cy="0"/>
        </a:xfrm>
      </p:grpSpPr>
      <p:sp>
        <p:nvSpPr>
          <p:cNvPr id="1174" name="Google Shape;1174;p129"/>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Implementation</a:t>
            </a:r>
            <a:endParaRPr/>
          </a:p>
        </p:txBody>
      </p:sp>
      <p:sp>
        <p:nvSpPr>
          <p:cNvPr id="1175" name="Google Shape;1175;p129"/>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03</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9" name="Shape 1179"/>
        <p:cNvGrpSpPr/>
        <p:nvPr/>
      </p:nvGrpSpPr>
      <p:grpSpPr>
        <a:xfrm>
          <a:off x="0" y="0"/>
          <a:ext cx="0" cy="0"/>
          <a:chOff x="0" y="0"/>
          <a:chExt cx="0" cy="0"/>
        </a:xfrm>
      </p:grpSpPr>
      <p:sp>
        <p:nvSpPr>
          <p:cNvPr id="1180" name="Google Shape;1180;p130"/>
          <p:cNvSpPr txBox="1"/>
          <p:nvPr>
            <p:ph type="title"/>
          </p:nvPr>
        </p:nvSpPr>
        <p:spPr>
          <a:xfrm>
            <a:off x="372200" y="374650"/>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Tools Used</a:t>
            </a:r>
            <a:endParaRPr/>
          </a:p>
        </p:txBody>
      </p:sp>
      <p:sp>
        <p:nvSpPr>
          <p:cNvPr id="1181" name="Google Shape;1181;p130"/>
          <p:cNvSpPr txBox="1"/>
          <p:nvPr/>
        </p:nvSpPr>
        <p:spPr>
          <a:xfrm>
            <a:off x="3284675" y="1640125"/>
            <a:ext cx="24174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We have a central repository where we push our individual updates to. This makes it easier for us to track changes. </a:t>
            </a:r>
            <a:endParaRPr sz="1300">
              <a:latin typeface="Montserrat"/>
              <a:ea typeface="Montserrat"/>
              <a:cs typeface="Montserrat"/>
              <a:sym typeface="Montserrat"/>
            </a:endParaRPr>
          </a:p>
        </p:txBody>
      </p:sp>
      <p:sp>
        <p:nvSpPr>
          <p:cNvPr id="1182" name="Google Shape;1182;p130"/>
          <p:cNvSpPr txBox="1"/>
          <p:nvPr/>
        </p:nvSpPr>
        <p:spPr>
          <a:xfrm>
            <a:off x="3194875" y="1202450"/>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6AA84F"/>
                </a:highlight>
                <a:latin typeface="Vidaloka"/>
                <a:ea typeface="Vidaloka"/>
                <a:cs typeface="Vidaloka"/>
                <a:sym typeface="Vidaloka"/>
              </a:rPr>
              <a:t>GitHub</a:t>
            </a:r>
            <a:endParaRPr b="1" sz="2400">
              <a:solidFill>
                <a:schemeClr val="lt1"/>
              </a:solidFill>
              <a:highlight>
                <a:srgbClr val="6AA84F"/>
              </a:highlight>
              <a:latin typeface="Vidaloka"/>
              <a:ea typeface="Vidaloka"/>
              <a:cs typeface="Vidaloka"/>
              <a:sym typeface="Vidaloka"/>
            </a:endParaRPr>
          </a:p>
        </p:txBody>
      </p:sp>
      <p:sp>
        <p:nvSpPr>
          <p:cNvPr id="1183" name="Google Shape;1183;p130"/>
          <p:cNvSpPr txBox="1"/>
          <p:nvPr/>
        </p:nvSpPr>
        <p:spPr>
          <a:xfrm>
            <a:off x="5952225" y="1202450"/>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6AA84F"/>
                </a:highlight>
                <a:latin typeface="Vidaloka"/>
                <a:ea typeface="Vidaloka"/>
                <a:cs typeface="Vidaloka"/>
                <a:sym typeface="Vidaloka"/>
              </a:rPr>
              <a:t>VSCode</a:t>
            </a:r>
            <a:endParaRPr b="1" sz="2400">
              <a:solidFill>
                <a:schemeClr val="lt1"/>
              </a:solidFill>
              <a:highlight>
                <a:srgbClr val="6AA84F"/>
              </a:highlight>
              <a:latin typeface="Vidaloka"/>
              <a:ea typeface="Vidaloka"/>
              <a:cs typeface="Vidaloka"/>
              <a:sym typeface="Vidaloka"/>
            </a:endParaRPr>
          </a:p>
        </p:txBody>
      </p:sp>
      <p:sp>
        <p:nvSpPr>
          <p:cNvPr id="1184" name="Google Shape;1184;p130"/>
          <p:cNvSpPr txBox="1"/>
          <p:nvPr/>
        </p:nvSpPr>
        <p:spPr>
          <a:xfrm>
            <a:off x="4656825" y="3118000"/>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6AA84F"/>
                </a:highlight>
                <a:latin typeface="Vidaloka"/>
                <a:ea typeface="Vidaloka"/>
                <a:cs typeface="Vidaloka"/>
                <a:sym typeface="Vidaloka"/>
              </a:rPr>
              <a:t>Expo</a:t>
            </a:r>
            <a:endParaRPr b="1" sz="2400">
              <a:solidFill>
                <a:schemeClr val="lt1"/>
              </a:solidFill>
              <a:highlight>
                <a:srgbClr val="6AA84F"/>
              </a:highlight>
              <a:latin typeface="Vidaloka"/>
              <a:ea typeface="Vidaloka"/>
              <a:cs typeface="Vidaloka"/>
              <a:sym typeface="Vidaloka"/>
            </a:endParaRPr>
          </a:p>
        </p:txBody>
      </p:sp>
      <p:sp>
        <p:nvSpPr>
          <p:cNvPr id="1185" name="Google Shape;1185;p130"/>
          <p:cNvSpPr txBox="1"/>
          <p:nvPr/>
        </p:nvSpPr>
        <p:spPr>
          <a:xfrm>
            <a:off x="5951675" y="1640125"/>
            <a:ext cx="2417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VSCode allows us to produce code files and debug errors from Expo.</a:t>
            </a:r>
            <a:endParaRPr sz="1300">
              <a:latin typeface="Montserrat"/>
              <a:ea typeface="Montserrat"/>
              <a:cs typeface="Montserrat"/>
              <a:sym typeface="Montserrat"/>
            </a:endParaRPr>
          </a:p>
        </p:txBody>
      </p:sp>
      <p:sp>
        <p:nvSpPr>
          <p:cNvPr id="1186" name="Google Shape;1186;p130"/>
          <p:cNvSpPr txBox="1"/>
          <p:nvPr/>
        </p:nvSpPr>
        <p:spPr>
          <a:xfrm>
            <a:off x="4718325" y="3547225"/>
            <a:ext cx="24174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Expo allows us to visualize and realize our app in real-time.</a:t>
            </a:r>
            <a:endParaRPr sz="1300">
              <a:latin typeface="Montserrat"/>
              <a:ea typeface="Montserrat"/>
              <a:cs typeface="Montserrat"/>
              <a:sym typeface="Montserrat"/>
            </a:endParaRPr>
          </a:p>
        </p:txBody>
      </p:sp>
      <p:sp>
        <p:nvSpPr>
          <p:cNvPr id="1187" name="Google Shape;1187;p130"/>
          <p:cNvSpPr txBox="1"/>
          <p:nvPr/>
        </p:nvSpPr>
        <p:spPr>
          <a:xfrm>
            <a:off x="1699875" y="3132175"/>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6AA84F"/>
                </a:highlight>
                <a:latin typeface="Vidaloka"/>
                <a:ea typeface="Vidaloka"/>
                <a:cs typeface="Vidaloka"/>
                <a:sym typeface="Vidaloka"/>
              </a:rPr>
              <a:t>React Native</a:t>
            </a:r>
            <a:endParaRPr b="1" sz="2400">
              <a:solidFill>
                <a:schemeClr val="lt1"/>
              </a:solidFill>
              <a:highlight>
                <a:srgbClr val="6AA84F"/>
              </a:highlight>
              <a:latin typeface="Vidaloka"/>
              <a:ea typeface="Vidaloka"/>
              <a:cs typeface="Vidaloka"/>
              <a:sym typeface="Vidaloka"/>
            </a:endParaRPr>
          </a:p>
        </p:txBody>
      </p:sp>
      <p:sp>
        <p:nvSpPr>
          <p:cNvPr id="1188" name="Google Shape;1188;p130"/>
          <p:cNvSpPr txBox="1"/>
          <p:nvPr/>
        </p:nvSpPr>
        <p:spPr>
          <a:xfrm>
            <a:off x="1789675" y="3533875"/>
            <a:ext cx="2417400" cy="585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This is our application framework.</a:t>
            </a:r>
            <a:endParaRPr sz="1300">
              <a:latin typeface="Montserrat"/>
              <a:ea typeface="Montserrat"/>
              <a:cs typeface="Montserrat"/>
              <a:sym typeface="Montserrat"/>
            </a:endParaRPr>
          </a:p>
        </p:txBody>
      </p:sp>
      <p:sp>
        <p:nvSpPr>
          <p:cNvPr id="1189" name="Google Shape;1189;p130"/>
          <p:cNvSpPr txBox="1"/>
          <p:nvPr/>
        </p:nvSpPr>
        <p:spPr>
          <a:xfrm>
            <a:off x="726400" y="1216250"/>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6AA84F"/>
                </a:highlight>
                <a:latin typeface="Vidaloka"/>
                <a:ea typeface="Vidaloka"/>
                <a:cs typeface="Vidaloka"/>
                <a:sym typeface="Vidaloka"/>
              </a:rPr>
              <a:t>Figma</a:t>
            </a:r>
            <a:endParaRPr b="1" sz="2400">
              <a:solidFill>
                <a:schemeClr val="lt1"/>
              </a:solidFill>
              <a:highlight>
                <a:srgbClr val="6AA84F"/>
              </a:highlight>
              <a:latin typeface="Vidaloka"/>
              <a:ea typeface="Vidaloka"/>
              <a:cs typeface="Vidaloka"/>
              <a:sym typeface="Vidaloka"/>
            </a:endParaRPr>
          </a:p>
        </p:txBody>
      </p:sp>
      <p:sp>
        <p:nvSpPr>
          <p:cNvPr id="1190" name="Google Shape;1190;p130"/>
          <p:cNvSpPr txBox="1"/>
          <p:nvPr/>
        </p:nvSpPr>
        <p:spPr>
          <a:xfrm>
            <a:off x="680950" y="1593400"/>
            <a:ext cx="26013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We used Figma to design our components and to act as a model when we coded. </a:t>
            </a:r>
            <a:endParaRPr sz="1300">
              <a:latin typeface="Montserrat"/>
              <a:ea typeface="Montserrat"/>
              <a:cs typeface="Montserrat"/>
              <a:sym typeface="Montserra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4" name="Shape 1194"/>
        <p:cNvGrpSpPr/>
        <p:nvPr/>
      </p:nvGrpSpPr>
      <p:grpSpPr>
        <a:xfrm>
          <a:off x="0" y="0"/>
          <a:ext cx="0" cy="0"/>
          <a:chOff x="0" y="0"/>
          <a:chExt cx="0" cy="0"/>
        </a:xfrm>
      </p:grpSpPr>
      <p:sp>
        <p:nvSpPr>
          <p:cNvPr id="1195" name="Google Shape;1195;p131"/>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Visual Flow</a:t>
            </a:r>
            <a:endParaRPr/>
          </a:p>
        </p:txBody>
      </p:sp>
      <p:pic>
        <p:nvPicPr>
          <p:cNvPr id="1196" name="Google Shape;1196;p131"/>
          <p:cNvPicPr preferRelativeResize="0"/>
          <p:nvPr/>
        </p:nvPicPr>
        <p:blipFill>
          <a:blip r:embed="rId3">
            <a:alphaModFix/>
          </a:blip>
          <a:stretch>
            <a:fillRect/>
          </a:stretch>
        </p:blipFill>
        <p:spPr>
          <a:xfrm>
            <a:off x="7404350" y="1144150"/>
            <a:ext cx="1479825" cy="3203692"/>
          </a:xfrm>
          <a:prstGeom prst="rect">
            <a:avLst/>
          </a:prstGeom>
          <a:noFill/>
          <a:ln>
            <a:noFill/>
          </a:ln>
        </p:spPr>
      </p:pic>
      <p:pic>
        <p:nvPicPr>
          <p:cNvPr id="1197" name="Google Shape;1197;p131"/>
          <p:cNvPicPr preferRelativeResize="0"/>
          <p:nvPr/>
        </p:nvPicPr>
        <p:blipFill>
          <a:blip r:embed="rId4">
            <a:alphaModFix/>
          </a:blip>
          <a:stretch>
            <a:fillRect/>
          </a:stretch>
        </p:blipFill>
        <p:spPr>
          <a:xfrm>
            <a:off x="5608063" y="1144158"/>
            <a:ext cx="1479825" cy="3203681"/>
          </a:xfrm>
          <a:prstGeom prst="rect">
            <a:avLst/>
          </a:prstGeom>
          <a:noFill/>
          <a:ln>
            <a:noFill/>
          </a:ln>
        </p:spPr>
      </p:pic>
      <p:pic>
        <p:nvPicPr>
          <p:cNvPr id="1198" name="Google Shape;1198;p131"/>
          <p:cNvPicPr preferRelativeResize="0"/>
          <p:nvPr/>
        </p:nvPicPr>
        <p:blipFill>
          <a:blip r:embed="rId5">
            <a:alphaModFix/>
          </a:blip>
          <a:stretch>
            <a:fillRect/>
          </a:stretch>
        </p:blipFill>
        <p:spPr>
          <a:xfrm>
            <a:off x="3865585" y="1144188"/>
            <a:ext cx="1479825" cy="3203630"/>
          </a:xfrm>
          <a:prstGeom prst="rect">
            <a:avLst/>
          </a:prstGeom>
          <a:noFill/>
          <a:ln>
            <a:noFill/>
          </a:ln>
        </p:spPr>
      </p:pic>
      <p:pic>
        <p:nvPicPr>
          <p:cNvPr id="1199" name="Google Shape;1199;p131"/>
          <p:cNvPicPr preferRelativeResize="0"/>
          <p:nvPr/>
        </p:nvPicPr>
        <p:blipFill>
          <a:blip r:embed="rId6">
            <a:alphaModFix/>
          </a:blip>
          <a:stretch>
            <a:fillRect/>
          </a:stretch>
        </p:blipFill>
        <p:spPr>
          <a:xfrm>
            <a:off x="2123100" y="1144150"/>
            <a:ext cx="1479825" cy="3203702"/>
          </a:xfrm>
          <a:prstGeom prst="rect">
            <a:avLst/>
          </a:prstGeom>
          <a:noFill/>
          <a:ln>
            <a:noFill/>
          </a:ln>
        </p:spPr>
      </p:pic>
      <p:pic>
        <p:nvPicPr>
          <p:cNvPr id="1200" name="Google Shape;1200;p131"/>
          <p:cNvPicPr preferRelativeResize="0"/>
          <p:nvPr/>
        </p:nvPicPr>
        <p:blipFill>
          <a:blip r:embed="rId7">
            <a:alphaModFix/>
          </a:blip>
          <a:stretch>
            <a:fillRect/>
          </a:stretch>
        </p:blipFill>
        <p:spPr>
          <a:xfrm>
            <a:off x="380625" y="1144150"/>
            <a:ext cx="1479825" cy="3203727"/>
          </a:xfrm>
          <a:prstGeom prst="rect">
            <a:avLst/>
          </a:prstGeom>
          <a:noFill/>
          <a:ln>
            <a:noFill/>
          </a:ln>
        </p:spPr>
      </p:pic>
      <p:pic>
        <p:nvPicPr>
          <p:cNvPr id="1201" name="Google Shape;1201;p131"/>
          <p:cNvPicPr preferRelativeResize="0"/>
          <p:nvPr/>
        </p:nvPicPr>
        <p:blipFill>
          <a:blip r:embed="rId8">
            <a:alphaModFix/>
          </a:blip>
          <a:stretch>
            <a:fillRect/>
          </a:stretch>
        </p:blipFill>
        <p:spPr>
          <a:xfrm>
            <a:off x="1473225" y="2925100"/>
            <a:ext cx="333400" cy="333400"/>
          </a:xfrm>
          <a:prstGeom prst="rect">
            <a:avLst/>
          </a:prstGeom>
          <a:noFill/>
          <a:ln>
            <a:noFill/>
          </a:ln>
        </p:spPr>
      </p:pic>
      <p:pic>
        <p:nvPicPr>
          <p:cNvPr id="1202" name="Google Shape;1202;p131"/>
          <p:cNvPicPr preferRelativeResize="0"/>
          <p:nvPr/>
        </p:nvPicPr>
        <p:blipFill>
          <a:blip r:embed="rId8">
            <a:alphaModFix/>
          </a:blip>
          <a:stretch>
            <a:fillRect/>
          </a:stretch>
        </p:blipFill>
        <p:spPr>
          <a:xfrm>
            <a:off x="2736350" y="3632875"/>
            <a:ext cx="333400" cy="333400"/>
          </a:xfrm>
          <a:prstGeom prst="rect">
            <a:avLst/>
          </a:prstGeom>
          <a:noFill/>
          <a:ln>
            <a:noFill/>
          </a:ln>
        </p:spPr>
      </p:pic>
      <p:pic>
        <p:nvPicPr>
          <p:cNvPr id="1203" name="Google Shape;1203;p131"/>
          <p:cNvPicPr preferRelativeResize="0"/>
          <p:nvPr/>
        </p:nvPicPr>
        <p:blipFill>
          <a:blip r:embed="rId8">
            <a:alphaModFix/>
          </a:blip>
          <a:stretch>
            <a:fillRect/>
          </a:stretch>
        </p:blipFill>
        <p:spPr>
          <a:xfrm>
            <a:off x="6400350" y="3195725"/>
            <a:ext cx="333400" cy="333400"/>
          </a:xfrm>
          <a:prstGeom prst="rect">
            <a:avLst/>
          </a:prstGeom>
          <a:noFill/>
          <a:ln>
            <a:noFill/>
          </a:ln>
        </p:spPr>
      </p:pic>
      <p:pic>
        <p:nvPicPr>
          <p:cNvPr id="1204" name="Google Shape;1204;p131"/>
          <p:cNvPicPr preferRelativeResize="0"/>
          <p:nvPr/>
        </p:nvPicPr>
        <p:blipFill>
          <a:blip r:embed="rId8">
            <a:alphaModFix/>
          </a:blip>
          <a:stretch>
            <a:fillRect/>
          </a:stretch>
        </p:blipFill>
        <p:spPr>
          <a:xfrm>
            <a:off x="4075000" y="2100700"/>
            <a:ext cx="333400" cy="3334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8" name="Shape 1208"/>
        <p:cNvGrpSpPr/>
        <p:nvPr/>
      </p:nvGrpSpPr>
      <p:grpSpPr>
        <a:xfrm>
          <a:off x="0" y="0"/>
          <a:ext cx="0" cy="0"/>
          <a:chOff x="0" y="0"/>
          <a:chExt cx="0" cy="0"/>
        </a:xfrm>
      </p:grpSpPr>
      <p:sp>
        <p:nvSpPr>
          <p:cNvPr id="1209" name="Google Shape;1209;p132"/>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We Implemented Task 1</a:t>
            </a:r>
            <a:endParaRPr/>
          </a:p>
          <a:p>
            <a:pPr indent="0" lvl="0" marL="0" rtl="0" algn="l">
              <a:spcBef>
                <a:spcPts val="0"/>
              </a:spcBef>
              <a:spcAft>
                <a:spcPts val="0"/>
              </a:spcAft>
              <a:buNone/>
            </a:pPr>
            <a:r>
              <a:t/>
            </a:r>
            <a:endParaRPr/>
          </a:p>
        </p:txBody>
      </p:sp>
      <p:pic>
        <p:nvPicPr>
          <p:cNvPr id="1210" name="Google Shape;1210;p132"/>
          <p:cNvPicPr preferRelativeResize="0"/>
          <p:nvPr/>
        </p:nvPicPr>
        <p:blipFill>
          <a:blip r:embed="rId3">
            <a:alphaModFix/>
          </a:blip>
          <a:stretch>
            <a:fillRect/>
          </a:stretch>
        </p:blipFill>
        <p:spPr>
          <a:xfrm>
            <a:off x="868350" y="1099750"/>
            <a:ext cx="1678800" cy="3634473"/>
          </a:xfrm>
          <a:prstGeom prst="rect">
            <a:avLst/>
          </a:prstGeom>
          <a:noFill/>
          <a:ln>
            <a:noFill/>
          </a:ln>
        </p:spPr>
      </p:pic>
      <p:sp>
        <p:nvSpPr>
          <p:cNvPr id="1211" name="Google Shape;1211;p132"/>
          <p:cNvSpPr txBox="1"/>
          <p:nvPr/>
        </p:nvSpPr>
        <p:spPr>
          <a:xfrm>
            <a:off x="2887275" y="1099750"/>
            <a:ext cx="2478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400">
                <a:solidFill>
                  <a:schemeClr val="lt1"/>
                </a:solidFill>
                <a:highlight>
                  <a:srgbClr val="B6D7A8"/>
                </a:highlight>
                <a:latin typeface="Vidaloka"/>
                <a:ea typeface="Vidaloka"/>
                <a:cs typeface="Vidaloka"/>
                <a:sym typeface="Vidaloka"/>
              </a:rPr>
              <a:t>Functionality</a:t>
            </a:r>
            <a:endParaRPr b="1" sz="2400">
              <a:solidFill>
                <a:schemeClr val="lt1"/>
              </a:solidFill>
              <a:highlight>
                <a:srgbClr val="B6D7A8"/>
              </a:highlight>
              <a:latin typeface="Vidaloka"/>
              <a:ea typeface="Vidaloka"/>
              <a:cs typeface="Vidaloka"/>
              <a:sym typeface="Vidaloka"/>
            </a:endParaRPr>
          </a:p>
        </p:txBody>
      </p:sp>
      <p:sp>
        <p:nvSpPr>
          <p:cNvPr id="1212" name="Google Shape;1212;p132"/>
          <p:cNvSpPr txBox="1"/>
          <p:nvPr/>
        </p:nvSpPr>
        <p:spPr>
          <a:xfrm>
            <a:off x="2887275" y="1806025"/>
            <a:ext cx="5271600" cy="2185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300">
                <a:latin typeface="Montserrat"/>
                <a:ea typeface="Montserrat"/>
                <a:cs typeface="Montserrat"/>
                <a:sym typeface="Montserrat"/>
              </a:rPr>
              <a:t>NEW: </a:t>
            </a:r>
            <a:r>
              <a:rPr lang="en" sz="1300">
                <a:latin typeface="Montserrat"/>
                <a:ea typeface="Montserrat"/>
                <a:cs typeface="Montserrat"/>
                <a:sym typeface="Montserrat"/>
              </a:rPr>
              <a:t>Users can attach any combination of 5 different forms of media: text, file, music, photo, audio.</a:t>
            </a:r>
            <a:endParaRPr sz="13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b="1" lang="en" sz="1300">
                <a:latin typeface="Montserrat"/>
                <a:ea typeface="Montserrat"/>
                <a:cs typeface="Montserrat"/>
                <a:sym typeface="Montserrat"/>
              </a:rPr>
              <a:t>NEW: </a:t>
            </a:r>
            <a:r>
              <a:rPr lang="en" sz="1300">
                <a:latin typeface="Montserrat"/>
                <a:ea typeface="Montserrat"/>
                <a:cs typeface="Montserrat"/>
                <a:sym typeface="Montserrat"/>
              </a:rPr>
              <a:t>Users can search files and photos through APIs.</a:t>
            </a:r>
            <a:endParaRPr sz="13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b="1" lang="en" sz="1300">
                <a:latin typeface="Montserrat"/>
                <a:ea typeface="Montserrat"/>
                <a:cs typeface="Montserrat"/>
                <a:sym typeface="Montserrat"/>
              </a:rPr>
              <a:t>NEW:</a:t>
            </a:r>
            <a:r>
              <a:rPr lang="en" sz="1300">
                <a:latin typeface="Montserrat"/>
                <a:ea typeface="Montserrat"/>
                <a:cs typeface="Montserrat"/>
                <a:sym typeface="Montserrat"/>
              </a:rPr>
              <a:t> Users can undo an answer and optionally re-answer with different inputs</a:t>
            </a:r>
            <a:endParaRPr sz="1300">
              <a:latin typeface="Montserrat"/>
              <a:ea typeface="Montserrat"/>
              <a:cs typeface="Montserrat"/>
              <a:sym typeface="Montserrat"/>
            </a:endParaRPr>
          </a:p>
          <a:p>
            <a:pPr indent="0" lvl="0" marL="0" rtl="0" algn="l">
              <a:spcBef>
                <a:spcPts val="0"/>
              </a:spcBef>
              <a:spcAft>
                <a:spcPts val="0"/>
              </a:spcAft>
              <a:buNone/>
            </a:pPr>
            <a:r>
              <a:t/>
            </a:r>
            <a:endParaRPr sz="1300">
              <a:latin typeface="Montserrat"/>
              <a:ea typeface="Montserrat"/>
              <a:cs typeface="Montserrat"/>
              <a:sym typeface="Montserrat"/>
            </a:endParaRPr>
          </a:p>
          <a:p>
            <a:pPr indent="0" lvl="0" marL="0" rtl="0" algn="l">
              <a:spcBef>
                <a:spcPts val="0"/>
              </a:spcBef>
              <a:spcAft>
                <a:spcPts val="0"/>
              </a:spcAft>
              <a:buNone/>
            </a:pPr>
            <a:r>
              <a:rPr lang="en" sz="1300">
                <a:latin typeface="Montserrat"/>
                <a:ea typeface="Montserrat"/>
                <a:cs typeface="Montserrat"/>
                <a:sym typeface="Montserrat"/>
              </a:rPr>
              <a:t>Users can view likes and replies that others have left on their answers</a:t>
            </a:r>
            <a:endParaRPr sz="1300">
              <a:latin typeface="Montserrat"/>
              <a:ea typeface="Montserrat"/>
              <a:cs typeface="Montserrat"/>
              <a:sym typeface="Montserra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6" name="Shape 1216"/>
        <p:cNvGrpSpPr/>
        <p:nvPr/>
      </p:nvGrpSpPr>
      <p:grpSpPr>
        <a:xfrm>
          <a:off x="0" y="0"/>
          <a:ext cx="0" cy="0"/>
          <a:chOff x="0" y="0"/>
          <a:chExt cx="0" cy="0"/>
        </a:xfrm>
      </p:grpSpPr>
      <p:sp>
        <p:nvSpPr>
          <p:cNvPr id="1217" name="Google Shape;1217;p133"/>
          <p:cNvSpPr txBox="1"/>
          <p:nvPr>
            <p:ph type="title"/>
          </p:nvPr>
        </p:nvSpPr>
        <p:spPr>
          <a:xfrm>
            <a:off x="713225" y="445025"/>
            <a:ext cx="735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One Unimplemented Feature</a:t>
            </a:r>
            <a:endParaRPr/>
          </a:p>
        </p:txBody>
      </p:sp>
      <p:pic>
        <p:nvPicPr>
          <p:cNvPr id="1218" name="Google Shape;1218;p133"/>
          <p:cNvPicPr preferRelativeResize="0"/>
          <p:nvPr/>
        </p:nvPicPr>
        <p:blipFill>
          <a:blip r:embed="rId3">
            <a:alphaModFix/>
          </a:blip>
          <a:stretch>
            <a:fillRect/>
          </a:stretch>
        </p:blipFill>
        <p:spPr>
          <a:xfrm>
            <a:off x="4065625" y="1017725"/>
            <a:ext cx="1702900" cy="3685250"/>
          </a:xfrm>
          <a:prstGeom prst="rect">
            <a:avLst/>
          </a:prstGeom>
          <a:noFill/>
          <a:ln>
            <a:noFill/>
          </a:ln>
        </p:spPr>
      </p:pic>
      <p:pic>
        <p:nvPicPr>
          <p:cNvPr id="1219" name="Google Shape;1219;p133"/>
          <p:cNvPicPr preferRelativeResize="0"/>
          <p:nvPr/>
        </p:nvPicPr>
        <p:blipFill>
          <a:blip r:embed="rId4">
            <a:alphaModFix/>
          </a:blip>
          <a:stretch>
            <a:fillRect/>
          </a:stretch>
        </p:blipFill>
        <p:spPr>
          <a:xfrm>
            <a:off x="6125975" y="1017730"/>
            <a:ext cx="1702900" cy="3685233"/>
          </a:xfrm>
          <a:prstGeom prst="rect">
            <a:avLst/>
          </a:prstGeom>
          <a:noFill/>
          <a:ln>
            <a:noFill/>
          </a:ln>
        </p:spPr>
      </p:pic>
      <p:pic>
        <p:nvPicPr>
          <p:cNvPr id="1220" name="Google Shape;1220;p133"/>
          <p:cNvPicPr preferRelativeResize="0"/>
          <p:nvPr/>
        </p:nvPicPr>
        <p:blipFill>
          <a:blip r:embed="rId5">
            <a:alphaModFix/>
          </a:blip>
          <a:stretch>
            <a:fillRect/>
          </a:stretch>
        </p:blipFill>
        <p:spPr>
          <a:xfrm>
            <a:off x="5579075" y="4256200"/>
            <a:ext cx="333400" cy="333400"/>
          </a:xfrm>
          <a:prstGeom prst="rect">
            <a:avLst/>
          </a:prstGeom>
          <a:noFill/>
          <a:ln>
            <a:noFill/>
          </a:ln>
        </p:spPr>
      </p:pic>
      <p:sp>
        <p:nvSpPr>
          <p:cNvPr id="1221" name="Google Shape;1221;p133"/>
          <p:cNvSpPr txBox="1"/>
          <p:nvPr/>
        </p:nvSpPr>
        <p:spPr>
          <a:xfrm>
            <a:off x="1345875" y="2393738"/>
            <a:ext cx="24174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We have the requisite components to implement</a:t>
            </a:r>
            <a:endParaRPr sz="1300">
              <a:latin typeface="Montserrat"/>
              <a:ea typeface="Montserrat"/>
              <a:cs typeface="Montserrat"/>
              <a:sym typeface="Montserrat"/>
            </a:endParaRPr>
          </a:p>
          <a:p>
            <a:pPr indent="0" lvl="0" marL="0" rtl="0" algn="ctr">
              <a:spcBef>
                <a:spcPts val="0"/>
              </a:spcBef>
              <a:spcAft>
                <a:spcPts val="0"/>
              </a:spcAft>
              <a:buNone/>
            </a:pPr>
            <a:r>
              <a:t/>
            </a:r>
            <a:endParaRPr sz="1300">
              <a:latin typeface="Montserrat"/>
              <a:ea typeface="Montserrat"/>
              <a:cs typeface="Montserrat"/>
              <a:sym typeface="Montserrat"/>
            </a:endParaRPr>
          </a:p>
          <a:p>
            <a:pPr indent="0" lvl="0" marL="0" rtl="0" algn="ctr">
              <a:spcBef>
                <a:spcPts val="0"/>
              </a:spcBef>
              <a:spcAft>
                <a:spcPts val="0"/>
              </a:spcAft>
              <a:buNone/>
            </a:pPr>
            <a:r>
              <a:rPr lang="en" sz="1300">
                <a:latin typeface="Montserrat"/>
                <a:ea typeface="Montserrat"/>
                <a:cs typeface="Montserrat"/>
                <a:sym typeface="Montserrat"/>
              </a:rPr>
              <a:t>Need to add a “reply” field component, add a “like button” component, and reuse the audio reply </a:t>
            </a:r>
            <a:endParaRPr sz="1300">
              <a:latin typeface="Montserrat"/>
              <a:ea typeface="Montserrat"/>
              <a:cs typeface="Montserrat"/>
              <a:sym typeface="Montserrat"/>
            </a:endParaRPr>
          </a:p>
        </p:txBody>
      </p:sp>
      <p:sp>
        <p:nvSpPr>
          <p:cNvPr id="1222" name="Google Shape;1222;p133"/>
          <p:cNvSpPr txBox="1"/>
          <p:nvPr/>
        </p:nvSpPr>
        <p:spPr>
          <a:xfrm>
            <a:off x="1315125" y="1290338"/>
            <a:ext cx="2478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F1C232"/>
                </a:highlight>
                <a:latin typeface="Vidaloka"/>
                <a:ea typeface="Vidaloka"/>
                <a:cs typeface="Vidaloka"/>
                <a:sym typeface="Vidaloka"/>
              </a:rPr>
              <a:t>Task 2: Reply to an answer</a:t>
            </a:r>
            <a:endParaRPr b="1" sz="2400">
              <a:solidFill>
                <a:schemeClr val="lt1"/>
              </a:solidFill>
              <a:highlight>
                <a:srgbClr val="F1C232"/>
              </a:highlight>
              <a:latin typeface="Vidaloka"/>
              <a:ea typeface="Vidaloka"/>
              <a:cs typeface="Vidaloka"/>
              <a:sym typeface="Vidaloka"/>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6" name="Shape 1226"/>
        <p:cNvGrpSpPr/>
        <p:nvPr/>
      </p:nvGrpSpPr>
      <p:grpSpPr>
        <a:xfrm>
          <a:off x="0" y="0"/>
          <a:ext cx="0" cy="0"/>
          <a:chOff x="0" y="0"/>
          <a:chExt cx="0" cy="0"/>
        </a:xfrm>
      </p:grpSpPr>
      <p:sp>
        <p:nvSpPr>
          <p:cNvPr id="1227" name="Google Shape;1227;p134"/>
          <p:cNvSpPr txBox="1"/>
          <p:nvPr>
            <p:ph type="title"/>
          </p:nvPr>
        </p:nvSpPr>
        <p:spPr>
          <a:xfrm>
            <a:off x="713225" y="445025"/>
            <a:ext cx="7357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Another </a:t>
            </a:r>
            <a:r>
              <a:rPr lang="en"/>
              <a:t>Unimplemented Feature</a:t>
            </a:r>
            <a:endParaRPr/>
          </a:p>
        </p:txBody>
      </p:sp>
      <p:sp>
        <p:nvSpPr>
          <p:cNvPr id="1228" name="Google Shape;1228;p134"/>
          <p:cNvSpPr txBox="1"/>
          <p:nvPr/>
        </p:nvSpPr>
        <p:spPr>
          <a:xfrm>
            <a:off x="1345875" y="2393738"/>
            <a:ext cx="2417400" cy="15855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We have started to implement, with a functional button and modal already</a:t>
            </a:r>
            <a:endParaRPr sz="1300">
              <a:latin typeface="Montserrat"/>
              <a:ea typeface="Montserrat"/>
              <a:cs typeface="Montserrat"/>
              <a:sym typeface="Montserrat"/>
            </a:endParaRPr>
          </a:p>
          <a:p>
            <a:pPr indent="0" lvl="0" marL="0" rtl="0" algn="ctr">
              <a:spcBef>
                <a:spcPts val="0"/>
              </a:spcBef>
              <a:spcAft>
                <a:spcPts val="0"/>
              </a:spcAft>
              <a:buNone/>
            </a:pPr>
            <a:r>
              <a:t/>
            </a:r>
            <a:endParaRPr sz="1300">
              <a:latin typeface="Montserrat"/>
              <a:ea typeface="Montserrat"/>
              <a:cs typeface="Montserrat"/>
              <a:sym typeface="Montserrat"/>
            </a:endParaRPr>
          </a:p>
          <a:p>
            <a:pPr indent="0" lvl="0" marL="0" rtl="0" algn="ctr">
              <a:spcBef>
                <a:spcPts val="0"/>
              </a:spcBef>
              <a:spcAft>
                <a:spcPts val="0"/>
              </a:spcAft>
              <a:buNone/>
            </a:pPr>
            <a:r>
              <a:rPr lang="en" sz="1300">
                <a:latin typeface="Montserrat"/>
                <a:ea typeface="Montserrat"/>
                <a:cs typeface="Montserrat"/>
                <a:sym typeface="Montserrat"/>
              </a:rPr>
              <a:t>Can re-use the text input component from Task 1</a:t>
            </a:r>
            <a:endParaRPr sz="1300">
              <a:latin typeface="Montserrat"/>
              <a:ea typeface="Montserrat"/>
              <a:cs typeface="Montserrat"/>
              <a:sym typeface="Montserrat"/>
            </a:endParaRPr>
          </a:p>
        </p:txBody>
      </p:sp>
      <p:sp>
        <p:nvSpPr>
          <p:cNvPr id="1229" name="Google Shape;1229;p134"/>
          <p:cNvSpPr txBox="1"/>
          <p:nvPr/>
        </p:nvSpPr>
        <p:spPr>
          <a:xfrm>
            <a:off x="1315125" y="1290338"/>
            <a:ext cx="2478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EA9999"/>
                </a:highlight>
                <a:latin typeface="Vidaloka"/>
                <a:ea typeface="Vidaloka"/>
                <a:cs typeface="Vidaloka"/>
                <a:sym typeface="Vidaloka"/>
              </a:rPr>
              <a:t>Task 3: Submit your own prompt</a:t>
            </a:r>
            <a:endParaRPr b="1" sz="2400">
              <a:solidFill>
                <a:schemeClr val="lt1"/>
              </a:solidFill>
              <a:highlight>
                <a:srgbClr val="EA9999"/>
              </a:highlight>
              <a:latin typeface="Vidaloka"/>
              <a:ea typeface="Vidaloka"/>
              <a:cs typeface="Vidaloka"/>
              <a:sym typeface="Vidaloka"/>
            </a:endParaRPr>
          </a:p>
        </p:txBody>
      </p:sp>
      <p:pic>
        <p:nvPicPr>
          <p:cNvPr id="1230" name="Google Shape;1230;p134"/>
          <p:cNvPicPr preferRelativeResize="0"/>
          <p:nvPr/>
        </p:nvPicPr>
        <p:blipFill>
          <a:blip r:embed="rId3">
            <a:alphaModFix/>
          </a:blip>
          <a:stretch>
            <a:fillRect/>
          </a:stretch>
        </p:blipFill>
        <p:spPr>
          <a:xfrm>
            <a:off x="6125975" y="1017730"/>
            <a:ext cx="1702900" cy="3685233"/>
          </a:xfrm>
          <a:prstGeom prst="rect">
            <a:avLst/>
          </a:prstGeom>
          <a:noFill/>
          <a:ln>
            <a:noFill/>
          </a:ln>
        </p:spPr>
      </p:pic>
      <p:pic>
        <p:nvPicPr>
          <p:cNvPr id="1231" name="Google Shape;1231;p134"/>
          <p:cNvPicPr preferRelativeResize="0"/>
          <p:nvPr/>
        </p:nvPicPr>
        <p:blipFill>
          <a:blip r:embed="rId4">
            <a:alphaModFix/>
          </a:blip>
          <a:stretch>
            <a:fillRect/>
          </a:stretch>
        </p:blipFill>
        <p:spPr>
          <a:xfrm>
            <a:off x="4032350" y="1017717"/>
            <a:ext cx="1702900" cy="3685221"/>
          </a:xfrm>
          <a:prstGeom prst="rect">
            <a:avLst/>
          </a:prstGeom>
          <a:noFill/>
          <a:ln>
            <a:noFill/>
          </a:ln>
        </p:spPr>
      </p:pic>
      <p:pic>
        <p:nvPicPr>
          <p:cNvPr id="1232" name="Google Shape;1232;p134"/>
          <p:cNvPicPr preferRelativeResize="0"/>
          <p:nvPr/>
        </p:nvPicPr>
        <p:blipFill>
          <a:blip r:embed="rId5">
            <a:alphaModFix/>
          </a:blip>
          <a:stretch>
            <a:fillRect/>
          </a:stretch>
        </p:blipFill>
        <p:spPr>
          <a:xfrm>
            <a:off x="6125975" y="1017725"/>
            <a:ext cx="1702900" cy="3685208"/>
          </a:xfrm>
          <a:prstGeom prst="rect">
            <a:avLst/>
          </a:prstGeom>
          <a:noFill/>
          <a:ln>
            <a:noFill/>
          </a:ln>
        </p:spPr>
      </p:pic>
      <p:pic>
        <p:nvPicPr>
          <p:cNvPr id="1233" name="Google Shape;1233;p134"/>
          <p:cNvPicPr preferRelativeResize="0"/>
          <p:nvPr/>
        </p:nvPicPr>
        <p:blipFill>
          <a:blip r:embed="rId6">
            <a:alphaModFix/>
          </a:blip>
          <a:stretch>
            <a:fillRect/>
          </a:stretch>
        </p:blipFill>
        <p:spPr>
          <a:xfrm>
            <a:off x="5283300" y="3592500"/>
            <a:ext cx="333400" cy="3334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7" name="Shape 1237"/>
        <p:cNvGrpSpPr/>
        <p:nvPr/>
      </p:nvGrpSpPr>
      <p:grpSpPr>
        <a:xfrm>
          <a:off x="0" y="0"/>
          <a:ext cx="0" cy="0"/>
          <a:chOff x="0" y="0"/>
          <a:chExt cx="0" cy="0"/>
        </a:xfrm>
      </p:grpSpPr>
      <p:sp>
        <p:nvSpPr>
          <p:cNvPr id="1238" name="Google Shape;1238;p135"/>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Plan to Finish</a:t>
            </a:r>
            <a:endParaRPr/>
          </a:p>
          <a:p>
            <a:pPr indent="0" lvl="0" marL="0" rtl="0" algn="l">
              <a:spcBef>
                <a:spcPts val="0"/>
              </a:spcBef>
              <a:spcAft>
                <a:spcPts val="0"/>
              </a:spcAft>
              <a:buNone/>
            </a:pPr>
            <a:r>
              <a:t/>
            </a:r>
            <a:endParaRPr/>
          </a:p>
        </p:txBody>
      </p:sp>
      <p:cxnSp>
        <p:nvCxnSpPr>
          <p:cNvPr id="1239" name="Google Shape;1239;p135"/>
          <p:cNvCxnSpPr/>
          <p:nvPr/>
        </p:nvCxnSpPr>
        <p:spPr>
          <a:xfrm>
            <a:off x="543450" y="1725900"/>
            <a:ext cx="8057100" cy="0"/>
          </a:xfrm>
          <a:prstGeom prst="straightConnector1">
            <a:avLst/>
          </a:prstGeom>
          <a:noFill/>
          <a:ln cap="flat" cmpd="sng" w="38100">
            <a:solidFill>
              <a:schemeClr val="dk2"/>
            </a:solidFill>
            <a:prstDash val="solid"/>
            <a:round/>
            <a:headEnd len="med" w="med" type="none"/>
            <a:tailEnd len="med" w="med" type="none"/>
          </a:ln>
        </p:spPr>
      </p:cxnSp>
      <p:sp>
        <p:nvSpPr>
          <p:cNvPr id="1240" name="Google Shape;1240;p135"/>
          <p:cNvSpPr/>
          <p:nvPr/>
        </p:nvSpPr>
        <p:spPr>
          <a:xfrm>
            <a:off x="1577275" y="1606275"/>
            <a:ext cx="239400" cy="2394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41" name="Google Shape;1241;p135"/>
          <p:cNvSpPr txBox="1"/>
          <p:nvPr/>
        </p:nvSpPr>
        <p:spPr>
          <a:xfrm>
            <a:off x="441775" y="1990625"/>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9FC5E8"/>
                </a:highlight>
                <a:latin typeface="Vidaloka"/>
                <a:ea typeface="Vidaloka"/>
                <a:cs typeface="Vidaloka"/>
                <a:sym typeface="Vidaloka"/>
              </a:rPr>
              <a:t>This weekend</a:t>
            </a:r>
            <a:endParaRPr b="1" sz="2400">
              <a:solidFill>
                <a:schemeClr val="lt1"/>
              </a:solidFill>
              <a:highlight>
                <a:srgbClr val="9FC5E8"/>
              </a:highlight>
              <a:latin typeface="Vidaloka"/>
              <a:ea typeface="Vidaloka"/>
              <a:cs typeface="Vidaloka"/>
              <a:sym typeface="Vidaloka"/>
            </a:endParaRPr>
          </a:p>
        </p:txBody>
      </p:sp>
      <p:sp>
        <p:nvSpPr>
          <p:cNvPr id="1242" name="Google Shape;1242;p135"/>
          <p:cNvSpPr txBox="1"/>
          <p:nvPr/>
        </p:nvSpPr>
        <p:spPr>
          <a:xfrm>
            <a:off x="542275" y="2689675"/>
            <a:ext cx="2277900" cy="11853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Utilize components for Task 1: Answer a prompt to expedite development of Task 2: Reply to an answer</a:t>
            </a:r>
            <a:endParaRPr sz="1300">
              <a:latin typeface="Montserrat"/>
              <a:ea typeface="Montserrat"/>
              <a:cs typeface="Montserrat"/>
              <a:sym typeface="Montserrat"/>
            </a:endParaRPr>
          </a:p>
        </p:txBody>
      </p:sp>
      <p:sp>
        <p:nvSpPr>
          <p:cNvPr id="1243" name="Google Shape;1243;p135"/>
          <p:cNvSpPr/>
          <p:nvPr/>
        </p:nvSpPr>
        <p:spPr>
          <a:xfrm>
            <a:off x="4468050" y="1606275"/>
            <a:ext cx="239400" cy="2394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44" name="Google Shape;1244;p135"/>
          <p:cNvSpPr txBox="1"/>
          <p:nvPr/>
        </p:nvSpPr>
        <p:spPr>
          <a:xfrm>
            <a:off x="3332550" y="1990625"/>
            <a:ext cx="24789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B4A7D6"/>
                </a:highlight>
                <a:latin typeface="Vidaloka"/>
                <a:ea typeface="Vidaloka"/>
                <a:cs typeface="Vidaloka"/>
                <a:sym typeface="Vidaloka"/>
              </a:rPr>
              <a:t>Monday and Tuesday </a:t>
            </a:r>
            <a:endParaRPr b="1" sz="2400">
              <a:solidFill>
                <a:schemeClr val="lt1"/>
              </a:solidFill>
              <a:highlight>
                <a:srgbClr val="B4A7D6"/>
              </a:highlight>
              <a:latin typeface="Vidaloka"/>
              <a:ea typeface="Vidaloka"/>
              <a:cs typeface="Vidaloka"/>
              <a:sym typeface="Vidaloka"/>
            </a:endParaRPr>
          </a:p>
        </p:txBody>
      </p:sp>
      <p:sp>
        <p:nvSpPr>
          <p:cNvPr id="1245" name="Google Shape;1245;p135"/>
          <p:cNvSpPr txBox="1"/>
          <p:nvPr/>
        </p:nvSpPr>
        <p:spPr>
          <a:xfrm>
            <a:off x="3433050" y="2887600"/>
            <a:ext cx="2277900" cy="785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Finish implementation of Task 3: Submit your own prompt</a:t>
            </a:r>
            <a:endParaRPr sz="1300">
              <a:latin typeface="Montserrat"/>
              <a:ea typeface="Montserrat"/>
              <a:cs typeface="Montserrat"/>
              <a:sym typeface="Montserrat"/>
            </a:endParaRPr>
          </a:p>
        </p:txBody>
      </p:sp>
      <p:sp>
        <p:nvSpPr>
          <p:cNvPr id="1246" name="Google Shape;1246;p135"/>
          <p:cNvSpPr/>
          <p:nvPr/>
        </p:nvSpPr>
        <p:spPr>
          <a:xfrm>
            <a:off x="7257150" y="1606275"/>
            <a:ext cx="239400" cy="239400"/>
          </a:xfrm>
          <a:prstGeom prst="ellipse">
            <a:avLst/>
          </a:prstGeom>
          <a:solidFill>
            <a:schemeClr val="dk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247" name="Google Shape;1247;p135"/>
          <p:cNvSpPr txBox="1"/>
          <p:nvPr/>
        </p:nvSpPr>
        <p:spPr>
          <a:xfrm>
            <a:off x="6121650" y="1990625"/>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F9CB9C"/>
                </a:highlight>
                <a:latin typeface="Vidaloka"/>
                <a:ea typeface="Vidaloka"/>
                <a:cs typeface="Vidaloka"/>
                <a:sym typeface="Vidaloka"/>
              </a:rPr>
              <a:t>Thursday</a:t>
            </a:r>
            <a:endParaRPr b="1" sz="2400">
              <a:solidFill>
                <a:schemeClr val="lt1"/>
              </a:solidFill>
              <a:highlight>
                <a:srgbClr val="F9CB9C"/>
              </a:highlight>
              <a:latin typeface="Vidaloka"/>
              <a:ea typeface="Vidaloka"/>
              <a:cs typeface="Vidaloka"/>
              <a:sym typeface="Vidaloka"/>
            </a:endParaRPr>
          </a:p>
        </p:txBody>
      </p:sp>
      <p:sp>
        <p:nvSpPr>
          <p:cNvPr id="1248" name="Google Shape;1248;p135"/>
          <p:cNvSpPr txBox="1"/>
          <p:nvPr/>
        </p:nvSpPr>
        <p:spPr>
          <a:xfrm>
            <a:off x="6222150" y="2689675"/>
            <a:ext cx="2277900" cy="1385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solidFill>
                  <a:schemeClr val="dk1"/>
                </a:solidFill>
                <a:latin typeface="Montserrat"/>
                <a:ea typeface="Montserrat"/>
                <a:cs typeface="Montserrat"/>
                <a:sym typeface="Montserrat"/>
              </a:rPr>
              <a:t>Standardize styling across the application</a:t>
            </a:r>
            <a:endParaRPr sz="1300">
              <a:solidFill>
                <a:schemeClr val="dk1"/>
              </a:solidFill>
              <a:latin typeface="Montserrat"/>
              <a:ea typeface="Montserrat"/>
              <a:cs typeface="Montserrat"/>
              <a:sym typeface="Montserrat"/>
            </a:endParaRPr>
          </a:p>
          <a:p>
            <a:pPr indent="0" lvl="0" marL="0" rtl="0" algn="ctr">
              <a:spcBef>
                <a:spcPts val="0"/>
              </a:spcBef>
              <a:spcAft>
                <a:spcPts val="0"/>
              </a:spcAft>
              <a:buNone/>
            </a:pPr>
            <a:r>
              <a:t/>
            </a:r>
            <a:endParaRPr sz="1300">
              <a:solidFill>
                <a:schemeClr val="dk1"/>
              </a:solidFill>
              <a:latin typeface="Montserrat"/>
              <a:ea typeface="Montserrat"/>
              <a:cs typeface="Montserrat"/>
              <a:sym typeface="Montserrat"/>
            </a:endParaRPr>
          </a:p>
          <a:p>
            <a:pPr indent="0" lvl="0" marL="0" rtl="0" algn="ctr">
              <a:spcBef>
                <a:spcPts val="0"/>
              </a:spcBef>
              <a:spcAft>
                <a:spcPts val="0"/>
              </a:spcAft>
              <a:buNone/>
            </a:pPr>
            <a:r>
              <a:rPr lang="en" sz="1300">
                <a:solidFill>
                  <a:schemeClr val="dk1"/>
                </a:solidFill>
                <a:latin typeface="Montserrat"/>
                <a:ea typeface="Montserrat"/>
                <a:cs typeface="Montserrat"/>
                <a:sym typeface="Montserrat"/>
              </a:rPr>
              <a:t>Add modal animations to make for smoother transitions</a:t>
            </a:r>
            <a:endParaRPr sz="1300">
              <a:solidFill>
                <a:schemeClr val="dk1"/>
              </a:solidFill>
              <a:latin typeface="Montserrat"/>
              <a:ea typeface="Montserrat"/>
              <a:cs typeface="Montserrat"/>
              <a:sym typeface="Montserra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sp>
        <p:nvSpPr>
          <p:cNvPr id="1253" name="Google Shape;1253;p136"/>
          <p:cNvSpPr txBox="1"/>
          <p:nvPr>
            <p:ph type="title"/>
          </p:nvPr>
        </p:nvSpPr>
        <p:spPr>
          <a:xfrm>
            <a:off x="143600" y="374650"/>
            <a:ext cx="72723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Implemented Wizard of Oz Features</a:t>
            </a:r>
            <a:endParaRPr/>
          </a:p>
        </p:txBody>
      </p:sp>
      <p:pic>
        <p:nvPicPr>
          <p:cNvPr id="1254" name="Google Shape;1254;p136"/>
          <p:cNvPicPr preferRelativeResize="0"/>
          <p:nvPr/>
        </p:nvPicPr>
        <p:blipFill>
          <a:blip r:embed="rId3">
            <a:alphaModFix/>
          </a:blip>
          <a:stretch>
            <a:fillRect/>
          </a:stretch>
        </p:blipFill>
        <p:spPr>
          <a:xfrm>
            <a:off x="4516624" y="947341"/>
            <a:ext cx="1668999" cy="3613169"/>
          </a:xfrm>
          <a:prstGeom prst="rect">
            <a:avLst/>
          </a:prstGeom>
          <a:noFill/>
          <a:ln>
            <a:noFill/>
          </a:ln>
        </p:spPr>
      </p:pic>
      <p:pic>
        <p:nvPicPr>
          <p:cNvPr id="1255" name="Google Shape;1255;p136"/>
          <p:cNvPicPr preferRelativeResize="0"/>
          <p:nvPr/>
        </p:nvPicPr>
        <p:blipFill>
          <a:blip r:embed="rId4">
            <a:alphaModFix/>
          </a:blip>
          <a:stretch>
            <a:fillRect/>
          </a:stretch>
        </p:blipFill>
        <p:spPr>
          <a:xfrm>
            <a:off x="6305675" y="947969"/>
            <a:ext cx="1669001" cy="3611917"/>
          </a:xfrm>
          <a:prstGeom prst="rect">
            <a:avLst/>
          </a:prstGeom>
          <a:noFill/>
          <a:ln>
            <a:noFill/>
          </a:ln>
        </p:spPr>
      </p:pic>
      <p:sp>
        <p:nvSpPr>
          <p:cNvPr id="1256" name="Google Shape;1256;p136"/>
          <p:cNvSpPr txBox="1"/>
          <p:nvPr/>
        </p:nvSpPr>
        <p:spPr>
          <a:xfrm>
            <a:off x="1345875" y="1924838"/>
            <a:ext cx="2417400" cy="17856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300">
                <a:latin typeface="Montserrat"/>
                <a:ea typeface="Montserrat"/>
                <a:cs typeface="Montserrat"/>
                <a:sym typeface="Montserrat"/>
              </a:rPr>
              <a:t>Users can write inputs and </a:t>
            </a:r>
            <a:r>
              <a:rPr lang="en" sz="1300">
                <a:latin typeface="Montserrat"/>
                <a:ea typeface="Montserrat"/>
                <a:cs typeface="Montserrat"/>
                <a:sym typeface="Montserrat"/>
              </a:rPr>
              <a:t>choose</a:t>
            </a:r>
            <a:r>
              <a:rPr lang="en" sz="1300">
                <a:latin typeface="Montserrat"/>
                <a:ea typeface="Montserrat"/>
                <a:cs typeface="Montserrat"/>
                <a:sym typeface="Montserrat"/>
              </a:rPr>
              <a:t> attachments, but the inputs are all stored on the front-end and will be viewable.</a:t>
            </a:r>
            <a:endParaRPr sz="1300">
              <a:latin typeface="Montserrat"/>
              <a:ea typeface="Montserrat"/>
              <a:cs typeface="Montserrat"/>
              <a:sym typeface="Montserrat"/>
            </a:endParaRPr>
          </a:p>
          <a:p>
            <a:pPr indent="0" lvl="0" marL="0" rtl="0" algn="ctr">
              <a:spcBef>
                <a:spcPts val="0"/>
              </a:spcBef>
              <a:spcAft>
                <a:spcPts val="0"/>
              </a:spcAft>
              <a:buNone/>
            </a:pPr>
            <a:r>
              <a:t/>
            </a:r>
            <a:endParaRPr sz="1300">
              <a:latin typeface="Montserrat"/>
              <a:ea typeface="Montserrat"/>
              <a:cs typeface="Montserrat"/>
              <a:sym typeface="Montserrat"/>
            </a:endParaRPr>
          </a:p>
          <a:p>
            <a:pPr indent="0" lvl="0" marL="0" rtl="0" algn="ctr">
              <a:spcBef>
                <a:spcPts val="0"/>
              </a:spcBef>
              <a:spcAft>
                <a:spcPts val="0"/>
              </a:spcAft>
              <a:buNone/>
            </a:pPr>
            <a:r>
              <a:rPr lang="en" sz="1300">
                <a:latin typeface="Montserrat"/>
                <a:ea typeface="Montserrat"/>
                <a:cs typeface="Montserrat"/>
                <a:sym typeface="Montserrat"/>
              </a:rPr>
              <a:t>Refreshing or closing the app will lose all data.</a:t>
            </a:r>
            <a:endParaRPr sz="1300">
              <a:latin typeface="Montserrat"/>
              <a:ea typeface="Montserrat"/>
              <a:cs typeface="Montserrat"/>
              <a:sym typeface="Montserrat"/>
            </a:endParaRPr>
          </a:p>
        </p:txBody>
      </p:sp>
      <p:sp>
        <p:nvSpPr>
          <p:cNvPr id="1257" name="Google Shape;1257;p136"/>
          <p:cNvSpPr txBox="1"/>
          <p:nvPr/>
        </p:nvSpPr>
        <p:spPr>
          <a:xfrm>
            <a:off x="1315125" y="1290338"/>
            <a:ext cx="24789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2400">
                <a:solidFill>
                  <a:schemeClr val="lt1"/>
                </a:solidFill>
                <a:highlight>
                  <a:srgbClr val="A2C4C9"/>
                </a:highlight>
                <a:latin typeface="Vidaloka"/>
                <a:ea typeface="Vidaloka"/>
                <a:cs typeface="Vidaloka"/>
                <a:sym typeface="Vidaloka"/>
              </a:rPr>
              <a:t>User inputs</a:t>
            </a:r>
            <a:endParaRPr b="1" sz="2400">
              <a:solidFill>
                <a:schemeClr val="lt1"/>
              </a:solidFill>
              <a:highlight>
                <a:srgbClr val="A2C4C9"/>
              </a:highlight>
              <a:latin typeface="Vidaloka"/>
              <a:ea typeface="Vidaloka"/>
              <a:cs typeface="Vidaloka"/>
              <a:sym typeface="Vidalok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1" name="Shape 1261"/>
        <p:cNvGrpSpPr/>
        <p:nvPr/>
      </p:nvGrpSpPr>
      <p:grpSpPr>
        <a:xfrm>
          <a:off x="0" y="0"/>
          <a:ext cx="0" cy="0"/>
          <a:chOff x="0" y="0"/>
          <a:chExt cx="0" cy="0"/>
        </a:xfrm>
      </p:grpSpPr>
      <p:sp>
        <p:nvSpPr>
          <p:cNvPr id="1262" name="Google Shape;1262;p137"/>
          <p:cNvSpPr txBox="1"/>
          <p:nvPr>
            <p:ph type="title"/>
          </p:nvPr>
        </p:nvSpPr>
        <p:spPr>
          <a:xfrm>
            <a:off x="143600" y="374650"/>
            <a:ext cx="6738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Future </a:t>
            </a:r>
            <a:r>
              <a:rPr lang="en"/>
              <a:t>Wizard of Oz Features</a:t>
            </a:r>
            <a:endParaRPr/>
          </a:p>
        </p:txBody>
      </p:sp>
      <p:sp>
        <p:nvSpPr>
          <p:cNvPr id="1263" name="Google Shape;1263;p137"/>
          <p:cNvSpPr txBox="1"/>
          <p:nvPr/>
        </p:nvSpPr>
        <p:spPr>
          <a:xfrm>
            <a:off x="3400875" y="3896275"/>
            <a:ext cx="2329200" cy="90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1000">
                <a:solidFill>
                  <a:schemeClr val="dk1"/>
                </a:solidFill>
                <a:latin typeface="Montserrat"/>
                <a:ea typeface="Montserrat"/>
                <a:cs typeface="Montserrat"/>
                <a:sym typeface="Montserrat"/>
              </a:rPr>
              <a:t>We simulated that the generated prompt of the day is “What is your go-to recipe?” </a:t>
            </a:r>
            <a:endParaRPr sz="1000">
              <a:solidFill>
                <a:schemeClr val="dk1"/>
              </a:solidFill>
              <a:latin typeface="Montserrat"/>
              <a:ea typeface="Montserrat"/>
              <a:cs typeface="Montserrat"/>
              <a:sym typeface="Montserrat"/>
            </a:endParaRPr>
          </a:p>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1264" name="Google Shape;1264;p137"/>
          <p:cNvSpPr txBox="1"/>
          <p:nvPr/>
        </p:nvSpPr>
        <p:spPr>
          <a:xfrm>
            <a:off x="3326025" y="36741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Prompt generation algorithm</a:t>
            </a:r>
            <a:endParaRPr b="1" sz="1100">
              <a:solidFill>
                <a:schemeClr val="lt1"/>
              </a:solidFill>
              <a:highlight>
                <a:srgbClr val="6AA84F"/>
              </a:highlight>
              <a:latin typeface="Montserrat"/>
              <a:ea typeface="Montserrat"/>
              <a:cs typeface="Montserrat"/>
              <a:sym typeface="Montserrat"/>
            </a:endParaRPr>
          </a:p>
        </p:txBody>
      </p:sp>
      <p:pic>
        <p:nvPicPr>
          <p:cNvPr id="1265" name="Google Shape;1265;p137"/>
          <p:cNvPicPr preferRelativeResize="0"/>
          <p:nvPr/>
        </p:nvPicPr>
        <p:blipFill>
          <a:blip r:embed="rId3">
            <a:alphaModFix/>
          </a:blip>
          <a:stretch>
            <a:fillRect/>
          </a:stretch>
        </p:blipFill>
        <p:spPr>
          <a:xfrm>
            <a:off x="3992875" y="1132174"/>
            <a:ext cx="1145200" cy="2478288"/>
          </a:xfrm>
          <a:prstGeom prst="rect">
            <a:avLst/>
          </a:prstGeom>
          <a:noFill/>
          <a:ln>
            <a:noFill/>
          </a:ln>
        </p:spPr>
      </p:pic>
      <p:sp>
        <p:nvSpPr>
          <p:cNvPr id="1266" name="Google Shape;1266;p137"/>
          <p:cNvSpPr txBox="1"/>
          <p:nvPr/>
        </p:nvSpPr>
        <p:spPr>
          <a:xfrm>
            <a:off x="6116675" y="3954000"/>
            <a:ext cx="2329200" cy="907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900">
                <a:solidFill>
                  <a:schemeClr val="dk1"/>
                </a:solidFill>
                <a:latin typeface="Montserrat"/>
                <a:ea typeface="Montserrat"/>
                <a:cs typeface="Montserrat"/>
                <a:sym typeface="Montserrat"/>
              </a:rPr>
              <a:t>We give the illusion that a submitted prompt has the potential to be asked in a future day, but this demo will have no concept of temporality and the prompt is not being saved.</a:t>
            </a:r>
            <a:endParaRPr sz="600">
              <a:latin typeface="Montserrat"/>
              <a:ea typeface="Montserrat"/>
              <a:cs typeface="Montserrat"/>
              <a:sym typeface="Montserrat"/>
            </a:endParaRPr>
          </a:p>
        </p:txBody>
      </p:sp>
      <p:sp>
        <p:nvSpPr>
          <p:cNvPr id="1267" name="Google Shape;1267;p137"/>
          <p:cNvSpPr txBox="1"/>
          <p:nvPr/>
        </p:nvSpPr>
        <p:spPr>
          <a:xfrm>
            <a:off x="6041825" y="36741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Prompt submission process</a:t>
            </a:r>
            <a:endParaRPr b="1" sz="1100">
              <a:solidFill>
                <a:schemeClr val="lt1"/>
              </a:solidFill>
              <a:highlight>
                <a:srgbClr val="6AA84F"/>
              </a:highlight>
              <a:latin typeface="Montserrat"/>
              <a:ea typeface="Montserrat"/>
              <a:cs typeface="Montserrat"/>
              <a:sym typeface="Montserrat"/>
            </a:endParaRPr>
          </a:p>
        </p:txBody>
      </p:sp>
      <p:pic>
        <p:nvPicPr>
          <p:cNvPr id="1268" name="Google Shape;1268;p137"/>
          <p:cNvPicPr preferRelativeResize="0"/>
          <p:nvPr/>
        </p:nvPicPr>
        <p:blipFill>
          <a:blip r:embed="rId4">
            <a:alphaModFix/>
          </a:blip>
          <a:stretch>
            <a:fillRect/>
          </a:stretch>
        </p:blipFill>
        <p:spPr>
          <a:xfrm>
            <a:off x="6708675" y="1132179"/>
            <a:ext cx="1145200" cy="2478258"/>
          </a:xfrm>
          <a:prstGeom prst="rect">
            <a:avLst/>
          </a:prstGeom>
          <a:noFill/>
          <a:ln>
            <a:noFill/>
          </a:ln>
        </p:spPr>
      </p:pic>
      <p:pic>
        <p:nvPicPr>
          <p:cNvPr id="1269" name="Google Shape;1269;p137"/>
          <p:cNvPicPr preferRelativeResize="0"/>
          <p:nvPr/>
        </p:nvPicPr>
        <p:blipFill>
          <a:blip r:embed="rId5">
            <a:alphaModFix/>
          </a:blip>
          <a:stretch>
            <a:fillRect/>
          </a:stretch>
        </p:blipFill>
        <p:spPr>
          <a:xfrm>
            <a:off x="1298250" y="1132175"/>
            <a:ext cx="1102844" cy="2478275"/>
          </a:xfrm>
          <a:prstGeom prst="rect">
            <a:avLst/>
          </a:prstGeom>
          <a:noFill/>
          <a:ln>
            <a:noFill/>
          </a:ln>
        </p:spPr>
      </p:pic>
      <p:sp>
        <p:nvSpPr>
          <p:cNvPr id="1270" name="Google Shape;1270;p137"/>
          <p:cNvSpPr txBox="1"/>
          <p:nvPr/>
        </p:nvSpPr>
        <p:spPr>
          <a:xfrm>
            <a:off x="685075" y="3896275"/>
            <a:ext cx="2329200" cy="90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000">
                <a:solidFill>
                  <a:schemeClr val="dk1"/>
                </a:solidFill>
                <a:latin typeface="Montserrat"/>
                <a:ea typeface="Montserrat"/>
                <a:cs typeface="Montserrat"/>
                <a:sym typeface="Montserrat"/>
              </a:rPr>
              <a:t>Users can leave comments that will be stored in the frontend. </a:t>
            </a:r>
            <a:r>
              <a:rPr lang="en" sz="1000">
                <a:solidFill>
                  <a:schemeClr val="dk1"/>
                </a:solidFill>
                <a:latin typeface="Montserrat"/>
                <a:ea typeface="Montserrat"/>
                <a:cs typeface="Montserrat"/>
                <a:sym typeface="Montserrat"/>
              </a:rPr>
              <a:t>Refreshing or closing the app will lose all data.</a:t>
            </a:r>
            <a:endParaRPr sz="1000">
              <a:latin typeface="Montserrat"/>
              <a:ea typeface="Montserrat"/>
              <a:cs typeface="Montserrat"/>
              <a:sym typeface="Montserrat"/>
            </a:endParaRPr>
          </a:p>
        </p:txBody>
      </p:sp>
      <p:sp>
        <p:nvSpPr>
          <p:cNvPr id="1271" name="Google Shape;1271;p137"/>
          <p:cNvSpPr txBox="1"/>
          <p:nvPr/>
        </p:nvSpPr>
        <p:spPr>
          <a:xfrm>
            <a:off x="610225" y="36741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6AA84F"/>
                </a:highlight>
                <a:latin typeface="Montserrat"/>
                <a:ea typeface="Montserrat"/>
                <a:cs typeface="Montserrat"/>
                <a:sym typeface="Montserrat"/>
              </a:rPr>
              <a:t>User comments</a:t>
            </a:r>
            <a:endParaRPr b="1" sz="1100">
              <a:solidFill>
                <a:schemeClr val="lt1"/>
              </a:solidFill>
              <a:highlight>
                <a:srgbClr val="6AA84F"/>
              </a:highlight>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5" name="Shape 1005"/>
        <p:cNvGrpSpPr/>
        <p:nvPr/>
      </p:nvGrpSpPr>
      <p:grpSpPr>
        <a:xfrm>
          <a:off x="0" y="0"/>
          <a:ext cx="0" cy="0"/>
          <a:chOff x="0" y="0"/>
          <a:chExt cx="0" cy="0"/>
        </a:xfrm>
      </p:grpSpPr>
      <p:sp>
        <p:nvSpPr>
          <p:cNvPr id="1006" name="Google Shape;1006;p111"/>
          <p:cNvSpPr txBox="1"/>
          <p:nvPr/>
        </p:nvSpPr>
        <p:spPr>
          <a:xfrm>
            <a:off x="500700" y="3287200"/>
            <a:ext cx="8142600" cy="1026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“kin seeks to make the uncovering of family stories inviting by initiating daily, bite-sized conversations that facilitate and chronicle our familial connections”</a:t>
            </a:r>
            <a:endParaRPr sz="1800">
              <a:solidFill>
                <a:schemeClr val="dk1"/>
              </a:solidFill>
              <a:latin typeface="Vidaloka"/>
              <a:ea typeface="Vidaloka"/>
              <a:cs typeface="Vidaloka"/>
              <a:sym typeface="Vidaloka"/>
            </a:endParaRPr>
          </a:p>
        </p:txBody>
      </p:sp>
      <p:sp>
        <p:nvSpPr>
          <p:cNvPr id="1007" name="Google Shape;1007;p111"/>
          <p:cNvSpPr txBox="1"/>
          <p:nvPr>
            <p:ph type="title"/>
          </p:nvPr>
        </p:nvSpPr>
        <p:spPr>
          <a:xfrm>
            <a:off x="2748150" y="2743950"/>
            <a:ext cx="3647700" cy="572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1100"/>
              <a:buFont typeface="Arial"/>
              <a:buNone/>
            </a:pPr>
            <a:r>
              <a:rPr lang="en">
                <a:solidFill>
                  <a:srgbClr val="990000"/>
                </a:solidFill>
              </a:rPr>
              <a:t>Value Proposition</a:t>
            </a:r>
            <a:endParaRPr>
              <a:solidFill>
                <a:srgbClr val="990000"/>
              </a:solidFill>
            </a:endParaRPr>
          </a:p>
        </p:txBody>
      </p:sp>
      <p:sp>
        <p:nvSpPr>
          <p:cNvPr id="1008" name="Google Shape;1008;p111"/>
          <p:cNvSpPr txBox="1"/>
          <p:nvPr/>
        </p:nvSpPr>
        <p:spPr>
          <a:xfrm>
            <a:off x="2478600" y="926825"/>
            <a:ext cx="41292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6000">
                <a:solidFill>
                  <a:schemeClr val="dk1"/>
                </a:solidFill>
                <a:latin typeface="Vidaloka"/>
                <a:ea typeface="Vidaloka"/>
                <a:cs typeface="Vidaloka"/>
                <a:sym typeface="Vidaloka"/>
              </a:rPr>
              <a:t>kin</a:t>
            </a:r>
            <a:endParaRPr sz="6000">
              <a:solidFill>
                <a:schemeClr val="dk1"/>
              </a:solidFill>
              <a:latin typeface="Vidaloka"/>
              <a:ea typeface="Vidaloka"/>
              <a:cs typeface="Vidaloka"/>
              <a:sym typeface="Vidaloka"/>
            </a:endParaRPr>
          </a:p>
        </p:txBody>
      </p:sp>
      <p:sp>
        <p:nvSpPr>
          <p:cNvPr id="1009" name="Google Shape;1009;p111"/>
          <p:cNvSpPr txBox="1"/>
          <p:nvPr/>
        </p:nvSpPr>
        <p:spPr>
          <a:xfrm>
            <a:off x="3043200" y="1613175"/>
            <a:ext cx="30000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1800">
                <a:solidFill>
                  <a:schemeClr val="dk1"/>
                </a:solidFill>
                <a:latin typeface="Vidaloka"/>
                <a:ea typeface="Vidaloka"/>
                <a:cs typeface="Vidaloka"/>
                <a:sym typeface="Vidaloka"/>
              </a:rPr>
              <a:t>“Weave your family story one thread at a time”</a:t>
            </a:r>
            <a:endParaRPr sz="1800">
              <a:solidFill>
                <a:schemeClr val="dk1"/>
              </a:solidFill>
              <a:latin typeface="Vidaloka"/>
              <a:ea typeface="Vidaloka"/>
              <a:cs typeface="Vidaloka"/>
              <a:sym typeface="Vidaloka"/>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5" name="Shape 1275"/>
        <p:cNvGrpSpPr/>
        <p:nvPr/>
      </p:nvGrpSpPr>
      <p:grpSpPr>
        <a:xfrm>
          <a:off x="0" y="0"/>
          <a:ext cx="0" cy="0"/>
          <a:chOff x="0" y="0"/>
          <a:chExt cx="0" cy="0"/>
        </a:xfrm>
      </p:grpSpPr>
      <p:sp>
        <p:nvSpPr>
          <p:cNvPr id="1276" name="Google Shape;1276;p138"/>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Hard coded Features</a:t>
            </a:r>
            <a:endParaRPr/>
          </a:p>
        </p:txBody>
      </p:sp>
      <p:sp>
        <p:nvSpPr>
          <p:cNvPr id="1277" name="Google Shape;1277;p138"/>
          <p:cNvSpPr txBox="1"/>
          <p:nvPr/>
        </p:nvSpPr>
        <p:spPr>
          <a:xfrm>
            <a:off x="2038450" y="1552900"/>
            <a:ext cx="2329200" cy="7389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900">
                <a:latin typeface="Montserrat"/>
                <a:ea typeface="Montserrat"/>
                <a:cs typeface="Montserrat"/>
                <a:sym typeface="Montserrat"/>
              </a:rPr>
              <a:t>All the user’s family members are hardcoded. The users can’t control who is in their network and what they have said.</a:t>
            </a:r>
            <a:endParaRPr sz="900">
              <a:latin typeface="Montserrat"/>
              <a:ea typeface="Montserrat"/>
              <a:cs typeface="Montserrat"/>
              <a:sym typeface="Montserrat"/>
            </a:endParaRPr>
          </a:p>
        </p:txBody>
      </p:sp>
      <p:sp>
        <p:nvSpPr>
          <p:cNvPr id="1278" name="Google Shape;1278;p138"/>
          <p:cNvSpPr txBox="1"/>
          <p:nvPr/>
        </p:nvSpPr>
        <p:spPr>
          <a:xfrm>
            <a:off x="1888750" y="12682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Family members</a:t>
            </a:r>
            <a:endParaRPr b="1" sz="1100">
              <a:solidFill>
                <a:schemeClr val="lt1"/>
              </a:solidFill>
              <a:highlight>
                <a:srgbClr val="CC0000"/>
              </a:highlight>
              <a:latin typeface="Montserrat"/>
              <a:ea typeface="Montserrat"/>
              <a:cs typeface="Montserrat"/>
              <a:sym typeface="Montserrat"/>
            </a:endParaRPr>
          </a:p>
        </p:txBody>
      </p:sp>
      <p:sp>
        <p:nvSpPr>
          <p:cNvPr id="1279" name="Google Shape;1279;p138"/>
          <p:cNvSpPr txBox="1"/>
          <p:nvPr/>
        </p:nvSpPr>
        <p:spPr>
          <a:xfrm>
            <a:off x="5048549" y="1622200"/>
            <a:ext cx="2075700" cy="6003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Montserrat"/>
                <a:ea typeface="Montserrat"/>
                <a:cs typeface="Montserrat"/>
                <a:sym typeface="Montserrat"/>
              </a:rPr>
              <a:t>All the user information is hardcoded, including profile, pictures, and names.</a:t>
            </a:r>
            <a:endParaRPr sz="900">
              <a:latin typeface="Montserrat"/>
              <a:ea typeface="Montserrat"/>
              <a:cs typeface="Montserrat"/>
              <a:sym typeface="Montserrat"/>
            </a:endParaRPr>
          </a:p>
        </p:txBody>
      </p:sp>
      <p:sp>
        <p:nvSpPr>
          <p:cNvPr id="1280" name="Google Shape;1280;p138"/>
          <p:cNvSpPr txBox="1"/>
          <p:nvPr/>
        </p:nvSpPr>
        <p:spPr>
          <a:xfrm>
            <a:off x="4776338" y="1268200"/>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User information</a:t>
            </a:r>
            <a:endParaRPr b="1" sz="1100">
              <a:solidFill>
                <a:schemeClr val="lt1"/>
              </a:solidFill>
              <a:highlight>
                <a:srgbClr val="CC0000"/>
              </a:highlight>
              <a:latin typeface="Montserrat"/>
              <a:ea typeface="Montserrat"/>
              <a:cs typeface="Montserrat"/>
              <a:sym typeface="Montserrat"/>
            </a:endParaRPr>
          </a:p>
        </p:txBody>
      </p:sp>
      <p:pic>
        <p:nvPicPr>
          <p:cNvPr id="1281" name="Google Shape;1281;p138"/>
          <p:cNvPicPr preferRelativeResize="0"/>
          <p:nvPr/>
        </p:nvPicPr>
        <p:blipFill rotWithShape="1">
          <a:blip r:embed="rId3">
            <a:alphaModFix/>
          </a:blip>
          <a:srcRect b="87430" l="0" r="0" t="0"/>
          <a:stretch/>
        </p:blipFill>
        <p:spPr>
          <a:xfrm>
            <a:off x="5237700" y="2306300"/>
            <a:ext cx="1697395" cy="461702"/>
          </a:xfrm>
          <a:prstGeom prst="rect">
            <a:avLst/>
          </a:prstGeom>
          <a:noFill/>
          <a:ln>
            <a:noFill/>
          </a:ln>
        </p:spPr>
      </p:pic>
      <p:pic>
        <p:nvPicPr>
          <p:cNvPr id="1282" name="Google Shape;1282;p138"/>
          <p:cNvPicPr preferRelativeResize="0"/>
          <p:nvPr/>
        </p:nvPicPr>
        <p:blipFill rotWithShape="1">
          <a:blip r:embed="rId4">
            <a:alphaModFix/>
          </a:blip>
          <a:srcRect b="4705" l="0" r="0" t="63692"/>
          <a:stretch/>
        </p:blipFill>
        <p:spPr>
          <a:xfrm>
            <a:off x="1946800" y="2259401"/>
            <a:ext cx="2362800" cy="16159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6" name="Shape 1286"/>
        <p:cNvGrpSpPr/>
        <p:nvPr/>
      </p:nvGrpSpPr>
      <p:grpSpPr>
        <a:xfrm>
          <a:off x="0" y="0"/>
          <a:ext cx="0" cy="0"/>
          <a:chOff x="0" y="0"/>
          <a:chExt cx="0" cy="0"/>
        </a:xfrm>
      </p:grpSpPr>
      <p:sp>
        <p:nvSpPr>
          <p:cNvPr id="1287" name="Google Shape;1287;p139"/>
          <p:cNvSpPr txBox="1"/>
          <p:nvPr>
            <p:ph type="title"/>
          </p:nvPr>
        </p:nvSpPr>
        <p:spPr>
          <a:xfrm>
            <a:off x="713225" y="445025"/>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More h</a:t>
            </a:r>
            <a:r>
              <a:rPr lang="en"/>
              <a:t>ard coded Features</a:t>
            </a:r>
            <a:endParaRPr/>
          </a:p>
        </p:txBody>
      </p:sp>
      <p:sp>
        <p:nvSpPr>
          <p:cNvPr id="1288" name="Google Shape;1288;p139"/>
          <p:cNvSpPr txBox="1"/>
          <p:nvPr/>
        </p:nvSpPr>
        <p:spPr>
          <a:xfrm>
            <a:off x="1734413" y="1462025"/>
            <a:ext cx="232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1289" name="Google Shape;1289;p139"/>
          <p:cNvSpPr txBox="1"/>
          <p:nvPr/>
        </p:nvSpPr>
        <p:spPr>
          <a:xfrm>
            <a:off x="1584713" y="1108025"/>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Some user inputs</a:t>
            </a:r>
            <a:endParaRPr b="1" sz="1100">
              <a:solidFill>
                <a:schemeClr val="lt1"/>
              </a:solidFill>
              <a:highlight>
                <a:srgbClr val="CC0000"/>
              </a:highlight>
              <a:latin typeface="Montserrat"/>
              <a:ea typeface="Montserrat"/>
              <a:cs typeface="Montserrat"/>
              <a:sym typeface="Montserrat"/>
            </a:endParaRPr>
          </a:p>
        </p:txBody>
      </p:sp>
      <p:pic>
        <p:nvPicPr>
          <p:cNvPr id="1290" name="Google Shape;1290;p139"/>
          <p:cNvPicPr preferRelativeResize="0"/>
          <p:nvPr/>
        </p:nvPicPr>
        <p:blipFill rotWithShape="1">
          <a:blip r:embed="rId3">
            <a:alphaModFix/>
          </a:blip>
          <a:srcRect b="14958" l="2637" r="2817" t="15528"/>
          <a:stretch/>
        </p:blipFill>
        <p:spPr>
          <a:xfrm>
            <a:off x="2030637" y="1993025"/>
            <a:ext cx="1587050" cy="2526474"/>
          </a:xfrm>
          <a:prstGeom prst="rect">
            <a:avLst/>
          </a:prstGeom>
          <a:noFill/>
          <a:ln>
            <a:noFill/>
          </a:ln>
        </p:spPr>
      </p:pic>
      <p:sp>
        <p:nvSpPr>
          <p:cNvPr id="1291" name="Google Shape;1291;p139"/>
          <p:cNvSpPr txBox="1"/>
          <p:nvPr/>
        </p:nvSpPr>
        <p:spPr>
          <a:xfrm>
            <a:off x="1584713" y="1392725"/>
            <a:ext cx="2478900" cy="6003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900">
                <a:latin typeface="Montserrat"/>
                <a:ea typeface="Montserrat"/>
                <a:cs typeface="Montserrat"/>
                <a:sym typeface="Montserrat"/>
              </a:rPr>
              <a:t>As of now, song and audio attachment options are pre-determined, but users can actually choose files or photos</a:t>
            </a:r>
            <a:endParaRPr sz="900">
              <a:latin typeface="Montserrat"/>
              <a:ea typeface="Montserrat"/>
              <a:cs typeface="Montserrat"/>
              <a:sym typeface="Montserrat"/>
            </a:endParaRPr>
          </a:p>
        </p:txBody>
      </p:sp>
      <p:pic>
        <p:nvPicPr>
          <p:cNvPr id="1292" name="Google Shape;1292;p139"/>
          <p:cNvPicPr preferRelativeResize="0"/>
          <p:nvPr/>
        </p:nvPicPr>
        <p:blipFill rotWithShape="1">
          <a:blip r:embed="rId4">
            <a:alphaModFix/>
          </a:blip>
          <a:srcRect b="11459" l="0" r="0" t="11165"/>
          <a:stretch/>
        </p:blipFill>
        <p:spPr>
          <a:xfrm>
            <a:off x="5587250" y="2066075"/>
            <a:ext cx="1465149" cy="2453426"/>
          </a:xfrm>
          <a:prstGeom prst="rect">
            <a:avLst/>
          </a:prstGeom>
          <a:noFill/>
          <a:ln>
            <a:noFill/>
          </a:ln>
        </p:spPr>
      </p:pic>
      <p:sp>
        <p:nvSpPr>
          <p:cNvPr id="1293" name="Google Shape;1293;p139"/>
          <p:cNvSpPr txBox="1"/>
          <p:nvPr/>
        </p:nvSpPr>
        <p:spPr>
          <a:xfrm>
            <a:off x="5230063" y="1462025"/>
            <a:ext cx="2329200" cy="323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1294" name="Google Shape;1294;p139"/>
          <p:cNvSpPr txBox="1"/>
          <p:nvPr/>
        </p:nvSpPr>
        <p:spPr>
          <a:xfrm>
            <a:off x="5080363" y="1108025"/>
            <a:ext cx="2478900" cy="3540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100">
                <a:solidFill>
                  <a:schemeClr val="lt1"/>
                </a:solidFill>
                <a:highlight>
                  <a:srgbClr val="CC0000"/>
                </a:highlight>
                <a:latin typeface="Montserrat"/>
                <a:ea typeface="Montserrat"/>
                <a:cs typeface="Montserrat"/>
                <a:sym typeface="Montserrat"/>
              </a:rPr>
              <a:t>Comments</a:t>
            </a:r>
            <a:endParaRPr b="1" sz="1100">
              <a:solidFill>
                <a:schemeClr val="lt1"/>
              </a:solidFill>
              <a:highlight>
                <a:srgbClr val="CC0000"/>
              </a:highlight>
              <a:latin typeface="Montserrat"/>
              <a:ea typeface="Montserrat"/>
              <a:cs typeface="Montserrat"/>
              <a:sym typeface="Montserrat"/>
            </a:endParaRPr>
          </a:p>
        </p:txBody>
      </p:sp>
      <p:sp>
        <p:nvSpPr>
          <p:cNvPr id="1295" name="Google Shape;1295;p139"/>
          <p:cNvSpPr txBox="1"/>
          <p:nvPr/>
        </p:nvSpPr>
        <p:spPr>
          <a:xfrm>
            <a:off x="4772878" y="1323425"/>
            <a:ext cx="3093900" cy="738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900">
                <a:latin typeface="Montserrat"/>
                <a:ea typeface="Montserrat"/>
                <a:cs typeface="Montserrat"/>
                <a:sym typeface="Montserrat"/>
              </a:rPr>
              <a:t>User comments on your answer are hard-coded into the frontend. We have the “Submitted” and wait time to help convey a notion of time passing for people to leave comments.</a:t>
            </a:r>
            <a:endParaRPr sz="900">
              <a:latin typeface="Montserrat"/>
              <a:ea typeface="Montserrat"/>
              <a:cs typeface="Montserrat"/>
              <a:sym typeface="Montserra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9" name="Shape 1299"/>
        <p:cNvGrpSpPr/>
        <p:nvPr/>
      </p:nvGrpSpPr>
      <p:grpSpPr>
        <a:xfrm>
          <a:off x="0" y="0"/>
          <a:ext cx="0" cy="0"/>
          <a:chOff x="0" y="0"/>
          <a:chExt cx="0" cy="0"/>
        </a:xfrm>
      </p:grpSpPr>
      <p:sp>
        <p:nvSpPr>
          <p:cNvPr id="1300" name="Google Shape;1300;p140"/>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Although</a:t>
            </a:r>
            <a:r>
              <a:rPr lang="en" sz="1300"/>
              <a:t> we haven’t had too much trouble yet with coding up our application, we do think it is important for us to consider the following issues if we were to launch kin to real users and for day-to-day usage. </a:t>
            </a:r>
            <a:endParaRPr sz="1300"/>
          </a:p>
          <a:p>
            <a:pPr indent="-311150" lvl="0" marL="457200" rtl="0" algn="l">
              <a:spcBef>
                <a:spcPts val="1200"/>
              </a:spcBef>
              <a:spcAft>
                <a:spcPts val="0"/>
              </a:spcAft>
              <a:buSzPts val="1300"/>
              <a:buFont typeface="Montserrat"/>
              <a:buChar char="●"/>
            </a:pPr>
            <a:r>
              <a:rPr b="1" lang="en" sz="1300">
                <a:solidFill>
                  <a:schemeClr val="dk1"/>
                </a:solidFill>
              </a:rPr>
              <a:t>Privacy Concerns: </a:t>
            </a:r>
            <a:r>
              <a:rPr lang="en" sz="1300">
                <a:solidFill>
                  <a:schemeClr val="dk1"/>
                </a:solidFill>
              </a:rPr>
              <a:t>How can Kin ensure the privacy and security of these sensitive stories?</a:t>
            </a:r>
            <a:endParaRPr sz="1300">
              <a:solidFill>
                <a:schemeClr val="dk1"/>
              </a:solidFill>
            </a:endParaRPr>
          </a:p>
          <a:p>
            <a:pPr indent="-311150" lvl="0" marL="457200" rtl="0" algn="l">
              <a:spcBef>
                <a:spcPts val="0"/>
              </a:spcBef>
              <a:spcAft>
                <a:spcPts val="0"/>
              </a:spcAft>
              <a:buSzPts val="1300"/>
              <a:buFont typeface="Montserrat"/>
              <a:buChar char="●"/>
            </a:pPr>
            <a:r>
              <a:rPr b="1" lang="en" sz="1300">
                <a:solidFill>
                  <a:schemeClr val="dk1"/>
                </a:solidFill>
              </a:rPr>
              <a:t>Data Ownership: </a:t>
            </a:r>
            <a:r>
              <a:rPr lang="en" sz="1300">
                <a:solidFill>
                  <a:schemeClr val="dk1"/>
                </a:solidFill>
              </a:rPr>
              <a:t>Who owns the family stories and memories shared on Kin? Clarifying data ownership and user rights is important.</a:t>
            </a:r>
            <a:endParaRPr sz="1300">
              <a:solidFill>
                <a:schemeClr val="dk1"/>
              </a:solidFill>
            </a:endParaRPr>
          </a:p>
          <a:p>
            <a:pPr indent="-311150" lvl="0" marL="457200" rtl="0" algn="l">
              <a:lnSpc>
                <a:spcPct val="115000"/>
              </a:lnSpc>
              <a:spcBef>
                <a:spcPts val="0"/>
              </a:spcBef>
              <a:spcAft>
                <a:spcPts val="0"/>
              </a:spcAft>
              <a:buSzPts val="1300"/>
              <a:buFont typeface="Montserrat"/>
              <a:buChar char="●"/>
            </a:pPr>
            <a:r>
              <a:rPr b="1" lang="en" sz="1300">
                <a:solidFill>
                  <a:schemeClr val="dk1"/>
                </a:solidFill>
              </a:rPr>
              <a:t>Integration with Existing Family Dynamics: </a:t>
            </a:r>
            <a:r>
              <a:rPr lang="en" sz="1300">
                <a:solidFill>
                  <a:schemeClr val="dk1"/>
                </a:solidFill>
              </a:rPr>
              <a:t>How can Kin adapt to and enhance each family’s unique dynamics without causing conflicts?</a:t>
            </a:r>
            <a:endParaRPr sz="1300">
              <a:solidFill>
                <a:schemeClr val="dk1"/>
              </a:solidFill>
            </a:endParaRPr>
          </a:p>
          <a:p>
            <a:pPr indent="-311150" lvl="0" marL="457200" rtl="0" algn="l">
              <a:lnSpc>
                <a:spcPct val="115000"/>
              </a:lnSpc>
              <a:spcBef>
                <a:spcPts val="0"/>
              </a:spcBef>
              <a:spcAft>
                <a:spcPts val="0"/>
              </a:spcAft>
              <a:buSzPts val="1300"/>
              <a:buFont typeface="Montserrat"/>
              <a:buChar char="●"/>
            </a:pPr>
            <a:r>
              <a:rPr b="1" lang="en" sz="1300">
                <a:solidFill>
                  <a:schemeClr val="dk1"/>
                </a:solidFill>
              </a:rPr>
              <a:t>Cultural Sensitivity</a:t>
            </a:r>
            <a:r>
              <a:rPr lang="en" sz="1300">
                <a:solidFill>
                  <a:schemeClr val="dk1"/>
                </a:solidFill>
              </a:rPr>
              <a:t>: How can Kin respect and accommodate diverse cultural perspectives and </a:t>
            </a:r>
            <a:r>
              <a:rPr lang="en" sz="1300">
                <a:solidFill>
                  <a:schemeClr val="dk1"/>
                </a:solidFill>
              </a:rPr>
              <a:t>sensitivities</a:t>
            </a:r>
            <a:r>
              <a:rPr lang="en" sz="1300">
                <a:solidFill>
                  <a:schemeClr val="dk1"/>
                </a:solidFill>
              </a:rPr>
              <a:t> regarding the generation and sharing of family stories?</a:t>
            </a:r>
            <a:endParaRPr sz="1300">
              <a:solidFill>
                <a:schemeClr val="dk1"/>
              </a:solidFill>
            </a:endParaRPr>
          </a:p>
          <a:p>
            <a:pPr indent="0" lvl="0" marL="0" rtl="0" algn="l">
              <a:spcBef>
                <a:spcPts val="1500"/>
              </a:spcBef>
              <a:spcAft>
                <a:spcPts val="0"/>
              </a:spcAft>
              <a:buNone/>
            </a:pPr>
            <a:r>
              <a:t/>
            </a:r>
            <a:endParaRPr/>
          </a:p>
          <a:p>
            <a:pPr indent="0" lvl="0" marL="0" rtl="0" algn="l">
              <a:spcBef>
                <a:spcPts val="1200"/>
              </a:spcBef>
              <a:spcAft>
                <a:spcPts val="1200"/>
              </a:spcAft>
              <a:buNone/>
            </a:pPr>
            <a:r>
              <a:t/>
            </a:r>
            <a:endParaRPr/>
          </a:p>
        </p:txBody>
      </p:sp>
      <p:sp>
        <p:nvSpPr>
          <p:cNvPr id="1301" name="Google Shape;1301;p140"/>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Questions/Issues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5" name="Shape 1305"/>
        <p:cNvGrpSpPr/>
        <p:nvPr/>
      </p:nvGrpSpPr>
      <p:grpSpPr>
        <a:xfrm>
          <a:off x="0" y="0"/>
          <a:ext cx="0" cy="0"/>
          <a:chOff x="0" y="0"/>
          <a:chExt cx="0" cy="0"/>
        </a:xfrm>
      </p:grpSpPr>
      <p:sp>
        <p:nvSpPr>
          <p:cNvPr id="1306" name="Google Shape;1306;p141"/>
          <p:cNvSpPr txBox="1"/>
          <p:nvPr>
            <p:ph type="title"/>
          </p:nvPr>
        </p:nvSpPr>
        <p:spPr>
          <a:xfrm>
            <a:off x="1805850" y="404000"/>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Demo</a:t>
            </a:r>
            <a:endParaRPr/>
          </a:p>
        </p:txBody>
      </p:sp>
      <p:pic>
        <p:nvPicPr>
          <p:cNvPr id="1307" name="Google Shape;1307;p141"/>
          <p:cNvPicPr preferRelativeResize="0"/>
          <p:nvPr/>
        </p:nvPicPr>
        <p:blipFill>
          <a:blip r:embed="rId3">
            <a:alphaModFix/>
          </a:blip>
          <a:stretch>
            <a:fillRect/>
          </a:stretch>
        </p:blipFill>
        <p:spPr>
          <a:xfrm>
            <a:off x="3295775" y="1488125"/>
            <a:ext cx="2400048" cy="2391025"/>
          </a:xfrm>
          <a:prstGeom prst="rect">
            <a:avLst/>
          </a:prstGeom>
          <a:noFill/>
          <a:ln>
            <a:noFill/>
          </a:ln>
        </p:spPr>
      </p:pic>
      <p:sp>
        <p:nvSpPr>
          <p:cNvPr id="1308" name="Google Shape;1308;p141"/>
          <p:cNvSpPr txBox="1"/>
          <p:nvPr>
            <p:ph idx="4294967295" type="body"/>
          </p:nvPr>
        </p:nvSpPr>
        <p:spPr>
          <a:xfrm>
            <a:off x="805500" y="4049900"/>
            <a:ext cx="7380600" cy="540000"/>
          </a:xfrm>
          <a:prstGeom prst="rect">
            <a:avLst/>
          </a:prstGeom>
        </p:spPr>
        <p:txBody>
          <a:bodyPr anchorCtr="0" anchor="t" bIns="91425" lIns="91425" spcFirstLastPara="1" rIns="91425" wrap="square" tIns="91425">
            <a:noAutofit/>
          </a:bodyPr>
          <a:lstStyle/>
          <a:p>
            <a:pPr indent="0" lvl="0" marL="0" rtl="0" algn="l">
              <a:spcBef>
                <a:spcPts val="0"/>
              </a:spcBef>
              <a:spcAft>
                <a:spcPts val="1200"/>
              </a:spcAft>
              <a:buNone/>
            </a:pPr>
            <a:r>
              <a:rPr lang="en"/>
              <a:t>Please scan this with your phone if you have Expo Go installed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2" name="Shape 1312"/>
        <p:cNvGrpSpPr/>
        <p:nvPr/>
      </p:nvGrpSpPr>
      <p:grpSpPr>
        <a:xfrm>
          <a:off x="0" y="0"/>
          <a:ext cx="0" cy="0"/>
          <a:chOff x="0" y="0"/>
          <a:chExt cx="0" cy="0"/>
        </a:xfrm>
      </p:grpSpPr>
      <p:sp>
        <p:nvSpPr>
          <p:cNvPr id="1313" name="Google Shape;1313;p142"/>
          <p:cNvSpPr txBox="1"/>
          <p:nvPr>
            <p:ph type="title"/>
          </p:nvPr>
        </p:nvSpPr>
        <p:spPr>
          <a:xfrm>
            <a:off x="1882050" y="1629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Appendix</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7" name="Shape 1317"/>
        <p:cNvGrpSpPr/>
        <p:nvPr/>
      </p:nvGrpSpPr>
      <p:grpSpPr>
        <a:xfrm>
          <a:off x="0" y="0"/>
          <a:ext cx="0" cy="0"/>
          <a:chOff x="0" y="0"/>
          <a:chExt cx="0" cy="0"/>
        </a:xfrm>
      </p:grpSpPr>
      <p:sp>
        <p:nvSpPr>
          <p:cNvPr id="1318" name="Google Shape;1318;p143"/>
          <p:cNvSpPr txBox="1"/>
          <p:nvPr>
            <p:ph type="title"/>
          </p:nvPr>
        </p:nvSpPr>
        <p:spPr>
          <a:xfrm>
            <a:off x="1882050" y="1629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3"/>
              </a:rPr>
              <a:t>HE Revisions</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2" name="Shape 1322"/>
        <p:cNvGrpSpPr/>
        <p:nvPr/>
      </p:nvGrpSpPr>
      <p:grpSpPr>
        <a:xfrm>
          <a:off x="0" y="0"/>
          <a:ext cx="0" cy="0"/>
          <a:chOff x="0" y="0"/>
          <a:chExt cx="0" cy="0"/>
        </a:xfrm>
      </p:grpSpPr>
      <p:sp>
        <p:nvSpPr>
          <p:cNvPr id="1323" name="Google Shape;1323;p144"/>
          <p:cNvSpPr txBox="1"/>
          <p:nvPr>
            <p:ph type="title"/>
          </p:nvPr>
        </p:nvSpPr>
        <p:spPr>
          <a:xfrm>
            <a:off x="1882050" y="2162550"/>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u="sng">
                <a:solidFill>
                  <a:schemeClr val="hlink"/>
                </a:solidFill>
                <a:hlinkClick r:id="rId4"/>
              </a:rPr>
              <a:t>Figma Link</a:t>
            </a:r>
            <a:r>
              <a:rPr lang="en"/>
              <a:t> </a:t>
            </a:r>
            <a:endParaRPr/>
          </a:p>
          <a:p>
            <a:pPr indent="0" lvl="0" marL="0" rtl="0" algn="ctr">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27" name="Shape 1327"/>
        <p:cNvGrpSpPr/>
        <p:nvPr/>
      </p:nvGrpSpPr>
      <p:grpSpPr>
        <a:xfrm>
          <a:off x="0" y="0"/>
          <a:ext cx="0" cy="0"/>
          <a:chOff x="0" y="0"/>
          <a:chExt cx="0" cy="0"/>
        </a:xfrm>
      </p:grpSpPr>
      <p:sp>
        <p:nvSpPr>
          <p:cNvPr id="1328" name="Google Shape;1328;p145"/>
          <p:cNvSpPr txBox="1"/>
          <p:nvPr>
            <p:ph type="title"/>
          </p:nvPr>
        </p:nvSpPr>
        <p:spPr>
          <a:xfrm>
            <a:off x="250200" y="183413"/>
            <a:ext cx="5517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1 - Simple</a:t>
            </a:r>
            <a:endParaRPr/>
          </a:p>
        </p:txBody>
      </p:sp>
      <p:pic>
        <p:nvPicPr>
          <p:cNvPr id="1329" name="Google Shape;1329;p145"/>
          <p:cNvPicPr preferRelativeResize="0"/>
          <p:nvPr/>
        </p:nvPicPr>
        <p:blipFill>
          <a:blip r:embed="rId3">
            <a:alphaModFix/>
          </a:blip>
          <a:stretch>
            <a:fillRect/>
          </a:stretch>
        </p:blipFill>
        <p:spPr>
          <a:xfrm>
            <a:off x="1252315" y="-1620825"/>
            <a:ext cx="8222524" cy="1106875"/>
          </a:xfrm>
          <a:prstGeom prst="rect">
            <a:avLst/>
          </a:prstGeom>
          <a:noFill/>
          <a:ln>
            <a:noFill/>
          </a:ln>
        </p:spPr>
      </p:pic>
      <p:pic>
        <p:nvPicPr>
          <p:cNvPr id="1330" name="Google Shape;1330;p145"/>
          <p:cNvPicPr preferRelativeResize="0"/>
          <p:nvPr/>
        </p:nvPicPr>
        <p:blipFill>
          <a:blip r:embed="rId4">
            <a:alphaModFix/>
          </a:blip>
          <a:stretch>
            <a:fillRect/>
          </a:stretch>
        </p:blipFill>
        <p:spPr>
          <a:xfrm>
            <a:off x="476375" y="841575"/>
            <a:ext cx="1781226" cy="3854751"/>
          </a:xfrm>
          <a:prstGeom prst="rect">
            <a:avLst/>
          </a:prstGeom>
          <a:noFill/>
          <a:ln>
            <a:noFill/>
          </a:ln>
        </p:spPr>
      </p:pic>
      <p:pic>
        <p:nvPicPr>
          <p:cNvPr id="1331" name="Google Shape;1331;p145"/>
          <p:cNvPicPr preferRelativeResize="0"/>
          <p:nvPr/>
        </p:nvPicPr>
        <p:blipFill>
          <a:blip r:embed="rId5">
            <a:alphaModFix/>
          </a:blip>
          <a:stretch>
            <a:fillRect/>
          </a:stretch>
        </p:blipFill>
        <p:spPr>
          <a:xfrm>
            <a:off x="2324225" y="828163"/>
            <a:ext cx="838151" cy="1813862"/>
          </a:xfrm>
          <a:prstGeom prst="rect">
            <a:avLst/>
          </a:prstGeom>
          <a:noFill/>
          <a:ln>
            <a:noFill/>
          </a:ln>
        </p:spPr>
      </p:pic>
      <p:pic>
        <p:nvPicPr>
          <p:cNvPr id="1332" name="Google Shape;1332;p145"/>
          <p:cNvPicPr preferRelativeResize="0"/>
          <p:nvPr/>
        </p:nvPicPr>
        <p:blipFill>
          <a:blip r:embed="rId6">
            <a:alphaModFix/>
          </a:blip>
          <a:stretch>
            <a:fillRect/>
          </a:stretch>
        </p:blipFill>
        <p:spPr>
          <a:xfrm>
            <a:off x="3229000" y="841573"/>
            <a:ext cx="838151" cy="1813824"/>
          </a:xfrm>
          <a:prstGeom prst="rect">
            <a:avLst/>
          </a:prstGeom>
          <a:noFill/>
          <a:ln>
            <a:noFill/>
          </a:ln>
        </p:spPr>
      </p:pic>
      <p:pic>
        <p:nvPicPr>
          <p:cNvPr id="1333" name="Google Shape;1333;p145"/>
          <p:cNvPicPr preferRelativeResize="0"/>
          <p:nvPr/>
        </p:nvPicPr>
        <p:blipFill>
          <a:blip r:embed="rId7">
            <a:alphaModFix/>
          </a:blip>
          <a:stretch>
            <a:fillRect/>
          </a:stretch>
        </p:blipFill>
        <p:spPr>
          <a:xfrm>
            <a:off x="4133775" y="828199"/>
            <a:ext cx="838151" cy="1813807"/>
          </a:xfrm>
          <a:prstGeom prst="rect">
            <a:avLst/>
          </a:prstGeom>
          <a:noFill/>
          <a:ln>
            <a:noFill/>
          </a:ln>
        </p:spPr>
      </p:pic>
      <p:pic>
        <p:nvPicPr>
          <p:cNvPr id="1334" name="Google Shape;1334;p145"/>
          <p:cNvPicPr preferRelativeResize="0"/>
          <p:nvPr/>
        </p:nvPicPr>
        <p:blipFill>
          <a:blip r:embed="rId8">
            <a:alphaModFix/>
          </a:blip>
          <a:stretch>
            <a:fillRect/>
          </a:stretch>
        </p:blipFill>
        <p:spPr>
          <a:xfrm>
            <a:off x="4133775" y="2882475"/>
            <a:ext cx="838151" cy="1813849"/>
          </a:xfrm>
          <a:prstGeom prst="rect">
            <a:avLst/>
          </a:prstGeom>
          <a:noFill/>
          <a:ln>
            <a:noFill/>
          </a:ln>
        </p:spPr>
      </p:pic>
      <p:pic>
        <p:nvPicPr>
          <p:cNvPr id="1335" name="Google Shape;1335;p145"/>
          <p:cNvPicPr preferRelativeResize="0"/>
          <p:nvPr/>
        </p:nvPicPr>
        <p:blipFill>
          <a:blip r:embed="rId9">
            <a:alphaModFix/>
          </a:blip>
          <a:stretch>
            <a:fillRect/>
          </a:stretch>
        </p:blipFill>
        <p:spPr>
          <a:xfrm>
            <a:off x="3229000" y="2882475"/>
            <a:ext cx="838151" cy="1813849"/>
          </a:xfrm>
          <a:prstGeom prst="rect">
            <a:avLst/>
          </a:prstGeom>
          <a:noFill/>
          <a:ln>
            <a:noFill/>
          </a:ln>
        </p:spPr>
      </p:pic>
      <p:pic>
        <p:nvPicPr>
          <p:cNvPr id="1336" name="Google Shape;1336;p145"/>
          <p:cNvPicPr preferRelativeResize="0"/>
          <p:nvPr/>
        </p:nvPicPr>
        <p:blipFill>
          <a:blip r:embed="rId10">
            <a:alphaModFix/>
          </a:blip>
          <a:stretch>
            <a:fillRect/>
          </a:stretch>
        </p:blipFill>
        <p:spPr>
          <a:xfrm>
            <a:off x="2324226" y="2882475"/>
            <a:ext cx="838151" cy="1813845"/>
          </a:xfrm>
          <a:prstGeom prst="rect">
            <a:avLst/>
          </a:prstGeom>
          <a:noFill/>
          <a:ln>
            <a:noFill/>
          </a:ln>
        </p:spPr>
      </p:pic>
      <p:pic>
        <p:nvPicPr>
          <p:cNvPr id="1337" name="Google Shape;1337;p145"/>
          <p:cNvPicPr preferRelativeResize="0"/>
          <p:nvPr/>
        </p:nvPicPr>
        <p:blipFill>
          <a:blip r:embed="rId11">
            <a:alphaModFix/>
          </a:blip>
          <a:stretch>
            <a:fillRect/>
          </a:stretch>
        </p:blipFill>
        <p:spPr>
          <a:xfrm>
            <a:off x="5038550" y="841575"/>
            <a:ext cx="1781226" cy="3854738"/>
          </a:xfrm>
          <a:prstGeom prst="rect">
            <a:avLst/>
          </a:prstGeom>
          <a:noFill/>
          <a:ln>
            <a:noFill/>
          </a:ln>
        </p:spPr>
      </p:pic>
      <p:pic>
        <p:nvPicPr>
          <p:cNvPr id="1338" name="Google Shape;1338;p145"/>
          <p:cNvPicPr preferRelativeResize="0"/>
          <p:nvPr/>
        </p:nvPicPr>
        <p:blipFill>
          <a:blip r:embed="rId12">
            <a:alphaModFix/>
          </a:blip>
          <a:stretch>
            <a:fillRect/>
          </a:stretch>
        </p:blipFill>
        <p:spPr>
          <a:xfrm>
            <a:off x="6886400" y="841575"/>
            <a:ext cx="1781226" cy="3854751"/>
          </a:xfrm>
          <a:prstGeom prst="rect">
            <a:avLst/>
          </a:prstGeom>
          <a:noFill/>
          <a:ln>
            <a:noFill/>
          </a:ln>
        </p:spPr>
      </p:pic>
      <p:sp>
        <p:nvSpPr>
          <p:cNvPr id="1339" name="Google Shape;1339;p145"/>
          <p:cNvSpPr/>
          <p:nvPr/>
        </p:nvSpPr>
        <p:spPr>
          <a:xfrm rot="-779573">
            <a:off x="2018459" y="271338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40" name="Google Shape;1340;p145"/>
          <p:cNvSpPr/>
          <p:nvPr/>
        </p:nvSpPr>
        <p:spPr>
          <a:xfrm rot="-779573">
            <a:off x="4652771" y="2689210"/>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41" name="Google Shape;1341;p145"/>
          <p:cNvSpPr/>
          <p:nvPr/>
        </p:nvSpPr>
        <p:spPr>
          <a:xfrm rot="1695696">
            <a:off x="6607870" y="3051759"/>
            <a:ext cx="743192" cy="111143"/>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45" name="Shape 1345"/>
        <p:cNvGrpSpPr/>
        <p:nvPr/>
      </p:nvGrpSpPr>
      <p:grpSpPr>
        <a:xfrm>
          <a:off x="0" y="0"/>
          <a:ext cx="0" cy="0"/>
          <a:chOff x="0" y="0"/>
          <a:chExt cx="0" cy="0"/>
        </a:xfrm>
      </p:grpSpPr>
      <p:sp>
        <p:nvSpPr>
          <p:cNvPr id="1346" name="Google Shape;1346;p146"/>
          <p:cNvSpPr txBox="1"/>
          <p:nvPr>
            <p:ph type="title"/>
          </p:nvPr>
        </p:nvSpPr>
        <p:spPr>
          <a:xfrm>
            <a:off x="250200" y="183425"/>
            <a:ext cx="828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2 - Moderate - Reply to someone’s answer</a:t>
            </a:r>
            <a:endParaRPr/>
          </a:p>
        </p:txBody>
      </p:sp>
      <p:pic>
        <p:nvPicPr>
          <p:cNvPr id="1347" name="Google Shape;1347;p146"/>
          <p:cNvPicPr preferRelativeResize="0"/>
          <p:nvPr/>
        </p:nvPicPr>
        <p:blipFill>
          <a:blip r:embed="rId3">
            <a:alphaModFix/>
          </a:blip>
          <a:stretch>
            <a:fillRect/>
          </a:stretch>
        </p:blipFill>
        <p:spPr>
          <a:xfrm>
            <a:off x="412025" y="881705"/>
            <a:ext cx="1792676" cy="3879518"/>
          </a:xfrm>
          <a:prstGeom prst="rect">
            <a:avLst/>
          </a:prstGeom>
          <a:noFill/>
          <a:ln>
            <a:noFill/>
          </a:ln>
        </p:spPr>
      </p:pic>
      <p:pic>
        <p:nvPicPr>
          <p:cNvPr id="1348" name="Google Shape;1348;p146"/>
          <p:cNvPicPr preferRelativeResize="0"/>
          <p:nvPr/>
        </p:nvPicPr>
        <p:blipFill>
          <a:blip r:embed="rId4">
            <a:alphaModFix/>
          </a:blip>
          <a:stretch>
            <a:fillRect/>
          </a:stretch>
        </p:blipFill>
        <p:spPr>
          <a:xfrm>
            <a:off x="2370675" y="881700"/>
            <a:ext cx="1792676" cy="3879526"/>
          </a:xfrm>
          <a:prstGeom prst="rect">
            <a:avLst/>
          </a:prstGeom>
          <a:noFill/>
          <a:ln>
            <a:noFill/>
          </a:ln>
        </p:spPr>
      </p:pic>
      <p:pic>
        <p:nvPicPr>
          <p:cNvPr id="1349" name="Google Shape;1349;p146"/>
          <p:cNvPicPr preferRelativeResize="0"/>
          <p:nvPr/>
        </p:nvPicPr>
        <p:blipFill>
          <a:blip r:embed="rId5">
            <a:alphaModFix/>
          </a:blip>
          <a:stretch>
            <a:fillRect/>
          </a:stretch>
        </p:blipFill>
        <p:spPr>
          <a:xfrm>
            <a:off x="6000538" y="1189500"/>
            <a:ext cx="1407251" cy="3081424"/>
          </a:xfrm>
          <a:prstGeom prst="rect">
            <a:avLst/>
          </a:prstGeom>
          <a:noFill/>
          <a:ln>
            <a:noFill/>
          </a:ln>
        </p:spPr>
      </p:pic>
      <p:pic>
        <p:nvPicPr>
          <p:cNvPr id="1350" name="Google Shape;1350;p146"/>
          <p:cNvPicPr preferRelativeResize="0"/>
          <p:nvPr/>
        </p:nvPicPr>
        <p:blipFill>
          <a:blip r:embed="rId6">
            <a:alphaModFix/>
          </a:blip>
          <a:stretch>
            <a:fillRect/>
          </a:stretch>
        </p:blipFill>
        <p:spPr>
          <a:xfrm>
            <a:off x="7586975" y="1182850"/>
            <a:ext cx="1407250" cy="3094726"/>
          </a:xfrm>
          <a:prstGeom prst="rect">
            <a:avLst/>
          </a:prstGeom>
          <a:noFill/>
          <a:ln>
            <a:noFill/>
          </a:ln>
        </p:spPr>
      </p:pic>
      <p:pic>
        <p:nvPicPr>
          <p:cNvPr id="1351" name="Google Shape;1351;p146"/>
          <p:cNvPicPr preferRelativeResize="0"/>
          <p:nvPr/>
        </p:nvPicPr>
        <p:blipFill>
          <a:blip r:embed="rId7">
            <a:alphaModFix/>
          </a:blip>
          <a:stretch>
            <a:fillRect/>
          </a:stretch>
        </p:blipFill>
        <p:spPr>
          <a:xfrm>
            <a:off x="4317938" y="1182850"/>
            <a:ext cx="1430036" cy="3094724"/>
          </a:xfrm>
          <a:prstGeom prst="rect">
            <a:avLst/>
          </a:prstGeom>
          <a:noFill/>
          <a:ln>
            <a:noFill/>
          </a:ln>
        </p:spPr>
      </p:pic>
      <p:sp>
        <p:nvSpPr>
          <p:cNvPr id="1352" name="Google Shape;1352;p146"/>
          <p:cNvSpPr/>
          <p:nvPr/>
        </p:nvSpPr>
        <p:spPr>
          <a:xfrm rot="-1552816">
            <a:off x="1947642" y="3548194"/>
            <a:ext cx="606197" cy="110964"/>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53" name="Google Shape;1353;p146"/>
          <p:cNvSpPr/>
          <p:nvPr/>
        </p:nvSpPr>
        <p:spPr>
          <a:xfrm rot="-1916939">
            <a:off x="3216931" y="3409859"/>
            <a:ext cx="1259723" cy="111045"/>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54" name="Google Shape;1354;p146"/>
          <p:cNvSpPr/>
          <p:nvPr/>
        </p:nvSpPr>
        <p:spPr>
          <a:xfrm rot="-774096">
            <a:off x="3620416" y="3349429"/>
            <a:ext cx="2340588" cy="110901"/>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55" name="Google Shape;1355;p146"/>
          <p:cNvSpPr/>
          <p:nvPr/>
        </p:nvSpPr>
        <p:spPr>
          <a:xfrm rot="-527748">
            <a:off x="3926088" y="3563433"/>
            <a:ext cx="4002268" cy="111124"/>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59" name="Shape 1359"/>
        <p:cNvGrpSpPr/>
        <p:nvPr/>
      </p:nvGrpSpPr>
      <p:grpSpPr>
        <a:xfrm>
          <a:off x="0" y="0"/>
          <a:ext cx="0" cy="0"/>
          <a:chOff x="0" y="0"/>
          <a:chExt cx="0" cy="0"/>
        </a:xfrm>
      </p:grpSpPr>
      <p:pic>
        <p:nvPicPr>
          <p:cNvPr id="1360" name="Google Shape;1360;p147"/>
          <p:cNvPicPr preferRelativeResize="0"/>
          <p:nvPr/>
        </p:nvPicPr>
        <p:blipFill>
          <a:blip r:embed="rId3">
            <a:alphaModFix/>
          </a:blip>
          <a:stretch>
            <a:fillRect/>
          </a:stretch>
        </p:blipFill>
        <p:spPr>
          <a:xfrm>
            <a:off x="921262" y="830800"/>
            <a:ext cx="1750199" cy="3787623"/>
          </a:xfrm>
          <a:prstGeom prst="rect">
            <a:avLst/>
          </a:prstGeom>
          <a:noFill/>
          <a:ln>
            <a:noFill/>
          </a:ln>
        </p:spPr>
      </p:pic>
      <p:sp>
        <p:nvSpPr>
          <p:cNvPr id="1361" name="Google Shape;1361;p147"/>
          <p:cNvSpPr txBox="1"/>
          <p:nvPr>
            <p:ph type="title"/>
          </p:nvPr>
        </p:nvSpPr>
        <p:spPr>
          <a:xfrm>
            <a:off x="250200" y="183425"/>
            <a:ext cx="89601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 3 - Complex - Propose a custom prompt</a:t>
            </a:r>
            <a:endParaRPr/>
          </a:p>
        </p:txBody>
      </p:sp>
      <p:pic>
        <p:nvPicPr>
          <p:cNvPr id="1362" name="Google Shape;1362;p147"/>
          <p:cNvPicPr preferRelativeResize="0"/>
          <p:nvPr/>
        </p:nvPicPr>
        <p:blipFill>
          <a:blip r:embed="rId4">
            <a:alphaModFix/>
          </a:blip>
          <a:stretch>
            <a:fillRect/>
          </a:stretch>
        </p:blipFill>
        <p:spPr>
          <a:xfrm>
            <a:off x="2771688" y="830812"/>
            <a:ext cx="1750199" cy="3787598"/>
          </a:xfrm>
          <a:prstGeom prst="rect">
            <a:avLst/>
          </a:prstGeom>
          <a:noFill/>
          <a:ln>
            <a:noFill/>
          </a:ln>
        </p:spPr>
      </p:pic>
      <p:pic>
        <p:nvPicPr>
          <p:cNvPr id="1363" name="Google Shape;1363;p147"/>
          <p:cNvPicPr preferRelativeResize="0"/>
          <p:nvPr/>
        </p:nvPicPr>
        <p:blipFill>
          <a:blip r:embed="rId5">
            <a:alphaModFix/>
          </a:blip>
          <a:stretch>
            <a:fillRect/>
          </a:stretch>
        </p:blipFill>
        <p:spPr>
          <a:xfrm>
            <a:off x="4622113" y="830814"/>
            <a:ext cx="1750199" cy="3787598"/>
          </a:xfrm>
          <a:prstGeom prst="rect">
            <a:avLst/>
          </a:prstGeom>
          <a:noFill/>
          <a:ln>
            <a:noFill/>
          </a:ln>
        </p:spPr>
      </p:pic>
      <p:pic>
        <p:nvPicPr>
          <p:cNvPr id="1364" name="Google Shape;1364;p147"/>
          <p:cNvPicPr preferRelativeResize="0"/>
          <p:nvPr/>
        </p:nvPicPr>
        <p:blipFill>
          <a:blip r:embed="rId6">
            <a:alphaModFix/>
          </a:blip>
          <a:stretch>
            <a:fillRect/>
          </a:stretch>
        </p:blipFill>
        <p:spPr>
          <a:xfrm>
            <a:off x="6472537" y="830801"/>
            <a:ext cx="1750199" cy="3787598"/>
          </a:xfrm>
          <a:prstGeom prst="rect">
            <a:avLst/>
          </a:prstGeom>
          <a:noFill/>
          <a:ln>
            <a:noFill/>
          </a:ln>
        </p:spPr>
      </p:pic>
      <p:sp>
        <p:nvSpPr>
          <p:cNvPr id="1365" name="Google Shape;1365;p147"/>
          <p:cNvSpPr/>
          <p:nvPr/>
        </p:nvSpPr>
        <p:spPr>
          <a:xfrm rot="-779573">
            <a:off x="2426159" y="427023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66" name="Google Shape;1366;p147"/>
          <p:cNvSpPr/>
          <p:nvPr/>
        </p:nvSpPr>
        <p:spPr>
          <a:xfrm rot="-779573">
            <a:off x="5955284" y="3324935"/>
            <a:ext cx="743228"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67" name="Google Shape;1367;p147"/>
          <p:cNvSpPr/>
          <p:nvPr/>
        </p:nvSpPr>
        <p:spPr>
          <a:xfrm rot="10797312">
            <a:off x="2477694" y="2360192"/>
            <a:ext cx="4220701" cy="111000"/>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368" name="Google Shape;1368;p147"/>
          <p:cNvSpPr txBox="1"/>
          <p:nvPr/>
        </p:nvSpPr>
        <p:spPr>
          <a:xfrm>
            <a:off x="6774375" y="3801400"/>
            <a:ext cx="2101200" cy="386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FFFFFF"/>
                </a:solidFill>
                <a:highlight>
                  <a:srgbClr val="FF0000"/>
                </a:highlight>
                <a:latin typeface="Montserrat"/>
                <a:ea typeface="Montserrat"/>
                <a:cs typeface="Montserrat"/>
                <a:sym typeface="Montserrat"/>
              </a:rPr>
              <a:t>3 seconds spent on this screen before the user is brought back to the home screen. Meant to act as an explanation as to how the potentially confusing prompt system functions.</a:t>
            </a:r>
            <a:endParaRPr sz="900">
              <a:solidFill>
                <a:srgbClr val="FFFFFF"/>
              </a:solidFill>
              <a:highlight>
                <a:srgbClr val="FF0000"/>
              </a:highlight>
              <a:latin typeface="Montserrat"/>
              <a:ea typeface="Montserrat"/>
              <a:cs typeface="Montserrat"/>
              <a:sym typeface="Montserra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3" name="Shape 1013"/>
        <p:cNvGrpSpPr/>
        <p:nvPr/>
      </p:nvGrpSpPr>
      <p:grpSpPr>
        <a:xfrm>
          <a:off x="0" y="0"/>
          <a:ext cx="0" cy="0"/>
          <a:chOff x="0" y="0"/>
          <a:chExt cx="0" cy="0"/>
        </a:xfrm>
      </p:grpSpPr>
      <p:sp>
        <p:nvSpPr>
          <p:cNvPr id="1014" name="Google Shape;1014;p112"/>
          <p:cNvSpPr txBox="1"/>
          <p:nvPr>
            <p:ph idx="4" type="subTitle"/>
          </p:nvPr>
        </p:nvSpPr>
        <p:spPr>
          <a:xfrm>
            <a:off x="2234525" y="1528125"/>
            <a:ext cx="5749200" cy="1034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300"/>
              <a:t>It can be difficult for people to learn, share, discuss, and preserve family stories in a way that feels engaging and rewarding, especially across generations – specifically, young people and the elderly.</a:t>
            </a:r>
            <a:endParaRPr sz="1300"/>
          </a:p>
        </p:txBody>
      </p:sp>
      <p:sp>
        <p:nvSpPr>
          <p:cNvPr id="1015" name="Google Shape;1015;p112"/>
          <p:cNvSpPr txBox="1"/>
          <p:nvPr>
            <p:ph idx="6" type="subTitle"/>
          </p:nvPr>
        </p:nvSpPr>
        <p:spPr>
          <a:xfrm>
            <a:off x="2234525" y="3072925"/>
            <a:ext cx="5749200" cy="11967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chemeClr val="dk1"/>
              </a:buClr>
              <a:buSzPts val="1100"/>
              <a:buFont typeface="Arial"/>
              <a:buNone/>
            </a:pPr>
            <a:r>
              <a:rPr lang="en" sz="1300"/>
              <a:t>A tool focused on helping family members share memories through prompts and collaboration. Users can engage with prompts, read family prompts, and add their own prompts to the system to facilitate family interactions and preserve memories. </a:t>
            </a:r>
            <a:endParaRPr sz="1050">
              <a:latin typeface="Roboto"/>
              <a:ea typeface="Roboto"/>
              <a:cs typeface="Roboto"/>
              <a:sym typeface="Roboto"/>
            </a:endParaRPr>
          </a:p>
          <a:p>
            <a:pPr indent="0" lvl="0" marL="0" marR="0" rtl="0" algn="ctr">
              <a:lnSpc>
                <a:spcPct val="100000"/>
              </a:lnSpc>
              <a:spcBef>
                <a:spcPts val="0"/>
              </a:spcBef>
              <a:spcAft>
                <a:spcPts val="0"/>
              </a:spcAft>
              <a:buNone/>
            </a:pPr>
            <a:r>
              <a:rPr lang="en"/>
              <a:t> </a:t>
            </a:r>
            <a:endParaRPr/>
          </a:p>
        </p:txBody>
      </p:sp>
      <p:grpSp>
        <p:nvGrpSpPr>
          <p:cNvPr id="1016" name="Google Shape;1016;p112"/>
          <p:cNvGrpSpPr/>
          <p:nvPr/>
        </p:nvGrpSpPr>
        <p:grpSpPr>
          <a:xfrm>
            <a:off x="1066013" y="1568113"/>
            <a:ext cx="1011000" cy="930000"/>
            <a:chOff x="3173876" y="1739175"/>
            <a:chExt cx="1011000" cy="930000"/>
          </a:xfrm>
        </p:grpSpPr>
        <p:sp>
          <p:nvSpPr>
            <p:cNvPr id="1017" name="Google Shape;1017;p112"/>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18" name="Google Shape;1018;p112"/>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Problem</a:t>
              </a:r>
              <a:endParaRPr sz="1600">
                <a:solidFill>
                  <a:schemeClr val="accent1"/>
                </a:solidFill>
                <a:latin typeface="Vidaloka"/>
                <a:ea typeface="Vidaloka"/>
                <a:cs typeface="Vidaloka"/>
                <a:sym typeface="Vidaloka"/>
              </a:endParaRPr>
            </a:p>
          </p:txBody>
        </p:sp>
      </p:grpSp>
      <p:grpSp>
        <p:nvGrpSpPr>
          <p:cNvPr id="1019" name="Google Shape;1019;p112"/>
          <p:cNvGrpSpPr/>
          <p:nvPr/>
        </p:nvGrpSpPr>
        <p:grpSpPr>
          <a:xfrm>
            <a:off x="1066025" y="3117800"/>
            <a:ext cx="1011000" cy="930000"/>
            <a:chOff x="3173876" y="1739175"/>
            <a:chExt cx="1011000" cy="930000"/>
          </a:xfrm>
        </p:grpSpPr>
        <p:sp>
          <p:nvSpPr>
            <p:cNvPr id="1020" name="Google Shape;1020;p112"/>
            <p:cNvSpPr/>
            <p:nvPr/>
          </p:nvSpPr>
          <p:spPr>
            <a:xfrm>
              <a:off x="3214375" y="1739175"/>
              <a:ext cx="930000" cy="930000"/>
            </a:xfrm>
            <a:prstGeom prst="rect">
              <a:avLst/>
            </a:prstGeom>
            <a:solidFill>
              <a:schemeClr val="lt1"/>
            </a:solidFill>
            <a:ln cap="flat" cmpd="sng" w="28575">
              <a:solidFill>
                <a:schemeClr val="accent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1" name="Google Shape;1021;p112"/>
            <p:cNvSpPr txBox="1"/>
            <p:nvPr/>
          </p:nvSpPr>
          <p:spPr>
            <a:xfrm>
              <a:off x="3173876" y="1870425"/>
              <a:ext cx="1011000" cy="6675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chemeClr val="accent1"/>
                  </a:solidFill>
                  <a:latin typeface="Vidaloka"/>
                  <a:ea typeface="Vidaloka"/>
                  <a:cs typeface="Vidaloka"/>
                  <a:sym typeface="Vidaloka"/>
                </a:rPr>
                <a:t>Solution</a:t>
              </a:r>
              <a:endParaRPr sz="1600">
                <a:solidFill>
                  <a:schemeClr val="accent1"/>
                </a:solidFill>
                <a:latin typeface="Vidaloka"/>
                <a:ea typeface="Vidaloka"/>
                <a:cs typeface="Vidaloka"/>
                <a:sym typeface="Vidaloka"/>
              </a:endParaRPr>
            </a:p>
          </p:txBody>
        </p:sp>
      </p:grpSp>
      <p:sp>
        <p:nvSpPr>
          <p:cNvPr id="1022" name="Google Shape;1022;p112"/>
          <p:cNvSpPr txBox="1"/>
          <p:nvPr>
            <p:ph type="title"/>
          </p:nvPr>
        </p:nvSpPr>
        <p:spPr>
          <a:xfrm>
            <a:off x="713225" y="445025"/>
            <a:ext cx="7656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Problem and Solution</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2" name="Shape 1372"/>
        <p:cNvGrpSpPr/>
        <p:nvPr/>
      </p:nvGrpSpPr>
      <p:grpSpPr>
        <a:xfrm>
          <a:off x="0" y="0"/>
          <a:ext cx="0" cy="0"/>
          <a:chOff x="0" y="0"/>
          <a:chExt cx="0" cy="0"/>
        </a:xfrm>
      </p:grpSpPr>
      <p:sp>
        <p:nvSpPr>
          <p:cNvPr id="1373" name="Google Shape;1373;p148"/>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Prototype Implementation</a:t>
            </a:r>
            <a:endParaRPr/>
          </a:p>
        </p:txBody>
      </p:sp>
      <p:sp>
        <p:nvSpPr>
          <p:cNvPr id="1374" name="Google Shape;1374;p148"/>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08</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78" name="Shape 1378"/>
        <p:cNvGrpSpPr/>
        <p:nvPr/>
      </p:nvGrpSpPr>
      <p:grpSpPr>
        <a:xfrm>
          <a:off x="0" y="0"/>
          <a:ext cx="0" cy="0"/>
          <a:chOff x="0" y="0"/>
          <a:chExt cx="0" cy="0"/>
        </a:xfrm>
      </p:grpSpPr>
      <p:sp>
        <p:nvSpPr>
          <p:cNvPr id="1379" name="Google Shape;1379;p149"/>
          <p:cNvSpPr txBox="1"/>
          <p:nvPr>
            <p:ph type="title"/>
          </p:nvPr>
        </p:nvSpPr>
        <p:spPr>
          <a:xfrm>
            <a:off x="150375" y="289625"/>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1 - “Respond” -&gt; “Answer”</a:t>
            </a:r>
            <a:endParaRPr sz="2200"/>
          </a:p>
        </p:txBody>
      </p:sp>
      <p:pic>
        <p:nvPicPr>
          <p:cNvPr id="1380" name="Google Shape;1380;p149"/>
          <p:cNvPicPr preferRelativeResize="0"/>
          <p:nvPr/>
        </p:nvPicPr>
        <p:blipFill>
          <a:blip r:embed="rId3">
            <a:alphaModFix/>
          </a:blip>
          <a:stretch>
            <a:fillRect/>
          </a:stretch>
        </p:blipFill>
        <p:spPr>
          <a:xfrm>
            <a:off x="385100" y="836400"/>
            <a:ext cx="2107600" cy="3851450"/>
          </a:xfrm>
          <a:prstGeom prst="rect">
            <a:avLst/>
          </a:prstGeom>
          <a:noFill/>
          <a:ln>
            <a:noFill/>
          </a:ln>
        </p:spPr>
      </p:pic>
      <p:pic>
        <p:nvPicPr>
          <p:cNvPr id="1381" name="Google Shape;1381;p149"/>
          <p:cNvPicPr preferRelativeResize="0"/>
          <p:nvPr/>
        </p:nvPicPr>
        <p:blipFill rotWithShape="1">
          <a:blip r:embed="rId4">
            <a:alphaModFix/>
          </a:blip>
          <a:srcRect b="1290" l="0" r="0" t="1697"/>
          <a:stretch/>
        </p:blipFill>
        <p:spPr>
          <a:xfrm>
            <a:off x="2673075" y="836400"/>
            <a:ext cx="2162599" cy="3851450"/>
          </a:xfrm>
          <a:prstGeom prst="rect">
            <a:avLst/>
          </a:prstGeom>
          <a:noFill/>
          <a:ln>
            <a:noFill/>
          </a:ln>
        </p:spPr>
      </p:pic>
      <p:pic>
        <p:nvPicPr>
          <p:cNvPr id="1382" name="Google Shape;1382;p149"/>
          <p:cNvPicPr preferRelativeResize="0"/>
          <p:nvPr/>
        </p:nvPicPr>
        <p:blipFill>
          <a:blip r:embed="rId5">
            <a:alphaModFix/>
          </a:blip>
          <a:stretch>
            <a:fillRect/>
          </a:stretch>
        </p:blipFill>
        <p:spPr>
          <a:xfrm>
            <a:off x="5016049" y="822805"/>
            <a:ext cx="1781226" cy="3854797"/>
          </a:xfrm>
          <a:prstGeom prst="rect">
            <a:avLst/>
          </a:prstGeom>
          <a:noFill/>
          <a:ln>
            <a:noFill/>
          </a:ln>
        </p:spPr>
      </p:pic>
      <p:pic>
        <p:nvPicPr>
          <p:cNvPr id="1383" name="Google Shape;1383;p149"/>
          <p:cNvPicPr preferRelativeResize="0"/>
          <p:nvPr/>
        </p:nvPicPr>
        <p:blipFill>
          <a:blip r:embed="rId6">
            <a:alphaModFix/>
          </a:blip>
          <a:stretch>
            <a:fillRect/>
          </a:stretch>
        </p:blipFill>
        <p:spPr>
          <a:xfrm>
            <a:off x="6977650" y="822825"/>
            <a:ext cx="1781226" cy="3854751"/>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87" name="Shape 1387"/>
        <p:cNvGrpSpPr/>
        <p:nvPr/>
      </p:nvGrpSpPr>
      <p:grpSpPr>
        <a:xfrm>
          <a:off x="0" y="0"/>
          <a:ext cx="0" cy="0"/>
          <a:chOff x="0" y="0"/>
          <a:chExt cx="0" cy="0"/>
        </a:xfrm>
      </p:grpSpPr>
      <p:sp>
        <p:nvSpPr>
          <p:cNvPr id="1388" name="Google Shape;1388;p150"/>
          <p:cNvSpPr txBox="1"/>
          <p:nvPr>
            <p:ph type="title"/>
          </p:nvPr>
        </p:nvSpPr>
        <p:spPr>
          <a:xfrm>
            <a:off x="150375" y="289625"/>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2 - Standardized UI</a:t>
            </a:r>
            <a:endParaRPr sz="2200"/>
          </a:p>
          <a:p>
            <a:pPr indent="0" lvl="0" marL="0" rtl="0" algn="l">
              <a:spcBef>
                <a:spcPts val="0"/>
              </a:spcBef>
              <a:spcAft>
                <a:spcPts val="0"/>
              </a:spcAft>
              <a:buNone/>
            </a:pPr>
            <a:r>
              <a:t/>
            </a:r>
            <a:endParaRPr sz="2500"/>
          </a:p>
        </p:txBody>
      </p:sp>
      <p:pic>
        <p:nvPicPr>
          <p:cNvPr id="1389" name="Google Shape;1389;p150"/>
          <p:cNvPicPr preferRelativeResize="0"/>
          <p:nvPr/>
        </p:nvPicPr>
        <p:blipFill>
          <a:blip r:embed="rId3">
            <a:alphaModFix/>
          </a:blip>
          <a:stretch>
            <a:fillRect/>
          </a:stretch>
        </p:blipFill>
        <p:spPr>
          <a:xfrm>
            <a:off x="630725" y="814125"/>
            <a:ext cx="2107600" cy="3851450"/>
          </a:xfrm>
          <a:prstGeom prst="rect">
            <a:avLst/>
          </a:prstGeom>
          <a:noFill/>
          <a:ln>
            <a:noFill/>
          </a:ln>
        </p:spPr>
      </p:pic>
      <p:pic>
        <p:nvPicPr>
          <p:cNvPr id="1390" name="Google Shape;1390;p150"/>
          <p:cNvPicPr preferRelativeResize="0"/>
          <p:nvPr/>
        </p:nvPicPr>
        <p:blipFill>
          <a:blip r:embed="rId4">
            <a:alphaModFix/>
          </a:blip>
          <a:stretch>
            <a:fillRect/>
          </a:stretch>
        </p:blipFill>
        <p:spPr>
          <a:xfrm>
            <a:off x="2804450" y="814125"/>
            <a:ext cx="1017676" cy="1857750"/>
          </a:xfrm>
          <a:prstGeom prst="rect">
            <a:avLst/>
          </a:prstGeom>
          <a:noFill/>
          <a:ln>
            <a:noFill/>
          </a:ln>
        </p:spPr>
      </p:pic>
      <p:pic>
        <p:nvPicPr>
          <p:cNvPr id="1391" name="Google Shape;1391;p150"/>
          <p:cNvPicPr preferRelativeResize="0"/>
          <p:nvPr/>
        </p:nvPicPr>
        <p:blipFill rotWithShape="1">
          <a:blip r:embed="rId5">
            <a:alphaModFix/>
          </a:blip>
          <a:srcRect b="12990" l="0" r="0" t="0"/>
          <a:stretch/>
        </p:blipFill>
        <p:spPr>
          <a:xfrm>
            <a:off x="2804450" y="2782850"/>
            <a:ext cx="1017675" cy="1867343"/>
          </a:xfrm>
          <a:prstGeom prst="rect">
            <a:avLst/>
          </a:prstGeom>
          <a:noFill/>
          <a:ln>
            <a:noFill/>
          </a:ln>
        </p:spPr>
      </p:pic>
      <p:pic>
        <p:nvPicPr>
          <p:cNvPr id="1392" name="Google Shape;1392;p150"/>
          <p:cNvPicPr preferRelativeResize="0"/>
          <p:nvPr/>
        </p:nvPicPr>
        <p:blipFill>
          <a:blip r:embed="rId6">
            <a:alphaModFix/>
          </a:blip>
          <a:stretch>
            <a:fillRect/>
          </a:stretch>
        </p:blipFill>
        <p:spPr>
          <a:xfrm>
            <a:off x="3888250" y="846644"/>
            <a:ext cx="834175" cy="1805232"/>
          </a:xfrm>
          <a:prstGeom prst="rect">
            <a:avLst/>
          </a:prstGeom>
          <a:noFill/>
          <a:ln>
            <a:noFill/>
          </a:ln>
        </p:spPr>
      </p:pic>
      <p:pic>
        <p:nvPicPr>
          <p:cNvPr id="1393" name="Google Shape;1393;p150"/>
          <p:cNvPicPr preferRelativeResize="0"/>
          <p:nvPr/>
        </p:nvPicPr>
        <p:blipFill>
          <a:blip r:embed="rId7">
            <a:alphaModFix/>
          </a:blip>
          <a:stretch>
            <a:fillRect/>
          </a:stretch>
        </p:blipFill>
        <p:spPr>
          <a:xfrm>
            <a:off x="3888252" y="2827850"/>
            <a:ext cx="834175" cy="1805211"/>
          </a:xfrm>
          <a:prstGeom prst="rect">
            <a:avLst/>
          </a:prstGeom>
          <a:noFill/>
          <a:ln>
            <a:noFill/>
          </a:ln>
        </p:spPr>
      </p:pic>
      <p:pic>
        <p:nvPicPr>
          <p:cNvPr id="1394" name="Google Shape;1394;p150"/>
          <p:cNvPicPr preferRelativeResize="0"/>
          <p:nvPr/>
        </p:nvPicPr>
        <p:blipFill>
          <a:blip r:embed="rId8">
            <a:alphaModFix/>
          </a:blip>
          <a:stretch>
            <a:fillRect/>
          </a:stretch>
        </p:blipFill>
        <p:spPr>
          <a:xfrm>
            <a:off x="4836625" y="812475"/>
            <a:ext cx="1781226" cy="3854751"/>
          </a:xfrm>
          <a:prstGeom prst="rect">
            <a:avLst/>
          </a:prstGeom>
          <a:noFill/>
          <a:ln>
            <a:noFill/>
          </a:ln>
        </p:spPr>
      </p:pic>
      <p:pic>
        <p:nvPicPr>
          <p:cNvPr id="1395" name="Google Shape;1395;p150"/>
          <p:cNvPicPr preferRelativeResize="0"/>
          <p:nvPr/>
        </p:nvPicPr>
        <p:blipFill>
          <a:blip r:embed="rId9">
            <a:alphaModFix/>
          </a:blip>
          <a:stretch>
            <a:fillRect/>
          </a:stretch>
        </p:blipFill>
        <p:spPr>
          <a:xfrm>
            <a:off x="6732050" y="812485"/>
            <a:ext cx="1781226" cy="3854742"/>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1399" name="Shape 1399"/>
        <p:cNvGrpSpPr/>
        <p:nvPr/>
      </p:nvGrpSpPr>
      <p:grpSpPr>
        <a:xfrm>
          <a:off x="0" y="0"/>
          <a:ext cx="0" cy="0"/>
          <a:chOff x="0" y="0"/>
          <a:chExt cx="0" cy="0"/>
        </a:xfrm>
      </p:grpSpPr>
      <p:pic>
        <p:nvPicPr>
          <p:cNvPr id="1400" name="Google Shape;1400;p151"/>
          <p:cNvPicPr preferRelativeResize="0"/>
          <p:nvPr/>
        </p:nvPicPr>
        <p:blipFill>
          <a:blip r:embed="rId3">
            <a:alphaModFix/>
          </a:blip>
          <a:stretch>
            <a:fillRect/>
          </a:stretch>
        </p:blipFill>
        <p:spPr>
          <a:xfrm>
            <a:off x="4849800" y="811712"/>
            <a:ext cx="1782550" cy="3857574"/>
          </a:xfrm>
          <a:prstGeom prst="rect">
            <a:avLst/>
          </a:prstGeom>
          <a:noFill/>
          <a:ln>
            <a:noFill/>
          </a:ln>
        </p:spPr>
      </p:pic>
      <p:sp>
        <p:nvSpPr>
          <p:cNvPr id="1401" name="Google Shape;1401;p151"/>
          <p:cNvSpPr txBox="1"/>
          <p:nvPr>
            <p:ph type="title"/>
          </p:nvPr>
        </p:nvSpPr>
        <p:spPr>
          <a:xfrm>
            <a:off x="319050" y="309450"/>
            <a:ext cx="6444300" cy="4095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200"/>
              <a:t>Change 3 - 1 tap to get anywhere</a:t>
            </a:r>
            <a:endParaRPr sz="2200"/>
          </a:p>
        </p:txBody>
      </p:sp>
      <p:pic>
        <p:nvPicPr>
          <p:cNvPr id="1402" name="Google Shape;1402;p151"/>
          <p:cNvPicPr preferRelativeResize="0"/>
          <p:nvPr/>
        </p:nvPicPr>
        <p:blipFill>
          <a:blip r:embed="rId4">
            <a:alphaModFix/>
          </a:blip>
          <a:stretch>
            <a:fillRect/>
          </a:stretch>
        </p:blipFill>
        <p:spPr>
          <a:xfrm>
            <a:off x="508850" y="813125"/>
            <a:ext cx="1781226" cy="3854751"/>
          </a:xfrm>
          <a:prstGeom prst="rect">
            <a:avLst/>
          </a:prstGeom>
          <a:noFill/>
          <a:ln>
            <a:noFill/>
          </a:ln>
        </p:spPr>
      </p:pic>
      <p:pic>
        <p:nvPicPr>
          <p:cNvPr id="1403" name="Google Shape;1403;p151"/>
          <p:cNvPicPr preferRelativeResize="0"/>
          <p:nvPr/>
        </p:nvPicPr>
        <p:blipFill>
          <a:blip r:embed="rId5">
            <a:alphaModFix/>
          </a:blip>
          <a:stretch>
            <a:fillRect/>
          </a:stretch>
        </p:blipFill>
        <p:spPr>
          <a:xfrm>
            <a:off x="2710250" y="811698"/>
            <a:ext cx="1782550" cy="3857591"/>
          </a:xfrm>
          <a:prstGeom prst="rect">
            <a:avLst/>
          </a:prstGeom>
          <a:noFill/>
          <a:ln>
            <a:noFill/>
          </a:ln>
        </p:spPr>
      </p:pic>
      <p:sp>
        <p:nvSpPr>
          <p:cNvPr id="1404" name="Google Shape;1404;p151"/>
          <p:cNvSpPr/>
          <p:nvPr/>
        </p:nvSpPr>
        <p:spPr>
          <a:xfrm rot="-778213">
            <a:off x="4181221" y="2620723"/>
            <a:ext cx="739158" cy="100355"/>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
        <p:nvSpPr>
          <p:cNvPr id="1405" name="Google Shape;1405;p151"/>
          <p:cNvSpPr/>
          <p:nvPr/>
        </p:nvSpPr>
        <p:spPr>
          <a:xfrm rot="-778969">
            <a:off x="2152612" y="2799737"/>
            <a:ext cx="763825" cy="111126"/>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pic>
        <p:nvPicPr>
          <p:cNvPr id="1406" name="Google Shape;1406;p151"/>
          <p:cNvPicPr preferRelativeResize="0"/>
          <p:nvPr/>
        </p:nvPicPr>
        <p:blipFill>
          <a:blip r:embed="rId6">
            <a:alphaModFix/>
          </a:blip>
          <a:stretch>
            <a:fillRect/>
          </a:stretch>
        </p:blipFill>
        <p:spPr>
          <a:xfrm>
            <a:off x="6989350" y="811688"/>
            <a:ext cx="1782550" cy="3857629"/>
          </a:xfrm>
          <a:prstGeom prst="rect">
            <a:avLst/>
          </a:prstGeom>
          <a:noFill/>
          <a:ln>
            <a:noFill/>
          </a:ln>
        </p:spPr>
      </p:pic>
      <p:sp>
        <p:nvSpPr>
          <p:cNvPr id="1407" name="Google Shape;1407;p151"/>
          <p:cNvSpPr/>
          <p:nvPr/>
        </p:nvSpPr>
        <p:spPr>
          <a:xfrm rot="-1296314">
            <a:off x="4087927" y="3618934"/>
            <a:ext cx="3188946" cy="111083"/>
          </a:xfrm>
          <a:prstGeom prst="rightArrow">
            <a:avLst>
              <a:gd fmla="val 50000" name="adj1"/>
              <a:gd fmla="val 50000" name="adj2"/>
            </a:avLst>
          </a:prstGeom>
          <a:solidFill>
            <a:schemeClr val="lt1"/>
          </a:solid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Montserrat"/>
              <a:ea typeface="Montserrat"/>
              <a:cs typeface="Montserrat"/>
              <a:sym typeface="Montserrat"/>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6" name="Shape 1026"/>
        <p:cNvGrpSpPr/>
        <p:nvPr/>
      </p:nvGrpSpPr>
      <p:grpSpPr>
        <a:xfrm>
          <a:off x="0" y="0"/>
          <a:ext cx="0" cy="0"/>
          <a:chOff x="0" y="0"/>
          <a:chExt cx="0" cy="0"/>
        </a:xfrm>
      </p:grpSpPr>
      <p:sp>
        <p:nvSpPr>
          <p:cNvPr id="1027" name="Google Shape;1027;p113"/>
          <p:cNvSpPr txBox="1"/>
          <p:nvPr/>
        </p:nvSpPr>
        <p:spPr>
          <a:xfrm>
            <a:off x="370100" y="432725"/>
            <a:ext cx="5304900" cy="517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500">
                <a:solidFill>
                  <a:schemeClr val="dk1"/>
                </a:solidFill>
                <a:latin typeface="Vidaloka"/>
                <a:ea typeface="Vidaloka"/>
                <a:cs typeface="Vidaloka"/>
                <a:sym typeface="Vidaloka"/>
              </a:rPr>
              <a:t>Presentation Outline</a:t>
            </a:r>
            <a:endParaRPr sz="3500">
              <a:solidFill>
                <a:schemeClr val="dk2"/>
              </a:solidFill>
              <a:latin typeface="Montserrat"/>
              <a:ea typeface="Montserrat"/>
              <a:cs typeface="Montserrat"/>
              <a:sym typeface="Montserrat"/>
            </a:endParaRPr>
          </a:p>
        </p:txBody>
      </p:sp>
      <p:sp>
        <p:nvSpPr>
          <p:cNvPr id="1028" name="Google Shape;1028;p113"/>
          <p:cNvSpPr txBox="1"/>
          <p:nvPr/>
        </p:nvSpPr>
        <p:spPr>
          <a:xfrm>
            <a:off x="581600" y="2572243"/>
            <a:ext cx="2336400" cy="4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Vidaloka"/>
                <a:ea typeface="Vidaloka"/>
                <a:cs typeface="Vidaloka"/>
                <a:sym typeface="Vidaloka"/>
              </a:rPr>
              <a:t>HE Results</a:t>
            </a:r>
            <a:endParaRPr sz="2400">
              <a:solidFill>
                <a:srgbClr val="000000"/>
              </a:solidFill>
              <a:latin typeface="Vidaloka"/>
              <a:ea typeface="Vidaloka"/>
              <a:cs typeface="Vidaloka"/>
              <a:sym typeface="Vidaloka"/>
            </a:endParaRPr>
          </a:p>
        </p:txBody>
      </p:sp>
      <p:sp>
        <p:nvSpPr>
          <p:cNvPr id="1029" name="Google Shape;1029;p113"/>
          <p:cNvSpPr txBox="1"/>
          <p:nvPr/>
        </p:nvSpPr>
        <p:spPr>
          <a:xfrm>
            <a:off x="4028000" y="1990350"/>
            <a:ext cx="811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rgbClr val="000000"/>
                </a:solidFill>
                <a:latin typeface="Vidaloka"/>
                <a:ea typeface="Vidaloka"/>
                <a:cs typeface="Vidaloka"/>
                <a:sym typeface="Vidaloka"/>
              </a:rPr>
              <a:t>02</a:t>
            </a:r>
            <a:endParaRPr sz="4200">
              <a:solidFill>
                <a:srgbClr val="000000"/>
              </a:solidFill>
              <a:latin typeface="Vidaloka"/>
              <a:ea typeface="Vidaloka"/>
              <a:cs typeface="Vidaloka"/>
              <a:sym typeface="Vidaloka"/>
            </a:endParaRPr>
          </a:p>
        </p:txBody>
      </p:sp>
      <p:sp>
        <p:nvSpPr>
          <p:cNvPr id="1030" name="Google Shape;1030;p113"/>
          <p:cNvSpPr txBox="1"/>
          <p:nvPr/>
        </p:nvSpPr>
        <p:spPr>
          <a:xfrm>
            <a:off x="1344200" y="1990350"/>
            <a:ext cx="811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rgbClr val="000000"/>
                </a:solidFill>
                <a:latin typeface="Vidaloka"/>
                <a:ea typeface="Vidaloka"/>
                <a:cs typeface="Vidaloka"/>
                <a:sym typeface="Vidaloka"/>
              </a:rPr>
              <a:t>01</a:t>
            </a:r>
            <a:endParaRPr sz="4200">
              <a:solidFill>
                <a:srgbClr val="000000"/>
              </a:solidFill>
              <a:latin typeface="Vidaloka"/>
              <a:ea typeface="Vidaloka"/>
              <a:cs typeface="Vidaloka"/>
              <a:sym typeface="Vidaloka"/>
            </a:endParaRPr>
          </a:p>
        </p:txBody>
      </p:sp>
      <p:sp>
        <p:nvSpPr>
          <p:cNvPr id="1031" name="Google Shape;1031;p113"/>
          <p:cNvSpPr txBox="1"/>
          <p:nvPr/>
        </p:nvSpPr>
        <p:spPr>
          <a:xfrm>
            <a:off x="3091700" y="2572250"/>
            <a:ext cx="2683800" cy="4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Vidaloka"/>
                <a:ea typeface="Vidaloka"/>
                <a:cs typeface="Vidaloka"/>
                <a:sym typeface="Vidaloka"/>
              </a:rPr>
              <a:t>Revised Design</a:t>
            </a:r>
            <a:endParaRPr sz="2400">
              <a:solidFill>
                <a:srgbClr val="000000"/>
              </a:solidFill>
              <a:latin typeface="Vidaloka"/>
              <a:ea typeface="Vidaloka"/>
              <a:cs typeface="Vidaloka"/>
              <a:sym typeface="Vidaloka"/>
            </a:endParaRPr>
          </a:p>
        </p:txBody>
      </p:sp>
      <p:sp>
        <p:nvSpPr>
          <p:cNvPr id="1032" name="Google Shape;1032;p113"/>
          <p:cNvSpPr txBox="1"/>
          <p:nvPr/>
        </p:nvSpPr>
        <p:spPr>
          <a:xfrm>
            <a:off x="5949200" y="2572243"/>
            <a:ext cx="2336400" cy="405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2400">
                <a:latin typeface="Vidaloka"/>
                <a:ea typeface="Vidaloka"/>
                <a:cs typeface="Vidaloka"/>
                <a:sym typeface="Vidaloka"/>
              </a:rPr>
              <a:t>Prototype Implementation</a:t>
            </a:r>
            <a:endParaRPr sz="2400">
              <a:solidFill>
                <a:srgbClr val="000000"/>
              </a:solidFill>
              <a:latin typeface="Vidaloka"/>
              <a:ea typeface="Vidaloka"/>
              <a:cs typeface="Vidaloka"/>
              <a:sym typeface="Vidaloka"/>
            </a:endParaRPr>
          </a:p>
        </p:txBody>
      </p:sp>
      <p:sp>
        <p:nvSpPr>
          <p:cNvPr id="1033" name="Google Shape;1033;p113"/>
          <p:cNvSpPr txBox="1"/>
          <p:nvPr/>
        </p:nvSpPr>
        <p:spPr>
          <a:xfrm>
            <a:off x="6711800" y="1990350"/>
            <a:ext cx="8112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 sz="4200">
                <a:solidFill>
                  <a:srgbClr val="000000"/>
                </a:solidFill>
                <a:latin typeface="Vidaloka"/>
                <a:ea typeface="Vidaloka"/>
                <a:cs typeface="Vidaloka"/>
                <a:sym typeface="Vidaloka"/>
              </a:rPr>
              <a:t>03</a:t>
            </a:r>
            <a:endParaRPr sz="4200">
              <a:solidFill>
                <a:srgbClr val="000000"/>
              </a:solidFill>
              <a:latin typeface="Vidaloka"/>
              <a:ea typeface="Vidaloka"/>
              <a:cs typeface="Vidaloka"/>
              <a:sym typeface="Vidaloka"/>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7" name="Shape 1037"/>
        <p:cNvGrpSpPr/>
        <p:nvPr/>
      </p:nvGrpSpPr>
      <p:grpSpPr>
        <a:xfrm>
          <a:off x="0" y="0"/>
          <a:ext cx="0" cy="0"/>
          <a:chOff x="0" y="0"/>
          <a:chExt cx="0" cy="0"/>
        </a:xfrm>
      </p:grpSpPr>
      <p:sp>
        <p:nvSpPr>
          <p:cNvPr id="1038" name="Google Shape;1038;p114"/>
          <p:cNvSpPr txBox="1"/>
          <p:nvPr>
            <p:ph type="title"/>
          </p:nvPr>
        </p:nvSpPr>
        <p:spPr>
          <a:xfrm>
            <a:off x="1882050" y="2366275"/>
            <a:ext cx="5379900" cy="8184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t>HE Results</a:t>
            </a:r>
            <a:endParaRPr/>
          </a:p>
        </p:txBody>
      </p:sp>
      <p:sp>
        <p:nvSpPr>
          <p:cNvPr id="1039" name="Google Shape;1039;p114"/>
          <p:cNvSpPr txBox="1"/>
          <p:nvPr>
            <p:ph idx="2" type="title"/>
          </p:nvPr>
        </p:nvSpPr>
        <p:spPr>
          <a:xfrm>
            <a:off x="3746550" y="1387963"/>
            <a:ext cx="1650900" cy="978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a:t>01</a:t>
            </a:r>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3" name="Shape 1043"/>
        <p:cNvGrpSpPr/>
        <p:nvPr/>
      </p:nvGrpSpPr>
      <p:grpSpPr>
        <a:xfrm>
          <a:off x="0" y="0"/>
          <a:ext cx="0" cy="0"/>
          <a:chOff x="0" y="0"/>
          <a:chExt cx="0" cy="0"/>
        </a:xfrm>
      </p:grpSpPr>
      <p:sp>
        <p:nvSpPr>
          <p:cNvPr id="1044" name="Google Shape;1044;p115"/>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 Statistics</a:t>
            </a:r>
            <a:endParaRPr/>
          </a:p>
        </p:txBody>
      </p:sp>
      <p:sp>
        <p:nvSpPr>
          <p:cNvPr id="1045" name="Google Shape;1045;p115"/>
          <p:cNvSpPr txBox="1"/>
          <p:nvPr>
            <p:ph idx="1" type="body"/>
          </p:nvPr>
        </p:nvSpPr>
        <p:spPr>
          <a:xfrm>
            <a:off x="484650" y="1196725"/>
            <a:ext cx="4055100" cy="3295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Total Violations: 57</a:t>
            </a:r>
            <a:endParaRPr b="1" sz="1600"/>
          </a:p>
          <a:p>
            <a:pPr indent="-311150" lvl="1" marL="914400" rtl="0" algn="l">
              <a:spcBef>
                <a:spcPts val="0"/>
              </a:spcBef>
              <a:spcAft>
                <a:spcPts val="0"/>
              </a:spcAft>
              <a:buSzPts val="1300"/>
              <a:buChar char="○"/>
            </a:pPr>
            <a:r>
              <a:rPr lang="en" sz="1300"/>
              <a:t>Severity 1: 22 violations</a:t>
            </a:r>
            <a:endParaRPr sz="1300"/>
          </a:p>
          <a:p>
            <a:pPr indent="-311150" lvl="1" marL="914400" rtl="0" algn="l">
              <a:spcBef>
                <a:spcPts val="0"/>
              </a:spcBef>
              <a:spcAft>
                <a:spcPts val="0"/>
              </a:spcAft>
              <a:buSzPts val="1300"/>
              <a:buChar char="○"/>
            </a:pPr>
            <a:r>
              <a:rPr lang="en" sz="1300"/>
              <a:t>Severity 2: 24 violations</a:t>
            </a:r>
            <a:endParaRPr sz="1300"/>
          </a:p>
          <a:p>
            <a:pPr indent="-311150" lvl="1" marL="914400" rtl="0" algn="l">
              <a:spcBef>
                <a:spcPts val="0"/>
              </a:spcBef>
              <a:spcAft>
                <a:spcPts val="0"/>
              </a:spcAft>
              <a:buSzPts val="1300"/>
              <a:buChar char="○"/>
            </a:pPr>
            <a:r>
              <a:rPr lang="en" sz="1300"/>
              <a:t>Severity 3: 10 violations</a:t>
            </a:r>
            <a:endParaRPr sz="1300"/>
          </a:p>
          <a:p>
            <a:pPr indent="-311150" lvl="1" marL="914400" rtl="0" algn="l">
              <a:spcBef>
                <a:spcPts val="0"/>
              </a:spcBef>
              <a:spcAft>
                <a:spcPts val="0"/>
              </a:spcAft>
              <a:buSzPts val="1300"/>
              <a:buChar char="○"/>
            </a:pPr>
            <a:r>
              <a:rPr lang="en" sz="1300"/>
              <a:t>Severity 4: 1 violation</a:t>
            </a:r>
            <a:endParaRPr sz="1300"/>
          </a:p>
          <a:p>
            <a:pPr indent="0" lvl="0" marL="0" rtl="0" algn="l">
              <a:spcBef>
                <a:spcPts val="1200"/>
              </a:spcBef>
              <a:spcAft>
                <a:spcPts val="0"/>
              </a:spcAft>
              <a:buNone/>
            </a:pPr>
            <a:r>
              <a:t/>
            </a:r>
            <a:endParaRPr sz="1300"/>
          </a:p>
          <a:p>
            <a:pPr indent="-330200" lvl="0" marL="457200" rtl="0" algn="l">
              <a:spcBef>
                <a:spcPts val="1200"/>
              </a:spcBef>
              <a:spcAft>
                <a:spcPts val="0"/>
              </a:spcAft>
              <a:buSzPts val="1600"/>
              <a:buChar char="●"/>
            </a:pPr>
            <a:r>
              <a:rPr b="1" lang="en" sz="1600"/>
              <a:t>Task 1 [Responding to a Prompt]: 36 violations</a:t>
            </a:r>
            <a:endParaRPr b="1" sz="1600"/>
          </a:p>
          <a:p>
            <a:pPr indent="-311150" lvl="1" marL="914400" rtl="0" algn="l">
              <a:spcBef>
                <a:spcPts val="0"/>
              </a:spcBef>
              <a:spcAft>
                <a:spcPts val="0"/>
              </a:spcAft>
              <a:buSzPts val="1300"/>
              <a:buChar char="○"/>
            </a:pPr>
            <a:r>
              <a:rPr lang="en" sz="1300"/>
              <a:t>Severity 1: 11 violations</a:t>
            </a:r>
            <a:endParaRPr sz="1300"/>
          </a:p>
          <a:p>
            <a:pPr indent="-311150" lvl="1" marL="914400" rtl="0" algn="l">
              <a:spcBef>
                <a:spcPts val="0"/>
              </a:spcBef>
              <a:spcAft>
                <a:spcPts val="0"/>
              </a:spcAft>
              <a:buSzPts val="1300"/>
              <a:buChar char="○"/>
            </a:pPr>
            <a:r>
              <a:rPr lang="en" sz="1300"/>
              <a:t>Severity 2: 15 violations </a:t>
            </a:r>
            <a:endParaRPr sz="1300"/>
          </a:p>
          <a:p>
            <a:pPr indent="-311150" lvl="1" marL="914400" rtl="0" algn="l">
              <a:spcBef>
                <a:spcPts val="0"/>
              </a:spcBef>
              <a:spcAft>
                <a:spcPts val="0"/>
              </a:spcAft>
              <a:buSzPts val="1300"/>
              <a:buChar char="○"/>
            </a:pPr>
            <a:r>
              <a:rPr lang="en" sz="1300"/>
              <a:t>Severity 3: 7 violations</a:t>
            </a:r>
            <a:endParaRPr sz="1300"/>
          </a:p>
          <a:p>
            <a:pPr indent="-311150" lvl="1" marL="914400" rtl="0" algn="l">
              <a:spcBef>
                <a:spcPts val="0"/>
              </a:spcBef>
              <a:spcAft>
                <a:spcPts val="0"/>
              </a:spcAft>
              <a:buSzPts val="1300"/>
              <a:buChar char="○"/>
            </a:pPr>
            <a:r>
              <a:rPr lang="en" sz="1300"/>
              <a:t>Severity 4: 1 violation</a:t>
            </a:r>
            <a:endParaRPr sz="1300"/>
          </a:p>
          <a:p>
            <a:pPr indent="0" lvl="0" marL="0" rtl="0" algn="l">
              <a:spcBef>
                <a:spcPts val="1200"/>
              </a:spcBef>
              <a:spcAft>
                <a:spcPts val="1200"/>
              </a:spcAft>
              <a:buNone/>
            </a:pPr>
            <a:r>
              <a:t/>
            </a:r>
            <a:endParaRPr sz="1300"/>
          </a:p>
        </p:txBody>
      </p:sp>
      <p:sp>
        <p:nvSpPr>
          <p:cNvPr id="1046" name="Google Shape;1046;p115"/>
          <p:cNvSpPr txBox="1"/>
          <p:nvPr>
            <p:ph idx="1" type="body"/>
          </p:nvPr>
        </p:nvSpPr>
        <p:spPr>
          <a:xfrm>
            <a:off x="4523725" y="1120525"/>
            <a:ext cx="4055100" cy="3295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Task 2 [Responding to Family]: 14 violations</a:t>
            </a:r>
            <a:endParaRPr b="1" sz="1600"/>
          </a:p>
          <a:p>
            <a:pPr indent="-311150" lvl="1" marL="914400" rtl="0" algn="l">
              <a:spcBef>
                <a:spcPts val="0"/>
              </a:spcBef>
              <a:spcAft>
                <a:spcPts val="0"/>
              </a:spcAft>
              <a:buSzPts val="1300"/>
              <a:buChar char="○"/>
            </a:pPr>
            <a:r>
              <a:rPr lang="en" sz="1300"/>
              <a:t>Severity 1: 7 violations</a:t>
            </a:r>
            <a:endParaRPr sz="1300"/>
          </a:p>
          <a:p>
            <a:pPr indent="-311150" lvl="1" marL="914400" rtl="0" algn="l">
              <a:spcBef>
                <a:spcPts val="0"/>
              </a:spcBef>
              <a:spcAft>
                <a:spcPts val="0"/>
              </a:spcAft>
              <a:buSzPts val="1300"/>
              <a:buChar char="○"/>
            </a:pPr>
            <a:r>
              <a:rPr lang="en" sz="1300"/>
              <a:t>Severity 2: 5 violations</a:t>
            </a:r>
            <a:endParaRPr sz="1300"/>
          </a:p>
          <a:p>
            <a:pPr indent="-311150" lvl="1" marL="914400" rtl="0" algn="l">
              <a:spcBef>
                <a:spcPts val="0"/>
              </a:spcBef>
              <a:spcAft>
                <a:spcPts val="0"/>
              </a:spcAft>
              <a:buSzPts val="1300"/>
              <a:buChar char="○"/>
            </a:pPr>
            <a:r>
              <a:rPr lang="en" sz="1300"/>
              <a:t>Severity 3: 2 violations</a:t>
            </a:r>
            <a:endParaRPr sz="1300"/>
          </a:p>
          <a:p>
            <a:pPr indent="-311150" lvl="1" marL="914400" rtl="0" algn="l">
              <a:spcBef>
                <a:spcPts val="0"/>
              </a:spcBef>
              <a:spcAft>
                <a:spcPts val="0"/>
              </a:spcAft>
              <a:buSzPts val="1300"/>
              <a:buChar char="○"/>
            </a:pPr>
            <a:r>
              <a:rPr lang="en" sz="1300"/>
              <a:t>Severity 4: 0 violations</a:t>
            </a:r>
            <a:endParaRPr sz="1300"/>
          </a:p>
          <a:p>
            <a:pPr indent="0" lvl="0" marL="0" rtl="0" algn="l">
              <a:spcBef>
                <a:spcPts val="1200"/>
              </a:spcBef>
              <a:spcAft>
                <a:spcPts val="0"/>
              </a:spcAft>
              <a:buNone/>
            </a:pPr>
            <a:r>
              <a:t/>
            </a:r>
            <a:endParaRPr sz="1300"/>
          </a:p>
          <a:p>
            <a:pPr indent="-330200" lvl="0" marL="457200" rtl="0" algn="l">
              <a:spcBef>
                <a:spcPts val="1200"/>
              </a:spcBef>
              <a:spcAft>
                <a:spcPts val="0"/>
              </a:spcAft>
              <a:buSzPts val="1600"/>
              <a:buChar char="●"/>
            </a:pPr>
            <a:r>
              <a:rPr b="1" lang="en" sz="1600"/>
              <a:t>Task 3 [Submitting Prompt]: 7 violations</a:t>
            </a:r>
            <a:endParaRPr b="1" sz="1600"/>
          </a:p>
          <a:p>
            <a:pPr indent="-311150" lvl="1" marL="914400" rtl="0" algn="l">
              <a:spcBef>
                <a:spcPts val="0"/>
              </a:spcBef>
              <a:spcAft>
                <a:spcPts val="0"/>
              </a:spcAft>
              <a:buSzPts val="1300"/>
              <a:buChar char="○"/>
            </a:pPr>
            <a:r>
              <a:rPr lang="en" sz="1300"/>
              <a:t>Severity 1: 4 violations</a:t>
            </a:r>
            <a:endParaRPr sz="1300"/>
          </a:p>
          <a:p>
            <a:pPr indent="-311150" lvl="1" marL="914400" rtl="0" algn="l">
              <a:spcBef>
                <a:spcPts val="0"/>
              </a:spcBef>
              <a:spcAft>
                <a:spcPts val="0"/>
              </a:spcAft>
              <a:buSzPts val="1300"/>
              <a:buChar char="○"/>
            </a:pPr>
            <a:r>
              <a:rPr lang="en" sz="1300"/>
              <a:t>Severity 2: 4 violations </a:t>
            </a:r>
            <a:endParaRPr sz="1300"/>
          </a:p>
          <a:p>
            <a:pPr indent="-311150" lvl="1" marL="914400" rtl="0" algn="l">
              <a:spcBef>
                <a:spcPts val="0"/>
              </a:spcBef>
              <a:spcAft>
                <a:spcPts val="0"/>
              </a:spcAft>
              <a:buSzPts val="1300"/>
              <a:buChar char="○"/>
            </a:pPr>
            <a:r>
              <a:rPr lang="en" sz="1300"/>
              <a:t>Severity 3: 1 violation</a:t>
            </a:r>
            <a:endParaRPr sz="1300"/>
          </a:p>
          <a:p>
            <a:pPr indent="-311150" lvl="1" marL="914400" rtl="0" algn="l">
              <a:spcBef>
                <a:spcPts val="0"/>
              </a:spcBef>
              <a:spcAft>
                <a:spcPts val="0"/>
              </a:spcAft>
              <a:buSzPts val="1300"/>
              <a:buChar char="○"/>
            </a:pPr>
            <a:r>
              <a:rPr lang="en" sz="1300"/>
              <a:t>Severity 4: 0 violations</a:t>
            </a:r>
            <a:endParaRPr sz="1300"/>
          </a:p>
          <a:p>
            <a:pPr indent="0" lvl="0" marL="0" rtl="0" algn="l">
              <a:spcBef>
                <a:spcPts val="1200"/>
              </a:spcBef>
              <a:spcAft>
                <a:spcPts val="1200"/>
              </a:spcAft>
              <a:buNone/>
            </a:pPr>
            <a:r>
              <a:t/>
            </a:r>
            <a:endParaRPr sz="1300"/>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0" name="Shape 1050"/>
        <p:cNvGrpSpPr/>
        <p:nvPr/>
      </p:nvGrpSpPr>
      <p:grpSpPr>
        <a:xfrm>
          <a:off x="0" y="0"/>
          <a:ext cx="0" cy="0"/>
          <a:chOff x="0" y="0"/>
          <a:chExt cx="0" cy="0"/>
        </a:xfrm>
      </p:grpSpPr>
      <p:sp>
        <p:nvSpPr>
          <p:cNvPr id="1051" name="Google Shape;1051;p116"/>
          <p:cNvSpPr txBox="1"/>
          <p:nvPr>
            <p:ph type="title"/>
          </p:nvPr>
        </p:nvSpPr>
        <p:spPr>
          <a:xfrm>
            <a:off x="713225" y="445025"/>
            <a:ext cx="47115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 Summary</a:t>
            </a:r>
            <a:endParaRPr/>
          </a:p>
        </p:txBody>
      </p:sp>
      <p:sp>
        <p:nvSpPr>
          <p:cNvPr id="1052" name="Google Shape;1052;p116"/>
          <p:cNvSpPr txBox="1"/>
          <p:nvPr>
            <p:ph idx="1" type="body"/>
          </p:nvPr>
        </p:nvSpPr>
        <p:spPr>
          <a:xfrm>
            <a:off x="713250" y="1073325"/>
            <a:ext cx="7717500" cy="3295800"/>
          </a:xfrm>
          <a:prstGeom prst="rect">
            <a:avLst/>
          </a:prstGeom>
        </p:spPr>
        <p:txBody>
          <a:bodyPr anchorCtr="0" anchor="t" bIns="91425" lIns="91425" spcFirstLastPara="1" rIns="91425" wrap="square" tIns="91425">
            <a:noAutofit/>
          </a:bodyPr>
          <a:lstStyle/>
          <a:p>
            <a:pPr indent="-330200" lvl="0" marL="457200" rtl="0" algn="l">
              <a:spcBef>
                <a:spcPts val="0"/>
              </a:spcBef>
              <a:spcAft>
                <a:spcPts val="0"/>
              </a:spcAft>
              <a:buSzPts val="1600"/>
              <a:buChar char="●"/>
            </a:pPr>
            <a:r>
              <a:rPr b="1" lang="en" sz="1600"/>
              <a:t>Design &amp; </a:t>
            </a:r>
            <a:r>
              <a:rPr b="1" lang="en" sz="1600"/>
              <a:t>User</a:t>
            </a:r>
            <a:r>
              <a:rPr b="1" lang="en" sz="1600"/>
              <a:t> Interface</a:t>
            </a:r>
            <a:endParaRPr b="1" sz="1600"/>
          </a:p>
          <a:p>
            <a:pPr indent="-311150" lvl="1" marL="914400" rtl="0" algn="l">
              <a:spcBef>
                <a:spcPts val="0"/>
              </a:spcBef>
              <a:spcAft>
                <a:spcPts val="0"/>
              </a:spcAft>
              <a:buSzPts val="1300"/>
              <a:buChar char="○"/>
            </a:pPr>
            <a:r>
              <a:rPr lang="en" sz="1300"/>
              <a:t>Design emphasis on simplicity makes tasks easy to understand</a:t>
            </a:r>
            <a:endParaRPr sz="1300"/>
          </a:p>
          <a:p>
            <a:pPr indent="-311150" lvl="1" marL="914400" rtl="0" algn="l">
              <a:spcBef>
                <a:spcPts val="0"/>
              </a:spcBef>
              <a:spcAft>
                <a:spcPts val="0"/>
              </a:spcAft>
              <a:buSzPts val="1300"/>
              <a:buChar char="○"/>
            </a:pPr>
            <a:r>
              <a:rPr lang="en" sz="1300"/>
              <a:t>Audience-friendly design elements like appropriately sized text and icons </a:t>
            </a:r>
            <a:endParaRPr sz="1300"/>
          </a:p>
          <a:p>
            <a:pPr indent="-311150" lvl="1" marL="914400" rtl="0" algn="l">
              <a:spcBef>
                <a:spcPts val="0"/>
              </a:spcBef>
              <a:spcAft>
                <a:spcPts val="0"/>
              </a:spcAft>
              <a:buSzPts val="1300"/>
              <a:buChar char="○"/>
            </a:pPr>
            <a:r>
              <a:rPr lang="en" sz="1300"/>
              <a:t>Aesthetically</a:t>
            </a:r>
            <a:r>
              <a:rPr lang="en" sz="1300"/>
              <a:t> pleasing with use of monochromatic color scheme</a:t>
            </a:r>
            <a:endParaRPr sz="1300"/>
          </a:p>
          <a:p>
            <a:pPr indent="-330200" lvl="0" marL="457200" rtl="0" algn="l">
              <a:spcBef>
                <a:spcPts val="0"/>
              </a:spcBef>
              <a:spcAft>
                <a:spcPts val="0"/>
              </a:spcAft>
              <a:buSzPts val="1600"/>
              <a:buChar char="●"/>
            </a:pPr>
            <a:r>
              <a:rPr b="1" lang="en" sz="1600"/>
              <a:t>Usability &amp; Functionality</a:t>
            </a:r>
            <a:endParaRPr b="1" sz="1600"/>
          </a:p>
          <a:p>
            <a:pPr indent="-311150" lvl="1" marL="914400" rtl="0" algn="l">
              <a:spcBef>
                <a:spcPts val="0"/>
              </a:spcBef>
              <a:spcAft>
                <a:spcPts val="0"/>
              </a:spcAft>
              <a:buSzPts val="1300"/>
              <a:buChar char="○"/>
            </a:pPr>
            <a:r>
              <a:rPr lang="en" sz="1300"/>
              <a:t>App needs clearer ways to distinguish between user and family members’ responses</a:t>
            </a:r>
            <a:endParaRPr sz="1300"/>
          </a:p>
          <a:p>
            <a:pPr indent="-311150" lvl="1" marL="914400" rtl="0" algn="l">
              <a:spcBef>
                <a:spcPts val="0"/>
              </a:spcBef>
              <a:spcAft>
                <a:spcPts val="0"/>
              </a:spcAft>
              <a:buSzPts val="1300"/>
              <a:buChar char="○"/>
            </a:pPr>
            <a:r>
              <a:rPr lang="en" sz="1300"/>
              <a:t>“Propose a Prompt” task is confusing </a:t>
            </a:r>
            <a:endParaRPr sz="1300"/>
          </a:p>
          <a:p>
            <a:pPr indent="-330200" lvl="0" marL="457200" rtl="0" algn="l">
              <a:spcBef>
                <a:spcPts val="0"/>
              </a:spcBef>
              <a:spcAft>
                <a:spcPts val="0"/>
              </a:spcAft>
              <a:buSzPts val="1600"/>
              <a:buChar char="●"/>
            </a:pPr>
            <a:r>
              <a:rPr b="1" lang="en" sz="1600"/>
              <a:t>User Experience Enhancement</a:t>
            </a:r>
            <a:endParaRPr b="1" sz="1600"/>
          </a:p>
          <a:p>
            <a:pPr indent="-311150" lvl="1" marL="914400" rtl="0" algn="l">
              <a:spcBef>
                <a:spcPts val="0"/>
              </a:spcBef>
              <a:spcAft>
                <a:spcPts val="0"/>
              </a:spcAft>
              <a:buSzPts val="1300"/>
              <a:buChar char="○"/>
            </a:pPr>
            <a:r>
              <a:rPr lang="en" sz="1300"/>
              <a:t>Suggestions include adding visible word limit, making icons easier to understand, providing clear error messages</a:t>
            </a:r>
            <a:endParaRPr sz="1300"/>
          </a:p>
          <a:p>
            <a:pPr indent="-330200" lvl="0" marL="457200" rtl="0" algn="l">
              <a:spcBef>
                <a:spcPts val="0"/>
              </a:spcBef>
              <a:spcAft>
                <a:spcPts val="0"/>
              </a:spcAft>
              <a:buSzPts val="1600"/>
              <a:buChar char="●"/>
            </a:pPr>
            <a:r>
              <a:rPr b="1" lang="en" sz="1600"/>
              <a:t>Communication &amp; Community Building </a:t>
            </a:r>
            <a:endParaRPr b="1" sz="1600"/>
          </a:p>
          <a:p>
            <a:pPr indent="-311150" lvl="1" marL="914400" rtl="0" algn="l">
              <a:spcBef>
                <a:spcPts val="0"/>
              </a:spcBef>
              <a:spcAft>
                <a:spcPts val="0"/>
              </a:spcAft>
              <a:buSzPts val="1300"/>
              <a:buChar char="○"/>
            </a:pPr>
            <a:r>
              <a:rPr lang="en" sz="1300"/>
              <a:t>Need for better communication of app’s mission of connecting family members, suggested through addition of an intro page or banner on home screen</a:t>
            </a:r>
            <a:endParaRPr sz="1300"/>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6" name="Shape 1056"/>
        <p:cNvGrpSpPr/>
        <p:nvPr/>
      </p:nvGrpSpPr>
      <p:grpSpPr>
        <a:xfrm>
          <a:off x="0" y="0"/>
          <a:ext cx="0" cy="0"/>
          <a:chOff x="0" y="0"/>
          <a:chExt cx="0" cy="0"/>
        </a:xfrm>
      </p:grpSpPr>
      <p:sp>
        <p:nvSpPr>
          <p:cNvPr id="1057" name="Google Shape;1057;p117"/>
          <p:cNvSpPr txBox="1"/>
          <p:nvPr>
            <p:ph type="title"/>
          </p:nvPr>
        </p:nvSpPr>
        <p:spPr>
          <a:xfrm>
            <a:off x="713225" y="445025"/>
            <a:ext cx="68349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HE Changes We Addressed</a:t>
            </a:r>
            <a:endParaRPr/>
          </a:p>
        </p:txBody>
      </p:sp>
      <p:sp>
        <p:nvSpPr>
          <p:cNvPr id="1058" name="Google Shape;1058;p117"/>
          <p:cNvSpPr txBox="1"/>
          <p:nvPr>
            <p:ph idx="1" type="body"/>
          </p:nvPr>
        </p:nvSpPr>
        <p:spPr>
          <a:xfrm>
            <a:off x="713250" y="1272925"/>
            <a:ext cx="7717500" cy="3295800"/>
          </a:xfrm>
          <a:prstGeom prst="rect">
            <a:avLst/>
          </a:prstGeom>
        </p:spPr>
        <p:txBody>
          <a:bodyPr anchorCtr="0" anchor="t" bIns="91425" lIns="91425" spcFirstLastPara="1" rIns="91425" wrap="square" tIns="91425">
            <a:noAutofit/>
          </a:bodyPr>
          <a:lstStyle/>
          <a:p>
            <a:pPr indent="-323850" lvl="0" marL="457200" rtl="0" algn="l">
              <a:spcBef>
                <a:spcPts val="0"/>
              </a:spcBef>
              <a:spcAft>
                <a:spcPts val="0"/>
              </a:spcAft>
              <a:buSzPts val="1500"/>
              <a:buChar char="●"/>
            </a:pPr>
            <a:r>
              <a:rPr lang="en" sz="1500"/>
              <a:t>We prioritized</a:t>
            </a:r>
            <a:r>
              <a:rPr lang="en" sz="1500"/>
              <a:t> all 11</a:t>
            </a:r>
            <a:r>
              <a:rPr lang="en" sz="1500"/>
              <a:t> Severity 3 and 4 Violations in our revised design. Major violations of focus </a:t>
            </a:r>
            <a:r>
              <a:rPr lang="en" sz="1500"/>
              <a:t>include</a:t>
            </a:r>
            <a:r>
              <a:rPr lang="en" sz="1500"/>
              <a:t>:</a:t>
            </a:r>
            <a:endParaRPr sz="1500"/>
          </a:p>
          <a:p>
            <a:pPr indent="-311150" lvl="1" marL="914400" rtl="0" algn="l">
              <a:spcBef>
                <a:spcPts val="0"/>
              </a:spcBef>
              <a:spcAft>
                <a:spcPts val="0"/>
              </a:spcAft>
              <a:buSzPts val="1300"/>
              <a:buChar char="○"/>
            </a:pPr>
            <a:r>
              <a:rPr b="1" lang="en" sz="1300">
                <a:solidFill>
                  <a:schemeClr val="dk1"/>
                </a:solidFill>
              </a:rPr>
              <a:t>User Control &amp; Clarity Issues:</a:t>
            </a:r>
            <a:r>
              <a:rPr lang="en" sz="1300">
                <a:solidFill>
                  <a:schemeClr val="dk1"/>
                </a:solidFill>
              </a:rPr>
              <a:t> Users may struggle with limited editing options and confusing tasks, such as recognizing logos and understanding prompt instructions.</a:t>
            </a:r>
            <a:endParaRPr sz="1300">
              <a:solidFill>
                <a:schemeClr val="dk1"/>
              </a:solidFill>
            </a:endParaRPr>
          </a:p>
          <a:p>
            <a:pPr indent="-311150" lvl="1" marL="914400" rtl="0" algn="l">
              <a:spcBef>
                <a:spcPts val="0"/>
              </a:spcBef>
              <a:spcAft>
                <a:spcPts val="0"/>
              </a:spcAft>
              <a:buSzPts val="1300"/>
              <a:buChar char="○"/>
            </a:pPr>
            <a:r>
              <a:rPr b="1" lang="en" sz="1300">
                <a:solidFill>
                  <a:schemeClr val="dk1"/>
                </a:solidFill>
              </a:rPr>
              <a:t>Accessibility &amp; Interface Consistency Concerns:</a:t>
            </a:r>
            <a:r>
              <a:rPr lang="en" sz="1300">
                <a:solidFill>
                  <a:schemeClr val="dk1"/>
                </a:solidFill>
              </a:rPr>
              <a:t> Visually-impaired users may face difficulties with disappearing messages, and the app shows inconsistent responses to user actions.</a:t>
            </a:r>
            <a:endParaRPr sz="1300">
              <a:solidFill>
                <a:schemeClr val="dk1"/>
              </a:solidFill>
            </a:endParaRPr>
          </a:p>
          <a:p>
            <a:pPr indent="-311150" lvl="1" marL="914400" rtl="0" algn="l">
              <a:spcBef>
                <a:spcPts val="0"/>
              </a:spcBef>
              <a:spcAft>
                <a:spcPts val="0"/>
              </a:spcAft>
              <a:buSzPts val="1300"/>
              <a:buChar char="○"/>
            </a:pPr>
            <a:r>
              <a:rPr b="1" lang="en" sz="1300">
                <a:solidFill>
                  <a:schemeClr val="dk1"/>
                </a:solidFill>
              </a:rPr>
              <a:t>Major Error Prevention Issues:</a:t>
            </a:r>
            <a:r>
              <a:rPr lang="en" sz="1300">
                <a:solidFill>
                  <a:schemeClr val="dk1"/>
                </a:solidFill>
              </a:rPr>
              <a:t> A major design issue caused confusion by displaying all response formats in a single box, leading to potential errors in user input.</a:t>
            </a:r>
            <a:endParaRPr sz="1300">
              <a:solidFill>
                <a:schemeClr val="dk1"/>
              </a:solidFill>
            </a:endParaRPr>
          </a:p>
          <a:p>
            <a:pPr indent="-323850" lvl="0" marL="457200" rtl="0" algn="l">
              <a:spcBef>
                <a:spcPts val="0"/>
              </a:spcBef>
              <a:spcAft>
                <a:spcPts val="0"/>
              </a:spcAft>
              <a:buSzPts val="1500"/>
              <a:buChar char="●"/>
            </a:pPr>
            <a:r>
              <a:rPr lang="en" sz="1500">
                <a:solidFill>
                  <a:schemeClr val="dk1"/>
                </a:solidFill>
              </a:rPr>
              <a:t>Many of the Severity 1 and 2 violations were cosmetic &amp; quick to fix, focusing on standardizing terminology &amp; </a:t>
            </a:r>
            <a:r>
              <a:rPr lang="en" sz="1500">
                <a:solidFill>
                  <a:schemeClr val="dk1"/>
                </a:solidFill>
              </a:rPr>
              <a:t>aesthetic</a:t>
            </a:r>
            <a:r>
              <a:rPr lang="en" sz="1500">
                <a:solidFill>
                  <a:schemeClr val="dk1"/>
                </a:solidFill>
              </a:rPr>
              <a:t>. </a:t>
            </a:r>
            <a:endParaRPr sz="1500">
              <a:solidFill>
                <a:schemeClr val="dk1"/>
              </a:solidFill>
            </a:endParaRPr>
          </a:p>
          <a:p>
            <a:pPr indent="0" lvl="0" marL="457200" rtl="0" algn="l">
              <a:spcBef>
                <a:spcPts val="1200"/>
              </a:spcBef>
              <a:spcAft>
                <a:spcPts val="0"/>
              </a:spcAft>
              <a:buNone/>
            </a:pPr>
            <a:r>
              <a:t/>
            </a:r>
            <a:endParaRPr sz="1300">
              <a:solidFill>
                <a:schemeClr val="dk1"/>
              </a:solidFill>
            </a:endParaRPr>
          </a:p>
          <a:p>
            <a:pPr indent="0" lvl="0" marL="0" rtl="0" algn="l">
              <a:spcBef>
                <a:spcPts val="1200"/>
              </a:spcBef>
              <a:spcAft>
                <a:spcPts val="0"/>
              </a:spcAft>
              <a:buNone/>
            </a:pPr>
            <a:r>
              <a:t/>
            </a:r>
            <a:endParaRPr sz="1500"/>
          </a:p>
          <a:p>
            <a:pPr indent="0" lvl="0" marL="0" rtl="0" algn="l">
              <a:spcBef>
                <a:spcPts val="1200"/>
              </a:spcBef>
              <a:spcAft>
                <a:spcPts val="1200"/>
              </a:spcAft>
              <a:buNone/>
            </a:pPr>
            <a:r>
              <a:t/>
            </a:r>
            <a:endParaRPr sz="1500"/>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Minimalist Business Slides XL by Slidesgo">
  <a:themeElements>
    <a:clrScheme name="Simple Light">
      <a:dk1>
        <a:srgbClr val="000000"/>
      </a:dk1>
      <a:lt1>
        <a:srgbClr val="F5F2EE"/>
      </a:lt1>
      <a:dk2>
        <a:srgbClr val="000000"/>
      </a:dk2>
      <a:lt2>
        <a:srgbClr val="EEEEEE"/>
      </a:lt2>
      <a:accent1>
        <a:srgbClr val="3F3533"/>
      </a:accent1>
      <a:accent2>
        <a:srgbClr val="3F3533"/>
      </a:accent2>
      <a:accent3>
        <a:srgbClr val="3F3533"/>
      </a:accent3>
      <a:accent4>
        <a:srgbClr val="3F3533"/>
      </a:accent4>
      <a:accent5>
        <a:srgbClr val="3F3533"/>
      </a:accent5>
      <a:accent6>
        <a:srgbClr val="3F3533"/>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