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5143500" cx="9144000"/>
  <p:notesSz cx="6858000" cy="9144000"/>
  <p:embeddedFontLst>
    <p:embeddedFont>
      <p:font typeface="Roboto"/>
      <p:regular r:id="rId44"/>
      <p:bold r:id="rId45"/>
      <p:italic r:id="rId46"/>
      <p:boldItalic r:id="rId47"/>
    </p:embeddedFont>
    <p:embeddedFont>
      <p:font typeface="Merriweather Light"/>
      <p:regular r:id="rId48"/>
      <p:bold r:id="rId49"/>
      <p:italic r:id="rId50"/>
      <p:boldItalic r:id="rId51"/>
    </p:embeddedFont>
    <p:embeddedFont>
      <p:font typeface="Montserrat"/>
      <p:regular r:id="rId52"/>
      <p:bold r:id="rId53"/>
      <p:italic r:id="rId54"/>
      <p:boldItalic r:id="rId55"/>
    </p:embeddedFont>
    <p:embeddedFont>
      <p:font typeface="Open Sans SemiBold"/>
      <p:regular r:id="rId56"/>
      <p:bold r:id="rId57"/>
      <p:italic r:id="rId58"/>
      <p:boldItalic r:id="rId59"/>
    </p:embeddedFont>
    <p:embeddedFont>
      <p:font typeface="Vidaloka"/>
      <p:regular r:id="rId60"/>
    </p:embeddedFont>
    <p:embeddedFont>
      <p:font typeface="Russo One"/>
      <p:regular r:id="rId61"/>
    </p:embeddedFont>
    <p:embeddedFont>
      <p:font typeface="Mako"/>
      <p:regular r:id="rId62"/>
    </p:embeddedFont>
    <p:embeddedFont>
      <p:font typeface="Crimson Text"/>
      <p:regular r:id="rId63"/>
      <p:bold r:id="rId64"/>
      <p:italic r:id="rId65"/>
      <p:boldItalic r:id="rId66"/>
    </p:embeddedFont>
    <p:embeddedFont>
      <p:font typeface="Open Sans"/>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Roboto-regular.fntdata"/><Relationship Id="rId43" Type="http://schemas.openxmlformats.org/officeDocument/2006/relationships/slide" Target="slides/slide39.xml"/><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erriweatherLight-regular.fntdata"/><Relationship Id="rId47" Type="http://schemas.openxmlformats.org/officeDocument/2006/relationships/font" Target="fonts/Roboto-boldItalic.fntdata"/><Relationship Id="rId49" Type="http://schemas.openxmlformats.org/officeDocument/2006/relationships/font" Target="fonts/MerriweatherLight-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0" Type="http://schemas.openxmlformats.org/officeDocument/2006/relationships/font" Target="fonts/OpenSans-boldItalic.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Mako-regular.fntdata"/><Relationship Id="rId61" Type="http://schemas.openxmlformats.org/officeDocument/2006/relationships/font" Target="fonts/RussoOne-regular.fntdata"/><Relationship Id="rId20" Type="http://schemas.openxmlformats.org/officeDocument/2006/relationships/slide" Target="slides/slide16.xml"/><Relationship Id="rId64" Type="http://schemas.openxmlformats.org/officeDocument/2006/relationships/font" Target="fonts/CrimsonText-bold.fntdata"/><Relationship Id="rId63" Type="http://schemas.openxmlformats.org/officeDocument/2006/relationships/font" Target="fonts/CrimsonText-regular.fntdata"/><Relationship Id="rId22" Type="http://schemas.openxmlformats.org/officeDocument/2006/relationships/slide" Target="slides/slide18.xml"/><Relationship Id="rId66" Type="http://schemas.openxmlformats.org/officeDocument/2006/relationships/font" Target="fonts/CrimsonText-boldItalic.fntdata"/><Relationship Id="rId21" Type="http://schemas.openxmlformats.org/officeDocument/2006/relationships/slide" Target="slides/slide17.xml"/><Relationship Id="rId65" Type="http://schemas.openxmlformats.org/officeDocument/2006/relationships/font" Target="fonts/CrimsonText-italic.fntdata"/><Relationship Id="rId24" Type="http://schemas.openxmlformats.org/officeDocument/2006/relationships/slide" Target="slides/slide20.xml"/><Relationship Id="rId68" Type="http://schemas.openxmlformats.org/officeDocument/2006/relationships/font" Target="fonts/OpenSans-bold.fntdata"/><Relationship Id="rId23" Type="http://schemas.openxmlformats.org/officeDocument/2006/relationships/slide" Target="slides/slide19.xml"/><Relationship Id="rId67" Type="http://schemas.openxmlformats.org/officeDocument/2006/relationships/font" Target="fonts/OpenSans-regular.fntdata"/><Relationship Id="rId60" Type="http://schemas.openxmlformats.org/officeDocument/2006/relationships/font" Target="fonts/Vidaloka-regular.fntdata"/><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OpenSans-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MerriweatherLight-boldItalic.fntdata"/><Relationship Id="rId50" Type="http://schemas.openxmlformats.org/officeDocument/2006/relationships/font" Target="fonts/MerriweatherLight-italic.fntdata"/><Relationship Id="rId53" Type="http://schemas.openxmlformats.org/officeDocument/2006/relationships/font" Target="fonts/Montserrat-bold.fntdata"/><Relationship Id="rId52" Type="http://schemas.openxmlformats.org/officeDocument/2006/relationships/font" Target="fonts/Montserrat-regular.fntdata"/><Relationship Id="rId11" Type="http://schemas.openxmlformats.org/officeDocument/2006/relationships/slide" Target="slides/slide7.xml"/><Relationship Id="rId55" Type="http://schemas.openxmlformats.org/officeDocument/2006/relationships/font" Target="fonts/Montserrat-boldItalic.fntdata"/><Relationship Id="rId10" Type="http://schemas.openxmlformats.org/officeDocument/2006/relationships/slide" Target="slides/slide6.xml"/><Relationship Id="rId54" Type="http://schemas.openxmlformats.org/officeDocument/2006/relationships/font" Target="fonts/Montserrat-italic.fntdata"/><Relationship Id="rId13" Type="http://schemas.openxmlformats.org/officeDocument/2006/relationships/slide" Target="slides/slide9.xml"/><Relationship Id="rId57" Type="http://schemas.openxmlformats.org/officeDocument/2006/relationships/font" Target="fonts/OpenSansSemiBold-bold.fntdata"/><Relationship Id="rId12" Type="http://schemas.openxmlformats.org/officeDocument/2006/relationships/slide" Target="slides/slide8.xml"/><Relationship Id="rId56" Type="http://schemas.openxmlformats.org/officeDocument/2006/relationships/font" Target="fonts/OpenSansSemiBold-regular.fntdata"/><Relationship Id="rId15" Type="http://schemas.openxmlformats.org/officeDocument/2006/relationships/slide" Target="slides/slide11.xml"/><Relationship Id="rId59" Type="http://schemas.openxmlformats.org/officeDocument/2006/relationships/font" Target="fonts/OpenSansSemiBold-boldItalic.fntdata"/><Relationship Id="rId14" Type="http://schemas.openxmlformats.org/officeDocument/2006/relationships/slide" Target="slides/slide10.xml"/><Relationship Id="rId58" Type="http://schemas.openxmlformats.org/officeDocument/2006/relationships/font" Target="fonts/OpenSansSemi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9696d55be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9696d55be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605373b42b_3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605373b42b_3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605373b42b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605373b42b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Our complex task is proposing a custom prompts. The default on the app will be AI-generated prompts, one per day. At all times on the home page, the “Propose a prompt” button will be in the button right. Anyone in a group can propose a prompt that then will be put into a hopper of potential prompts. Each day, there will be a drawing of sorts where a prompt is randomly chosen.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prefer that human-generated prompts are asked, so if a human were to submit a prompt, it would virtually never be beaten out by one of the AI-generated ones. In practice, we envision the “propose a prompt” button to essentially add prompts to a queue where the prompt at the front of the queue is removed and then asked each day.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60363b0068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260363b0068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60363b0068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60363b0068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60363b0068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260363b0068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605373b42b_3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2605373b42b_3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605373b42b_3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605373b42b_3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original simple task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605373b42b_3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2605373b42b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one core home page. Upon entrance of the app, the top “big card” prompts you and allows you to answer.</a:t>
            </a:r>
            <a:endParaRPr/>
          </a:p>
          <a:p>
            <a:pPr indent="0" lvl="0" marL="0" rtl="0" algn="l">
              <a:spcBef>
                <a:spcPts val="0"/>
              </a:spcBef>
              <a:spcAft>
                <a:spcPts val="0"/>
              </a:spcAft>
              <a:buNone/>
            </a:pPr>
            <a:r>
              <a:rPr lang="en"/>
              <a:t>After that, the same “big card” is replaced with a place to view your place.</a:t>
            </a:r>
            <a:endParaRPr/>
          </a:p>
          <a:p>
            <a:pPr indent="0" lvl="0" marL="0" rtl="0" algn="l">
              <a:spcBef>
                <a:spcPts val="0"/>
              </a:spcBef>
              <a:spcAft>
                <a:spcPts val="0"/>
              </a:spcAft>
              <a:buNone/>
            </a:pPr>
            <a:r>
              <a:rPr lang="en"/>
              <a:t>At all times, from the home page, you can access other responses, open them, and reply.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605373b42b_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2605373b42b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one core home page. Upon entrance of the app, the top “big card” prompts you and allows you to answer.</a:t>
            </a:r>
            <a:endParaRPr/>
          </a:p>
          <a:p>
            <a:pPr indent="0" lvl="0" marL="0" rtl="0" algn="l">
              <a:spcBef>
                <a:spcPts val="0"/>
              </a:spcBef>
              <a:spcAft>
                <a:spcPts val="0"/>
              </a:spcAft>
              <a:buNone/>
            </a:pPr>
            <a:r>
              <a:rPr lang="en"/>
              <a:t>After that, the same “big card” is replaced with a place to view your place.</a:t>
            </a:r>
            <a:endParaRPr/>
          </a:p>
          <a:p>
            <a:pPr indent="0" lvl="0" marL="0" rtl="0" algn="l">
              <a:spcBef>
                <a:spcPts val="0"/>
              </a:spcBef>
              <a:spcAft>
                <a:spcPts val="0"/>
              </a:spcAft>
              <a:buNone/>
            </a:pPr>
            <a:r>
              <a:rPr lang="en"/>
              <a:t>At all times, from the home page, you can access other responses, open them, and reply.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605373b42b_4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605373b42b_4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605373b42b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2605373b42b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one core home page. Upon entrance of the app, the top “big card” prompts you and allows you to answer.</a:t>
            </a:r>
            <a:endParaRPr/>
          </a:p>
          <a:p>
            <a:pPr indent="0" lvl="0" marL="0" rtl="0" algn="l">
              <a:spcBef>
                <a:spcPts val="0"/>
              </a:spcBef>
              <a:spcAft>
                <a:spcPts val="0"/>
              </a:spcAft>
              <a:buNone/>
            </a:pPr>
            <a:r>
              <a:rPr lang="en"/>
              <a:t>After that, the same “big card” is replaced with a place to view your place.</a:t>
            </a:r>
            <a:endParaRPr/>
          </a:p>
          <a:p>
            <a:pPr indent="0" lvl="0" marL="0" rtl="0" algn="l">
              <a:spcBef>
                <a:spcPts val="0"/>
              </a:spcBef>
              <a:spcAft>
                <a:spcPts val="0"/>
              </a:spcAft>
              <a:buNone/>
            </a:pPr>
            <a:r>
              <a:rPr lang="en"/>
              <a:t>At all times, from the home page, you can access other responses, open them, and reply.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605373b42b_4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605373b42b_4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one core home page. Upon entrance of the app, the top “big card” prompts you and allows you to answer.</a:t>
            </a:r>
            <a:endParaRPr/>
          </a:p>
          <a:p>
            <a:pPr indent="0" lvl="0" marL="0" rtl="0" algn="l">
              <a:spcBef>
                <a:spcPts val="0"/>
              </a:spcBef>
              <a:spcAft>
                <a:spcPts val="0"/>
              </a:spcAft>
              <a:buNone/>
            </a:pPr>
            <a:r>
              <a:rPr lang="en"/>
              <a:t>After that, the same “big card” is replaced with a place to view your place.</a:t>
            </a:r>
            <a:endParaRPr/>
          </a:p>
          <a:p>
            <a:pPr indent="0" lvl="0" marL="0" rtl="0" algn="l">
              <a:spcBef>
                <a:spcPts val="0"/>
              </a:spcBef>
              <a:spcAft>
                <a:spcPts val="0"/>
              </a:spcAft>
              <a:buNone/>
            </a:pPr>
            <a:r>
              <a:rPr lang="en"/>
              <a:t>At all times, from the home page, you can access other responses, open them, and reply.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605373b42b_4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605373b42b_4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one core home page. Upon entrance of the app, the top “big card” prompts you and allows you to answer.</a:t>
            </a:r>
            <a:endParaRPr/>
          </a:p>
          <a:p>
            <a:pPr indent="0" lvl="0" marL="0" rtl="0" algn="l">
              <a:spcBef>
                <a:spcPts val="0"/>
              </a:spcBef>
              <a:spcAft>
                <a:spcPts val="0"/>
              </a:spcAft>
              <a:buNone/>
            </a:pPr>
            <a:r>
              <a:rPr lang="en"/>
              <a:t>After that, the same “big card” is replaced with a place to view your place.</a:t>
            </a:r>
            <a:endParaRPr/>
          </a:p>
          <a:p>
            <a:pPr indent="0" lvl="0" marL="0" rtl="0" algn="l">
              <a:spcBef>
                <a:spcPts val="0"/>
              </a:spcBef>
              <a:spcAft>
                <a:spcPts val="0"/>
              </a:spcAft>
              <a:buNone/>
            </a:pPr>
            <a:r>
              <a:rPr lang="en"/>
              <a:t>At all times, from the home page, you can access other responses, open them, and reply.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605373b42b_4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2605373b42b_4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one core home page. Upon entrance of the app, the top “big card” prompts you and allows you to answer.</a:t>
            </a:r>
            <a:endParaRPr/>
          </a:p>
          <a:p>
            <a:pPr indent="0" lvl="0" marL="0" rtl="0" algn="l">
              <a:spcBef>
                <a:spcPts val="0"/>
              </a:spcBef>
              <a:spcAft>
                <a:spcPts val="0"/>
              </a:spcAft>
              <a:buNone/>
            </a:pPr>
            <a:r>
              <a:rPr lang="en"/>
              <a:t>After that, the same “big card” is replaced with a place to view your place.</a:t>
            </a:r>
            <a:endParaRPr/>
          </a:p>
          <a:p>
            <a:pPr indent="0" lvl="0" marL="0" rtl="0" algn="l">
              <a:spcBef>
                <a:spcPts val="0"/>
              </a:spcBef>
              <a:spcAft>
                <a:spcPts val="0"/>
              </a:spcAft>
              <a:buNone/>
            </a:pPr>
            <a:r>
              <a:rPr lang="en"/>
              <a:t>At all times, from the home page, you can access other responses, open them, and reply.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60363b006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60363b006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605373b42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2605373b42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simple task it responding to a prompt.</a:t>
            </a:r>
            <a:endParaRPr/>
          </a:p>
          <a:p>
            <a:pPr indent="0" lvl="0" marL="0" rtl="0" algn="l">
              <a:spcBef>
                <a:spcPts val="0"/>
              </a:spcBef>
              <a:spcAft>
                <a:spcPts val="0"/>
              </a:spcAft>
              <a:buNone/>
            </a:pPr>
            <a:r>
              <a:rPr lang="en"/>
              <a:t>You can choose any of text, file uploads, spotify song embeds, images, or recording audio. You can mix and match these as well.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[Monday 11/6 update] The “Answer” button follows the same format as the “View” button from other people’s answers. Also, tapping anywhere on the card will open the interface, not just tapping on the “Answer” or “View” button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[Monday 11/6 update] Also changed the “X” button to more closely follow other design decisions in the app (e.g. removed the outlining circle)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605373b42b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2605373b42b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Our moderate task is proposing a replying to another user’s answer. Tapping on a card from the “others said” section of the home page will show an enlarged version of a user’s answer. Reply options are text, audio, or a “like” button.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envision the “others said” section to be side-scrollable, in that if there are more than two answers from other users, you can scroll horizontally to see more.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605373b42b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2605373b42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complex task is proposing a custom prompts. The default on the app will be AI-generated prompts, one per day. At all times on the home page, the “Propose a prompt” button will be in the button right. Anyone in a group can propose a prompt that then will be put into a hopper of potential prompts. Each day, there will be a drawing of sorts where a prompt is randomly chosen. </a:t>
            </a:r>
            <a:endParaRPr/>
          </a:p>
          <a:p>
            <a:pPr indent="0" lvl="0" marL="0" rtl="0" algn="l">
              <a:spcBef>
                <a:spcPts val="0"/>
              </a:spcBef>
              <a:spcAft>
                <a:spcPts val="0"/>
              </a:spcAft>
              <a:buNone/>
            </a:pPr>
            <a:r>
              <a:rPr lang="en"/>
              <a:t>We prefer that human-generated prompts are asked, so if a human were to submit a prompt, it would virtually never be beaten out by one of the AI-generated ones. In practice, we envision the “propose a prompt” button to essentially add prompts to a queue where the prompt at the front of the queue is removed and then asked each day.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2605373b42b_3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2605373b42b_3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60363b006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260363b006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cf7a3c50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cf7a3c50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60363b0068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260363b0068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60363b006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260363b006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Full </a:t>
            </a:r>
            <a:r>
              <a:rPr lang="en"/>
              <a:t>explanation</a:t>
            </a:r>
            <a:r>
              <a:rPr lang="en"/>
              <a:t>:</a:t>
            </a:r>
            <a:br>
              <a:rPr lang="en"/>
            </a:br>
            <a:br>
              <a:rPr lang="en"/>
            </a:br>
            <a:r>
              <a:rPr b="1" lang="en" sz="1300">
                <a:solidFill>
                  <a:schemeClr val="dk1"/>
                </a:solidFill>
                <a:latin typeface="Calibri"/>
                <a:ea typeface="Calibri"/>
                <a:cs typeface="Calibri"/>
                <a:sym typeface="Calibri"/>
              </a:rPr>
              <a:t>Onboarding Flow Missing:</a:t>
            </a:r>
            <a:r>
              <a:rPr lang="en" sz="1300">
                <a:solidFill>
                  <a:schemeClr val="dk1"/>
                </a:solidFill>
                <a:latin typeface="Calibri"/>
                <a:ea typeface="Calibri"/>
                <a:cs typeface="Calibri"/>
                <a:sym typeface="Calibri"/>
              </a:rPr>
              <a:t> The onboarding flow, which is crucial for users to understand how the app works, is not included in our prototype. Users cannot experience the initial setup and introduction to the app's features. However, since the onboarding flow is fairly common among other apps and is not the unique value add of our project, we did not include this flow in our feature.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 sz="1300">
                <a:solidFill>
                  <a:schemeClr val="dk1"/>
                </a:solidFill>
                <a:latin typeface="Calibri"/>
                <a:ea typeface="Calibri"/>
                <a:cs typeface="Calibri"/>
                <a:sym typeface="Calibri"/>
              </a:rPr>
              <a:t>Limited Message Inputs</a:t>
            </a:r>
            <a:r>
              <a:rPr lang="en" sz="1300">
                <a:solidFill>
                  <a:schemeClr val="dk1"/>
                </a:solidFill>
                <a:latin typeface="Calibri"/>
                <a:ea typeface="Calibri"/>
                <a:cs typeface="Calibri"/>
                <a:sym typeface="Calibri"/>
              </a:rPr>
              <a:t>: Users are restricted to using pre-defined, hard-coded inputs such as text, voice messages, photos, and music in the prototype. Custom message inputs are not supported at this stage, limiting the variety of interactions users can have. This is a limitation of Figma. However, we think the limited message does not interfere with the main task flow of the app.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 sz="1300">
                <a:solidFill>
                  <a:schemeClr val="dk1"/>
                </a:solidFill>
                <a:latin typeface="Calibri"/>
                <a:ea typeface="Calibri"/>
                <a:cs typeface="Calibri"/>
                <a:sym typeface="Calibri"/>
              </a:rPr>
              <a:t>Incomplete History Timeline: </a:t>
            </a:r>
            <a:r>
              <a:rPr lang="en" sz="1300">
                <a:solidFill>
                  <a:schemeClr val="dk1"/>
                </a:solidFill>
                <a:latin typeface="Calibri"/>
                <a:ea typeface="Calibri"/>
                <a:cs typeface="Calibri"/>
                <a:sym typeface="Calibri"/>
              </a:rPr>
              <a:t>The history timeline feature is not fully implemented in the prototype. Currently, users can only view prompts for today, and they are unable to access the historical content. Although this is not a part of our main task flows, we think this is important to pay attention to because it is potentially an important feature to have.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 sz="1300">
                <a:solidFill>
                  <a:schemeClr val="dk1"/>
                </a:solidFill>
                <a:latin typeface="Calibri"/>
                <a:ea typeface="Calibri"/>
                <a:cs typeface="Calibri"/>
                <a:sym typeface="Calibri"/>
              </a:rPr>
              <a:t>Inability to Add Family Members:</a:t>
            </a:r>
            <a:r>
              <a:rPr lang="en" sz="1300">
                <a:solidFill>
                  <a:schemeClr val="dk1"/>
                </a:solidFill>
                <a:latin typeface="Calibri"/>
                <a:ea typeface="Calibri"/>
                <a:cs typeface="Calibri"/>
                <a:sym typeface="Calibri"/>
              </a:rPr>
              <a:t> Since our app is family-oriented, it is essential for users to be able to add their family members. However, this functionality is not part of the three main tasks presented in the prototype and does not interfere with the main value adds of the app.</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60363b0068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260363b0068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60363b0068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260363b0068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605373b42b_4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2605373b42b_4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605373b42b_3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2605373b42b_3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2605373b42b_4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2605373b42b_4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605373b42b_4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2605373b42b_4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75% of people we interviewed were confused with the terminology of Respond versus Reply.</a:t>
            </a:r>
            <a:endParaRPr/>
          </a:p>
          <a:p>
            <a:pPr indent="0" lvl="0" marL="0" rtl="0" algn="l">
              <a:spcBef>
                <a:spcPts val="0"/>
              </a:spcBef>
              <a:spcAft>
                <a:spcPts val="0"/>
              </a:spcAft>
              <a:buNone/>
            </a:pPr>
            <a:r>
              <a:rPr lang="en"/>
              <a:t>We changed “Respond” to “Answer”</a:t>
            </a:r>
            <a:endParaRPr/>
          </a:p>
          <a:p>
            <a:pPr indent="0" lvl="0" marL="0" rtl="0" algn="l">
              <a:spcBef>
                <a:spcPts val="0"/>
              </a:spcBef>
              <a:spcAft>
                <a:spcPts val="0"/>
              </a:spcAft>
              <a:buNone/>
            </a:pPr>
            <a:r>
              <a:rPr lang="en"/>
              <a:t>We also prevented the “Respond” and “Reply” buttons from ever being on the screen at the same time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605373b42b_4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2605373b42b_4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Made the UI more gridlike and standardized, with hopes of making it more accessible to users of all ages.</a:t>
            </a:r>
            <a:endParaRPr/>
          </a:p>
          <a:p>
            <a:pPr indent="0" lvl="0" marL="0" rtl="0" algn="l">
              <a:spcBef>
                <a:spcPts val="0"/>
              </a:spcBef>
              <a:spcAft>
                <a:spcPts val="0"/>
              </a:spcAft>
              <a:buNone/>
            </a:pPr>
            <a:r>
              <a:rPr lang="en"/>
              <a:t>Menus with different uses all follow the same format</a:t>
            </a:r>
            <a:endParaRPr/>
          </a:p>
          <a:p>
            <a:pPr indent="0" lvl="0" marL="0" rtl="0" algn="l">
              <a:spcBef>
                <a:spcPts val="0"/>
              </a:spcBef>
              <a:spcAft>
                <a:spcPts val="0"/>
              </a:spcAft>
              <a:buNone/>
            </a:pPr>
            <a:r>
              <a:rPr lang="en"/>
              <a:t>Regardless of whether you’ve answered the prompt or not, the home page looks virtually the same, with the exception of the “Answer” button being changed to “View"</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605373b42b_4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2605373b42b_4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one core home page. Upon entrance of the app, the top “big card” prompts you and allows you to answer.</a:t>
            </a:r>
            <a:endParaRPr/>
          </a:p>
          <a:p>
            <a:pPr indent="0" lvl="0" marL="0" rtl="0" algn="l">
              <a:spcBef>
                <a:spcPts val="0"/>
              </a:spcBef>
              <a:spcAft>
                <a:spcPts val="0"/>
              </a:spcAft>
              <a:buNone/>
            </a:pPr>
            <a:r>
              <a:rPr lang="en"/>
              <a:t>After that, the same “big card” is replaced with a place to view your place.</a:t>
            </a:r>
            <a:endParaRPr/>
          </a:p>
          <a:p>
            <a:pPr indent="0" lvl="0" marL="0" rtl="0" algn="l">
              <a:spcBef>
                <a:spcPts val="0"/>
              </a:spcBef>
              <a:spcAft>
                <a:spcPts val="0"/>
              </a:spcAft>
              <a:buNone/>
            </a:pPr>
            <a:r>
              <a:rPr lang="en"/>
              <a:t>At all times, from the home page, you can access other responses, open them, and reply.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4e00c5642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4e00c5642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605373b42b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605373b42b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8c5b6926c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8c5b6926c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605373b42b_3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605373b42b_3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960504a8e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960504a8e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6050b3aba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6050b3ab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039975" y="1324500"/>
            <a:ext cx="70641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1040000" y="3377100"/>
            <a:ext cx="7064100" cy="4419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11" name="Google Shape;11;p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 name="Google Shape;12;p2"/>
          <p:cNvCxnSpPr/>
          <p:nvPr/>
        </p:nvCxnSpPr>
        <p:spPr>
          <a:xfrm flipH="1">
            <a:off x="-257975" y="-72550"/>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3" name="Google Shape;13;p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 name="Google Shape;14;p2"/>
          <p:cNvCxnSpPr/>
          <p:nvPr/>
        </p:nvCxnSpPr>
        <p:spPr>
          <a:xfrm flipH="1">
            <a:off x="6467450" y="3935375"/>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5" name="Shape 65"/>
        <p:cNvGrpSpPr/>
        <p:nvPr/>
      </p:nvGrpSpPr>
      <p:grpSpPr>
        <a:xfrm>
          <a:off x="0" y="0"/>
          <a:ext cx="0" cy="0"/>
          <a:chOff x="0" y="0"/>
          <a:chExt cx="0" cy="0"/>
        </a:xfrm>
      </p:grpSpPr>
      <p:sp>
        <p:nvSpPr>
          <p:cNvPr id="66" name="Google Shape;66;p11"/>
          <p:cNvSpPr txBox="1"/>
          <p:nvPr>
            <p:ph hasCustomPrompt="1" type="title"/>
          </p:nvPr>
        </p:nvSpPr>
        <p:spPr>
          <a:xfrm>
            <a:off x="713225" y="1345363"/>
            <a:ext cx="7717500" cy="1644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0"/>
              <a:buNone/>
              <a:defRPr sz="12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txBox="1"/>
          <p:nvPr>
            <p:ph idx="1" type="subTitle"/>
          </p:nvPr>
        </p:nvSpPr>
        <p:spPr>
          <a:xfrm>
            <a:off x="1514325" y="3188648"/>
            <a:ext cx="6120300" cy="375000"/>
          </a:xfrm>
          <a:prstGeom prst="rect">
            <a:avLst/>
          </a:prstGeom>
        </p:spPr>
        <p:txBody>
          <a:bodyPr anchorCtr="0" anchor="t" bIns="91425" lIns="91425" spcFirstLastPara="1" rIns="91425" wrap="square" tIns="91425">
            <a:noAutofit/>
          </a:bodyPr>
          <a:lstStyle>
            <a:lvl1pPr lvl="0" algn="ctr">
              <a:spcBef>
                <a:spcPts val="0"/>
              </a:spcBef>
              <a:spcAft>
                <a:spcPts val="0"/>
              </a:spcAft>
              <a:buSzPts val="1600"/>
              <a:buNone/>
              <a:defRPr sz="1600"/>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cxnSp>
        <p:nvCxnSpPr>
          <p:cNvPr id="68" name="Google Shape;68;p1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9" name="Google Shape;69;p1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0" name="Google Shape;70;p1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71" name="Google Shape;71;p1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2" name="Shape 7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73" name="Shape 73"/>
        <p:cNvGrpSpPr/>
        <p:nvPr/>
      </p:nvGrpSpPr>
      <p:grpSpPr>
        <a:xfrm>
          <a:off x="0" y="0"/>
          <a:ext cx="0" cy="0"/>
          <a:chOff x="0" y="0"/>
          <a:chExt cx="0" cy="0"/>
        </a:xfrm>
      </p:grpSpPr>
      <p:sp>
        <p:nvSpPr>
          <p:cNvPr id="74" name="Google Shape;74;p13"/>
          <p:cNvSpPr txBox="1"/>
          <p:nvPr>
            <p:ph type="title"/>
          </p:nvPr>
        </p:nvSpPr>
        <p:spPr>
          <a:xfrm>
            <a:off x="713225" y="445025"/>
            <a:ext cx="35838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5" name="Google Shape;75;p13"/>
          <p:cNvSpPr txBox="1"/>
          <p:nvPr>
            <p:ph idx="1" type="subTitle"/>
          </p:nvPr>
        </p:nvSpPr>
        <p:spPr>
          <a:xfrm>
            <a:off x="5001000" y="1942925"/>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76" name="Google Shape;76;p13"/>
          <p:cNvSpPr txBox="1"/>
          <p:nvPr>
            <p:ph idx="2" type="subTitle"/>
          </p:nvPr>
        </p:nvSpPr>
        <p:spPr>
          <a:xfrm>
            <a:off x="5001000" y="2255100"/>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7" name="Google Shape;77;p13"/>
          <p:cNvSpPr txBox="1"/>
          <p:nvPr>
            <p:ph idx="3" type="subTitle"/>
          </p:nvPr>
        </p:nvSpPr>
        <p:spPr>
          <a:xfrm>
            <a:off x="1655200" y="1942925"/>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78" name="Google Shape;78;p13"/>
          <p:cNvSpPr txBox="1"/>
          <p:nvPr>
            <p:ph idx="4" type="subTitle"/>
          </p:nvPr>
        </p:nvSpPr>
        <p:spPr>
          <a:xfrm>
            <a:off x="1655200" y="2255100"/>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9" name="Google Shape;79;p13"/>
          <p:cNvSpPr txBox="1"/>
          <p:nvPr>
            <p:ph idx="5" type="subTitle"/>
          </p:nvPr>
        </p:nvSpPr>
        <p:spPr>
          <a:xfrm>
            <a:off x="5001000" y="3723950"/>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0" name="Google Shape;80;p13"/>
          <p:cNvSpPr txBox="1"/>
          <p:nvPr>
            <p:ph idx="6" type="subTitle"/>
          </p:nvPr>
        </p:nvSpPr>
        <p:spPr>
          <a:xfrm>
            <a:off x="5001000" y="4036125"/>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1" name="Google Shape;81;p13"/>
          <p:cNvSpPr txBox="1"/>
          <p:nvPr>
            <p:ph idx="7" type="subTitle"/>
          </p:nvPr>
        </p:nvSpPr>
        <p:spPr>
          <a:xfrm>
            <a:off x="1655200" y="3723950"/>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2" name="Google Shape;82;p13"/>
          <p:cNvSpPr txBox="1"/>
          <p:nvPr>
            <p:ph idx="8" type="subTitle"/>
          </p:nvPr>
        </p:nvSpPr>
        <p:spPr>
          <a:xfrm>
            <a:off x="1655250" y="4036125"/>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3" name="Google Shape;83;p13"/>
          <p:cNvSpPr txBox="1"/>
          <p:nvPr>
            <p:ph hasCustomPrompt="1" idx="9" type="title"/>
          </p:nvPr>
        </p:nvSpPr>
        <p:spPr>
          <a:xfrm>
            <a:off x="2378650" y="130358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4" name="Google Shape;84;p13"/>
          <p:cNvSpPr txBox="1"/>
          <p:nvPr>
            <p:ph hasCustomPrompt="1" idx="13" type="title"/>
          </p:nvPr>
        </p:nvSpPr>
        <p:spPr>
          <a:xfrm>
            <a:off x="5724450" y="130358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5" name="Google Shape;85;p13"/>
          <p:cNvSpPr txBox="1"/>
          <p:nvPr>
            <p:ph hasCustomPrompt="1" idx="14" type="title"/>
          </p:nvPr>
        </p:nvSpPr>
        <p:spPr>
          <a:xfrm>
            <a:off x="2378700" y="308273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6" name="Google Shape;86;p13"/>
          <p:cNvSpPr txBox="1"/>
          <p:nvPr>
            <p:ph hasCustomPrompt="1" idx="15" type="title"/>
          </p:nvPr>
        </p:nvSpPr>
        <p:spPr>
          <a:xfrm>
            <a:off x="5724450" y="308273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cxnSp>
        <p:nvCxnSpPr>
          <p:cNvPr id="87" name="Google Shape;87;p1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8" name="Google Shape;88;p1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11">
    <p:spTree>
      <p:nvGrpSpPr>
        <p:cNvPr id="89" name="Shape 89"/>
        <p:cNvGrpSpPr/>
        <p:nvPr/>
      </p:nvGrpSpPr>
      <p:grpSpPr>
        <a:xfrm>
          <a:off x="0" y="0"/>
          <a:ext cx="0" cy="0"/>
          <a:chOff x="0" y="0"/>
          <a:chExt cx="0" cy="0"/>
        </a:xfrm>
      </p:grpSpPr>
      <p:sp>
        <p:nvSpPr>
          <p:cNvPr id="90" name="Google Shape;90;p14"/>
          <p:cNvSpPr txBox="1"/>
          <p:nvPr>
            <p:ph type="title"/>
          </p:nvPr>
        </p:nvSpPr>
        <p:spPr>
          <a:xfrm>
            <a:off x="7200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1" name="Google Shape;91;p14"/>
          <p:cNvSpPr txBox="1"/>
          <p:nvPr>
            <p:ph hasCustomPrompt="1" idx="2" type="title"/>
          </p:nvPr>
        </p:nvSpPr>
        <p:spPr>
          <a:xfrm>
            <a:off x="14826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2" name="Google Shape;92;p14"/>
          <p:cNvSpPr txBox="1"/>
          <p:nvPr>
            <p:ph idx="1" type="subTitle"/>
          </p:nvPr>
        </p:nvSpPr>
        <p:spPr>
          <a:xfrm>
            <a:off x="720000" y="2081199"/>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3" name="Google Shape;93;p14"/>
          <p:cNvSpPr txBox="1"/>
          <p:nvPr>
            <p:ph idx="3" type="title"/>
          </p:nvPr>
        </p:nvSpPr>
        <p:spPr>
          <a:xfrm>
            <a:off x="34038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4" name="Google Shape;94;p14"/>
          <p:cNvSpPr txBox="1"/>
          <p:nvPr>
            <p:ph hasCustomPrompt="1" idx="4" type="title"/>
          </p:nvPr>
        </p:nvSpPr>
        <p:spPr>
          <a:xfrm>
            <a:off x="41664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5" name="Google Shape;95;p14"/>
          <p:cNvSpPr txBox="1"/>
          <p:nvPr>
            <p:ph idx="5" type="subTitle"/>
          </p:nvPr>
        </p:nvSpPr>
        <p:spPr>
          <a:xfrm>
            <a:off x="3403800" y="2081208"/>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6" name="Google Shape;96;p14"/>
          <p:cNvSpPr txBox="1"/>
          <p:nvPr>
            <p:ph idx="6" type="title"/>
          </p:nvPr>
        </p:nvSpPr>
        <p:spPr>
          <a:xfrm>
            <a:off x="60876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7" name="Google Shape;97;p14"/>
          <p:cNvSpPr txBox="1"/>
          <p:nvPr>
            <p:ph hasCustomPrompt="1" idx="7" type="title"/>
          </p:nvPr>
        </p:nvSpPr>
        <p:spPr>
          <a:xfrm>
            <a:off x="68502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8" name="Google Shape;98;p14"/>
          <p:cNvSpPr txBox="1"/>
          <p:nvPr>
            <p:ph idx="8" type="subTitle"/>
          </p:nvPr>
        </p:nvSpPr>
        <p:spPr>
          <a:xfrm>
            <a:off x="6087600" y="2081208"/>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9" name="Google Shape;99;p14"/>
          <p:cNvSpPr txBox="1"/>
          <p:nvPr>
            <p:ph idx="9" type="title"/>
          </p:nvPr>
        </p:nvSpPr>
        <p:spPr>
          <a:xfrm>
            <a:off x="7200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0" name="Google Shape;100;p14"/>
          <p:cNvSpPr txBox="1"/>
          <p:nvPr>
            <p:ph hasCustomPrompt="1" idx="13" type="title"/>
          </p:nvPr>
        </p:nvSpPr>
        <p:spPr>
          <a:xfrm>
            <a:off x="14826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1" name="Google Shape;101;p14"/>
          <p:cNvSpPr txBox="1"/>
          <p:nvPr>
            <p:ph idx="14" type="subTitle"/>
          </p:nvPr>
        </p:nvSpPr>
        <p:spPr>
          <a:xfrm>
            <a:off x="7200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2" name="Google Shape;102;p14"/>
          <p:cNvSpPr txBox="1"/>
          <p:nvPr>
            <p:ph idx="15" type="title"/>
          </p:nvPr>
        </p:nvSpPr>
        <p:spPr>
          <a:xfrm>
            <a:off x="34038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3" name="Google Shape;103;p14"/>
          <p:cNvSpPr txBox="1"/>
          <p:nvPr>
            <p:ph hasCustomPrompt="1" idx="16" type="title"/>
          </p:nvPr>
        </p:nvSpPr>
        <p:spPr>
          <a:xfrm>
            <a:off x="41664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4" name="Google Shape;104;p14"/>
          <p:cNvSpPr txBox="1"/>
          <p:nvPr>
            <p:ph idx="17" type="subTitle"/>
          </p:nvPr>
        </p:nvSpPr>
        <p:spPr>
          <a:xfrm>
            <a:off x="34038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5" name="Google Shape;105;p14"/>
          <p:cNvSpPr txBox="1"/>
          <p:nvPr>
            <p:ph idx="18" type="title"/>
          </p:nvPr>
        </p:nvSpPr>
        <p:spPr>
          <a:xfrm>
            <a:off x="60876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6" name="Google Shape;106;p14"/>
          <p:cNvSpPr txBox="1"/>
          <p:nvPr>
            <p:ph hasCustomPrompt="1" idx="19" type="title"/>
          </p:nvPr>
        </p:nvSpPr>
        <p:spPr>
          <a:xfrm>
            <a:off x="68502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7" name="Google Shape;107;p14"/>
          <p:cNvSpPr txBox="1"/>
          <p:nvPr>
            <p:ph idx="20" type="subTitle"/>
          </p:nvPr>
        </p:nvSpPr>
        <p:spPr>
          <a:xfrm>
            <a:off x="60876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8" name="Google Shape;108;p14"/>
          <p:cNvSpPr txBox="1"/>
          <p:nvPr>
            <p:ph idx="21" type="title"/>
          </p:nvPr>
        </p:nvSpPr>
        <p:spPr>
          <a:xfrm>
            <a:off x="2332400" y="445025"/>
            <a:ext cx="4479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09" name="Google Shape;109;p1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0" name="Google Shape;110;p1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1" name="Google Shape;111;p1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12" name="Google Shape;112;p1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113" name="Shape 113"/>
        <p:cNvGrpSpPr/>
        <p:nvPr/>
      </p:nvGrpSpPr>
      <p:grpSpPr>
        <a:xfrm>
          <a:off x="0" y="0"/>
          <a:ext cx="0" cy="0"/>
          <a:chOff x="0" y="0"/>
          <a:chExt cx="0" cy="0"/>
        </a:xfrm>
      </p:grpSpPr>
      <p:sp>
        <p:nvSpPr>
          <p:cNvPr id="114" name="Google Shape;114;p15"/>
          <p:cNvSpPr txBox="1"/>
          <p:nvPr>
            <p:ph type="title"/>
          </p:nvPr>
        </p:nvSpPr>
        <p:spPr>
          <a:xfrm>
            <a:off x="2410500" y="2808253"/>
            <a:ext cx="4323000" cy="49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a:lvl1pPr>
            <a:lvl2pPr lvl="1" rtl="0" algn="ctr">
              <a:spcBef>
                <a:spcPts val="0"/>
              </a:spcBef>
              <a:spcAft>
                <a:spcPts val="0"/>
              </a:spcAft>
              <a:buSzPts val="4800"/>
              <a:buFont typeface="Crimson Text"/>
              <a:buNone/>
              <a:defRPr sz="4800">
                <a:latin typeface="Crimson Text"/>
                <a:ea typeface="Crimson Text"/>
                <a:cs typeface="Crimson Text"/>
                <a:sym typeface="Crimson Text"/>
              </a:defRPr>
            </a:lvl2pPr>
            <a:lvl3pPr lvl="2" rtl="0" algn="ctr">
              <a:spcBef>
                <a:spcPts val="0"/>
              </a:spcBef>
              <a:spcAft>
                <a:spcPts val="0"/>
              </a:spcAft>
              <a:buSzPts val="4800"/>
              <a:buFont typeface="Crimson Text"/>
              <a:buNone/>
              <a:defRPr sz="4800">
                <a:latin typeface="Crimson Text"/>
                <a:ea typeface="Crimson Text"/>
                <a:cs typeface="Crimson Text"/>
                <a:sym typeface="Crimson Text"/>
              </a:defRPr>
            </a:lvl3pPr>
            <a:lvl4pPr lvl="3" rtl="0" algn="ctr">
              <a:spcBef>
                <a:spcPts val="0"/>
              </a:spcBef>
              <a:spcAft>
                <a:spcPts val="0"/>
              </a:spcAft>
              <a:buSzPts val="4800"/>
              <a:buFont typeface="Crimson Text"/>
              <a:buNone/>
              <a:defRPr sz="4800">
                <a:latin typeface="Crimson Text"/>
                <a:ea typeface="Crimson Text"/>
                <a:cs typeface="Crimson Text"/>
                <a:sym typeface="Crimson Text"/>
              </a:defRPr>
            </a:lvl4pPr>
            <a:lvl5pPr lvl="4" rtl="0" algn="ctr">
              <a:spcBef>
                <a:spcPts val="0"/>
              </a:spcBef>
              <a:spcAft>
                <a:spcPts val="0"/>
              </a:spcAft>
              <a:buSzPts val="4800"/>
              <a:buFont typeface="Crimson Text"/>
              <a:buNone/>
              <a:defRPr sz="4800">
                <a:latin typeface="Crimson Text"/>
                <a:ea typeface="Crimson Text"/>
                <a:cs typeface="Crimson Text"/>
                <a:sym typeface="Crimson Text"/>
              </a:defRPr>
            </a:lvl5pPr>
            <a:lvl6pPr lvl="5" rtl="0" algn="ctr">
              <a:spcBef>
                <a:spcPts val="0"/>
              </a:spcBef>
              <a:spcAft>
                <a:spcPts val="0"/>
              </a:spcAft>
              <a:buSzPts val="4800"/>
              <a:buFont typeface="Crimson Text"/>
              <a:buNone/>
              <a:defRPr sz="4800">
                <a:latin typeface="Crimson Text"/>
                <a:ea typeface="Crimson Text"/>
                <a:cs typeface="Crimson Text"/>
                <a:sym typeface="Crimson Text"/>
              </a:defRPr>
            </a:lvl6pPr>
            <a:lvl7pPr lvl="6" rtl="0" algn="ctr">
              <a:spcBef>
                <a:spcPts val="0"/>
              </a:spcBef>
              <a:spcAft>
                <a:spcPts val="0"/>
              </a:spcAft>
              <a:buSzPts val="4800"/>
              <a:buFont typeface="Crimson Text"/>
              <a:buNone/>
              <a:defRPr sz="4800">
                <a:latin typeface="Crimson Text"/>
                <a:ea typeface="Crimson Text"/>
                <a:cs typeface="Crimson Text"/>
                <a:sym typeface="Crimson Text"/>
              </a:defRPr>
            </a:lvl7pPr>
            <a:lvl8pPr lvl="7" rtl="0" algn="ctr">
              <a:spcBef>
                <a:spcPts val="0"/>
              </a:spcBef>
              <a:spcAft>
                <a:spcPts val="0"/>
              </a:spcAft>
              <a:buSzPts val="4800"/>
              <a:buFont typeface="Crimson Text"/>
              <a:buNone/>
              <a:defRPr sz="4800">
                <a:latin typeface="Crimson Text"/>
                <a:ea typeface="Crimson Text"/>
                <a:cs typeface="Crimson Text"/>
                <a:sym typeface="Crimson Text"/>
              </a:defRPr>
            </a:lvl8pPr>
            <a:lvl9pPr lvl="8" rtl="0" algn="ctr">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115" name="Google Shape;115;p15"/>
          <p:cNvSpPr txBox="1"/>
          <p:nvPr>
            <p:ph idx="1" type="subTitle"/>
          </p:nvPr>
        </p:nvSpPr>
        <p:spPr>
          <a:xfrm>
            <a:off x="1842900" y="1661963"/>
            <a:ext cx="5458200" cy="99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16" name="Google Shape;116;p1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7" name="Google Shape;117;p1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12">
    <p:spTree>
      <p:nvGrpSpPr>
        <p:cNvPr id="118" name="Shape 118"/>
        <p:cNvGrpSpPr/>
        <p:nvPr/>
      </p:nvGrpSpPr>
      <p:grpSpPr>
        <a:xfrm>
          <a:off x="0" y="0"/>
          <a:ext cx="0" cy="0"/>
          <a:chOff x="0" y="0"/>
          <a:chExt cx="0" cy="0"/>
        </a:xfrm>
      </p:grpSpPr>
      <p:sp>
        <p:nvSpPr>
          <p:cNvPr id="119" name="Google Shape;119;p16"/>
          <p:cNvSpPr txBox="1"/>
          <p:nvPr>
            <p:ph type="title"/>
          </p:nvPr>
        </p:nvSpPr>
        <p:spPr>
          <a:xfrm>
            <a:off x="699900" y="2821263"/>
            <a:ext cx="4323000" cy="4977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4800"/>
              <a:buFont typeface="Crimson Text"/>
              <a:buNone/>
              <a:defRPr sz="4800">
                <a:latin typeface="Crimson Text"/>
                <a:ea typeface="Crimson Text"/>
                <a:cs typeface="Crimson Text"/>
                <a:sym typeface="Crimson Text"/>
              </a:defRPr>
            </a:lvl2pPr>
            <a:lvl3pPr lvl="2" rtl="0" algn="ctr">
              <a:spcBef>
                <a:spcPts val="0"/>
              </a:spcBef>
              <a:spcAft>
                <a:spcPts val="0"/>
              </a:spcAft>
              <a:buSzPts val="4800"/>
              <a:buFont typeface="Crimson Text"/>
              <a:buNone/>
              <a:defRPr sz="4800">
                <a:latin typeface="Crimson Text"/>
                <a:ea typeface="Crimson Text"/>
                <a:cs typeface="Crimson Text"/>
                <a:sym typeface="Crimson Text"/>
              </a:defRPr>
            </a:lvl3pPr>
            <a:lvl4pPr lvl="3" rtl="0" algn="ctr">
              <a:spcBef>
                <a:spcPts val="0"/>
              </a:spcBef>
              <a:spcAft>
                <a:spcPts val="0"/>
              </a:spcAft>
              <a:buSzPts val="4800"/>
              <a:buFont typeface="Crimson Text"/>
              <a:buNone/>
              <a:defRPr sz="4800">
                <a:latin typeface="Crimson Text"/>
                <a:ea typeface="Crimson Text"/>
                <a:cs typeface="Crimson Text"/>
                <a:sym typeface="Crimson Text"/>
              </a:defRPr>
            </a:lvl4pPr>
            <a:lvl5pPr lvl="4" rtl="0" algn="ctr">
              <a:spcBef>
                <a:spcPts val="0"/>
              </a:spcBef>
              <a:spcAft>
                <a:spcPts val="0"/>
              </a:spcAft>
              <a:buSzPts val="4800"/>
              <a:buFont typeface="Crimson Text"/>
              <a:buNone/>
              <a:defRPr sz="4800">
                <a:latin typeface="Crimson Text"/>
                <a:ea typeface="Crimson Text"/>
                <a:cs typeface="Crimson Text"/>
                <a:sym typeface="Crimson Text"/>
              </a:defRPr>
            </a:lvl5pPr>
            <a:lvl6pPr lvl="5" rtl="0" algn="ctr">
              <a:spcBef>
                <a:spcPts val="0"/>
              </a:spcBef>
              <a:spcAft>
                <a:spcPts val="0"/>
              </a:spcAft>
              <a:buSzPts val="4800"/>
              <a:buFont typeface="Crimson Text"/>
              <a:buNone/>
              <a:defRPr sz="4800">
                <a:latin typeface="Crimson Text"/>
                <a:ea typeface="Crimson Text"/>
                <a:cs typeface="Crimson Text"/>
                <a:sym typeface="Crimson Text"/>
              </a:defRPr>
            </a:lvl6pPr>
            <a:lvl7pPr lvl="6" rtl="0" algn="ctr">
              <a:spcBef>
                <a:spcPts val="0"/>
              </a:spcBef>
              <a:spcAft>
                <a:spcPts val="0"/>
              </a:spcAft>
              <a:buSzPts val="4800"/>
              <a:buFont typeface="Crimson Text"/>
              <a:buNone/>
              <a:defRPr sz="4800">
                <a:latin typeface="Crimson Text"/>
                <a:ea typeface="Crimson Text"/>
                <a:cs typeface="Crimson Text"/>
                <a:sym typeface="Crimson Text"/>
              </a:defRPr>
            </a:lvl7pPr>
            <a:lvl8pPr lvl="7" rtl="0" algn="ctr">
              <a:spcBef>
                <a:spcPts val="0"/>
              </a:spcBef>
              <a:spcAft>
                <a:spcPts val="0"/>
              </a:spcAft>
              <a:buSzPts val="4800"/>
              <a:buFont typeface="Crimson Text"/>
              <a:buNone/>
              <a:defRPr sz="4800">
                <a:latin typeface="Crimson Text"/>
                <a:ea typeface="Crimson Text"/>
                <a:cs typeface="Crimson Text"/>
                <a:sym typeface="Crimson Text"/>
              </a:defRPr>
            </a:lvl8pPr>
            <a:lvl9pPr lvl="8" rtl="0" algn="ctr">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120" name="Google Shape;120;p16"/>
          <p:cNvSpPr txBox="1"/>
          <p:nvPr>
            <p:ph idx="1" type="subTitle"/>
          </p:nvPr>
        </p:nvSpPr>
        <p:spPr>
          <a:xfrm>
            <a:off x="699900" y="1675902"/>
            <a:ext cx="5458200" cy="99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21" name="Google Shape;121;p1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2" name="Google Shape;122;p1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3" name="Google Shape;123;p1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24" name="Google Shape;124;p16"/>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3">
    <p:spTree>
      <p:nvGrpSpPr>
        <p:cNvPr id="125" name="Shape 125"/>
        <p:cNvGrpSpPr/>
        <p:nvPr/>
      </p:nvGrpSpPr>
      <p:grpSpPr>
        <a:xfrm>
          <a:off x="0" y="0"/>
          <a:ext cx="0" cy="0"/>
          <a:chOff x="0" y="0"/>
          <a:chExt cx="0" cy="0"/>
        </a:xfrm>
      </p:grpSpPr>
      <p:sp>
        <p:nvSpPr>
          <p:cNvPr id="126" name="Google Shape;126;p17"/>
          <p:cNvSpPr txBox="1"/>
          <p:nvPr>
            <p:ph idx="1" type="subTitle"/>
          </p:nvPr>
        </p:nvSpPr>
        <p:spPr>
          <a:xfrm>
            <a:off x="2648400" y="1682000"/>
            <a:ext cx="3847200" cy="23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127" name="Google Shape;127;p17"/>
          <p:cNvSpPr txBox="1"/>
          <p:nvPr>
            <p:ph type="title"/>
          </p:nvPr>
        </p:nvSpPr>
        <p:spPr>
          <a:xfrm>
            <a:off x="1732050" y="445025"/>
            <a:ext cx="5679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cxnSp>
        <p:nvCxnSpPr>
          <p:cNvPr id="128" name="Google Shape;128;p1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9" name="Google Shape;129;p1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30" name="Google Shape;130;p1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31" name="Google Shape;131;p1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
    <p:spTree>
      <p:nvGrpSpPr>
        <p:cNvPr id="132" name="Shape 132"/>
        <p:cNvGrpSpPr/>
        <p:nvPr/>
      </p:nvGrpSpPr>
      <p:grpSpPr>
        <a:xfrm>
          <a:off x="0" y="0"/>
          <a:ext cx="0" cy="0"/>
          <a:chOff x="0" y="0"/>
          <a:chExt cx="0" cy="0"/>
        </a:xfrm>
      </p:grpSpPr>
      <p:sp>
        <p:nvSpPr>
          <p:cNvPr id="133" name="Google Shape;133;p18"/>
          <p:cNvSpPr txBox="1"/>
          <p:nvPr>
            <p:ph type="title"/>
          </p:nvPr>
        </p:nvSpPr>
        <p:spPr>
          <a:xfrm>
            <a:off x="1994850" y="1482825"/>
            <a:ext cx="5154300" cy="1291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9000"/>
              <a:buNone/>
              <a:defRPr sz="9000"/>
            </a:lvl1pPr>
            <a:lvl2pPr lvl="1" rtl="0" algn="ctr">
              <a:spcBef>
                <a:spcPts val="0"/>
              </a:spcBef>
              <a:spcAft>
                <a:spcPts val="0"/>
              </a:spcAft>
              <a:buSzPts val="9000"/>
              <a:buNone/>
              <a:defRPr sz="9000"/>
            </a:lvl2pPr>
            <a:lvl3pPr lvl="2" rtl="0" algn="ctr">
              <a:spcBef>
                <a:spcPts val="0"/>
              </a:spcBef>
              <a:spcAft>
                <a:spcPts val="0"/>
              </a:spcAft>
              <a:buSzPts val="9000"/>
              <a:buNone/>
              <a:defRPr sz="9000"/>
            </a:lvl3pPr>
            <a:lvl4pPr lvl="3" rtl="0" algn="ctr">
              <a:spcBef>
                <a:spcPts val="0"/>
              </a:spcBef>
              <a:spcAft>
                <a:spcPts val="0"/>
              </a:spcAft>
              <a:buSzPts val="9000"/>
              <a:buNone/>
              <a:defRPr sz="9000"/>
            </a:lvl4pPr>
            <a:lvl5pPr lvl="4" rtl="0" algn="ctr">
              <a:spcBef>
                <a:spcPts val="0"/>
              </a:spcBef>
              <a:spcAft>
                <a:spcPts val="0"/>
              </a:spcAft>
              <a:buSzPts val="9000"/>
              <a:buNone/>
              <a:defRPr sz="9000"/>
            </a:lvl5pPr>
            <a:lvl6pPr lvl="5" rtl="0" algn="ctr">
              <a:spcBef>
                <a:spcPts val="0"/>
              </a:spcBef>
              <a:spcAft>
                <a:spcPts val="0"/>
              </a:spcAft>
              <a:buSzPts val="9000"/>
              <a:buNone/>
              <a:defRPr sz="9000"/>
            </a:lvl6pPr>
            <a:lvl7pPr lvl="6" rtl="0" algn="ctr">
              <a:spcBef>
                <a:spcPts val="0"/>
              </a:spcBef>
              <a:spcAft>
                <a:spcPts val="0"/>
              </a:spcAft>
              <a:buSzPts val="9000"/>
              <a:buNone/>
              <a:defRPr sz="9000"/>
            </a:lvl7pPr>
            <a:lvl8pPr lvl="7" rtl="0" algn="ctr">
              <a:spcBef>
                <a:spcPts val="0"/>
              </a:spcBef>
              <a:spcAft>
                <a:spcPts val="0"/>
              </a:spcAft>
              <a:buSzPts val="9000"/>
              <a:buNone/>
              <a:defRPr sz="9000"/>
            </a:lvl8pPr>
            <a:lvl9pPr lvl="8" rtl="0" algn="ctr">
              <a:spcBef>
                <a:spcPts val="0"/>
              </a:spcBef>
              <a:spcAft>
                <a:spcPts val="0"/>
              </a:spcAft>
              <a:buSzPts val="9000"/>
              <a:buNone/>
              <a:defRPr sz="9000"/>
            </a:lvl9pPr>
          </a:lstStyle>
          <a:p/>
        </p:txBody>
      </p:sp>
      <p:sp>
        <p:nvSpPr>
          <p:cNvPr id="134" name="Google Shape;134;p18"/>
          <p:cNvSpPr txBox="1"/>
          <p:nvPr>
            <p:ph idx="1" type="subTitle"/>
          </p:nvPr>
        </p:nvSpPr>
        <p:spPr>
          <a:xfrm>
            <a:off x="2299500" y="2972150"/>
            <a:ext cx="4545000" cy="55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cxnSp>
        <p:nvCxnSpPr>
          <p:cNvPr id="135" name="Google Shape;135;p1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36" name="Google Shape;136;p1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4">
    <p:spTree>
      <p:nvGrpSpPr>
        <p:cNvPr id="137" name="Shape 137"/>
        <p:cNvGrpSpPr/>
        <p:nvPr/>
      </p:nvGrpSpPr>
      <p:grpSpPr>
        <a:xfrm>
          <a:off x="0" y="0"/>
          <a:ext cx="0" cy="0"/>
          <a:chOff x="0" y="0"/>
          <a:chExt cx="0" cy="0"/>
        </a:xfrm>
      </p:grpSpPr>
      <p:sp>
        <p:nvSpPr>
          <p:cNvPr id="138" name="Google Shape;138;p19"/>
          <p:cNvSpPr txBox="1"/>
          <p:nvPr>
            <p:ph type="title"/>
          </p:nvPr>
        </p:nvSpPr>
        <p:spPr>
          <a:xfrm>
            <a:off x="3742850" y="1549875"/>
            <a:ext cx="4545000" cy="1291200"/>
          </a:xfrm>
          <a:prstGeom prst="rect">
            <a:avLst/>
          </a:prstGeom>
        </p:spPr>
        <p:txBody>
          <a:bodyPr anchorCtr="0" anchor="t" bIns="91425" lIns="91425" spcFirstLastPara="1" rIns="91425" wrap="square" tIns="91425">
            <a:noAutofit/>
          </a:bodyPr>
          <a:lstStyle>
            <a:lvl1pPr lvl="0" rtl="0">
              <a:spcBef>
                <a:spcPts val="0"/>
              </a:spcBef>
              <a:spcAft>
                <a:spcPts val="0"/>
              </a:spcAft>
              <a:buSzPts val="9000"/>
              <a:buNone/>
              <a:defRPr sz="9000"/>
            </a:lvl1pPr>
            <a:lvl2pPr lvl="1" rtl="0">
              <a:spcBef>
                <a:spcPts val="0"/>
              </a:spcBef>
              <a:spcAft>
                <a:spcPts val="0"/>
              </a:spcAft>
              <a:buSzPts val="9000"/>
              <a:buNone/>
              <a:defRPr sz="9000"/>
            </a:lvl2pPr>
            <a:lvl3pPr lvl="2" rtl="0">
              <a:spcBef>
                <a:spcPts val="0"/>
              </a:spcBef>
              <a:spcAft>
                <a:spcPts val="0"/>
              </a:spcAft>
              <a:buSzPts val="9000"/>
              <a:buNone/>
              <a:defRPr sz="9000"/>
            </a:lvl3pPr>
            <a:lvl4pPr lvl="3" rtl="0">
              <a:spcBef>
                <a:spcPts val="0"/>
              </a:spcBef>
              <a:spcAft>
                <a:spcPts val="0"/>
              </a:spcAft>
              <a:buSzPts val="9000"/>
              <a:buNone/>
              <a:defRPr sz="9000"/>
            </a:lvl4pPr>
            <a:lvl5pPr lvl="4" rtl="0">
              <a:spcBef>
                <a:spcPts val="0"/>
              </a:spcBef>
              <a:spcAft>
                <a:spcPts val="0"/>
              </a:spcAft>
              <a:buSzPts val="9000"/>
              <a:buNone/>
              <a:defRPr sz="9000"/>
            </a:lvl5pPr>
            <a:lvl6pPr lvl="5" rtl="0">
              <a:spcBef>
                <a:spcPts val="0"/>
              </a:spcBef>
              <a:spcAft>
                <a:spcPts val="0"/>
              </a:spcAft>
              <a:buSzPts val="9000"/>
              <a:buNone/>
              <a:defRPr sz="9000"/>
            </a:lvl6pPr>
            <a:lvl7pPr lvl="6" rtl="0">
              <a:spcBef>
                <a:spcPts val="0"/>
              </a:spcBef>
              <a:spcAft>
                <a:spcPts val="0"/>
              </a:spcAft>
              <a:buSzPts val="9000"/>
              <a:buNone/>
              <a:defRPr sz="9000"/>
            </a:lvl7pPr>
            <a:lvl8pPr lvl="7" rtl="0">
              <a:spcBef>
                <a:spcPts val="0"/>
              </a:spcBef>
              <a:spcAft>
                <a:spcPts val="0"/>
              </a:spcAft>
              <a:buSzPts val="9000"/>
              <a:buNone/>
              <a:defRPr sz="9000"/>
            </a:lvl8pPr>
            <a:lvl9pPr lvl="8" rtl="0">
              <a:spcBef>
                <a:spcPts val="0"/>
              </a:spcBef>
              <a:spcAft>
                <a:spcPts val="0"/>
              </a:spcAft>
              <a:buSzPts val="9000"/>
              <a:buNone/>
              <a:defRPr sz="9000"/>
            </a:lvl9pPr>
          </a:lstStyle>
          <a:p/>
        </p:txBody>
      </p:sp>
      <p:sp>
        <p:nvSpPr>
          <p:cNvPr id="139" name="Google Shape;139;p19"/>
          <p:cNvSpPr txBox="1"/>
          <p:nvPr>
            <p:ph idx="1" type="subTitle"/>
          </p:nvPr>
        </p:nvSpPr>
        <p:spPr>
          <a:xfrm>
            <a:off x="3742850" y="3039213"/>
            <a:ext cx="4545000" cy="55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cxnSp>
        <p:nvCxnSpPr>
          <p:cNvPr id="140" name="Google Shape;140;p1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1" name="Google Shape;141;p1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2" name="Google Shape;142;p19"/>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3" name="Google Shape;143;p19"/>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4" name="Google Shape;144;p19"/>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5" name="Google Shape;145;p19"/>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5">
    <p:spTree>
      <p:nvGrpSpPr>
        <p:cNvPr id="146" name="Shape 146"/>
        <p:cNvGrpSpPr/>
        <p:nvPr/>
      </p:nvGrpSpPr>
      <p:grpSpPr>
        <a:xfrm>
          <a:off x="0" y="0"/>
          <a:ext cx="0" cy="0"/>
          <a:chOff x="0" y="0"/>
          <a:chExt cx="0" cy="0"/>
        </a:xfrm>
      </p:grpSpPr>
      <p:sp>
        <p:nvSpPr>
          <p:cNvPr id="147" name="Google Shape;147;p20"/>
          <p:cNvSpPr txBox="1"/>
          <p:nvPr>
            <p:ph type="title"/>
          </p:nvPr>
        </p:nvSpPr>
        <p:spPr>
          <a:xfrm>
            <a:off x="1677925" y="2511803"/>
            <a:ext cx="3714900" cy="805800"/>
          </a:xfrm>
          <a:prstGeom prst="rect">
            <a:avLst/>
          </a:prstGeom>
          <a:noFill/>
        </p:spPr>
        <p:txBody>
          <a:bodyPr anchorCtr="0" anchor="t" bIns="91425" lIns="91425" spcFirstLastPara="1" rIns="91425" wrap="square" tIns="91425">
            <a:noAutofit/>
          </a:bodyPr>
          <a:lstStyle>
            <a:lvl1pPr lvl="0" rtl="0" algn="r">
              <a:spcBef>
                <a:spcPts val="0"/>
              </a:spcBef>
              <a:spcAft>
                <a:spcPts val="0"/>
              </a:spcAft>
              <a:buClr>
                <a:schemeClr val="accent4"/>
              </a:buClr>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8" name="Google Shape;148;p20"/>
          <p:cNvSpPr txBox="1"/>
          <p:nvPr>
            <p:ph hasCustomPrompt="1" idx="2" type="title"/>
          </p:nvPr>
        </p:nvSpPr>
        <p:spPr>
          <a:xfrm>
            <a:off x="3741925" y="1484693"/>
            <a:ext cx="1650900" cy="978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7000">
                <a:solidFill>
                  <a:schemeClr val="accent1"/>
                </a:solidFill>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49" name="Google Shape;149;p20"/>
          <p:cNvSpPr txBox="1"/>
          <p:nvPr>
            <p:ph idx="1" type="subTitle"/>
          </p:nvPr>
        </p:nvSpPr>
        <p:spPr>
          <a:xfrm>
            <a:off x="831625" y="3244000"/>
            <a:ext cx="4561200" cy="393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50" name="Google Shape;150;p20"/>
          <p:cNvCxnSpPr/>
          <p:nvPr/>
        </p:nvCxnSpPr>
        <p:spPr>
          <a:xfrm rot="10800000">
            <a:off x="-30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1" name="Google Shape;151;p20"/>
          <p:cNvCxnSpPr/>
          <p:nvPr/>
        </p:nvCxnSpPr>
        <p:spPr>
          <a:xfrm rot="10800000">
            <a:off x="-30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2" name="Google Shape;152;p20"/>
          <p:cNvCxnSpPr/>
          <p:nvPr/>
        </p:nvCxnSpPr>
        <p:spPr>
          <a:xfrm>
            <a:off x="-112875" y="3979775"/>
            <a:ext cx="1378500" cy="12363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53" name="Google Shape;153;p20"/>
          <p:cNvCxnSpPr/>
          <p:nvPr/>
        </p:nvCxnSpPr>
        <p:spPr>
          <a:xfrm>
            <a:off x="7908725" y="-88700"/>
            <a:ext cx="1418700" cy="1064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2714550" y="2366272"/>
            <a:ext cx="3714900" cy="8184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accent4"/>
              </a:buClr>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txBox="1"/>
          <p:nvPr>
            <p:ph hasCustomPrompt="1" idx="2" type="title"/>
          </p:nvPr>
        </p:nvSpPr>
        <p:spPr>
          <a:xfrm>
            <a:off x="3746550" y="1339163"/>
            <a:ext cx="1650900" cy="978300"/>
          </a:xfrm>
          <a:prstGeom prst="rect">
            <a:avLst/>
          </a:prstGeom>
        </p:spPr>
        <p:txBody>
          <a:bodyPr anchorCtr="0" anchor="t" bIns="91425" lIns="91425" spcFirstLastPara="1" rIns="91425" wrap="square" tIns="91425">
            <a:noAutofit/>
          </a:bodyPr>
          <a:lstStyle>
            <a:lvl1pPr lvl="0" rtl="0">
              <a:spcBef>
                <a:spcPts val="0"/>
              </a:spcBef>
              <a:spcAft>
                <a:spcPts val="0"/>
              </a:spcAft>
              <a:buSzPts val="6000"/>
              <a:buNone/>
              <a:defRPr sz="7000">
                <a:solidFill>
                  <a:schemeClr val="accent1"/>
                </a:solidFill>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8" name="Google Shape;18;p3"/>
          <p:cNvSpPr txBox="1"/>
          <p:nvPr>
            <p:ph idx="1" type="subTitle"/>
          </p:nvPr>
        </p:nvSpPr>
        <p:spPr>
          <a:xfrm>
            <a:off x="2291400" y="3076675"/>
            <a:ext cx="4561200" cy="393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9" name="Google Shape;19;p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 name="Google Shape;20;p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 name="Google Shape;21;p3"/>
          <p:cNvCxnSpPr/>
          <p:nvPr/>
        </p:nvCxnSpPr>
        <p:spPr>
          <a:xfrm flipH="1">
            <a:off x="7948925" y="3979775"/>
            <a:ext cx="1378500" cy="12363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 name="Google Shape;22;p3"/>
          <p:cNvCxnSpPr/>
          <p:nvPr/>
        </p:nvCxnSpPr>
        <p:spPr>
          <a:xfrm flipH="1">
            <a:off x="-112875" y="-88700"/>
            <a:ext cx="1418700" cy="1064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154" name="Shape 154"/>
        <p:cNvGrpSpPr/>
        <p:nvPr/>
      </p:nvGrpSpPr>
      <p:grpSpPr>
        <a:xfrm>
          <a:off x="0" y="0"/>
          <a:ext cx="0" cy="0"/>
          <a:chOff x="0" y="0"/>
          <a:chExt cx="0" cy="0"/>
        </a:xfrm>
      </p:grpSpPr>
      <p:sp>
        <p:nvSpPr>
          <p:cNvPr id="155" name="Google Shape;155;p2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56" name="Google Shape;156;p2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7" name="Google Shape;157;p2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8" name="Google Shape;158;p21"/>
          <p:cNvCxnSpPr/>
          <p:nvPr/>
        </p:nvCxnSpPr>
        <p:spPr>
          <a:xfrm>
            <a:off x="7207350" y="-153175"/>
            <a:ext cx="2120400" cy="12738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6">
    <p:spTree>
      <p:nvGrpSpPr>
        <p:cNvPr id="159" name="Shape 159"/>
        <p:cNvGrpSpPr/>
        <p:nvPr/>
      </p:nvGrpSpPr>
      <p:grpSpPr>
        <a:xfrm>
          <a:off x="0" y="0"/>
          <a:ext cx="0" cy="0"/>
          <a:chOff x="0" y="0"/>
          <a:chExt cx="0" cy="0"/>
        </a:xfrm>
      </p:grpSpPr>
      <p:cxnSp>
        <p:nvCxnSpPr>
          <p:cNvPr id="160" name="Google Shape;160;p2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61" name="Google Shape;161;p2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62" name="Google Shape;162;p22"/>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3" name="Google Shape;163;p22"/>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4" name="Google Shape;164;p22"/>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5" name="Google Shape;165;p22"/>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166" name="Google Shape;166;p22"/>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7">
    <p:spTree>
      <p:nvGrpSpPr>
        <p:cNvPr id="167" name="Shape 167"/>
        <p:cNvGrpSpPr/>
        <p:nvPr/>
      </p:nvGrpSpPr>
      <p:grpSpPr>
        <a:xfrm>
          <a:off x="0" y="0"/>
          <a:ext cx="0" cy="0"/>
          <a:chOff x="0" y="0"/>
          <a:chExt cx="0" cy="0"/>
        </a:xfrm>
      </p:grpSpPr>
      <p:sp>
        <p:nvSpPr>
          <p:cNvPr id="168" name="Google Shape;168;p23"/>
          <p:cNvSpPr txBox="1"/>
          <p:nvPr>
            <p:ph type="title"/>
          </p:nvPr>
        </p:nvSpPr>
        <p:spPr>
          <a:xfrm>
            <a:off x="1877475" y="445025"/>
            <a:ext cx="5389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69" name="Google Shape;169;p23"/>
          <p:cNvSpPr txBox="1"/>
          <p:nvPr>
            <p:ph idx="1" type="subTitle"/>
          </p:nvPr>
        </p:nvSpPr>
        <p:spPr>
          <a:xfrm>
            <a:off x="3226708" y="1405390"/>
            <a:ext cx="2486100" cy="401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0" name="Google Shape;170;p23"/>
          <p:cNvSpPr txBox="1"/>
          <p:nvPr>
            <p:ph idx="2" type="subTitle"/>
          </p:nvPr>
        </p:nvSpPr>
        <p:spPr>
          <a:xfrm>
            <a:off x="3226708" y="180641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1" name="Google Shape;171;p23"/>
          <p:cNvSpPr txBox="1"/>
          <p:nvPr>
            <p:ph idx="3" type="subTitle"/>
          </p:nvPr>
        </p:nvSpPr>
        <p:spPr>
          <a:xfrm>
            <a:off x="719108" y="1405390"/>
            <a:ext cx="2486100" cy="401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2" name="Google Shape;172;p23"/>
          <p:cNvSpPr txBox="1"/>
          <p:nvPr>
            <p:ph idx="4" type="subTitle"/>
          </p:nvPr>
        </p:nvSpPr>
        <p:spPr>
          <a:xfrm>
            <a:off x="719108" y="180641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3" name="Google Shape;173;p23"/>
          <p:cNvSpPr txBox="1"/>
          <p:nvPr>
            <p:ph idx="5" type="subTitle"/>
          </p:nvPr>
        </p:nvSpPr>
        <p:spPr>
          <a:xfrm>
            <a:off x="3226708" y="3171118"/>
            <a:ext cx="2486100" cy="46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4" name="Google Shape;174;p23"/>
          <p:cNvSpPr txBox="1"/>
          <p:nvPr>
            <p:ph idx="6" type="subTitle"/>
          </p:nvPr>
        </p:nvSpPr>
        <p:spPr>
          <a:xfrm>
            <a:off x="3226708" y="356548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5" name="Google Shape;175;p23"/>
          <p:cNvSpPr txBox="1"/>
          <p:nvPr>
            <p:ph idx="7" type="subTitle"/>
          </p:nvPr>
        </p:nvSpPr>
        <p:spPr>
          <a:xfrm>
            <a:off x="719108" y="3171118"/>
            <a:ext cx="2486100" cy="46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6" name="Google Shape;176;p23"/>
          <p:cNvSpPr txBox="1"/>
          <p:nvPr>
            <p:ph idx="8" type="subTitle"/>
          </p:nvPr>
        </p:nvSpPr>
        <p:spPr>
          <a:xfrm>
            <a:off x="719158" y="356548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77" name="Google Shape;177;p2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78" name="Google Shape;178;p2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8">
    <p:spTree>
      <p:nvGrpSpPr>
        <p:cNvPr id="179" name="Shape 179"/>
        <p:cNvGrpSpPr/>
        <p:nvPr/>
      </p:nvGrpSpPr>
      <p:grpSpPr>
        <a:xfrm>
          <a:off x="0" y="0"/>
          <a:ext cx="0" cy="0"/>
          <a:chOff x="0" y="0"/>
          <a:chExt cx="0" cy="0"/>
        </a:xfrm>
      </p:grpSpPr>
      <p:cxnSp>
        <p:nvCxnSpPr>
          <p:cNvPr id="180" name="Google Shape;180;p2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1" name="Google Shape;181;p2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2" name="Google Shape;182;p2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83" name="Google Shape;183;p2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184" name="Google Shape;184;p24"/>
          <p:cNvSpPr txBox="1"/>
          <p:nvPr>
            <p:ph idx="1" type="body"/>
          </p:nvPr>
        </p:nvSpPr>
        <p:spPr>
          <a:xfrm>
            <a:off x="5547900" y="3007750"/>
            <a:ext cx="2883000" cy="15954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3000">
                <a:solidFill>
                  <a:schemeClr val="dk1"/>
                </a:solidFill>
                <a:latin typeface="Vidaloka"/>
                <a:ea typeface="Vidaloka"/>
                <a:cs typeface="Vidaloka"/>
                <a:sym typeface="Vidaloka"/>
              </a:defRPr>
            </a:lvl1pPr>
            <a:lvl2pPr indent="-317500" lvl="1" marL="914400" rtl="0">
              <a:lnSpc>
                <a:spcPct val="100000"/>
              </a:lnSpc>
              <a:spcBef>
                <a:spcPts val="0"/>
              </a:spcBef>
              <a:spcAft>
                <a:spcPts val="0"/>
              </a:spcAft>
              <a:buSzPts val="1400"/>
              <a:buChar char="○"/>
              <a:defRPr sz="3000">
                <a:latin typeface="Vidaloka"/>
                <a:ea typeface="Vidaloka"/>
                <a:cs typeface="Vidaloka"/>
                <a:sym typeface="Vidaloka"/>
              </a:defRPr>
            </a:lvl2pPr>
            <a:lvl3pPr indent="-317500" lvl="2" marL="1371600" rtl="0">
              <a:lnSpc>
                <a:spcPct val="100000"/>
              </a:lnSpc>
              <a:spcBef>
                <a:spcPts val="0"/>
              </a:spcBef>
              <a:spcAft>
                <a:spcPts val="0"/>
              </a:spcAft>
              <a:buSzPts val="1400"/>
              <a:buChar char="■"/>
              <a:defRPr sz="3000">
                <a:latin typeface="Vidaloka"/>
                <a:ea typeface="Vidaloka"/>
                <a:cs typeface="Vidaloka"/>
                <a:sym typeface="Vidaloka"/>
              </a:defRPr>
            </a:lvl3pPr>
            <a:lvl4pPr indent="-317500" lvl="3" marL="1828800" rtl="0">
              <a:lnSpc>
                <a:spcPct val="100000"/>
              </a:lnSpc>
              <a:spcBef>
                <a:spcPts val="0"/>
              </a:spcBef>
              <a:spcAft>
                <a:spcPts val="0"/>
              </a:spcAft>
              <a:buSzPts val="1400"/>
              <a:buChar char="●"/>
              <a:defRPr sz="3000">
                <a:latin typeface="Vidaloka"/>
                <a:ea typeface="Vidaloka"/>
                <a:cs typeface="Vidaloka"/>
                <a:sym typeface="Vidaloka"/>
              </a:defRPr>
            </a:lvl4pPr>
            <a:lvl5pPr indent="-317500" lvl="4" marL="2286000" rtl="0">
              <a:lnSpc>
                <a:spcPct val="100000"/>
              </a:lnSpc>
              <a:spcBef>
                <a:spcPts val="0"/>
              </a:spcBef>
              <a:spcAft>
                <a:spcPts val="0"/>
              </a:spcAft>
              <a:buSzPts val="1400"/>
              <a:buChar char="○"/>
              <a:defRPr sz="3000">
                <a:latin typeface="Vidaloka"/>
                <a:ea typeface="Vidaloka"/>
                <a:cs typeface="Vidaloka"/>
                <a:sym typeface="Vidaloka"/>
              </a:defRPr>
            </a:lvl5pPr>
            <a:lvl6pPr indent="-317500" lvl="5" marL="2743200" rtl="0">
              <a:lnSpc>
                <a:spcPct val="100000"/>
              </a:lnSpc>
              <a:spcBef>
                <a:spcPts val="0"/>
              </a:spcBef>
              <a:spcAft>
                <a:spcPts val="0"/>
              </a:spcAft>
              <a:buSzPts val="1400"/>
              <a:buChar char="■"/>
              <a:defRPr sz="3000">
                <a:latin typeface="Vidaloka"/>
                <a:ea typeface="Vidaloka"/>
                <a:cs typeface="Vidaloka"/>
                <a:sym typeface="Vidaloka"/>
              </a:defRPr>
            </a:lvl6pPr>
            <a:lvl7pPr indent="-317500" lvl="6" marL="3200400" rtl="0">
              <a:lnSpc>
                <a:spcPct val="100000"/>
              </a:lnSpc>
              <a:spcBef>
                <a:spcPts val="0"/>
              </a:spcBef>
              <a:spcAft>
                <a:spcPts val="0"/>
              </a:spcAft>
              <a:buSzPts val="1400"/>
              <a:buChar char="●"/>
              <a:defRPr sz="3000">
                <a:latin typeface="Vidaloka"/>
                <a:ea typeface="Vidaloka"/>
                <a:cs typeface="Vidaloka"/>
                <a:sym typeface="Vidaloka"/>
              </a:defRPr>
            </a:lvl7pPr>
            <a:lvl8pPr indent="-317500" lvl="7" marL="3657600" rtl="0">
              <a:lnSpc>
                <a:spcPct val="100000"/>
              </a:lnSpc>
              <a:spcBef>
                <a:spcPts val="0"/>
              </a:spcBef>
              <a:spcAft>
                <a:spcPts val="0"/>
              </a:spcAft>
              <a:buSzPts val="1400"/>
              <a:buChar char="○"/>
              <a:defRPr sz="3000">
                <a:latin typeface="Vidaloka"/>
                <a:ea typeface="Vidaloka"/>
                <a:cs typeface="Vidaloka"/>
                <a:sym typeface="Vidaloka"/>
              </a:defRPr>
            </a:lvl8pPr>
            <a:lvl9pPr indent="-317500" lvl="8" marL="4114800" rtl="0">
              <a:lnSpc>
                <a:spcPct val="100000"/>
              </a:lnSpc>
              <a:spcBef>
                <a:spcPts val="0"/>
              </a:spcBef>
              <a:spcAft>
                <a:spcPts val="0"/>
              </a:spcAft>
              <a:buSzPts val="1400"/>
              <a:buChar char="■"/>
              <a:defRPr sz="3000">
                <a:latin typeface="Vidaloka"/>
                <a:ea typeface="Vidaloka"/>
                <a:cs typeface="Vidaloka"/>
                <a:sym typeface="Vidaloka"/>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CUSTOM_19">
    <p:spTree>
      <p:nvGrpSpPr>
        <p:cNvPr id="185" name="Shape 185"/>
        <p:cNvGrpSpPr/>
        <p:nvPr/>
      </p:nvGrpSpPr>
      <p:grpSpPr>
        <a:xfrm>
          <a:off x="0" y="0"/>
          <a:ext cx="0" cy="0"/>
          <a:chOff x="0" y="0"/>
          <a:chExt cx="0" cy="0"/>
        </a:xfrm>
      </p:grpSpPr>
      <p:sp>
        <p:nvSpPr>
          <p:cNvPr id="186" name="Google Shape;186;p25"/>
          <p:cNvSpPr txBox="1"/>
          <p:nvPr>
            <p:ph hasCustomPrompt="1" type="title"/>
          </p:nvPr>
        </p:nvSpPr>
        <p:spPr>
          <a:xfrm>
            <a:off x="713225" y="1345375"/>
            <a:ext cx="6120300" cy="1644300"/>
          </a:xfrm>
          <a:prstGeom prst="rect">
            <a:avLst/>
          </a:prstGeom>
        </p:spPr>
        <p:txBody>
          <a:bodyPr anchorCtr="0" anchor="t" bIns="91425" lIns="91425" spcFirstLastPara="1" rIns="91425" wrap="square" tIns="91425">
            <a:noAutofit/>
          </a:bodyPr>
          <a:lstStyle>
            <a:lvl1pPr lvl="0" rtl="0">
              <a:spcBef>
                <a:spcPts val="0"/>
              </a:spcBef>
              <a:spcAft>
                <a:spcPts val="0"/>
              </a:spcAft>
              <a:buSzPts val="12000"/>
              <a:buNone/>
              <a:defRPr sz="12000">
                <a:solidFill>
                  <a:schemeClr val="accent1"/>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87" name="Google Shape;187;p25"/>
          <p:cNvSpPr txBox="1"/>
          <p:nvPr>
            <p:ph idx="1" type="subTitle"/>
          </p:nvPr>
        </p:nvSpPr>
        <p:spPr>
          <a:xfrm>
            <a:off x="713225" y="3188648"/>
            <a:ext cx="6120300" cy="3750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88" name="Google Shape;188;p2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9" name="Google Shape;189;p2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0" name="Google Shape;190;p25"/>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91" name="Google Shape;191;p25"/>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192" name="Shape 192"/>
        <p:cNvGrpSpPr/>
        <p:nvPr/>
      </p:nvGrpSpPr>
      <p:grpSpPr>
        <a:xfrm>
          <a:off x="0" y="0"/>
          <a:ext cx="0" cy="0"/>
          <a:chOff x="0" y="0"/>
          <a:chExt cx="0" cy="0"/>
        </a:xfrm>
      </p:grpSpPr>
      <p:sp>
        <p:nvSpPr>
          <p:cNvPr id="193" name="Google Shape;193;p26"/>
          <p:cNvSpPr txBox="1"/>
          <p:nvPr>
            <p:ph type="title"/>
          </p:nvPr>
        </p:nvSpPr>
        <p:spPr>
          <a:xfrm>
            <a:off x="4956100" y="2467375"/>
            <a:ext cx="2475300" cy="6489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94" name="Google Shape;194;p26"/>
          <p:cNvSpPr txBox="1"/>
          <p:nvPr>
            <p:ph hasCustomPrompt="1" idx="2" type="title"/>
          </p:nvPr>
        </p:nvSpPr>
        <p:spPr>
          <a:xfrm>
            <a:off x="4956100" y="1402325"/>
            <a:ext cx="1650900" cy="9783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b="1" sz="6000"/>
            </a:lvl2pPr>
            <a:lvl3pPr lvl="2" rtl="0">
              <a:spcBef>
                <a:spcPts val="0"/>
              </a:spcBef>
              <a:spcAft>
                <a:spcPts val="0"/>
              </a:spcAft>
              <a:buSzPts val="6000"/>
              <a:buNone/>
              <a:defRPr b="1" sz="6000"/>
            </a:lvl3pPr>
            <a:lvl4pPr lvl="3" rtl="0">
              <a:spcBef>
                <a:spcPts val="0"/>
              </a:spcBef>
              <a:spcAft>
                <a:spcPts val="0"/>
              </a:spcAft>
              <a:buSzPts val="6000"/>
              <a:buNone/>
              <a:defRPr b="1" sz="6000"/>
            </a:lvl4pPr>
            <a:lvl5pPr lvl="4" rtl="0">
              <a:spcBef>
                <a:spcPts val="0"/>
              </a:spcBef>
              <a:spcAft>
                <a:spcPts val="0"/>
              </a:spcAft>
              <a:buSzPts val="6000"/>
              <a:buNone/>
              <a:defRPr b="1" sz="6000"/>
            </a:lvl5pPr>
            <a:lvl6pPr lvl="5" rtl="0">
              <a:spcBef>
                <a:spcPts val="0"/>
              </a:spcBef>
              <a:spcAft>
                <a:spcPts val="0"/>
              </a:spcAft>
              <a:buSzPts val="6000"/>
              <a:buNone/>
              <a:defRPr b="1" sz="6000"/>
            </a:lvl6pPr>
            <a:lvl7pPr lvl="6" rtl="0">
              <a:spcBef>
                <a:spcPts val="0"/>
              </a:spcBef>
              <a:spcAft>
                <a:spcPts val="0"/>
              </a:spcAft>
              <a:buSzPts val="6000"/>
              <a:buNone/>
              <a:defRPr b="1" sz="6000"/>
            </a:lvl7pPr>
            <a:lvl8pPr lvl="7" rtl="0">
              <a:spcBef>
                <a:spcPts val="0"/>
              </a:spcBef>
              <a:spcAft>
                <a:spcPts val="0"/>
              </a:spcAft>
              <a:buSzPts val="6000"/>
              <a:buNone/>
              <a:defRPr b="1" sz="6000"/>
            </a:lvl8pPr>
            <a:lvl9pPr lvl="8" rtl="0">
              <a:spcBef>
                <a:spcPts val="0"/>
              </a:spcBef>
              <a:spcAft>
                <a:spcPts val="0"/>
              </a:spcAft>
              <a:buSzPts val="6000"/>
              <a:buNone/>
              <a:defRPr b="1" sz="6000"/>
            </a:lvl9pPr>
          </a:lstStyle>
          <a:p>
            <a:r>
              <a:t>xx%</a:t>
            </a:r>
          </a:p>
        </p:txBody>
      </p:sp>
      <p:sp>
        <p:nvSpPr>
          <p:cNvPr id="195" name="Google Shape;195;p26"/>
          <p:cNvSpPr txBox="1"/>
          <p:nvPr>
            <p:ph idx="1" type="subTitle"/>
          </p:nvPr>
        </p:nvSpPr>
        <p:spPr>
          <a:xfrm>
            <a:off x="4956100" y="3116275"/>
            <a:ext cx="2475300" cy="62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96" name="Google Shape;196;p2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7" name="Google Shape;197;p2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8" name="Google Shape;198;p26"/>
          <p:cNvCxnSpPr/>
          <p:nvPr/>
        </p:nvCxnSpPr>
        <p:spPr>
          <a:xfrm>
            <a:off x="-209600" y="2402450"/>
            <a:ext cx="3144300" cy="27897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20">
    <p:spTree>
      <p:nvGrpSpPr>
        <p:cNvPr id="199" name="Shape 199"/>
        <p:cNvGrpSpPr/>
        <p:nvPr/>
      </p:nvGrpSpPr>
      <p:grpSpPr>
        <a:xfrm>
          <a:off x="0" y="0"/>
          <a:ext cx="0" cy="0"/>
          <a:chOff x="0" y="0"/>
          <a:chExt cx="0" cy="0"/>
        </a:xfrm>
      </p:grpSpPr>
      <p:sp>
        <p:nvSpPr>
          <p:cNvPr id="200" name="Google Shape;200;p27"/>
          <p:cNvSpPr txBox="1"/>
          <p:nvPr>
            <p:ph type="title"/>
          </p:nvPr>
        </p:nvSpPr>
        <p:spPr>
          <a:xfrm>
            <a:off x="4373850" y="944250"/>
            <a:ext cx="2475300" cy="6489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201" name="Google Shape;201;p27"/>
          <p:cNvSpPr txBox="1"/>
          <p:nvPr>
            <p:ph hasCustomPrompt="1" idx="2" type="title"/>
          </p:nvPr>
        </p:nvSpPr>
        <p:spPr>
          <a:xfrm>
            <a:off x="2294850" y="1096650"/>
            <a:ext cx="1650900" cy="978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7000">
                <a:solidFill>
                  <a:schemeClr val="accent1"/>
                </a:solidFill>
              </a:defRPr>
            </a:lvl1pPr>
            <a:lvl2pPr lvl="1" rtl="0">
              <a:spcBef>
                <a:spcPts val="0"/>
              </a:spcBef>
              <a:spcAft>
                <a:spcPts val="0"/>
              </a:spcAft>
              <a:buSzPts val="6000"/>
              <a:buNone/>
              <a:defRPr b="1" sz="6000"/>
            </a:lvl2pPr>
            <a:lvl3pPr lvl="2" rtl="0">
              <a:spcBef>
                <a:spcPts val="0"/>
              </a:spcBef>
              <a:spcAft>
                <a:spcPts val="0"/>
              </a:spcAft>
              <a:buSzPts val="6000"/>
              <a:buNone/>
              <a:defRPr b="1" sz="6000"/>
            </a:lvl3pPr>
            <a:lvl4pPr lvl="3" rtl="0">
              <a:spcBef>
                <a:spcPts val="0"/>
              </a:spcBef>
              <a:spcAft>
                <a:spcPts val="0"/>
              </a:spcAft>
              <a:buSzPts val="6000"/>
              <a:buNone/>
              <a:defRPr b="1" sz="6000"/>
            </a:lvl4pPr>
            <a:lvl5pPr lvl="4" rtl="0">
              <a:spcBef>
                <a:spcPts val="0"/>
              </a:spcBef>
              <a:spcAft>
                <a:spcPts val="0"/>
              </a:spcAft>
              <a:buSzPts val="6000"/>
              <a:buNone/>
              <a:defRPr b="1" sz="6000"/>
            </a:lvl5pPr>
            <a:lvl6pPr lvl="5" rtl="0">
              <a:spcBef>
                <a:spcPts val="0"/>
              </a:spcBef>
              <a:spcAft>
                <a:spcPts val="0"/>
              </a:spcAft>
              <a:buSzPts val="6000"/>
              <a:buNone/>
              <a:defRPr b="1" sz="6000"/>
            </a:lvl6pPr>
            <a:lvl7pPr lvl="6" rtl="0">
              <a:spcBef>
                <a:spcPts val="0"/>
              </a:spcBef>
              <a:spcAft>
                <a:spcPts val="0"/>
              </a:spcAft>
              <a:buSzPts val="6000"/>
              <a:buNone/>
              <a:defRPr b="1" sz="6000"/>
            </a:lvl7pPr>
            <a:lvl8pPr lvl="7" rtl="0">
              <a:spcBef>
                <a:spcPts val="0"/>
              </a:spcBef>
              <a:spcAft>
                <a:spcPts val="0"/>
              </a:spcAft>
              <a:buSzPts val="6000"/>
              <a:buNone/>
              <a:defRPr b="1" sz="6000"/>
            </a:lvl8pPr>
            <a:lvl9pPr lvl="8" rtl="0">
              <a:spcBef>
                <a:spcPts val="0"/>
              </a:spcBef>
              <a:spcAft>
                <a:spcPts val="0"/>
              </a:spcAft>
              <a:buSzPts val="6000"/>
              <a:buNone/>
              <a:defRPr b="1" sz="6000"/>
            </a:lvl9pPr>
          </a:lstStyle>
          <a:p>
            <a:r>
              <a:t>xx%</a:t>
            </a:r>
          </a:p>
        </p:txBody>
      </p:sp>
      <p:sp>
        <p:nvSpPr>
          <p:cNvPr id="202" name="Google Shape;202;p27"/>
          <p:cNvSpPr txBox="1"/>
          <p:nvPr>
            <p:ph idx="1" type="subTitle"/>
          </p:nvPr>
        </p:nvSpPr>
        <p:spPr>
          <a:xfrm>
            <a:off x="4373850" y="1593150"/>
            <a:ext cx="2475300" cy="62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03" name="Google Shape;203;p2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4" name="Google Shape;204;p2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5" name="Google Shape;205;p2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6" name="Google Shape;206;p2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7" name="Google Shape;207;p27"/>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8" name="Google Shape;208;p27"/>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3_1">
    <p:spTree>
      <p:nvGrpSpPr>
        <p:cNvPr id="209" name="Shape 209"/>
        <p:cNvGrpSpPr/>
        <p:nvPr/>
      </p:nvGrpSpPr>
      <p:grpSpPr>
        <a:xfrm>
          <a:off x="0" y="0"/>
          <a:ext cx="0" cy="0"/>
          <a:chOff x="0" y="0"/>
          <a:chExt cx="0" cy="0"/>
        </a:xfrm>
      </p:grpSpPr>
      <p:sp>
        <p:nvSpPr>
          <p:cNvPr id="210" name="Google Shape;210;p28"/>
          <p:cNvSpPr txBox="1"/>
          <p:nvPr>
            <p:ph type="title"/>
          </p:nvPr>
        </p:nvSpPr>
        <p:spPr>
          <a:xfrm>
            <a:off x="1043725" y="922567"/>
            <a:ext cx="3123000" cy="225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1" name="Google Shape;211;p28"/>
          <p:cNvSpPr txBox="1"/>
          <p:nvPr>
            <p:ph idx="1" type="subTitle"/>
          </p:nvPr>
        </p:nvSpPr>
        <p:spPr>
          <a:xfrm>
            <a:off x="1043725" y="3360938"/>
            <a:ext cx="3013500" cy="78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cxnSp>
        <p:nvCxnSpPr>
          <p:cNvPr id="212" name="Google Shape;212;p2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3" name="Google Shape;213;p2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4" name="Google Shape;214;p28"/>
          <p:cNvCxnSpPr/>
          <p:nvPr/>
        </p:nvCxnSpPr>
        <p:spPr>
          <a:xfrm>
            <a:off x="5322650" y="-80625"/>
            <a:ext cx="4005000" cy="20073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1">
    <p:spTree>
      <p:nvGrpSpPr>
        <p:cNvPr id="215" name="Shape 215"/>
        <p:cNvGrpSpPr/>
        <p:nvPr/>
      </p:nvGrpSpPr>
      <p:grpSpPr>
        <a:xfrm>
          <a:off x="0" y="0"/>
          <a:ext cx="0" cy="0"/>
          <a:chOff x="0" y="0"/>
          <a:chExt cx="0" cy="0"/>
        </a:xfrm>
      </p:grpSpPr>
      <p:sp>
        <p:nvSpPr>
          <p:cNvPr id="216" name="Google Shape;216;p29"/>
          <p:cNvSpPr txBox="1"/>
          <p:nvPr>
            <p:ph type="title"/>
          </p:nvPr>
        </p:nvSpPr>
        <p:spPr>
          <a:xfrm>
            <a:off x="5310925" y="962565"/>
            <a:ext cx="3123000" cy="225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7" name="Google Shape;217;p29"/>
          <p:cNvSpPr txBox="1"/>
          <p:nvPr>
            <p:ph idx="1" type="subTitle"/>
          </p:nvPr>
        </p:nvSpPr>
        <p:spPr>
          <a:xfrm>
            <a:off x="5310925" y="3400935"/>
            <a:ext cx="3013500" cy="78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solidFill>
                  <a:schemeClr val="dk1"/>
                </a:solidFill>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cxnSp>
        <p:nvCxnSpPr>
          <p:cNvPr id="218" name="Google Shape;218;p2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9" name="Google Shape;219;p2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20" name="Google Shape;220;p29"/>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1" name="Google Shape;221;p29"/>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2" name="Google Shape;222;p29"/>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3" name="Google Shape;223;p29"/>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224" name="Shape 224"/>
        <p:cNvGrpSpPr/>
        <p:nvPr/>
      </p:nvGrpSpPr>
      <p:grpSpPr>
        <a:xfrm>
          <a:off x="0" y="0"/>
          <a:ext cx="0" cy="0"/>
          <a:chOff x="0" y="0"/>
          <a:chExt cx="0" cy="0"/>
        </a:xfrm>
      </p:grpSpPr>
      <p:sp>
        <p:nvSpPr>
          <p:cNvPr id="225" name="Google Shape;225;p30"/>
          <p:cNvSpPr txBox="1"/>
          <p:nvPr>
            <p:ph idx="1" type="subTitle"/>
          </p:nvPr>
        </p:nvSpPr>
        <p:spPr>
          <a:xfrm>
            <a:off x="3509000"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26" name="Google Shape;226;p30"/>
          <p:cNvSpPr txBox="1"/>
          <p:nvPr>
            <p:ph idx="2" type="subTitle"/>
          </p:nvPr>
        </p:nvSpPr>
        <p:spPr>
          <a:xfrm>
            <a:off x="350902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7" name="Google Shape;227;p30"/>
          <p:cNvSpPr txBox="1"/>
          <p:nvPr>
            <p:ph idx="3" type="subTitle"/>
          </p:nvPr>
        </p:nvSpPr>
        <p:spPr>
          <a:xfrm>
            <a:off x="953025"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28" name="Google Shape;228;p30"/>
          <p:cNvSpPr txBox="1"/>
          <p:nvPr>
            <p:ph idx="4" type="subTitle"/>
          </p:nvPr>
        </p:nvSpPr>
        <p:spPr>
          <a:xfrm>
            <a:off x="95312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9" name="Google Shape;229;p30"/>
          <p:cNvSpPr txBox="1"/>
          <p:nvPr>
            <p:ph idx="5" type="subTitle"/>
          </p:nvPr>
        </p:nvSpPr>
        <p:spPr>
          <a:xfrm>
            <a:off x="6064875"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0" name="Google Shape;230;p30"/>
          <p:cNvSpPr txBox="1"/>
          <p:nvPr>
            <p:ph idx="6" type="subTitle"/>
          </p:nvPr>
        </p:nvSpPr>
        <p:spPr>
          <a:xfrm>
            <a:off x="606487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1" name="Google Shape;231;p30"/>
          <p:cNvSpPr txBox="1"/>
          <p:nvPr>
            <p:ph type="title"/>
          </p:nvPr>
        </p:nvSpPr>
        <p:spPr>
          <a:xfrm>
            <a:off x="713225" y="445025"/>
            <a:ext cx="6655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32" name="Google Shape;232;p3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33" name="Google Shape;233;p3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4"/>
          <p:cNvSpPr txBox="1"/>
          <p:nvPr>
            <p:ph idx="1" type="body"/>
          </p:nvPr>
        </p:nvSpPr>
        <p:spPr>
          <a:xfrm>
            <a:off x="713250" y="1272925"/>
            <a:ext cx="7717500" cy="32958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1"/>
              </a:buClr>
              <a:buSzPts val="1800"/>
              <a:buFont typeface="Lato"/>
              <a:buChar char="●"/>
              <a:defRPr sz="1100"/>
            </a:lvl1pPr>
            <a:lvl2pPr indent="-317500" lvl="1" marL="914400">
              <a:spcBef>
                <a:spcPts val="0"/>
              </a:spcBef>
              <a:spcAft>
                <a:spcPts val="0"/>
              </a:spcAft>
              <a:buClr>
                <a:schemeClr val="dk1"/>
              </a:buClr>
              <a:buSzPts val="1400"/>
              <a:buFont typeface="Lato"/>
              <a:buChar char="○"/>
              <a:defRPr/>
            </a:lvl2pPr>
            <a:lvl3pPr indent="-317500" lvl="2" marL="1371600">
              <a:spcBef>
                <a:spcPts val="0"/>
              </a:spcBef>
              <a:spcAft>
                <a:spcPts val="0"/>
              </a:spcAft>
              <a:buClr>
                <a:schemeClr val="dk1"/>
              </a:buClr>
              <a:buSzPts val="1400"/>
              <a:buFont typeface="Lato"/>
              <a:buChar char="■"/>
              <a:defRPr/>
            </a:lvl3pPr>
            <a:lvl4pPr indent="-317500" lvl="3" marL="1828800">
              <a:spcBef>
                <a:spcPts val="0"/>
              </a:spcBef>
              <a:spcAft>
                <a:spcPts val="0"/>
              </a:spcAft>
              <a:buClr>
                <a:schemeClr val="dk1"/>
              </a:buClr>
              <a:buSzPts val="1400"/>
              <a:buFont typeface="Lato"/>
              <a:buChar char="●"/>
              <a:defRPr/>
            </a:lvl4pPr>
            <a:lvl5pPr indent="-317500" lvl="4" marL="2286000">
              <a:spcBef>
                <a:spcPts val="0"/>
              </a:spcBef>
              <a:spcAft>
                <a:spcPts val="0"/>
              </a:spcAft>
              <a:buClr>
                <a:schemeClr val="dk1"/>
              </a:buClr>
              <a:buSzPts val="1400"/>
              <a:buFont typeface="Lato"/>
              <a:buChar char="○"/>
              <a:defRPr/>
            </a:lvl5pPr>
            <a:lvl6pPr indent="-317500" lvl="5" marL="2743200">
              <a:spcBef>
                <a:spcPts val="0"/>
              </a:spcBef>
              <a:spcAft>
                <a:spcPts val="0"/>
              </a:spcAft>
              <a:buClr>
                <a:schemeClr val="dk1"/>
              </a:buClr>
              <a:buSzPts val="1400"/>
              <a:buFont typeface="Lato"/>
              <a:buChar char="■"/>
              <a:defRPr/>
            </a:lvl6pPr>
            <a:lvl7pPr indent="-317500" lvl="6" marL="3200400">
              <a:spcBef>
                <a:spcPts val="0"/>
              </a:spcBef>
              <a:spcAft>
                <a:spcPts val="0"/>
              </a:spcAft>
              <a:buClr>
                <a:schemeClr val="dk1"/>
              </a:buClr>
              <a:buSzPts val="1400"/>
              <a:buFont typeface="Lato"/>
              <a:buChar char="●"/>
              <a:defRPr/>
            </a:lvl7pPr>
            <a:lvl8pPr indent="-317500" lvl="7" marL="3657600">
              <a:spcBef>
                <a:spcPts val="0"/>
              </a:spcBef>
              <a:spcAft>
                <a:spcPts val="0"/>
              </a:spcAft>
              <a:buClr>
                <a:schemeClr val="dk1"/>
              </a:buClr>
              <a:buSzPts val="1400"/>
              <a:buFont typeface="Lato"/>
              <a:buChar char="○"/>
              <a:defRPr/>
            </a:lvl8pPr>
            <a:lvl9pPr indent="-317500" lvl="8" marL="4114800">
              <a:spcBef>
                <a:spcPts val="0"/>
              </a:spcBef>
              <a:spcAft>
                <a:spcPts val="0"/>
              </a:spcAft>
              <a:buClr>
                <a:schemeClr val="dk1"/>
              </a:buClr>
              <a:buSzPts val="1400"/>
              <a:buFont typeface="Lato"/>
              <a:buChar char="■"/>
              <a:defRPr/>
            </a:lvl9pPr>
          </a:lstStyle>
          <a:p/>
        </p:txBody>
      </p:sp>
      <p:cxnSp>
        <p:nvCxnSpPr>
          <p:cNvPr id="26" name="Google Shape;26;p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7" name="Google Shape;27;p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 name="Google Shape;28;p4"/>
          <p:cNvCxnSpPr/>
          <p:nvPr/>
        </p:nvCxnSpPr>
        <p:spPr>
          <a:xfrm>
            <a:off x="6884900" y="-113600"/>
            <a:ext cx="2565600" cy="1306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2">
    <p:spTree>
      <p:nvGrpSpPr>
        <p:cNvPr id="234" name="Shape 234"/>
        <p:cNvGrpSpPr/>
        <p:nvPr/>
      </p:nvGrpSpPr>
      <p:grpSpPr>
        <a:xfrm>
          <a:off x="0" y="0"/>
          <a:ext cx="0" cy="0"/>
          <a:chOff x="0" y="0"/>
          <a:chExt cx="0" cy="0"/>
        </a:xfrm>
      </p:grpSpPr>
      <p:sp>
        <p:nvSpPr>
          <p:cNvPr id="235" name="Google Shape;235;p31"/>
          <p:cNvSpPr txBox="1"/>
          <p:nvPr>
            <p:ph idx="1" type="subTitle"/>
          </p:nvPr>
        </p:nvSpPr>
        <p:spPr>
          <a:xfrm>
            <a:off x="3509000"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6" name="Google Shape;236;p31"/>
          <p:cNvSpPr txBox="1"/>
          <p:nvPr>
            <p:ph idx="2" type="subTitle"/>
          </p:nvPr>
        </p:nvSpPr>
        <p:spPr>
          <a:xfrm>
            <a:off x="350902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7" name="Google Shape;237;p31"/>
          <p:cNvSpPr txBox="1"/>
          <p:nvPr>
            <p:ph idx="3" type="subTitle"/>
          </p:nvPr>
        </p:nvSpPr>
        <p:spPr>
          <a:xfrm>
            <a:off x="953025"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8" name="Google Shape;238;p31"/>
          <p:cNvSpPr txBox="1"/>
          <p:nvPr>
            <p:ph idx="4" type="subTitle"/>
          </p:nvPr>
        </p:nvSpPr>
        <p:spPr>
          <a:xfrm>
            <a:off x="95312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9" name="Google Shape;239;p31"/>
          <p:cNvSpPr txBox="1"/>
          <p:nvPr>
            <p:ph idx="5" type="subTitle"/>
          </p:nvPr>
        </p:nvSpPr>
        <p:spPr>
          <a:xfrm>
            <a:off x="6064875"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0" name="Google Shape;240;p31"/>
          <p:cNvSpPr txBox="1"/>
          <p:nvPr>
            <p:ph idx="6" type="subTitle"/>
          </p:nvPr>
        </p:nvSpPr>
        <p:spPr>
          <a:xfrm>
            <a:off x="606487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1" name="Google Shape;241;p31"/>
          <p:cNvSpPr txBox="1"/>
          <p:nvPr>
            <p:ph type="title"/>
          </p:nvPr>
        </p:nvSpPr>
        <p:spPr>
          <a:xfrm>
            <a:off x="1244250" y="445025"/>
            <a:ext cx="6655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242" name="Google Shape;242;p31"/>
          <p:cNvSpPr txBox="1"/>
          <p:nvPr>
            <p:ph idx="7" type="subTitle"/>
          </p:nvPr>
        </p:nvSpPr>
        <p:spPr>
          <a:xfrm>
            <a:off x="3509000"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3" name="Google Shape;243;p31"/>
          <p:cNvSpPr txBox="1"/>
          <p:nvPr>
            <p:ph idx="8" type="subTitle"/>
          </p:nvPr>
        </p:nvSpPr>
        <p:spPr>
          <a:xfrm>
            <a:off x="350902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4" name="Google Shape;244;p31"/>
          <p:cNvSpPr txBox="1"/>
          <p:nvPr>
            <p:ph idx="9" type="subTitle"/>
          </p:nvPr>
        </p:nvSpPr>
        <p:spPr>
          <a:xfrm>
            <a:off x="95302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5" name="Google Shape;245;p31"/>
          <p:cNvSpPr txBox="1"/>
          <p:nvPr>
            <p:ph idx="13" type="subTitle"/>
          </p:nvPr>
        </p:nvSpPr>
        <p:spPr>
          <a:xfrm>
            <a:off x="95312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6" name="Google Shape;246;p31"/>
          <p:cNvSpPr txBox="1"/>
          <p:nvPr>
            <p:ph idx="14" type="subTitle"/>
          </p:nvPr>
        </p:nvSpPr>
        <p:spPr>
          <a:xfrm>
            <a:off x="606487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7" name="Google Shape;247;p31"/>
          <p:cNvSpPr txBox="1"/>
          <p:nvPr>
            <p:ph idx="15" type="subTitle"/>
          </p:nvPr>
        </p:nvSpPr>
        <p:spPr>
          <a:xfrm>
            <a:off x="606487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248" name="Google Shape;248;p3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49" name="Google Shape;249;p3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50" name="Google Shape;250;p3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51" name="Google Shape;251;p3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
  <p:cSld name="CUSTOM_32">
    <p:spTree>
      <p:nvGrpSpPr>
        <p:cNvPr id="252" name="Shape 252"/>
        <p:cNvGrpSpPr/>
        <p:nvPr/>
      </p:nvGrpSpPr>
      <p:grpSpPr>
        <a:xfrm>
          <a:off x="0" y="0"/>
          <a:ext cx="0" cy="0"/>
          <a:chOff x="0" y="0"/>
          <a:chExt cx="0" cy="0"/>
        </a:xfrm>
      </p:grpSpPr>
      <p:sp>
        <p:nvSpPr>
          <p:cNvPr id="253" name="Google Shape;253;p32"/>
          <p:cNvSpPr txBox="1"/>
          <p:nvPr>
            <p:ph idx="1" type="subTitle"/>
          </p:nvPr>
        </p:nvSpPr>
        <p:spPr>
          <a:xfrm>
            <a:off x="3414050"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4" name="Google Shape;254;p32"/>
          <p:cNvSpPr txBox="1"/>
          <p:nvPr>
            <p:ph idx="2" type="subTitle"/>
          </p:nvPr>
        </p:nvSpPr>
        <p:spPr>
          <a:xfrm>
            <a:off x="3564200"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5" name="Google Shape;255;p32"/>
          <p:cNvSpPr txBox="1"/>
          <p:nvPr>
            <p:ph idx="3" type="subTitle"/>
          </p:nvPr>
        </p:nvSpPr>
        <p:spPr>
          <a:xfrm>
            <a:off x="7057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6" name="Google Shape;256;p32"/>
          <p:cNvSpPr txBox="1"/>
          <p:nvPr>
            <p:ph idx="4" type="subTitle"/>
          </p:nvPr>
        </p:nvSpPr>
        <p:spPr>
          <a:xfrm>
            <a:off x="8558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7" name="Google Shape;257;p32"/>
          <p:cNvSpPr txBox="1"/>
          <p:nvPr>
            <p:ph idx="5" type="subTitle"/>
          </p:nvPr>
        </p:nvSpPr>
        <p:spPr>
          <a:xfrm>
            <a:off x="61223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8" name="Google Shape;258;p32"/>
          <p:cNvSpPr txBox="1"/>
          <p:nvPr>
            <p:ph idx="6" type="subTitle"/>
          </p:nvPr>
        </p:nvSpPr>
        <p:spPr>
          <a:xfrm>
            <a:off x="62724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9" name="Google Shape;259;p32"/>
          <p:cNvSpPr txBox="1"/>
          <p:nvPr>
            <p:ph idx="7" type="subTitle"/>
          </p:nvPr>
        </p:nvSpPr>
        <p:spPr>
          <a:xfrm>
            <a:off x="3414050"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0" name="Google Shape;260;p32"/>
          <p:cNvSpPr txBox="1"/>
          <p:nvPr>
            <p:ph idx="8" type="subTitle"/>
          </p:nvPr>
        </p:nvSpPr>
        <p:spPr>
          <a:xfrm>
            <a:off x="3564200"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1" name="Google Shape;261;p32"/>
          <p:cNvSpPr txBox="1"/>
          <p:nvPr>
            <p:ph idx="9" type="subTitle"/>
          </p:nvPr>
        </p:nvSpPr>
        <p:spPr>
          <a:xfrm>
            <a:off x="705725"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2" name="Google Shape;262;p32"/>
          <p:cNvSpPr txBox="1"/>
          <p:nvPr>
            <p:ph idx="13" type="subTitle"/>
          </p:nvPr>
        </p:nvSpPr>
        <p:spPr>
          <a:xfrm>
            <a:off x="855875"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3" name="Google Shape;263;p32"/>
          <p:cNvSpPr txBox="1"/>
          <p:nvPr>
            <p:ph idx="14" type="subTitle"/>
          </p:nvPr>
        </p:nvSpPr>
        <p:spPr>
          <a:xfrm>
            <a:off x="6122325"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4" name="Google Shape;264;p32"/>
          <p:cNvSpPr txBox="1"/>
          <p:nvPr>
            <p:ph idx="15" type="subTitle"/>
          </p:nvPr>
        </p:nvSpPr>
        <p:spPr>
          <a:xfrm>
            <a:off x="6272475"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5" name="Google Shape;265;p32"/>
          <p:cNvSpPr txBox="1"/>
          <p:nvPr>
            <p:ph type="title"/>
          </p:nvPr>
        </p:nvSpPr>
        <p:spPr>
          <a:xfrm>
            <a:off x="713225" y="445025"/>
            <a:ext cx="6080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66" name="Google Shape;266;p3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67" name="Google Shape;267;p3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33">
    <p:spTree>
      <p:nvGrpSpPr>
        <p:cNvPr id="268" name="Shape 268"/>
        <p:cNvGrpSpPr/>
        <p:nvPr/>
      </p:nvGrpSpPr>
      <p:grpSpPr>
        <a:xfrm>
          <a:off x="0" y="0"/>
          <a:ext cx="0" cy="0"/>
          <a:chOff x="0" y="0"/>
          <a:chExt cx="0" cy="0"/>
        </a:xfrm>
      </p:grpSpPr>
      <p:sp>
        <p:nvSpPr>
          <p:cNvPr id="269" name="Google Shape;269;p33"/>
          <p:cNvSpPr txBox="1"/>
          <p:nvPr>
            <p:ph idx="1" type="subTitle"/>
          </p:nvPr>
        </p:nvSpPr>
        <p:spPr>
          <a:xfrm>
            <a:off x="3414050"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0" name="Google Shape;270;p33"/>
          <p:cNvSpPr txBox="1"/>
          <p:nvPr>
            <p:ph idx="2" type="subTitle"/>
          </p:nvPr>
        </p:nvSpPr>
        <p:spPr>
          <a:xfrm>
            <a:off x="3564200"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1" name="Google Shape;271;p33"/>
          <p:cNvSpPr txBox="1"/>
          <p:nvPr>
            <p:ph idx="3" type="subTitle"/>
          </p:nvPr>
        </p:nvSpPr>
        <p:spPr>
          <a:xfrm>
            <a:off x="7057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2" name="Google Shape;272;p33"/>
          <p:cNvSpPr txBox="1"/>
          <p:nvPr>
            <p:ph idx="4" type="subTitle"/>
          </p:nvPr>
        </p:nvSpPr>
        <p:spPr>
          <a:xfrm>
            <a:off x="8558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3" name="Google Shape;273;p33"/>
          <p:cNvSpPr txBox="1"/>
          <p:nvPr>
            <p:ph idx="5" type="subTitle"/>
          </p:nvPr>
        </p:nvSpPr>
        <p:spPr>
          <a:xfrm>
            <a:off x="61223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4" name="Google Shape;274;p33"/>
          <p:cNvSpPr txBox="1"/>
          <p:nvPr>
            <p:ph idx="6" type="subTitle"/>
          </p:nvPr>
        </p:nvSpPr>
        <p:spPr>
          <a:xfrm>
            <a:off x="62724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5" name="Google Shape;275;p33"/>
          <p:cNvSpPr txBox="1"/>
          <p:nvPr>
            <p:ph idx="7" type="subTitle"/>
          </p:nvPr>
        </p:nvSpPr>
        <p:spPr>
          <a:xfrm>
            <a:off x="2059863" y="31485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6" name="Google Shape;276;p33"/>
          <p:cNvSpPr txBox="1"/>
          <p:nvPr>
            <p:ph idx="8" type="subTitle"/>
          </p:nvPr>
        </p:nvSpPr>
        <p:spPr>
          <a:xfrm>
            <a:off x="2210013" y="35647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7" name="Google Shape;277;p33"/>
          <p:cNvSpPr txBox="1"/>
          <p:nvPr>
            <p:ph idx="9" type="subTitle"/>
          </p:nvPr>
        </p:nvSpPr>
        <p:spPr>
          <a:xfrm>
            <a:off x="4768138" y="31485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8" name="Google Shape;278;p33"/>
          <p:cNvSpPr txBox="1"/>
          <p:nvPr>
            <p:ph idx="13" type="subTitle"/>
          </p:nvPr>
        </p:nvSpPr>
        <p:spPr>
          <a:xfrm>
            <a:off x="4918288" y="35647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9" name="Google Shape;279;p33"/>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80" name="Google Shape;280;p3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1" name="Google Shape;281;p3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2" name="Google Shape;282;p33"/>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83" name="Google Shape;283;p3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4">
    <p:spTree>
      <p:nvGrpSpPr>
        <p:cNvPr id="284" name="Shape 284"/>
        <p:cNvGrpSpPr/>
        <p:nvPr/>
      </p:nvGrpSpPr>
      <p:grpSpPr>
        <a:xfrm>
          <a:off x="0" y="0"/>
          <a:ext cx="0" cy="0"/>
          <a:chOff x="0" y="0"/>
          <a:chExt cx="0" cy="0"/>
        </a:xfrm>
      </p:grpSpPr>
      <p:sp>
        <p:nvSpPr>
          <p:cNvPr id="285" name="Google Shape;285;p34"/>
          <p:cNvSpPr txBox="1"/>
          <p:nvPr>
            <p:ph type="title"/>
          </p:nvPr>
        </p:nvSpPr>
        <p:spPr>
          <a:xfrm>
            <a:off x="716225" y="1073000"/>
            <a:ext cx="5640600" cy="2856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286" name="Google Shape;286;p3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7" name="Google Shape;287;p3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8" name="Google Shape;288;p3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89" name="Google Shape;289;p3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90" name="Google Shape;290;p34"/>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91" name="Google Shape;291;p34"/>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35">
    <p:spTree>
      <p:nvGrpSpPr>
        <p:cNvPr id="292" name="Shape 292"/>
        <p:cNvGrpSpPr/>
        <p:nvPr/>
      </p:nvGrpSpPr>
      <p:grpSpPr>
        <a:xfrm>
          <a:off x="0" y="0"/>
          <a:ext cx="0" cy="0"/>
          <a:chOff x="0" y="0"/>
          <a:chExt cx="0" cy="0"/>
        </a:xfrm>
      </p:grpSpPr>
      <p:sp>
        <p:nvSpPr>
          <p:cNvPr id="293" name="Google Shape;293;p35"/>
          <p:cNvSpPr txBox="1"/>
          <p:nvPr>
            <p:ph idx="1" type="subTitle"/>
          </p:nvPr>
        </p:nvSpPr>
        <p:spPr>
          <a:xfrm>
            <a:off x="4916850" y="1894200"/>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4" name="Google Shape;294;p35"/>
          <p:cNvSpPr txBox="1"/>
          <p:nvPr>
            <p:ph idx="2" type="subTitle"/>
          </p:nvPr>
        </p:nvSpPr>
        <p:spPr>
          <a:xfrm>
            <a:off x="5058900" y="229647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5" name="Google Shape;295;p35"/>
          <p:cNvSpPr txBox="1"/>
          <p:nvPr>
            <p:ph idx="3" type="subTitle"/>
          </p:nvPr>
        </p:nvSpPr>
        <p:spPr>
          <a:xfrm>
            <a:off x="1911150" y="1894200"/>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6" name="Google Shape;296;p35"/>
          <p:cNvSpPr txBox="1"/>
          <p:nvPr>
            <p:ph idx="4" type="subTitle"/>
          </p:nvPr>
        </p:nvSpPr>
        <p:spPr>
          <a:xfrm>
            <a:off x="2053300" y="229647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7" name="Google Shape;297;p35"/>
          <p:cNvSpPr txBox="1"/>
          <p:nvPr>
            <p:ph idx="5" type="subTitle"/>
          </p:nvPr>
        </p:nvSpPr>
        <p:spPr>
          <a:xfrm>
            <a:off x="4916850" y="3528902"/>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8" name="Google Shape;298;p35"/>
          <p:cNvSpPr txBox="1"/>
          <p:nvPr>
            <p:ph idx="6" type="subTitle"/>
          </p:nvPr>
        </p:nvSpPr>
        <p:spPr>
          <a:xfrm>
            <a:off x="5058900" y="392373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9" name="Google Shape;299;p35"/>
          <p:cNvSpPr txBox="1"/>
          <p:nvPr>
            <p:ph idx="7" type="subTitle"/>
          </p:nvPr>
        </p:nvSpPr>
        <p:spPr>
          <a:xfrm>
            <a:off x="1911150" y="3528902"/>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0" name="Google Shape;300;p35"/>
          <p:cNvSpPr txBox="1"/>
          <p:nvPr>
            <p:ph idx="8" type="subTitle"/>
          </p:nvPr>
        </p:nvSpPr>
        <p:spPr>
          <a:xfrm>
            <a:off x="2053200" y="392373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1" name="Google Shape;301;p35"/>
          <p:cNvSpPr txBox="1"/>
          <p:nvPr>
            <p:ph type="title"/>
          </p:nvPr>
        </p:nvSpPr>
        <p:spPr>
          <a:xfrm>
            <a:off x="713225" y="445025"/>
            <a:ext cx="6480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02" name="Google Shape;302;p3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03" name="Google Shape;303;p3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36">
    <p:spTree>
      <p:nvGrpSpPr>
        <p:cNvPr id="304" name="Shape 304"/>
        <p:cNvGrpSpPr/>
        <p:nvPr/>
      </p:nvGrpSpPr>
      <p:grpSpPr>
        <a:xfrm>
          <a:off x="0" y="0"/>
          <a:ext cx="0" cy="0"/>
          <a:chOff x="0" y="0"/>
          <a:chExt cx="0" cy="0"/>
        </a:xfrm>
      </p:grpSpPr>
      <p:sp>
        <p:nvSpPr>
          <p:cNvPr id="305" name="Google Shape;305;p36"/>
          <p:cNvSpPr txBox="1"/>
          <p:nvPr>
            <p:ph idx="1" type="subTitle"/>
          </p:nvPr>
        </p:nvSpPr>
        <p:spPr>
          <a:xfrm>
            <a:off x="3571925"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6" name="Google Shape;306;p36"/>
          <p:cNvSpPr txBox="1"/>
          <p:nvPr>
            <p:ph idx="2" type="subTitle"/>
          </p:nvPr>
        </p:nvSpPr>
        <p:spPr>
          <a:xfrm>
            <a:off x="3571925"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7" name="Google Shape;307;p36"/>
          <p:cNvSpPr txBox="1"/>
          <p:nvPr>
            <p:ph idx="3" type="subTitle"/>
          </p:nvPr>
        </p:nvSpPr>
        <p:spPr>
          <a:xfrm>
            <a:off x="1088400"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8" name="Google Shape;308;p36"/>
          <p:cNvSpPr txBox="1"/>
          <p:nvPr>
            <p:ph idx="4" type="subTitle"/>
          </p:nvPr>
        </p:nvSpPr>
        <p:spPr>
          <a:xfrm>
            <a:off x="1088400"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9" name="Google Shape;309;p36"/>
          <p:cNvSpPr txBox="1"/>
          <p:nvPr>
            <p:ph idx="5" type="subTitle"/>
          </p:nvPr>
        </p:nvSpPr>
        <p:spPr>
          <a:xfrm>
            <a:off x="6055450"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10" name="Google Shape;310;p36"/>
          <p:cNvSpPr txBox="1"/>
          <p:nvPr>
            <p:ph idx="6" type="subTitle"/>
          </p:nvPr>
        </p:nvSpPr>
        <p:spPr>
          <a:xfrm>
            <a:off x="6055450"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11" name="Google Shape;311;p36"/>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12" name="Google Shape;312;p3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3" name="Google Shape;313;p3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4" name="Google Shape;314;p36"/>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23">
    <p:spTree>
      <p:nvGrpSpPr>
        <p:cNvPr id="315" name="Shape 315"/>
        <p:cNvGrpSpPr/>
        <p:nvPr/>
      </p:nvGrpSpPr>
      <p:grpSpPr>
        <a:xfrm>
          <a:off x="0" y="0"/>
          <a:ext cx="0" cy="0"/>
          <a:chOff x="0" y="0"/>
          <a:chExt cx="0" cy="0"/>
        </a:xfrm>
      </p:grpSpPr>
      <p:cxnSp>
        <p:nvCxnSpPr>
          <p:cNvPr id="316" name="Google Shape;316;p3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7" name="Google Shape;317;p3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8" name="Google Shape;318;p3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19" name="Google Shape;319;p3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20" name="Google Shape;320;p37"/>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21" name="Google Shape;321;p37"/>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22" name="Google Shape;322;p37"/>
          <p:cNvSpPr txBox="1"/>
          <p:nvPr>
            <p:ph type="title"/>
          </p:nvPr>
        </p:nvSpPr>
        <p:spPr>
          <a:xfrm>
            <a:off x="2780100" y="445025"/>
            <a:ext cx="3583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3" name="Google Shape;323;p37"/>
          <p:cNvSpPr txBox="1"/>
          <p:nvPr>
            <p:ph idx="1" type="subTitle"/>
          </p:nvPr>
        </p:nvSpPr>
        <p:spPr>
          <a:xfrm>
            <a:off x="5306650" y="1710190"/>
            <a:ext cx="2486100" cy="40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4" name="Google Shape;324;p37"/>
          <p:cNvSpPr txBox="1"/>
          <p:nvPr>
            <p:ph idx="2" type="subTitle"/>
          </p:nvPr>
        </p:nvSpPr>
        <p:spPr>
          <a:xfrm>
            <a:off x="5306650" y="211121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5" name="Google Shape;325;p37"/>
          <p:cNvSpPr txBox="1"/>
          <p:nvPr>
            <p:ph idx="3" type="subTitle"/>
          </p:nvPr>
        </p:nvSpPr>
        <p:spPr>
          <a:xfrm>
            <a:off x="1351250" y="1710190"/>
            <a:ext cx="2486100" cy="40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6" name="Google Shape;326;p37"/>
          <p:cNvSpPr txBox="1"/>
          <p:nvPr>
            <p:ph idx="4" type="subTitle"/>
          </p:nvPr>
        </p:nvSpPr>
        <p:spPr>
          <a:xfrm>
            <a:off x="1351250" y="211121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7" name="Google Shape;327;p37"/>
          <p:cNvSpPr txBox="1"/>
          <p:nvPr>
            <p:ph idx="5" type="subTitle"/>
          </p:nvPr>
        </p:nvSpPr>
        <p:spPr>
          <a:xfrm>
            <a:off x="5306650" y="3552118"/>
            <a:ext cx="2486100" cy="46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8" name="Google Shape;328;p37"/>
          <p:cNvSpPr txBox="1"/>
          <p:nvPr>
            <p:ph idx="6" type="subTitle"/>
          </p:nvPr>
        </p:nvSpPr>
        <p:spPr>
          <a:xfrm>
            <a:off x="5306650" y="394648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9" name="Google Shape;329;p37"/>
          <p:cNvSpPr txBox="1"/>
          <p:nvPr>
            <p:ph idx="7" type="subTitle"/>
          </p:nvPr>
        </p:nvSpPr>
        <p:spPr>
          <a:xfrm>
            <a:off x="1351250" y="3552118"/>
            <a:ext cx="2486100" cy="46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30" name="Google Shape;330;p37"/>
          <p:cNvSpPr txBox="1"/>
          <p:nvPr>
            <p:ph idx="8" type="subTitle"/>
          </p:nvPr>
        </p:nvSpPr>
        <p:spPr>
          <a:xfrm>
            <a:off x="1351300" y="394648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1" name="Google Shape;331;p37"/>
          <p:cNvSpPr txBox="1"/>
          <p:nvPr>
            <p:ph hasCustomPrompt="1" idx="9" type="title"/>
          </p:nvPr>
        </p:nvSpPr>
        <p:spPr>
          <a:xfrm>
            <a:off x="1351250" y="1131425"/>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2" name="Google Shape;332;p37"/>
          <p:cNvSpPr txBox="1"/>
          <p:nvPr>
            <p:ph hasCustomPrompt="1" idx="13" type="title"/>
          </p:nvPr>
        </p:nvSpPr>
        <p:spPr>
          <a:xfrm>
            <a:off x="5306650" y="1131425"/>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3" name="Google Shape;333;p37"/>
          <p:cNvSpPr txBox="1"/>
          <p:nvPr>
            <p:ph hasCustomPrompt="1" idx="14" type="title"/>
          </p:nvPr>
        </p:nvSpPr>
        <p:spPr>
          <a:xfrm>
            <a:off x="1351300" y="2964563"/>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4" name="Google Shape;334;p37"/>
          <p:cNvSpPr txBox="1"/>
          <p:nvPr>
            <p:ph hasCustomPrompt="1" idx="15" type="title"/>
          </p:nvPr>
        </p:nvSpPr>
        <p:spPr>
          <a:xfrm>
            <a:off x="5306650" y="2964563"/>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4_2_1">
    <p:spTree>
      <p:nvGrpSpPr>
        <p:cNvPr id="335" name="Shape 335"/>
        <p:cNvGrpSpPr/>
        <p:nvPr/>
      </p:nvGrpSpPr>
      <p:grpSpPr>
        <a:xfrm>
          <a:off x="0" y="0"/>
          <a:ext cx="0" cy="0"/>
          <a:chOff x="0" y="0"/>
          <a:chExt cx="0" cy="0"/>
        </a:xfrm>
      </p:grpSpPr>
      <p:sp>
        <p:nvSpPr>
          <p:cNvPr id="336" name="Google Shape;336;p38"/>
          <p:cNvSpPr txBox="1"/>
          <p:nvPr>
            <p:ph idx="1" type="subTitle"/>
          </p:nvPr>
        </p:nvSpPr>
        <p:spPr>
          <a:xfrm>
            <a:off x="3718325" y="3294199"/>
            <a:ext cx="16428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37" name="Google Shape;337;p38"/>
          <p:cNvSpPr txBox="1"/>
          <p:nvPr>
            <p:ph idx="2" type="subTitle"/>
          </p:nvPr>
        </p:nvSpPr>
        <p:spPr>
          <a:xfrm>
            <a:off x="3617675"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38" name="Google Shape;338;p38"/>
          <p:cNvSpPr txBox="1"/>
          <p:nvPr>
            <p:ph idx="3" type="subTitle"/>
          </p:nvPr>
        </p:nvSpPr>
        <p:spPr>
          <a:xfrm>
            <a:off x="1328025" y="3294199"/>
            <a:ext cx="16428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39" name="Google Shape;339;p38"/>
          <p:cNvSpPr txBox="1"/>
          <p:nvPr>
            <p:ph idx="4" type="subTitle"/>
          </p:nvPr>
        </p:nvSpPr>
        <p:spPr>
          <a:xfrm>
            <a:off x="1227426"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40" name="Google Shape;340;p38"/>
          <p:cNvSpPr txBox="1"/>
          <p:nvPr>
            <p:ph idx="5" type="subTitle"/>
          </p:nvPr>
        </p:nvSpPr>
        <p:spPr>
          <a:xfrm>
            <a:off x="6108550" y="3294199"/>
            <a:ext cx="16431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1" name="Google Shape;341;p38"/>
          <p:cNvSpPr txBox="1"/>
          <p:nvPr>
            <p:ph idx="6" type="subTitle"/>
          </p:nvPr>
        </p:nvSpPr>
        <p:spPr>
          <a:xfrm>
            <a:off x="6008050"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42" name="Google Shape;342;p38"/>
          <p:cNvSpPr txBox="1"/>
          <p:nvPr>
            <p:ph type="title"/>
          </p:nvPr>
        </p:nvSpPr>
        <p:spPr>
          <a:xfrm>
            <a:off x="713225" y="445025"/>
            <a:ext cx="3188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43" name="Google Shape;343;p3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44" name="Google Shape;344;p3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CUSTOM_5">
    <p:spTree>
      <p:nvGrpSpPr>
        <p:cNvPr id="345" name="Shape 345"/>
        <p:cNvGrpSpPr/>
        <p:nvPr/>
      </p:nvGrpSpPr>
      <p:grpSpPr>
        <a:xfrm>
          <a:off x="0" y="0"/>
          <a:ext cx="0" cy="0"/>
          <a:chOff x="0" y="0"/>
          <a:chExt cx="0" cy="0"/>
        </a:xfrm>
      </p:grpSpPr>
      <p:sp>
        <p:nvSpPr>
          <p:cNvPr id="346" name="Google Shape;346;p39"/>
          <p:cNvSpPr txBox="1"/>
          <p:nvPr>
            <p:ph idx="1" type="subTitle"/>
          </p:nvPr>
        </p:nvSpPr>
        <p:spPr>
          <a:xfrm>
            <a:off x="4750175" y="1632746"/>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7" name="Google Shape;347;p39"/>
          <p:cNvSpPr txBox="1"/>
          <p:nvPr>
            <p:ph idx="2" type="subTitle"/>
          </p:nvPr>
        </p:nvSpPr>
        <p:spPr>
          <a:xfrm>
            <a:off x="4750184" y="2035022"/>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48" name="Google Shape;348;p39"/>
          <p:cNvSpPr txBox="1"/>
          <p:nvPr>
            <p:ph idx="3" type="subTitle"/>
          </p:nvPr>
        </p:nvSpPr>
        <p:spPr>
          <a:xfrm>
            <a:off x="2306450" y="1632746"/>
            <a:ext cx="20148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9" name="Google Shape;349;p39"/>
          <p:cNvSpPr txBox="1"/>
          <p:nvPr>
            <p:ph idx="4" type="subTitle"/>
          </p:nvPr>
        </p:nvSpPr>
        <p:spPr>
          <a:xfrm>
            <a:off x="2306462" y="2035022"/>
            <a:ext cx="2014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0" name="Google Shape;350;p39"/>
          <p:cNvSpPr txBox="1"/>
          <p:nvPr>
            <p:ph idx="5" type="subTitle"/>
          </p:nvPr>
        </p:nvSpPr>
        <p:spPr>
          <a:xfrm>
            <a:off x="4750175" y="3062273"/>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51" name="Google Shape;351;p39"/>
          <p:cNvSpPr txBox="1"/>
          <p:nvPr>
            <p:ph idx="6" type="subTitle"/>
          </p:nvPr>
        </p:nvSpPr>
        <p:spPr>
          <a:xfrm>
            <a:off x="4750184" y="3471047"/>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2" name="Google Shape;352;p39"/>
          <p:cNvSpPr txBox="1"/>
          <p:nvPr>
            <p:ph idx="7" type="subTitle"/>
          </p:nvPr>
        </p:nvSpPr>
        <p:spPr>
          <a:xfrm>
            <a:off x="2306450" y="3062273"/>
            <a:ext cx="20148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53" name="Google Shape;353;p39"/>
          <p:cNvSpPr txBox="1"/>
          <p:nvPr>
            <p:ph idx="8" type="subTitle"/>
          </p:nvPr>
        </p:nvSpPr>
        <p:spPr>
          <a:xfrm>
            <a:off x="2306462" y="3471047"/>
            <a:ext cx="2014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4" name="Google Shape;354;p39"/>
          <p:cNvSpPr txBox="1"/>
          <p:nvPr>
            <p:ph type="title"/>
          </p:nvPr>
        </p:nvSpPr>
        <p:spPr>
          <a:xfrm>
            <a:off x="713225" y="445025"/>
            <a:ext cx="2785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55" name="Google Shape;355;p3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56" name="Google Shape;356;p3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6">
    <p:spTree>
      <p:nvGrpSpPr>
        <p:cNvPr id="357" name="Shape 357"/>
        <p:cNvGrpSpPr/>
        <p:nvPr/>
      </p:nvGrpSpPr>
      <p:grpSpPr>
        <a:xfrm>
          <a:off x="0" y="0"/>
          <a:ext cx="0" cy="0"/>
          <a:chOff x="0" y="0"/>
          <a:chExt cx="0" cy="0"/>
        </a:xfrm>
      </p:grpSpPr>
      <p:cxnSp>
        <p:nvCxnSpPr>
          <p:cNvPr id="358" name="Google Shape;358;p4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59" name="Google Shape;359;p4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60" name="Google Shape;360;p40"/>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1" name="Google Shape;361;p40"/>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2" name="Google Shape;362;p40"/>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3" name="Google Shape;363;p40"/>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64" name="Google Shape;364;p40"/>
          <p:cNvSpPr txBox="1"/>
          <p:nvPr>
            <p:ph idx="1" type="subTitle"/>
          </p:nvPr>
        </p:nvSpPr>
        <p:spPr>
          <a:xfrm>
            <a:off x="728750" y="1112872"/>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65" name="Google Shape;365;p40"/>
          <p:cNvSpPr txBox="1"/>
          <p:nvPr>
            <p:ph idx="2" type="subTitle"/>
          </p:nvPr>
        </p:nvSpPr>
        <p:spPr>
          <a:xfrm>
            <a:off x="728762" y="1515149"/>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66" name="Google Shape;366;p40"/>
          <p:cNvSpPr txBox="1"/>
          <p:nvPr>
            <p:ph idx="3" type="subTitle"/>
          </p:nvPr>
        </p:nvSpPr>
        <p:spPr>
          <a:xfrm>
            <a:off x="728750" y="2036386"/>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67" name="Google Shape;367;p40"/>
          <p:cNvSpPr txBox="1"/>
          <p:nvPr>
            <p:ph idx="4" type="subTitle"/>
          </p:nvPr>
        </p:nvSpPr>
        <p:spPr>
          <a:xfrm>
            <a:off x="728762" y="2445160"/>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68" name="Google Shape;368;p40"/>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369" name="Google Shape;369;p40"/>
          <p:cNvSpPr txBox="1"/>
          <p:nvPr>
            <p:ph idx="5" type="subTitle"/>
          </p:nvPr>
        </p:nvSpPr>
        <p:spPr>
          <a:xfrm>
            <a:off x="728750" y="2997225"/>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70" name="Google Shape;370;p40"/>
          <p:cNvSpPr txBox="1"/>
          <p:nvPr>
            <p:ph idx="6" type="subTitle"/>
          </p:nvPr>
        </p:nvSpPr>
        <p:spPr>
          <a:xfrm>
            <a:off x="728762" y="3405999"/>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type="title"/>
          </p:nvPr>
        </p:nvSpPr>
        <p:spPr>
          <a:xfrm>
            <a:off x="713225" y="445025"/>
            <a:ext cx="56811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5"/>
          <p:cNvSpPr txBox="1"/>
          <p:nvPr>
            <p:ph idx="1" type="subTitle"/>
          </p:nvPr>
        </p:nvSpPr>
        <p:spPr>
          <a:xfrm>
            <a:off x="5038975" y="2551449"/>
            <a:ext cx="2486100" cy="501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SzPts val="2400"/>
              <a:buFont typeface="Vidaloka"/>
              <a:buNone/>
              <a:defRPr b="1" sz="2400">
                <a:latin typeface="Vidaloka"/>
                <a:ea typeface="Vidaloka"/>
                <a:cs typeface="Vidaloka"/>
                <a:sym typeface="Vidaloka"/>
              </a:defRPr>
            </a:lvl2pPr>
            <a:lvl3pPr lvl="2" rtl="0" algn="ctr">
              <a:spcBef>
                <a:spcPts val="0"/>
              </a:spcBef>
              <a:spcAft>
                <a:spcPts val="0"/>
              </a:spcAft>
              <a:buSzPts val="2400"/>
              <a:buFont typeface="Vidaloka"/>
              <a:buNone/>
              <a:defRPr b="1" sz="2400">
                <a:latin typeface="Vidaloka"/>
                <a:ea typeface="Vidaloka"/>
                <a:cs typeface="Vidaloka"/>
                <a:sym typeface="Vidaloka"/>
              </a:defRPr>
            </a:lvl3pPr>
            <a:lvl4pPr lvl="3" rtl="0" algn="ctr">
              <a:spcBef>
                <a:spcPts val="0"/>
              </a:spcBef>
              <a:spcAft>
                <a:spcPts val="0"/>
              </a:spcAft>
              <a:buSzPts val="2400"/>
              <a:buFont typeface="Vidaloka"/>
              <a:buNone/>
              <a:defRPr b="1" sz="2400">
                <a:latin typeface="Vidaloka"/>
                <a:ea typeface="Vidaloka"/>
                <a:cs typeface="Vidaloka"/>
                <a:sym typeface="Vidaloka"/>
              </a:defRPr>
            </a:lvl4pPr>
            <a:lvl5pPr lvl="4" rtl="0" algn="ctr">
              <a:spcBef>
                <a:spcPts val="0"/>
              </a:spcBef>
              <a:spcAft>
                <a:spcPts val="0"/>
              </a:spcAft>
              <a:buSzPts val="2400"/>
              <a:buFont typeface="Vidaloka"/>
              <a:buNone/>
              <a:defRPr b="1" sz="2400">
                <a:latin typeface="Vidaloka"/>
                <a:ea typeface="Vidaloka"/>
                <a:cs typeface="Vidaloka"/>
                <a:sym typeface="Vidaloka"/>
              </a:defRPr>
            </a:lvl5pPr>
            <a:lvl6pPr lvl="5" rtl="0" algn="ctr">
              <a:spcBef>
                <a:spcPts val="0"/>
              </a:spcBef>
              <a:spcAft>
                <a:spcPts val="0"/>
              </a:spcAft>
              <a:buSzPts val="2400"/>
              <a:buFont typeface="Vidaloka"/>
              <a:buNone/>
              <a:defRPr b="1" sz="2400">
                <a:latin typeface="Vidaloka"/>
                <a:ea typeface="Vidaloka"/>
                <a:cs typeface="Vidaloka"/>
                <a:sym typeface="Vidaloka"/>
              </a:defRPr>
            </a:lvl6pPr>
            <a:lvl7pPr lvl="6" rtl="0" algn="ctr">
              <a:spcBef>
                <a:spcPts val="0"/>
              </a:spcBef>
              <a:spcAft>
                <a:spcPts val="0"/>
              </a:spcAft>
              <a:buSzPts val="2400"/>
              <a:buFont typeface="Vidaloka"/>
              <a:buNone/>
              <a:defRPr b="1" sz="2400">
                <a:latin typeface="Vidaloka"/>
                <a:ea typeface="Vidaloka"/>
                <a:cs typeface="Vidaloka"/>
                <a:sym typeface="Vidaloka"/>
              </a:defRPr>
            </a:lvl7pPr>
            <a:lvl8pPr lvl="7" rtl="0" algn="ctr">
              <a:spcBef>
                <a:spcPts val="0"/>
              </a:spcBef>
              <a:spcAft>
                <a:spcPts val="0"/>
              </a:spcAft>
              <a:buSzPts val="2400"/>
              <a:buFont typeface="Vidaloka"/>
              <a:buNone/>
              <a:defRPr b="1" sz="2400">
                <a:latin typeface="Vidaloka"/>
                <a:ea typeface="Vidaloka"/>
                <a:cs typeface="Vidaloka"/>
                <a:sym typeface="Vidaloka"/>
              </a:defRPr>
            </a:lvl8pPr>
            <a:lvl9pPr lvl="8" rtl="0" algn="ctr">
              <a:spcBef>
                <a:spcPts val="0"/>
              </a:spcBef>
              <a:spcAft>
                <a:spcPts val="0"/>
              </a:spcAft>
              <a:buSzPts val="2400"/>
              <a:buFont typeface="Vidaloka"/>
              <a:buNone/>
              <a:defRPr b="1" sz="2400">
                <a:latin typeface="Vidaloka"/>
                <a:ea typeface="Vidaloka"/>
                <a:cs typeface="Vidaloka"/>
                <a:sym typeface="Vidaloka"/>
              </a:defRPr>
            </a:lvl9pPr>
          </a:lstStyle>
          <a:p/>
        </p:txBody>
      </p:sp>
      <p:sp>
        <p:nvSpPr>
          <p:cNvPr id="32" name="Google Shape;32;p5"/>
          <p:cNvSpPr txBox="1"/>
          <p:nvPr>
            <p:ph idx="2" type="subTitle"/>
          </p:nvPr>
        </p:nvSpPr>
        <p:spPr>
          <a:xfrm>
            <a:off x="5038975" y="2961200"/>
            <a:ext cx="2486100" cy="90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 name="Google Shape;33;p5"/>
          <p:cNvSpPr txBox="1"/>
          <p:nvPr>
            <p:ph idx="3" type="subTitle"/>
          </p:nvPr>
        </p:nvSpPr>
        <p:spPr>
          <a:xfrm>
            <a:off x="1693175" y="2551449"/>
            <a:ext cx="2486100" cy="501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SzPts val="2400"/>
              <a:buFont typeface="Vidaloka"/>
              <a:buNone/>
              <a:defRPr b="1" sz="2400">
                <a:latin typeface="Vidaloka"/>
                <a:ea typeface="Vidaloka"/>
                <a:cs typeface="Vidaloka"/>
                <a:sym typeface="Vidaloka"/>
              </a:defRPr>
            </a:lvl2pPr>
            <a:lvl3pPr lvl="2" rtl="0" algn="ctr">
              <a:spcBef>
                <a:spcPts val="0"/>
              </a:spcBef>
              <a:spcAft>
                <a:spcPts val="0"/>
              </a:spcAft>
              <a:buSzPts val="2400"/>
              <a:buFont typeface="Vidaloka"/>
              <a:buNone/>
              <a:defRPr b="1" sz="2400">
                <a:latin typeface="Vidaloka"/>
                <a:ea typeface="Vidaloka"/>
                <a:cs typeface="Vidaloka"/>
                <a:sym typeface="Vidaloka"/>
              </a:defRPr>
            </a:lvl3pPr>
            <a:lvl4pPr lvl="3" rtl="0" algn="ctr">
              <a:spcBef>
                <a:spcPts val="0"/>
              </a:spcBef>
              <a:spcAft>
                <a:spcPts val="0"/>
              </a:spcAft>
              <a:buSzPts val="2400"/>
              <a:buFont typeface="Vidaloka"/>
              <a:buNone/>
              <a:defRPr b="1" sz="2400">
                <a:latin typeface="Vidaloka"/>
                <a:ea typeface="Vidaloka"/>
                <a:cs typeface="Vidaloka"/>
                <a:sym typeface="Vidaloka"/>
              </a:defRPr>
            </a:lvl4pPr>
            <a:lvl5pPr lvl="4" rtl="0" algn="ctr">
              <a:spcBef>
                <a:spcPts val="0"/>
              </a:spcBef>
              <a:spcAft>
                <a:spcPts val="0"/>
              </a:spcAft>
              <a:buSzPts val="2400"/>
              <a:buFont typeface="Vidaloka"/>
              <a:buNone/>
              <a:defRPr b="1" sz="2400">
                <a:latin typeface="Vidaloka"/>
                <a:ea typeface="Vidaloka"/>
                <a:cs typeface="Vidaloka"/>
                <a:sym typeface="Vidaloka"/>
              </a:defRPr>
            </a:lvl5pPr>
            <a:lvl6pPr lvl="5" rtl="0" algn="ctr">
              <a:spcBef>
                <a:spcPts val="0"/>
              </a:spcBef>
              <a:spcAft>
                <a:spcPts val="0"/>
              </a:spcAft>
              <a:buSzPts val="2400"/>
              <a:buFont typeface="Vidaloka"/>
              <a:buNone/>
              <a:defRPr b="1" sz="2400">
                <a:latin typeface="Vidaloka"/>
                <a:ea typeface="Vidaloka"/>
                <a:cs typeface="Vidaloka"/>
                <a:sym typeface="Vidaloka"/>
              </a:defRPr>
            </a:lvl6pPr>
            <a:lvl7pPr lvl="6" rtl="0" algn="ctr">
              <a:spcBef>
                <a:spcPts val="0"/>
              </a:spcBef>
              <a:spcAft>
                <a:spcPts val="0"/>
              </a:spcAft>
              <a:buSzPts val="2400"/>
              <a:buFont typeface="Vidaloka"/>
              <a:buNone/>
              <a:defRPr b="1" sz="2400">
                <a:latin typeface="Vidaloka"/>
                <a:ea typeface="Vidaloka"/>
                <a:cs typeface="Vidaloka"/>
                <a:sym typeface="Vidaloka"/>
              </a:defRPr>
            </a:lvl7pPr>
            <a:lvl8pPr lvl="7" rtl="0" algn="ctr">
              <a:spcBef>
                <a:spcPts val="0"/>
              </a:spcBef>
              <a:spcAft>
                <a:spcPts val="0"/>
              </a:spcAft>
              <a:buSzPts val="2400"/>
              <a:buFont typeface="Vidaloka"/>
              <a:buNone/>
              <a:defRPr b="1" sz="2400">
                <a:latin typeface="Vidaloka"/>
                <a:ea typeface="Vidaloka"/>
                <a:cs typeface="Vidaloka"/>
                <a:sym typeface="Vidaloka"/>
              </a:defRPr>
            </a:lvl8pPr>
            <a:lvl9pPr lvl="8" rtl="0" algn="ctr">
              <a:spcBef>
                <a:spcPts val="0"/>
              </a:spcBef>
              <a:spcAft>
                <a:spcPts val="0"/>
              </a:spcAft>
              <a:buSzPts val="2400"/>
              <a:buFont typeface="Vidaloka"/>
              <a:buNone/>
              <a:defRPr b="1" sz="2400">
                <a:latin typeface="Vidaloka"/>
                <a:ea typeface="Vidaloka"/>
                <a:cs typeface="Vidaloka"/>
                <a:sym typeface="Vidaloka"/>
              </a:defRPr>
            </a:lvl9pPr>
          </a:lstStyle>
          <a:p/>
        </p:txBody>
      </p:sp>
      <p:sp>
        <p:nvSpPr>
          <p:cNvPr id="34" name="Google Shape;34;p5"/>
          <p:cNvSpPr txBox="1"/>
          <p:nvPr>
            <p:ph idx="4" type="subTitle"/>
          </p:nvPr>
        </p:nvSpPr>
        <p:spPr>
          <a:xfrm>
            <a:off x="1693175" y="2961200"/>
            <a:ext cx="2486100" cy="90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5" name="Google Shape;35;p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6" name="Google Shape;36;p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7" name="Google Shape;37;p5"/>
          <p:cNvCxnSpPr/>
          <p:nvPr/>
        </p:nvCxnSpPr>
        <p:spPr>
          <a:xfrm flipH="1">
            <a:off x="6935750" y="3931325"/>
            <a:ext cx="2549400" cy="13545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6">
    <p:spTree>
      <p:nvGrpSpPr>
        <p:cNvPr id="371" name="Shape 371"/>
        <p:cNvGrpSpPr/>
        <p:nvPr/>
      </p:nvGrpSpPr>
      <p:grpSpPr>
        <a:xfrm>
          <a:off x="0" y="0"/>
          <a:ext cx="0" cy="0"/>
          <a:chOff x="0" y="0"/>
          <a:chExt cx="0" cy="0"/>
        </a:xfrm>
      </p:grpSpPr>
      <p:sp>
        <p:nvSpPr>
          <p:cNvPr id="372" name="Google Shape;372;p41"/>
          <p:cNvSpPr txBox="1"/>
          <p:nvPr>
            <p:ph hasCustomPrompt="1" type="title"/>
          </p:nvPr>
        </p:nvSpPr>
        <p:spPr>
          <a:xfrm>
            <a:off x="2592925" y="714600"/>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3" name="Google Shape;373;p41"/>
          <p:cNvSpPr txBox="1"/>
          <p:nvPr>
            <p:ph idx="1" type="subTitle"/>
          </p:nvPr>
        </p:nvSpPr>
        <p:spPr>
          <a:xfrm>
            <a:off x="2364984" y="1346400"/>
            <a:ext cx="4414200" cy="37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74" name="Google Shape;374;p41"/>
          <p:cNvSpPr txBox="1"/>
          <p:nvPr>
            <p:ph hasCustomPrompt="1" idx="2" type="title"/>
          </p:nvPr>
        </p:nvSpPr>
        <p:spPr>
          <a:xfrm>
            <a:off x="2592925" y="2063025"/>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3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5" name="Google Shape;375;p41"/>
          <p:cNvSpPr txBox="1"/>
          <p:nvPr>
            <p:ph idx="3" type="subTitle"/>
          </p:nvPr>
        </p:nvSpPr>
        <p:spPr>
          <a:xfrm>
            <a:off x="2364984" y="2694825"/>
            <a:ext cx="4414200" cy="37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76" name="Google Shape;376;p41"/>
          <p:cNvSpPr txBox="1"/>
          <p:nvPr>
            <p:ph hasCustomPrompt="1" idx="4" type="title"/>
          </p:nvPr>
        </p:nvSpPr>
        <p:spPr>
          <a:xfrm>
            <a:off x="2592925" y="3411450"/>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3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7" name="Google Shape;377;p41"/>
          <p:cNvSpPr txBox="1"/>
          <p:nvPr>
            <p:ph idx="5" type="subTitle"/>
          </p:nvPr>
        </p:nvSpPr>
        <p:spPr>
          <a:xfrm>
            <a:off x="2364950" y="4043250"/>
            <a:ext cx="4414200" cy="37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78" name="Google Shape;378;p4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79" name="Google Shape;379;p4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28">
    <p:spTree>
      <p:nvGrpSpPr>
        <p:cNvPr id="380" name="Shape 380"/>
        <p:cNvGrpSpPr/>
        <p:nvPr/>
      </p:nvGrpSpPr>
      <p:grpSpPr>
        <a:xfrm>
          <a:off x="0" y="0"/>
          <a:ext cx="0" cy="0"/>
          <a:chOff x="0" y="0"/>
          <a:chExt cx="0" cy="0"/>
        </a:xfrm>
      </p:grpSpPr>
      <p:sp>
        <p:nvSpPr>
          <p:cNvPr id="381" name="Google Shape;381;p42"/>
          <p:cNvSpPr txBox="1"/>
          <p:nvPr>
            <p:ph idx="1" type="subTitle"/>
          </p:nvPr>
        </p:nvSpPr>
        <p:spPr>
          <a:xfrm>
            <a:off x="5700609" y="2084269"/>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2" name="Google Shape;382;p42"/>
          <p:cNvSpPr txBox="1"/>
          <p:nvPr>
            <p:ph idx="2" type="subTitle"/>
          </p:nvPr>
        </p:nvSpPr>
        <p:spPr>
          <a:xfrm>
            <a:off x="5700621" y="2486544"/>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Mako"/>
                <a:ea typeface="Mako"/>
                <a:cs typeface="Mako"/>
                <a:sym typeface="Mak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83" name="Google Shape;383;p42"/>
          <p:cNvSpPr txBox="1"/>
          <p:nvPr>
            <p:ph idx="3" type="subTitle"/>
          </p:nvPr>
        </p:nvSpPr>
        <p:spPr>
          <a:xfrm>
            <a:off x="1973988" y="902134"/>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4" name="Google Shape;384;p42"/>
          <p:cNvSpPr txBox="1"/>
          <p:nvPr>
            <p:ph idx="4" type="subTitle"/>
          </p:nvPr>
        </p:nvSpPr>
        <p:spPr>
          <a:xfrm>
            <a:off x="1973988" y="1304410"/>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Mako"/>
                <a:ea typeface="Mako"/>
                <a:cs typeface="Mako"/>
                <a:sym typeface="Mak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85" name="Google Shape;385;p42"/>
          <p:cNvSpPr txBox="1"/>
          <p:nvPr>
            <p:ph idx="5" type="subTitle"/>
          </p:nvPr>
        </p:nvSpPr>
        <p:spPr>
          <a:xfrm>
            <a:off x="1973988" y="3290875"/>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6" name="Google Shape;386;p42"/>
          <p:cNvSpPr txBox="1"/>
          <p:nvPr>
            <p:ph idx="6" type="subTitle"/>
          </p:nvPr>
        </p:nvSpPr>
        <p:spPr>
          <a:xfrm>
            <a:off x="1973988" y="3699649"/>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87" name="Google Shape;387;p4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88" name="Google Shape;388;p4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89" name="Google Shape;389;p42"/>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90" name="Google Shape;390;p42"/>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91" name="Google Shape;391;p42"/>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92" name="Google Shape;392;p42"/>
          <p:cNvSpPr txBox="1"/>
          <p:nvPr>
            <p:ph hasCustomPrompt="1" type="title"/>
          </p:nvPr>
        </p:nvSpPr>
        <p:spPr>
          <a:xfrm>
            <a:off x="733000" y="1114450"/>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93" name="Google Shape;393;p42"/>
          <p:cNvSpPr txBox="1"/>
          <p:nvPr>
            <p:ph hasCustomPrompt="1" idx="7" type="title"/>
          </p:nvPr>
        </p:nvSpPr>
        <p:spPr>
          <a:xfrm>
            <a:off x="733000" y="3503175"/>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94" name="Google Shape;394;p42"/>
          <p:cNvSpPr txBox="1"/>
          <p:nvPr>
            <p:ph hasCustomPrompt="1" idx="8" type="title"/>
          </p:nvPr>
        </p:nvSpPr>
        <p:spPr>
          <a:xfrm>
            <a:off x="4441002" y="2276488"/>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7_1">
    <p:spTree>
      <p:nvGrpSpPr>
        <p:cNvPr id="395" name="Shape 395"/>
        <p:cNvGrpSpPr/>
        <p:nvPr/>
      </p:nvGrpSpPr>
      <p:grpSpPr>
        <a:xfrm>
          <a:off x="0" y="0"/>
          <a:ext cx="0" cy="0"/>
          <a:chOff x="0" y="0"/>
          <a:chExt cx="0" cy="0"/>
        </a:xfrm>
      </p:grpSpPr>
      <p:sp>
        <p:nvSpPr>
          <p:cNvPr id="396" name="Google Shape;396;p43"/>
          <p:cNvSpPr txBox="1"/>
          <p:nvPr>
            <p:ph type="title"/>
          </p:nvPr>
        </p:nvSpPr>
        <p:spPr>
          <a:xfrm>
            <a:off x="803750" y="2040496"/>
            <a:ext cx="4087500" cy="6732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97" name="Google Shape;397;p43"/>
          <p:cNvSpPr txBox="1"/>
          <p:nvPr>
            <p:ph idx="1" type="subTitle"/>
          </p:nvPr>
        </p:nvSpPr>
        <p:spPr>
          <a:xfrm>
            <a:off x="803750" y="2693525"/>
            <a:ext cx="3159300" cy="55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Josefin Sans"/>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398" name="Google Shape;398;p4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99" name="Google Shape;399;p4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7_2">
    <p:spTree>
      <p:nvGrpSpPr>
        <p:cNvPr id="400" name="Shape 400"/>
        <p:cNvGrpSpPr/>
        <p:nvPr/>
      </p:nvGrpSpPr>
      <p:grpSpPr>
        <a:xfrm>
          <a:off x="0" y="0"/>
          <a:ext cx="0" cy="0"/>
          <a:chOff x="0" y="0"/>
          <a:chExt cx="0" cy="0"/>
        </a:xfrm>
      </p:grpSpPr>
      <p:sp>
        <p:nvSpPr>
          <p:cNvPr id="401" name="Google Shape;401;p44"/>
          <p:cNvSpPr txBox="1"/>
          <p:nvPr>
            <p:ph type="title"/>
          </p:nvPr>
        </p:nvSpPr>
        <p:spPr>
          <a:xfrm>
            <a:off x="4490150" y="2047725"/>
            <a:ext cx="3364200" cy="628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atin typeface="Open Sans SemiBold"/>
                <a:ea typeface="Open Sans SemiBold"/>
                <a:cs typeface="Open Sans SemiBold"/>
                <a:sym typeface="Open Sans SemiBold"/>
              </a:defRPr>
            </a:lvl2pPr>
            <a:lvl3pPr lvl="2" rtl="0">
              <a:spcBef>
                <a:spcPts val="0"/>
              </a:spcBef>
              <a:spcAft>
                <a:spcPts val="0"/>
              </a:spcAft>
              <a:buSzPts val="3000"/>
              <a:buNone/>
              <a:defRPr>
                <a:latin typeface="Open Sans SemiBold"/>
                <a:ea typeface="Open Sans SemiBold"/>
                <a:cs typeface="Open Sans SemiBold"/>
                <a:sym typeface="Open Sans SemiBold"/>
              </a:defRPr>
            </a:lvl3pPr>
            <a:lvl4pPr lvl="3" rtl="0">
              <a:spcBef>
                <a:spcPts val="0"/>
              </a:spcBef>
              <a:spcAft>
                <a:spcPts val="0"/>
              </a:spcAft>
              <a:buSzPts val="3000"/>
              <a:buNone/>
              <a:defRPr>
                <a:latin typeface="Open Sans SemiBold"/>
                <a:ea typeface="Open Sans SemiBold"/>
                <a:cs typeface="Open Sans SemiBold"/>
                <a:sym typeface="Open Sans SemiBold"/>
              </a:defRPr>
            </a:lvl4pPr>
            <a:lvl5pPr lvl="4" rtl="0">
              <a:spcBef>
                <a:spcPts val="0"/>
              </a:spcBef>
              <a:spcAft>
                <a:spcPts val="0"/>
              </a:spcAft>
              <a:buSzPts val="3000"/>
              <a:buNone/>
              <a:defRPr>
                <a:latin typeface="Open Sans SemiBold"/>
                <a:ea typeface="Open Sans SemiBold"/>
                <a:cs typeface="Open Sans SemiBold"/>
                <a:sym typeface="Open Sans SemiBold"/>
              </a:defRPr>
            </a:lvl5pPr>
            <a:lvl6pPr lvl="5" rtl="0">
              <a:spcBef>
                <a:spcPts val="0"/>
              </a:spcBef>
              <a:spcAft>
                <a:spcPts val="0"/>
              </a:spcAft>
              <a:buSzPts val="3000"/>
              <a:buNone/>
              <a:defRPr>
                <a:latin typeface="Open Sans SemiBold"/>
                <a:ea typeface="Open Sans SemiBold"/>
                <a:cs typeface="Open Sans SemiBold"/>
                <a:sym typeface="Open Sans SemiBold"/>
              </a:defRPr>
            </a:lvl6pPr>
            <a:lvl7pPr lvl="6" rtl="0">
              <a:spcBef>
                <a:spcPts val="0"/>
              </a:spcBef>
              <a:spcAft>
                <a:spcPts val="0"/>
              </a:spcAft>
              <a:buSzPts val="3000"/>
              <a:buNone/>
              <a:defRPr>
                <a:latin typeface="Open Sans SemiBold"/>
                <a:ea typeface="Open Sans SemiBold"/>
                <a:cs typeface="Open Sans SemiBold"/>
                <a:sym typeface="Open Sans SemiBold"/>
              </a:defRPr>
            </a:lvl7pPr>
            <a:lvl8pPr lvl="7" rtl="0">
              <a:spcBef>
                <a:spcPts val="0"/>
              </a:spcBef>
              <a:spcAft>
                <a:spcPts val="0"/>
              </a:spcAft>
              <a:buSzPts val="3000"/>
              <a:buNone/>
              <a:defRPr>
                <a:latin typeface="Open Sans SemiBold"/>
                <a:ea typeface="Open Sans SemiBold"/>
                <a:cs typeface="Open Sans SemiBold"/>
                <a:sym typeface="Open Sans SemiBold"/>
              </a:defRPr>
            </a:lvl8pPr>
            <a:lvl9pPr lvl="8" rtl="0">
              <a:spcBef>
                <a:spcPts val="0"/>
              </a:spcBef>
              <a:spcAft>
                <a:spcPts val="0"/>
              </a:spcAft>
              <a:buSzPts val="3000"/>
              <a:buNone/>
              <a:defRPr>
                <a:latin typeface="Open Sans SemiBold"/>
                <a:ea typeface="Open Sans SemiBold"/>
                <a:cs typeface="Open Sans SemiBold"/>
                <a:sym typeface="Open Sans SemiBold"/>
              </a:defRPr>
            </a:lvl9pPr>
          </a:lstStyle>
          <a:p/>
        </p:txBody>
      </p:sp>
      <p:sp>
        <p:nvSpPr>
          <p:cNvPr id="402" name="Google Shape;402;p44"/>
          <p:cNvSpPr txBox="1"/>
          <p:nvPr>
            <p:ph idx="1" type="subTitle"/>
          </p:nvPr>
        </p:nvSpPr>
        <p:spPr>
          <a:xfrm>
            <a:off x="4855550" y="2694825"/>
            <a:ext cx="2998800" cy="558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Font typeface="Josefin Sans"/>
              <a:buNone/>
              <a:defRPr sz="1400">
                <a:solidFill>
                  <a:schemeClr val="dk1"/>
                </a:solidFill>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cxnSp>
        <p:nvCxnSpPr>
          <p:cNvPr id="403" name="Google Shape;403;p4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04" name="Google Shape;404;p4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8">
    <p:spTree>
      <p:nvGrpSpPr>
        <p:cNvPr id="405" name="Shape 405"/>
        <p:cNvGrpSpPr/>
        <p:nvPr/>
      </p:nvGrpSpPr>
      <p:grpSpPr>
        <a:xfrm>
          <a:off x="0" y="0"/>
          <a:ext cx="0" cy="0"/>
          <a:chOff x="0" y="0"/>
          <a:chExt cx="0" cy="0"/>
        </a:xfrm>
      </p:grpSpPr>
      <p:sp>
        <p:nvSpPr>
          <p:cNvPr id="406" name="Google Shape;406;p45"/>
          <p:cNvSpPr txBox="1"/>
          <p:nvPr>
            <p:ph idx="1" type="subTitle"/>
          </p:nvPr>
        </p:nvSpPr>
        <p:spPr>
          <a:xfrm>
            <a:off x="4166800" y="1453525"/>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sp>
        <p:nvSpPr>
          <p:cNvPr id="407" name="Google Shape;407;p45"/>
          <p:cNvSpPr txBox="1"/>
          <p:nvPr>
            <p:ph type="title"/>
          </p:nvPr>
        </p:nvSpPr>
        <p:spPr>
          <a:xfrm>
            <a:off x="713225" y="445025"/>
            <a:ext cx="4502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408" name="Google Shape;408;p4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09" name="Google Shape;409;p4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0" name="Google Shape;410;p45"/>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9">
    <p:spTree>
      <p:nvGrpSpPr>
        <p:cNvPr id="411" name="Shape 411"/>
        <p:cNvGrpSpPr/>
        <p:nvPr/>
      </p:nvGrpSpPr>
      <p:grpSpPr>
        <a:xfrm>
          <a:off x="0" y="0"/>
          <a:ext cx="0" cy="0"/>
          <a:chOff x="0" y="0"/>
          <a:chExt cx="0" cy="0"/>
        </a:xfrm>
      </p:grpSpPr>
      <p:cxnSp>
        <p:nvCxnSpPr>
          <p:cNvPr id="412" name="Google Shape;412;p4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3" name="Google Shape;413;p4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4" name="Google Shape;414;p46"/>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5" name="Google Shape;415;p46"/>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6" name="Google Shape;416;p4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7" name="Google Shape;417;p46"/>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418" name="Google Shape;418;p46"/>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419" name="Google Shape;419;p46"/>
          <p:cNvSpPr txBox="1"/>
          <p:nvPr>
            <p:ph idx="1" type="subTitle"/>
          </p:nvPr>
        </p:nvSpPr>
        <p:spPr>
          <a:xfrm>
            <a:off x="4525188" y="1537663"/>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420" name="Google Shape;420;p46"/>
          <p:cNvSpPr txBox="1"/>
          <p:nvPr>
            <p:ph idx="2" type="subTitle"/>
          </p:nvPr>
        </p:nvSpPr>
        <p:spPr>
          <a:xfrm>
            <a:off x="661213" y="1537663"/>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9">
    <p:spTree>
      <p:nvGrpSpPr>
        <p:cNvPr id="421" name="Shape 421"/>
        <p:cNvGrpSpPr/>
        <p:nvPr/>
      </p:nvGrpSpPr>
      <p:grpSpPr>
        <a:xfrm>
          <a:off x="0" y="0"/>
          <a:ext cx="0" cy="0"/>
          <a:chOff x="0" y="0"/>
          <a:chExt cx="0" cy="0"/>
        </a:xfrm>
      </p:grpSpPr>
      <p:sp>
        <p:nvSpPr>
          <p:cNvPr id="422" name="Google Shape;422;p47"/>
          <p:cNvSpPr txBox="1"/>
          <p:nvPr>
            <p:ph idx="1" type="subTitle"/>
          </p:nvPr>
        </p:nvSpPr>
        <p:spPr>
          <a:xfrm>
            <a:off x="4816075" y="3616375"/>
            <a:ext cx="2942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23" name="Google Shape;423;p47"/>
          <p:cNvSpPr txBox="1"/>
          <p:nvPr>
            <p:ph idx="2" type="subTitle"/>
          </p:nvPr>
        </p:nvSpPr>
        <p:spPr>
          <a:xfrm>
            <a:off x="4816200" y="3956375"/>
            <a:ext cx="2941800" cy="65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24" name="Google Shape;424;p47"/>
          <p:cNvSpPr txBox="1"/>
          <p:nvPr>
            <p:ph idx="3" type="subTitle"/>
          </p:nvPr>
        </p:nvSpPr>
        <p:spPr>
          <a:xfrm>
            <a:off x="1385829" y="3616375"/>
            <a:ext cx="2942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25" name="Google Shape;425;p47"/>
          <p:cNvSpPr txBox="1"/>
          <p:nvPr>
            <p:ph idx="4" type="subTitle"/>
          </p:nvPr>
        </p:nvSpPr>
        <p:spPr>
          <a:xfrm>
            <a:off x="1386025" y="3956375"/>
            <a:ext cx="2941800" cy="65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26" name="Google Shape;426;p47"/>
          <p:cNvSpPr txBox="1"/>
          <p:nvPr>
            <p:ph type="title"/>
          </p:nvPr>
        </p:nvSpPr>
        <p:spPr>
          <a:xfrm>
            <a:off x="713225" y="445025"/>
            <a:ext cx="2729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427" name="Google Shape;427;p4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28" name="Google Shape;428;p4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31">
    <p:spTree>
      <p:nvGrpSpPr>
        <p:cNvPr id="429" name="Shape 429"/>
        <p:cNvGrpSpPr/>
        <p:nvPr/>
      </p:nvGrpSpPr>
      <p:grpSpPr>
        <a:xfrm>
          <a:off x="0" y="0"/>
          <a:ext cx="0" cy="0"/>
          <a:chOff x="0" y="0"/>
          <a:chExt cx="0" cy="0"/>
        </a:xfrm>
      </p:grpSpPr>
      <p:sp>
        <p:nvSpPr>
          <p:cNvPr id="430" name="Google Shape;430;p48"/>
          <p:cNvSpPr txBox="1"/>
          <p:nvPr>
            <p:ph type="title"/>
          </p:nvPr>
        </p:nvSpPr>
        <p:spPr>
          <a:xfrm>
            <a:off x="1244250" y="445025"/>
            <a:ext cx="6655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431" name="Google Shape;431;p48"/>
          <p:cNvSpPr txBox="1"/>
          <p:nvPr>
            <p:ph idx="1" type="subTitle"/>
          </p:nvPr>
        </p:nvSpPr>
        <p:spPr>
          <a:xfrm>
            <a:off x="3509000"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2" name="Google Shape;432;p48"/>
          <p:cNvSpPr txBox="1"/>
          <p:nvPr>
            <p:ph idx="2" type="subTitle"/>
          </p:nvPr>
        </p:nvSpPr>
        <p:spPr>
          <a:xfrm>
            <a:off x="3509025" y="3814950"/>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3" name="Google Shape;433;p48"/>
          <p:cNvSpPr txBox="1"/>
          <p:nvPr>
            <p:ph idx="3" type="subTitle"/>
          </p:nvPr>
        </p:nvSpPr>
        <p:spPr>
          <a:xfrm>
            <a:off x="95302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4" name="Google Shape;434;p48"/>
          <p:cNvSpPr txBox="1"/>
          <p:nvPr>
            <p:ph idx="4" type="subTitle"/>
          </p:nvPr>
        </p:nvSpPr>
        <p:spPr>
          <a:xfrm>
            <a:off x="953125" y="3814951"/>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5" name="Google Shape;435;p48"/>
          <p:cNvSpPr txBox="1"/>
          <p:nvPr>
            <p:ph idx="5" type="subTitle"/>
          </p:nvPr>
        </p:nvSpPr>
        <p:spPr>
          <a:xfrm>
            <a:off x="606487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6" name="Google Shape;436;p48"/>
          <p:cNvSpPr txBox="1"/>
          <p:nvPr>
            <p:ph idx="6" type="subTitle"/>
          </p:nvPr>
        </p:nvSpPr>
        <p:spPr>
          <a:xfrm>
            <a:off x="6064875" y="3814950"/>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437" name="Google Shape;437;p4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38" name="Google Shape;438;p4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39" name="Google Shape;439;p48"/>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40" name="Google Shape;440;p48"/>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441" name="Shape 441"/>
        <p:cNvGrpSpPr/>
        <p:nvPr/>
      </p:nvGrpSpPr>
      <p:grpSpPr>
        <a:xfrm>
          <a:off x="0" y="0"/>
          <a:ext cx="0" cy="0"/>
          <a:chOff x="0" y="0"/>
          <a:chExt cx="0" cy="0"/>
        </a:xfrm>
      </p:grpSpPr>
      <p:sp>
        <p:nvSpPr>
          <p:cNvPr id="442" name="Google Shape;442;p49"/>
          <p:cNvSpPr txBox="1"/>
          <p:nvPr>
            <p:ph type="title"/>
          </p:nvPr>
        </p:nvSpPr>
        <p:spPr>
          <a:xfrm>
            <a:off x="2832900" y="791200"/>
            <a:ext cx="3478200" cy="922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300"/>
              <a:buNone/>
              <a:defRPr sz="7000"/>
            </a:lvl1pPr>
            <a:lvl2pPr lvl="1" rtl="0" algn="ctr">
              <a:spcBef>
                <a:spcPts val="0"/>
              </a:spcBef>
              <a:spcAft>
                <a:spcPts val="0"/>
              </a:spcAft>
              <a:buSzPts val="3000"/>
              <a:buNone/>
              <a:defRPr>
                <a:latin typeface="Open Sans"/>
                <a:ea typeface="Open Sans"/>
                <a:cs typeface="Open Sans"/>
                <a:sym typeface="Open Sans"/>
              </a:defRPr>
            </a:lvl2pPr>
            <a:lvl3pPr lvl="2" rtl="0" algn="ctr">
              <a:spcBef>
                <a:spcPts val="0"/>
              </a:spcBef>
              <a:spcAft>
                <a:spcPts val="0"/>
              </a:spcAft>
              <a:buSzPts val="3000"/>
              <a:buNone/>
              <a:defRPr>
                <a:latin typeface="Open Sans"/>
                <a:ea typeface="Open Sans"/>
                <a:cs typeface="Open Sans"/>
                <a:sym typeface="Open Sans"/>
              </a:defRPr>
            </a:lvl3pPr>
            <a:lvl4pPr lvl="3" rtl="0" algn="ctr">
              <a:spcBef>
                <a:spcPts val="0"/>
              </a:spcBef>
              <a:spcAft>
                <a:spcPts val="0"/>
              </a:spcAft>
              <a:buSzPts val="3000"/>
              <a:buNone/>
              <a:defRPr>
                <a:latin typeface="Open Sans"/>
                <a:ea typeface="Open Sans"/>
                <a:cs typeface="Open Sans"/>
                <a:sym typeface="Open Sans"/>
              </a:defRPr>
            </a:lvl4pPr>
            <a:lvl5pPr lvl="4" rtl="0" algn="ctr">
              <a:spcBef>
                <a:spcPts val="0"/>
              </a:spcBef>
              <a:spcAft>
                <a:spcPts val="0"/>
              </a:spcAft>
              <a:buSzPts val="3000"/>
              <a:buNone/>
              <a:defRPr>
                <a:latin typeface="Open Sans"/>
                <a:ea typeface="Open Sans"/>
                <a:cs typeface="Open Sans"/>
                <a:sym typeface="Open Sans"/>
              </a:defRPr>
            </a:lvl5pPr>
            <a:lvl6pPr lvl="5" rtl="0" algn="ctr">
              <a:spcBef>
                <a:spcPts val="0"/>
              </a:spcBef>
              <a:spcAft>
                <a:spcPts val="0"/>
              </a:spcAft>
              <a:buSzPts val="3000"/>
              <a:buNone/>
              <a:defRPr>
                <a:latin typeface="Open Sans"/>
                <a:ea typeface="Open Sans"/>
                <a:cs typeface="Open Sans"/>
                <a:sym typeface="Open Sans"/>
              </a:defRPr>
            </a:lvl6pPr>
            <a:lvl7pPr lvl="6" rtl="0" algn="ctr">
              <a:spcBef>
                <a:spcPts val="0"/>
              </a:spcBef>
              <a:spcAft>
                <a:spcPts val="0"/>
              </a:spcAft>
              <a:buSzPts val="3000"/>
              <a:buNone/>
              <a:defRPr>
                <a:latin typeface="Open Sans"/>
                <a:ea typeface="Open Sans"/>
                <a:cs typeface="Open Sans"/>
                <a:sym typeface="Open Sans"/>
              </a:defRPr>
            </a:lvl7pPr>
            <a:lvl8pPr lvl="7" rtl="0" algn="ctr">
              <a:spcBef>
                <a:spcPts val="0"/>
              </a:spcBef>
              <a:spcAft>
                <a:spcPts val="0"/>
              </a:spcAft>
              <a:buSzPts val="3000"/>
              <a:buNone/>
              <a:defRPr>
                <a:latin typeface="Open Sans"/>
                <a:ea typeface="Open Sans"/>
                <a:cs typeface="Open Sans"/>
                <a:sym typeface="Open Sans"/>
              </a:defRPr>
            </a:lvl8pPr>
            <a:lvl9pPr lvl="8" rtl="0" algn="ctr">
              <a:spcBef>
                <a:spcPts val="0"/>
              </a:spcBef>
              <a:spcAft>
                <a:spcPts val="0"/>
              </a:spcAft>
              <a:buSzPts val="3000"/>
              <a:buNone/>
              <a:defRPr>
                <a:latin typeface="Open Sans"/>
                <a:ea typeface="Open Sans"/>
                <a:cs typeface="Open Sans"/>
                <a:sym typeface="Open Sans"/>
              </a:defRPr>
            </a:lvl9pPr>
          </a:lstStyle>
          <a:p/>
        </p:txBody>
      </p:sp>
      <p:sp>
        <p:nvSpPr>
          <p:cNvPr id="443" name="Google Shape;443;p49"/>
          <p:cNvSpPr txBox="1"/>
          <p:nvPr>
            <p:ph idx="1" type="subTitle"/>
          </p:nvPr>
        </p:nvSpPr>
        <p:spPr>
          <a:xfrm>
            <a:off x="2983350" y="1749425"/>
            <a:ext cx="3177300" cy="92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44" name="Google Shape;444;p49"/>
          <p:cNvSpPr txBox="1"/>
          <p:nvPr/>
        </p:nvSpPr>
        <p:spPr>
          <a:xfrm>
            <a:off x="2900450" y="3438275"/>
            <a:ext cx="3343200" cy="7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chemeClr val="dk2"/>
                </a:solidFill>
                <a:latin typeface="Montserrat"/>
                <a:ea typeface="Montserrat"/>
                <a:cs typeface="Montserrat"/>
                <a:sym typeface="Montserrat"/>
              </a:rPr>
              <a:t>CREDITS</a:t>
            </a:r>
            <a:r>
              <a:rPr lang="en" sz="1100">
                <a:solidFill>
                  <a:schemeClr val="dk2"/>
                </a:solidFill>
                <a:latin typeface="Montserrat"/>
                <a:ea typeface="Montserrat"/>
                <a:cs typeface="Montserrat"/>
                <a:sym typeface="Montserrat"/>
              </a:rPr>
              <a:t>: This presentation template was created by </a:t>
            </a:r>
            <a:r>
              <a:rPr b="1" lang="en" sz="1100">
                <a:solidFill>
                  <a:schemeClr val="dk2"/>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100">
                <a:solidFill>
                  <a:schemeClr val="dk2"/>
                </a:solidFill>
                <a:latin typeface="Montserrat"/>
                <a:ea typeface="Montserrat"/>
                <a:cs typeface="Montserrat"/>
                <a:sym typeface="Montserrat"/>
              </a:rPr>
              <a:t>, including icons by </a:t>
            </a:r>
            <a:r>
              <a:rPr b="1" lang="en" sz="1100">
                <a:solidFill>
                  <a:schemeClr val="dk2"/>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100">
                <a:solidFill>
                  <a:schemeClr val="dk2"/>
                </a:solidFill>
                <a:latin typeface="Montserrat"/>
                <a:ea typeface="Montserrat"/>
                <a:cs typeface="Montserrat"/>
                <a:sym typeface="Montserrat"/>
              </a:rPr>
              <a:t>, infographics &amp; images by </a:t>
            </a:r>
            <a:r>
              <a:rPr b="1" lang="en" sz="1100">
                <a:solidFill>
                  <a:schemeClr val="dk2"/>
                </a:solidFill>
                <a:uFill>
                  <a:noFill/>
                </a:uFill>
                <a:latin typeface="Montserrat"/>
                <a:ea typeface="Montserrat"/>
                <a:cs typeface="Montserrat"/>
                <a:sym typeface="Montserrat"/>
                <a:hlinkClick r:id="rId4">
                  <a:extLst>
                    <a:ext uri="{A12FA001-AC4F-418D-AE19-62706E023703}">
                      <ahyp:hlinkClr val="tx"/>
                    </a:ext>
                  </a:extLst>
                </a:hlinkClick>
              </a:rPr>
              <a:t>Freepik</a:t>
            </a:r>
            <a:endParaRPr b="1" sz="1100">
              <a:solidFill>
                <a:schemeClr val="dk2"/>
              </a:solidFill>
              <a:latin typeface="Montserrat"/>
              <a:ea typeface="Montserrat"/>
              <a:cs typeface="Montserrat"/>
              <a:sym typeface="Montserrat"/>
            </a:endParaRPr>
          </a:p>
        </p:txBody>
      </p:sp>
      <p:cxnSp>
        <p:nvCxnSpPr>
          <p:cNvPr id="445" name="Google Shape;445;p4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46" name="Google Shape;446;p49"/>
          <p:cNvCxnSpPr/>
          <p:nvPr/>
        </p:nvCxnSpPr>
        <p:spPr>
          <a:xfrm>
            <a:off x="-257975" y="3935375"/>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47" name="Google Shape;447;p4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48" name="Google Shape;448;p49"/>
          <p:cNvCxnSpPr/>
          <p:nvPr/>
        </p:nvCxnSpPr>
        <p:spPr>
          <a:xfrm>
            <a:off x="6467450" y="-72550"/>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0">
    <p:spTree>
      <p:nvGrpSpPr>
        <p:cNvPr id="449" name="Shape 449"/>
        <p:cNvGrpSpPr/>
        <p:nvPr/>
      </p:nvGrpSpPr>
      <p:grpSpPr>
        <a:xfrm>
          <a:off x="0" y="0"/>
          <a:ext cx="0" cy="0"/>
          <a:chOff x="0" y="0"/>
          <a:chExt cx="0" cy="0"/>
        </a:xfrm>
      </p:grpSpPr>
      <p:cxnSp>
        <p:nvCxnSpPr>
          <p:cNvPr id="450" name="Google Shape;450;p5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1" name="Google Shape;451;p5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cxnSp>
        <p:nvCxnSpPr>
          <p:cNvPr id="40" name="Google Shape;40;p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 name="Google Shape;41;p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0_1">
    <p:spTree>
      <p:nvGrpSpPr>
        <p:cNvPr id="452" name="Shape 452"/>
        <p:cNvGrpSpPr/>
        <p:nvPr/>
      </p:nvGrpSpPr>
      <p:grpSpPr>
        <a:xfrm>
          <a:off x="0" y="0"/>
          <a:ext cx="0" cy="0"/>
          <a:chOff x="0" y="0"/>
          <a:chExt cx="0" cy="0"/>
        </a:xfrm>
      </p:grpSpPr>
      <p:cxnSp>
        <p:nvCxnSpPr>
          <p:cNvPr id="453" name="Google Shape;453;p5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4" name="Google Shape;454;p5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5" name="Google Shape;455;p51"/>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56" name="Google Shape;456;p51"/>
          <p:cNvCxnSpPr/>
          <p:nvPr/>
        </p:nvCxnSpPr>
        <p:spPr>
          <a:xfrm>
            <a:off x="-147275" y="3943475"/>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0_1_1">
    <p:spTree>
      <p:nvGrpSpPr>
        <p:cNvPr id="457" name="Shape 457"/>
        <p:cNvGrpSpPr/>
        <p:nvPr/>
      </p:nvGrpSpPr>
      <p:grpSpPr>
        <a:xfrm>
          <a:off x="0" y="0"/>
          <a:ext cx="0" cy="0"/>
          <a:chOff x="0" y="0"/>
          <a:chExt cx="0" cy="0"/>
        </a:xfrm>
      </p:grpSpPr>
      <p:cxnSp>
        <p:nvCxnSpPr>
          <p:cNvPr id="458" name="Google Shape;458;p5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9" name="Google Shape;459;p5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0" name="Google Shape;460;p52"/>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30">
    <p:spTree>
      <p:nvGrpSpPr>
        <p:cNvPr id="461" name="Shape 461"/>
        <p:cNvGrpSpPr/>
        <p:nvPr/>
      </p:nvGrpSpPr>
      <p:grpSpPr>
        <a:xfrm>
          <a:off x="0" y="0"/>
          <a:ext cx="0" cy="0"/>
          <a:chOff x="0" y="0"/>
          <a:chExt cx="0" cy="0"/>
        </a:xfrm>
      </p:grpSpPr>
      <p:cxnSp>
        <p:nvCxnSpPr>
          <p:cNvPr id="462" name="Google Shape;462;p5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3" name="Google Shape;463;p5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4" name="Google Shape;464;p53"/>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5" name="Google Shape;465;p53"/>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6" name="Google Shape;466;p5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7" name="Google Shape;467;p53"/>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1">
  <p:cSld name="CUSTOM_11_1">
    <p:spTree>
      <p:nvGrpSpPr>
        <p:cNvPr id="468" name="Shape 468"/>
        <p:cNvGrpSpPr/>
        <p:nvPr/>
      </p:nvGrpSpPr>
      <p:grpSpPr>
        <a:xfrm>
          <a:off x="0" y="0"/>
          <a:ext cx="0" cy="0"/>
          <a:chOff x="0" y="0"/>
          <a:chExt cx="0" cy="0"/>
        </a:xfrm>
      </p:grpSpPr>
      <p:sp>
        <p:nvSpPr>
          <p:cNvPr id="469" name="Google Shape;469;p54"/>
          <p:cNvSpPr txBox="1"/>
          <p:nvPr>
            <p:ph type="title"/>
          </p:nvPr>
        </p:nvSpPr>
        <p:spPr>
          <a:xfrm>
            <a:off x="720000" y="1677218"/>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0" name="Google Shape;470;p54"/>
          <p:cNvSpPr txBox="1"/>
          <p:nvPr>
            <p:ph idx="2" type="title"/>
          </p:nvPr>
        </p:nvSpPr>
        <p:spPr>
          <a:xfrm>
            <a:off x="1482600" y="1095325"/>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71" name="Google Shape;471;p54"/>
          <p:cNvSpPr txBox="1"/>
          <p:nvPr>
            <p:ph idx="1" type="subTitle"/>
          </p:nvPr>
        </p:nvSpPr>
        <p:spPr>
          <a:xfrm>
            <a:off x="720000" y="2081199"/>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2" name="Google Shape;472;p54"/>
          <p:cNvSpPr txBox="1"/>
          <p:nvPr>
            <p:ph idx="3" type="title"/>
          </p:nvPr>
        </p:nvSpPr>
        <p:spPr>
          <a:xfrm>
            <a:off x="3403800" y="1677218"/>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3" name="Google Shape;473;p54"/>
          <p:cNvSpPr txBox="1"/>
          <p:nvPr>
            <p:ph idx="4" type="title"/>
          </p:nvPr>
        </p:nvSpPr>
        <p:spPr>
          <a:xfrm>
            <a:off x="4166400" y="1095325"/>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74" name="Google Shape;474;p54"/>
          <p:cNvSpPr txBox="1"/>
          <p:nvPr>
            <p:ph idx="5" type="subTitle"/>
          </p:nvPr>
        </p:nvSpPr>
        <p:spPr>
          <a:xfrm>
            <a:off x="3403800" y="2081208"/>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5" name="Google Shape;475;p54"/>
          <p:cNvSpPr txBox="1"/>
          <p:nvPr>
            <p:ph idx="6" type="title"/>
          </p:nvPr>
        </p:nvSpPr>
        <p:spPr>
          <a:xfrm>
            <a:off x="6087600" y="1677218"/>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6" name="Google Shape;476;p54"/>
          <p:cNvSpPr txBox="1"/>
          <p:nvPr>
            <p:ph idx="7" type="title"/>
          </p:nvPr>
        </p:nvSpPr>
        <p:spPr>
          <a:xfrm>
            <a:off x="6850200" y="1095325"/>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77" name="Google Shape;477;p54"/>
          <p:cNvSpPr txBox="1"/>
          <p:nvPr>
            <p:ph idx="8" type="subTitle"/>
          </p:nvPr>
        </p:nvSpPr>
        <p:spPr>
          <a:xfrm>
            <a:off x="6087600" y="2081208"/>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8" name="Google Shape;478;p54"/>
          <p:cNvSpPr txBox="1"/>
          <p:nvPr>
            <p:ph idx="9" type="title"/>
          </p:nvPr>
        </p:nvSpPr>
        <p:spPr>
          <a:xfrm>
            <a:off x="720000" y="3313579"/>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9" name="Google Shape;479;p54"/>
          <p:cNvSpPr txBox="1"/>
          <p:nvPr>
            <p:ph idx="13" type="title"/>
          </p:nvPr>
        </p:nvSpPr>
        <p:spPr>
          <a:xfrm>
            <a:off x="1482600" y="2714087"/>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80" name="Google Shape;480;p54"/>
          <p:cNvSpPr txBox="1"/>
          <p:nvPr>
            <p:ph idx="14" type="subTitle"/>
          </p:nvPr>
        </p:nvSpPr>
        <p:spPr>
          <a:xfrm>
            <a:off x="720000" y="3705863"/>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1" name="Google Shape;481;p54"/>
          <p:cNvSpPr txBox="1"/>
          <p:nvPr>
            <p:ph idx="15" type="title"/>
          </p:nvPr>
        </p:nvSpPr>
        <p:spPr>
          <a:xfrm>
            <a:off x="3403800" y="3313579"/>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82" name="Google Shape;482;p54"/>
          <p:cNvSpPr txBox="1"/>
          <p:nvPr>
            <p:ph idx="16" type="title"/>
          </p:nvPr>
        </p:nvSpPr>
        <p:spPr>
          <a:xfrm>
            <a:off x="4166400" y="2714087"/>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83" name="Google Shape;483;p54"/>
          <p:cNvSpPr txBox="1"/>
          <p:nvPr>
            <p:ph idx="17" type="subTitle"/>
          </p:nvPr>
        </p:nvSpPr>
        <p:spPr>
          <a:xfrm>
            <a:off x="3403800" y="3705863"/>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4" name="Google Shape;484;p54"/>
          <p:cNvSpPr txBox="1"/>
          <p:nvPr>
            <p:ph idx="18" type="title"/>
          </p:nvPr>
        </p:nvSpPr>
        <p:spPr>
          <a:xfrm>
            <a:off x="6087600" y="3313579"/>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85" name="Google Shape;485;p54"/>
          <p:cNvSpPr txBox="1"/>
          <p:nvPr>
            <p:ph idx="19" type="title"/>
          </p:nvPr>
        </p:nvSpPr>
        <p:spPr>
          <a:xfrm>
            <a:off x="6850200" y="2714087"/>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86" name="Google Shape;486;p54"/>
          <p:cNvSpPr txBox="1"/>
          <p:nvPr>
            <p:ph idx="20" type="subTitle"/>
          </p:nvPr>
        </p:nvSpPr>
        <p:spPr>
          <a:xfrm>
            <a:off x="6087600" y="3705863"/>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7" name="Google Shape;487;p54"/>
          <p:cNvSpPr txBox="1"/>
          <p:nvPr>
            <p:ph idx="21" type="title"/>
          </p:nvPr>
        </p:nvSpPr>
        <p:spPr>
          <a:xfrm>
            <a:off x="2332400" y="445025"/>
            <a:ext cx="44793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cxnSp>
        <p:nvCxnSpPr>
          <p:cNvPr id="488" name="Google Shape;488;p54"/>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89" name="Google Shape;489;p54"/>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90" name="Google Shape;490;p5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491" name="Google Shape;491;p5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 name="Shape 42"/>
        <p:cNvGrpSpPr/>
        <p:nvPr/>
      </p:nvGrpSpPr>
      <p:grpSpPr>
        <a:xfrm>
          <a:off x="0" y="0"/>
          <a:ext cx="0" cy="0"/>
          <a:chOff x="0" y="0"/>
          <a:chExt cx="0" cy="0"/>
        </a:xfrm>
      </p:grpSpPr>
      <p:sp>
        <p:nvSpPr>
          <p:cNvPr id="43" name="Google Shape;43;p7"/>
          <p:cNvSpPr txBox="1"/>
          <p:nvPr>
            <p:ph idx="1" type="subTitle"/>
          </p:nvPr>
        </p:nvSpPr>
        <p:spPr>
          <a:xfrm>
            <a:off x="2247500" y="1433050"/>
            <a:ext cx="1838100" cy="357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9pPr>
          </a:lstStyle>
          <a:p/>
        </p:txBody>
      </p:sp>
      <p:sp>
        <p:nvSpPr>
          <p:cNvPr id="44" name="Google Shape;44;p7"/>
          <p:cNvSpPr txBox="1"/>
          <p:nvPr>
            <p:ph idx="2" type="subTitle"/>
          </p:nvPr>
        </p:nvSpPr>
        <p:spPr>
          <a:xfrm>
            <a:off x="2247500" y="1790050"/>
            <a:ext cx="5160300" cy="2754000"/>
          </a:xfrm>
          <a:prstGeom prst="rect">
            <a:avLst/>
          </a:prstGeom>
        </p:spPr>
        <p:txBody>
          <a:bodyPr anchorCtr="0" anchor="t" bIns="91425" lIns="91425" spcFirstLastPara="1" rIns="91425" wrap="square" tIns="91425">
            <a:noAutofit/>
          </a:bodyPr>
          <a:lstStyle>
            <a:lvl1pPr lvl="0" marR="50800" rtl="0">
              <a:lnSpc>
                <a:spcPct val="166000"/>
              </a:lnSpc>
              <a:spcBef>
                <a:spcPts val="0"/>
              </a:spcBef>
              <a:spcAft>
                <a:spcPts val="0"/>
              </a:spcAft>
              <a:buClr>
                <a:schemeClr val="accent1"/>
              </a:buClr>
              <a:buSzPts val="1400"/>
              <a:buChar char="●"/>
              <a:defRPr sz="1400">
                <a:solidFill>
                  <a:srgbClr val="374957"/>
                </a:solidFill>
              </a:defRPr>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45" name="Google Shape;45;p7"/>
          <p:cNvSpPr txBox="1"/>
          <p:nvPr>
            <p:ph type="title"/>
          </p:nvPr>
        </p:nvSpPr>
        <p:spPr>
          <a:xfrm>
            <a:off x="713225" y="445025"/>
            <a:ext cx="4297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46" name="Google Shape;46;p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7" name="Google Shape;47;p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8"/>
          <p:cNvSpPr txBox="1"/>
          <p:nvPr>
            <p:ph type="title"/>
          </p:nvPr>
        </p:nvSpPr>
        <p:spPr>
          <a:xfrm>
            <a:off x="1122500" y="1073000"/>
            <a:ext cx="6899100" cy="2856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50" name="Google Shape;50;p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1" name="Google Shape;51;p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2" name="Google Shape;52;p8"/>
          <p:cNvCxnSpPr/>
          <p:nvPr/>
        </p:nvCxnSpPr>
        <p:spPr>
          <a:xfrm flipH="1">
            <a:off x="7093250" y="3935075"/>
            <a:ext cx="2332800" cy="1347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53" name="Google Shape;53;p8"/>
          <p:cNvCxnSpPr/>
          <p:nvPr/>
        </p:nvCxnSpPr>
        <p:spPr>
          <a:xfrm flipH="1">
            <a:off x="-420450" y="-121600"/>
            <a:ext cx="2332800" cy="1347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9"/>
          <p:cNvSpPr txBox="1"/>
          <p:nvPr>
            <p:ph idx="1" type="subTitle"/>
          </p:nvPr>
        </p:nvSpPr>
        <p:spPr>
          <a:xfrm>
            <a:off x="895950" y="1682000"/>
            <a:ext cx="3847200" cy="23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sp>
        <p:nvSpPr>
          <p:cNvPr id="56" name="Google Shape;56;p9"/>
          <p:cNvSpPr txBox="1"/>
          <p:nvPr>
            <p:ph type="title"/>
          </p:nvPr>
        </p:nvSpPr>
        <p:spPr>
          <a:xfrm>
            <a:off x="713225" y="445025"/>
            <a:ext cx="5679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7" name="Google Shape;57;p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8" name="Google Shape;58;p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9" name="Google Shape;59;p9"/>
          <p:cNvCxnSpPr/>
          <p:nvPr/>
        </p:nvCxnSpPr>
        <p:spPr>
          <a:xfrm flipH="1">
            <a:off x="5925450" y="2797500"/>
            <a:ext cx="3378000" cy="24669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10"/>
          <p:cNvSpPr txBox="1"/>
          <p:nvPr>
            <p:ph idx="1" type="body"/>
          </p:nvPr>
        </p:nvSpPr>
        <p:spPr>
          <a:xfrm>
            <a:off x="713225" y="441927"/>
            <a:ext cx="3557100" cy="977700"/>
          </a:xfrm>
          <a:prstGeom prst="rect">
            <a:avLst/>
          </a:prstGeom>
        </p:spPr>
        <p:txBody>
          <a:bodyPr anchorCtr="0" anchor="t" bIns="91425" lIns="91425" spcFirstLastPara="1" rIns="91425" wrap="square" tIns="91425">
            <a:noAutofit/>
          </a:bodyPr>
          <a:lstStyle>
            <a:lvl1pPr indent="-228600" lvl="0" marL="457200">
              <a:lnSpc>
                <a:spcPct val="100000"/>
              </a:lnSpc>
              <a:spcBef>
                <a:spcPts val="0"/>
              </a:spcBef>
              <a:spcAft>
                <a:spcPts val="0"/>
              </a:spcAft>
              <a:buSzPts val="1800"/>
              <a:buNone/>
              <a:defRPr sz="3000">
                <a:latin typeface="Vidaloka"/>
                <a:ea typeface="Vidaloka"/>
                <a:cs typeface="Vidaloka"/>
                <a:sym typeface="Vidaloka"/>
              </a:defRPr>
            </a:lvl1pPr>
          </a:lstStyle>
          <a:p/>
        </p:txBody>
      </p:sp>
      <p:cxnSp>
        <p:nvCxnSpPr>
          <p:cNvPr id="62" name="Google Shape;62;p1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3" name="Google Shape;63;p1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4" name="Google Shape;64;p10"/>
          <p:cNvCxnSpPr/>
          <p:nvPr/>
        </p:nvCxnSpPr>
        <p:spPr>
          <a:xfrm flipH="1" rot="10800000">
            <a:off x="6144975" y="3103725"/>
            <a:ext cx="3118200" cy="22011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54"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Vidaloka"/>
              <a:buNone/>
              <a:defRPr sz="3000">
                <a:solidFill>
                  <a:schemeClr val="dk1"/>
                </a:solidFill>
                <a:latin typeface="Vidaloka"/>
                <a:ea typeface="Vidaloka"/>
                <a:cs typeface="Vidaloka"/>
                <a:sym typeface="Vidaloka"/>
              </a:defRPr>
            </a:lvl1pPr>
            <a:lvl2pPr lvl="1">
              <a:spcBef>
                <a:spcPts val="0"/>
              </a:spcBef>
              <a:spcAft>
                <a:spcPts val="0"/>
              </a:spcAft>
              <a:buClr>
                <a:schemeClr val="dk1"/>
              </a:buClr>
              <a:buSzPts val="3000"/>
              <a:buNone/>
              <a:defRPr i="1" sz="3000">
                <a:solidFill>
                  <a:schemeClr val="dk1"/>
                </a:solidFill>
              </a:defRPr>
            </a:lvl2pPr>
            <a:lvl3pPr lvl="2">
              <a:spcBef>
                <a:spcPts val="0"/>
              </a:spcBef>
              <a:spcAft>
                <a:spcPts val="0"/>
              </a:spcAft>
              <a:buClr>
                <a:schemeClr val="dk1"/>
              </a:buClr>
              <a:buSzPts val="3000"/>
              <a:buNone/>
              <a:defRPr i="1" sz="3000">
                <a:solidFill>
                  <a:schemeClr val="dk1"/>
                </a:solidFill>
              </a:defRPr>
            </a:lvl3pPr>
            <a:lvl4pPr lvl="3">
              <a:spcBef>
                <a:spcPts val="0"/>
              </a:spcBef>
              <a:spcAft>
                <a:spcPts val="0"/>
              </a:spcAft>
              <a:buClr>
                <a:schemeClr val="dk1"/>
              </a:buClr>
              <a:buSzPts val="3000"/>
              <a:buNone/>
              <a:defRPr i="1" sz="3000">
                <a:solidFill>
                  <a:schemeClr val="dk1"/>
                </a:solidFill>
              </a:defRPr>
            </a:lvl4pPr>
            <a:lvl5pPr lvl="4">
              <a:spcBef>
                <a:spcPts val="0"/>
              </a:spcBef>
              <a:spcAft>
                <a:spcPts val="0"/>
              </a:spcAft>
              <a:buClr>
                <a:schemeClr val="dk1"/>
              </a:buClr>
              <a:buSzPts val="3000"/>
              <a:buNone/>
              <a:defRPr i="1" sz="3000">
                <a:solidFill>
                  <a:schemeClr val="dk1"/>
                </a:solidFill>
              </a:defRPr>
            </a:lvl5pPr>
            <a:lvl6pPr lvl="5">
              <a:spcBef>
                <a:spcPts val="0"/>
              </a:spcBef>
              <a:spcAft>
                <a:spcPts val="0"/>
              </a:spcAft>
              <a:buClr>
                <a:schemeClr val="dk1"/>
              </a:buClr>
              <a:buSzPts val="3000"/>
              <a:buNone/>
              <a:defRPr i="1" sz="3000">
                <a:solidFill>
                  <a:schemeClr val="dk1"/>
                </a:solidFill>
              </a:defRPr>
            </a:lvl6pPr>
            <a:lvl7pPr lvl="6">
              <a:spcBef>
                <a:spcPts val="0"/>
              </a:spcBef>
              <a:spcAft>
                <a:spcPts val="0"/>
              </a:spcAft>
              <a:buClr>
                <a:schemeClr val="dk1"/>
              </a:buClr>
              <a:buSzPts val="3000"/>
              <a:buNone/>
              <a:defRPr i="1" sz="3000">
                <a:solidFill>
                  <a:schemeClr val="dk1"/>
                </a:solidFill>
              </a:defRPr>
            </a:lvl7pPr>
            <a:lvl8pPr lvl="7">
              <a:spcBef>
                <a:spcPts val="0"/>
              </a:spcBef>
              <a:spcAft>
                <a:spcPts val="0"/>
              </a:spcAft>
              <a:buClr>
                <a:schemeClr val="dk1"/>
              </a:buClr>
              <a:buSzPts val="3000"/>
              <a:buNone/>
              <a:defRPr i="1" sz="3000">
                <a:solidFill>
                  <a:schemeClr val="dk1"/>
                </a:solidFill>
              </a:defRPr>
            </a:lvl8pPr>
            <a:lvl9pPr lvl="8">
              <a:spcBef>
                <a:spcPts val="0"/>
              </a:spcBef>
              <a:spcAft>
                <a:spcPts val="0"/>
              </a:spcAft>
              <a:buClr>
                <a:schemeClr val="dk1"/>
              </a:buClr>
              <a:buSzPts val="3000"/>
              <a:buNone/>
              <a:defRPr i="1" sz="3000">
                <a:solidFill>
                  <a:schemeClr val="dk1"/>
                </a:solidFill>
              </a:defRPr>
            </a:lvl9pPr>
          </a:lstStyle>
          <a:p/>
        </p:txBody>
      </p:sp>
      <p:sp>
        <p:nvSpPr>
          <p:cNvPr id="7" name="Google Shape;7;p1"/>
          <p:cNvSpPr txBox="1"/>
          <p:nvPr>
            <p:ph idx="1" type="body"/>
          </p:nvPr>
        </p:nvSpPr>
        <p:spPr>
          <a:xfrm>
            <a:off x="713250" y="1152475"/>
            <a:ext cx="77175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 Id="rId3"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21.png"/><Relationship Id="rId7" Type="http://schemas.openxmlformats.org/officeDocument/2006/relationships/image" Target="../media/image11.png"/><Relationship Id="rId8" Type="http://schemas.openxmlformats.org/officeDocument/2006/relationships/image" Target="../media/image15.png"/><Relationship Id="rId11" Type="http://schemas.openxmlformats.org/officeDocument/2006/relationships/image" Target="../media/image22.png"/><Relationship Id="rId10" Type="http://schemas.openxmlformats.org/officeDocument/2006/relationships/image" Target="../media/image27.png"/><Relationship Id="rId1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34.png"/><Relationship Id="rId5" Type="http://schemas.openxmlformats.org/officeDocument/2006/relationships/image" Target="../media/image44.png"/><Relationship Id="rId6" Type="http://schemas.openxmlformats.org/officeDocument/2006/relationships/image" Target="../media/image42.png"/><Relationship Id="rId7"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image" Target="../media/image18.png"/><Relationship Id="rId5" Type="http://schemas.openxmlformats.org/officeDocument/2006/relationships/image" Target="../media/image32.png"/><Relationship Id="rId6"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 Id="rId3" Type="http://schemas.openxmlformats.org/officeDocument/2006/relationships/image" Target="../media/image51.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24.jpg"/><Relationship Id="rId5" Type="http://schemas.openxmlformats.org/officeDocument/2006/relationships/image" Target="../media/image23.jpg"/><Relationship Id="rId6"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39.png"/><Relationship Id="rId5"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 Id="rId3" Type="http://schemas.openxmlformats.org/officeDocument/2006/relationships/image" Target="../media/image37.png"/><Relationship Id="rId4" Type="http://schemas.openxmlformats.org/officeDocument/2006/relationships/image" Target="../media/image2.png"/><Relationship Id="rId5" Type="http://schemas.openxmlformats.org/officeDocument/2006/relationships/image" Target="../media/image35.png"/><Relationship Id="rId6"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 Id="rId3" Type="http://schemas.openxmlformats.org/officeDocument/2006/relationships/image" Target="../media/image37.png"/><Relationship Id="rId4" Type="http://schemas.openxmlformats.org/officeDocument/2006/relationships/image" Target="../media/image2.png"/><Relationship Id="rId5" Type="http://schemas.openxmlformats.org/officeDocument/2006/relationships/image" Target="../media/image35.png"/><Relationship Id="rId6"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www.figma.com/proto/N3OF7PPfZ1QZJ3RiC3uKko/Med-Fi?type=design&amp;node-id=210-4858&amp;t=dY8iPRKMGBzy97w9-1&amp;scaling=min-zoom&amp;page-id=0%3A1&amp;starting-point-node-id=106%3A5433&amp;show-proto-sidebar=1&amp;mode=design"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7.xml"/><Relationship Id="rId3" Type="http://schemas.openxmlformats.org/officeDocument/2006/relationships/image" Target="../media/image48.png"/><Relationship Id="rId4" Type="http://schemas.openxmlformats.org/officeDocument/2006/relationships/image" Target="../media/image36.png"/><Relationship Id="rId5" Type="http://schemas.openxmlformats.org/officeDocument/2006/relationships/image" Target="../media/image19.png"/><Relationship Id="rId6"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8.xml"/><Relationship Id="rId3"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22.png"/><Relationship Id="rId5" Type="http://schemas.openxmlformats.org/officeDocument/2006/relationships/image" Target="../media/image41.png"/><Relationship Id="rId6" Type="http://schemas.openxmlformats.org/officeDocument/2006/relationships/image" Target="../media/image47.png"/><Relationship Id="rId7" Type="http://schemas.openxmlformats.org/officeDocument/2006/relationships/image" Target="../media/image46.png"/><Relationship Id="rId8" Type="http://schemas.openxmlformats.org/officeDocument/2006/relationships/image" Target="../media/image1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49.png"/><Relationship Id="rId6"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5"/>
          <p:cNvSpPr txBox="1"/>
          <p:nvPr>
            <p:ph type="ctrTitle"/>
          </p:nvPr>
        </p:nvSpPr>
        <p:spPr>
          <a:xfrm>
            <a:off x="1039975" y="1172100"/>
            <a:ext cx="7064100" cy="2052600"/>
          </a:xfrm>
          <a:prstGeom prst="rect">
            <a:avLst/>
          </a:prstGeom>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lang="en"/>
              <a:t>A6: kin</a:t>
            </a:r>
            <a:endParaRPr/>
          </a:p>
        </p:txBody>
      </p:sp>
      <p:sp>
        <p:nvSpPr>
          <p:cNvPr id="497" name="Google Shape;497;p55"/>
          <p:cNvSpPr txBox="1"/>
          <p:nvPr>
            <p:ph idx="1" type="subTitle"/>
          </p:nvPr>
        </p:nvSpPr>
        <p:spPr>
          <a:xfrm>
            <a:off x="1040000" y="3148500"/>
            <a:ext cx="7064100" cy="44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Team  3 – Jack Clark, Shuvi Jha, Jasmine Narine, Steven Pu</a:t>
            </a:r>
            <a:endParaRPr/>
          </a:p>
          <a:p>
            <a:pPr indent="0" lvl="0" marL="0" rtl="0" algn="ctr">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64"/>
          <p:cNvSpPr txBox="1"/>
          <p:nvPr>
            <p:ph idx="1" type="subTitle"/>
          </p:nvPr>
        </p:nvSpPr>
        <p:spPr>
          <a:xfrm>
            <a:off x="3564300" y="1223496"/>
            <a:ext cx="20154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Playful</a:t>
            </a:r>
            <a:endParaRPr/>
          </a:p>
        </p:txBody>
      </p:sp>
      <p:sp>
        <p:nvSpPr>
          <p:cNvPr id="582" name="Google Shape;582;p64"/>
          <p:cNvSpPr txBox="1"/>
          <p:nvPr>
            <p:ph idx="3" type="subTitle"/>
          </p:nvPr>
        </p:nvSpPr>
        <p:spPr>
          <a:xfrm>
            <a:off x="1080775" y="1223496"/>
            <a:ext cx="20154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Intuitiveness</a:t>
            </a:r>
            <a:endParaRPr/>
          </a:p>
        </p:txBody>
      </p:sp>
      <p:sp>
        <p:nvSpPr>
          <p:cNvPr id="583" name="Google Shape;583;p64"/>
          <p:cNvSpPr txBox="1"/>
          <p:nvPr>
            <p:ph idx="4" type="subTitle"/>
          </p:nvPr>
        </p:nvSpPr>
        <p:spPr>
          <a:xfrm>
            <a:off x="1021600" y="3556025"/>
            <a:ext cx="2015400" cy="127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100"/>
              <a:t>Interface are </a:t>
            </a:r>
            <a:r>
              <a:rPr lang="en" sz="1100"/>
              <a:t>appropriately</a:t>
            </a:r>
            <a:r>
              <a:rPr lang="en" sz="1100"/>
              <a:t> sized with minimal unnecessary controls.</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rPr lang="en" sz="1100"/>
              <a:t>Every feature is 1-2 clicks away.</a:t>
            </a:r>
            <a:endParaRPr sz="1100"/>
          </a:p>
          <a:p>
            <a:pPr indent="0" lvl="0" marL="0" rtl="0" algn="ctr">
              <a:spcBef>
                <a:spcPts val="0"/>
              </a:spcBef>
              <a:spcAft>
                <a:spcPts val="0"/>
              </a:spcAft>
              <a:buNone/>
            </a:pPr>
            <a:r>
              <a:t/>
            </a:r>
            <a:endParaRPr sz="1100"/>
          </a:p>
        </p:txBody>
      </p:sp>
      <p:sp>
        <p:nvSpPr>
          <p:cNvPr id="584" name="Google Shape;584;p64"/>
          <p:cNvSpPr txBox="1"/>
          <p:nvPr>
            <p:ph idx="5" type="subTitle"/>
          </p:nvPr>
        </p:nvSpPr>
        <p:spPr>
          <a:xfrm>
            <a:off x="6047825" y="1223496"/>
            <a:ext cx="20154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Aesthetics</a:t>
            </a:r>
            <a:endParaRPr/>
          </a:p>
        </p:txBody>
      </p:sp>
      <p:sp>
        <p:nvSpPr>
          <p:cNvPr id="585" name="Google Shape;585;p64"/>
          <p:cNvSpPr txBox="1"/>
          <p:nvPr>
            <p:ph type="title"/>
          </p:nvPr>
        </p:nvSpPr>
        <p:spPr>
          <a:xfrm>
            <a:off x="62100" y="39857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Designs that justify</a:t>
            </a:r>
            <a:r>
              <a:rPr lang="en"/>
              <a:t> values</a:t>
            </a:r>
            <a:endParaRPr/>
          </a:p>
        </p:txBody>
      </p:sp>
      <p:sp>
        <p:nvSpPr>
          <p:cNvPr id="586" name="Google Shape;586;p64"/>
          <p:cNvSpPr txBox="1"/>
          <p:nvPr>
            <p:ph idx="4" type="subTitle"/>
          </p:nvPr>
        </p:nvSpPr>
        <p:spPr>
          <a:xfrm>
            <a:off x="3564300" y="3683351"/>
            <a:ext cx="2015400" cy="115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100"/>
              <a:t>Feature to submit prompt mimics the randomness of playing cards.</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rPr lang="en" sz="1100"/>
              <a:t>Playful conversational features.</a:t>
            </a:r>
            <a:endParaRPr sz="1100"/>
          </a:p>
        </p:txBody>
      </p:sp>
      <p:sp>
        <p:nvSpPr>
          <p:cNvPr id="587" name="Google Shape;587;p64"/>
          <p:cNvSpPr txBox="1"/>
          <p:nvPr>
            <p:ph idx="4" type="subTitle"/>
          </p:nvPr>
        </p:nvSpPr>
        <p:spPr>
          <a:xfrm>
            <a:off x="6047825" y="3683351"/>
            <a:ext cx="2015400" cy="115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100"/>
              <a:t>Calming earth tones and rounded edges make for a pleasant experience for people of all genders and ages.</a:t>
            </a:r>
            <a:endParaRPr sz="1100"/>
          </a:p>
        </p:txBody>
      </p:sp>
      <p:pic>
        <p:nvPicPr>
          <p:cNvPr id="588" name="Google Shape;588;p64"/>
          <p:cNvPicPr preferRelativeResize="0"/>
          <p:nvPr/>
        </p:nvPicPr>
        <p:blipFill>
          <a:blip r:embed="rId3">
            <a:alphaModFix/>
          </a:blip>
          <a:stretch>
            <a:fillRect/>
          </a:stretch>
        </p:blipFill>
        <p:spPr>
          <a:xfrm>
            <a:off x="1588800" y="1684875"/>
            <a:ext cx="881006" cy="1906575"/>
          </a:xfrm>
          <a:prstGeom prst="rect">
            <a:avLst/>
          </a:prstGeom>
          <a:noFill/>
          <a:ln>
            <a:noFill/>
          </a:ln>
        </p:spPr>
      </p:pic>
      <p:pic>
        <p:nvPicPr>
          <p:cNvPr id="589" name="Google Shape;589;p64"/>
          <p:cNvPicPr preferRelativeResize="0"/>
          <p:nvPr/>
        </p:nvPicPr>
        <p:blipFill>
          <a:blip r:embed="rId4">
            <a:alphaModFix/>
          </a:blip>
          <a:stretch>
            <a:fillRect/>
          </a:stretch>
        </p:blipFill>
        <p:spPr>
          <a:xfrm>
            <a:off x="3495676" y="1713700"/>
            <a:ext cx="881000" cy="1906566"/>
          </a:xfrm>
          <a:prstGeom prst="rect">
            <a:avLst/>
          </a:prstGeom>
          <a:noFill/>
          <a:ln>
            <a:noFill/>
          </a:ln>
        </p:spPr>
      </p:pic>
      <p:pic>
        <p:nvPicPr>
          <p:cNvPr id="590" name="Google Shape;590;p64"/>
          <p:cNvPicPr preferRelativeResize="0"/>
          <p:nvPr/>
        </p:nvPicPr>
        <p:blipFill>
          <a:blip r:embed="rId5">
            <a:alphaModFix/>
          </a:blip>
          <a:stretch>
            <a:fillRect/>
          </a:stretch>
        </p:blipFill>
        <p:spPr>
          <a:xfrm>
            <a:off x="4507550" y="1713703"/>
            <a:ext cx="881000" cy="1906558"/>
          </a:xfrm>
          <a:prstGeom prst="rect">
            <a:avLst/>
          </a:prstGeom>
          <a:noFill/>
          <a:ln>
            <a:noFill/>
          </a:ln>
        </p:spPr>
      </p:pic>
      <p:pic>
        <p:nvPicPr>
          <p:cNvPr id="591" name="Google Shape;591;p64"/>
          <p:cNvPicPr preferRelativeResize="0"/>
          <p:nvPr/>
        </p:nvPicPr>
        <p:blipFill>
          <a:blip r:embed="rId6">
            <a:alphaModFix/>
          </a:blip>
          <a:stretch>
            <a:fillRect/>
          </a:stretch>
        </p:blipFill>
        <p:spPr>
          <a:xfrm>
            <a:off x="6547725" y="1748539"/>
            <a:ext cx="881000" cy="19065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5"/>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Tasks</a:t>
            </a:r>
            <a:endParaRPr/>
          </a:p>
        </p:txBody>
      </p:sp>
      <p:sp>
        <p:nvSpPr>
          <p:cNvPr id="597" name="Google Shape;597;p65"/>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66"/>
          <p:cNvSpPr txBox="1"/>
          <p:nvPr>
            <p:ph idx="1" type="subTitle"/>
          </p:nvPr>
        </p:nvSpPr>
        <p:spPr>
          <a:xfrm>
            <a:off x="3527400" y="1017725"/>
            <a:ext cx="20892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Moderate: </a:t>
            </a:r>
            <a:endParaRPr/>
          </a:p>
          <a:p>
            <a:pPr indent="0" lvl="0" marL="0" rtl="0" algn="ctr">
              <a:spcBef>
                <a:spcPts val="0"/>
              </a:spcBef>
              <a:spcAft>
                <a:spcPts val="0"/>
              </a:spcAft>
              <a:buNone/>
            </a:pPr>
            <a:r>
              <a:rPr lang="en"/>
              <a:t>Reply to an answer</a:t>
            </a:r>
            <a:endParaRPr/>
          </a:p>
        </p:txBody>
      </p:sp>
      <p:sp>
        <p:nvSpPr>
          <p:cNvPr id="603" name="Google Shape;603;p66"/>
          <p:cNvSpPr txBox="1"/>
          <p:nvPr>
            <p:ph idx="2" type="subTitle"/>
          </p:nvPr>
        </p:nvSpPr>
        <p:spPr>
          <a:xfrm>
            <a:off x="3564300" y="2350825"/>
            <a:ext cx="2015400" cy="186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second-biggest section on the home page allows a user to expand other answers and reply to them. Reply options are text, audio, or “likes”</a:t>
            </a:r>
            <a:endParaRPr/>
          </a:p>
        </p:txBody>
      </p:sp>
      <p:sp>
        <p:nvSpPr>
          <p:cNvPr id="604" name="Google Shape;604;p66"/>
          <p:cNvSpPr txBox="1"/>
          <p:nvPr>
            <p:ph idx="3" type="subTitle"/>
          </p:nvPr>
        </p:nvSpPr>
        <p:spPr>
          <a:xfrm>
            <a:off x="928075" y="10177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Simple: </a:t>
            </a:r>
            <a:endParaRPr/>
          </a:p>
          <a:p>
            <a:pPr indent="0" lvl="0" marL="0" rtl="0" algn="ctr">
              <a:spcBef>
                <a:spcPts val="0"/>
              </a:spcBef>
              <a:spcAft>
                <a:spcPts val="0"/>
              </a:spcAft>
              <a:buNone/>
            </a:pPr>
            <a:r>
              <a:rPr lang="en"/>
              <a:t>Answer a prompt</a:t>
            </a:r>
            <a:endParaRPr/>
          </a:p>
        </p:txBody>
      </p:sp>
      <p:sp>
        <p:nvSpPr>
          <p:cNvPr id="605" name="Google Shape;605;p66"/>
          <p:cNvSpPr txBox="1"/>
          <p:nvPr>
            <p:ph idx="4" type="subTitle"/>
          </p:nvPr>
        </p:nvSpPr>
        <p:spPr>
          <a:xfrm>
            <a:off x="928075" y="2350825"/>
            <a:ext cx="2320800" cy="174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biggest card on the home page </a:t>
            </a:r>
            <a:r>
              <a:rPr lang="en"/>
              <a:t>immediately</a:t>
            </a:r>
            <a:r>
              <a:rPr lang="en"/>
              <a:t> prompts the user and is clickable, allowing them to answer. Answer options are text, photo, file, or Spotify attachment.</a:t>
            </a:r>
            <a:endParaRPr/>
          </a:p>
        </p:txBody>
      </p:sp>
      <p:sp>
        <p:nvSpPr>
          <p:cNvPr id="606" name="Google Shape;606;p66"/>
          <p:cNvSpPr txBox="1"/>
          <p:nvPr>
            <p:ph idx="5" type="subTitle"/>
          </p:nvPr>
        </p:nvSpPr>
        <p:spPr>
          <a:xfrm>
            <a:off x="5895125" y="10177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Complex:</a:t>
            </a:r>
            <a:endParaRPr/>
          </a:p>
          <a:p>
            <a:pPr indent="0" lvl="0" marL="0" rtl="0" algn="ctr">
              <a:spcBef>
                <a:spcPts val="0"/>
              </a:spcBef>
              <a:spcAft>
                <a:spcPts val="0"/>
              </a:spcAft>
              <a:buNone/>
            </a:pPr>
            <a:r>
              <a:rPr lang="en"/>
              <a:t>Submit your own prompt </a:t>
            </a:r>
            <a:endParaRPr/>
          </a:p>
        </p:txBody>
      </p:sp>
      <p:sp>
        <p:nvSpPr>
          <p:cNvPr id="607" name="Google Shape;607;p66"/>
          <p:cNvSpPr txBox="1"/>
          <p:nvPr>
            <p:ph idx="6" type="subTitle"/>
          </p:nvPr>
        </p:nvSpPr>
        <p:spPr>
          <a:xfrm>
            <a:off x="5819375" y="2350825"/>
            <a:ext cx="2472300" cy="174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Relatively small and in the bottom right of the home page is the “Propose a prompt” button. This page allows the user to submit their own prompt that has the potential to be asked in the future.</a:t>
            </a:r>
            <a:endParaRPr/>
          </a:p>
        </p:txBody>
      </p:sp>
      <p:sp>
        <p:nvSpPr>
          <p:cNvPr id="608" name="Google Shape;608;p66"/>
          <p:cNvSpPr txBox="1"/>
          <p:nvPr>
            <p:ph type="title"/>
          </p:nvPr>
        </p:nvSpPr>
        <p:spPr>
          <a:xfrm>
            <a:off x="713225" y="445025"/>
            <a:ext cx="666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 No major structural changes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67"/>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Usability</a:t>
            </a:r>
            <a:r>
              <a:rPr lang="en"/>
              <a:t> goals and key measurements</a:t>
            </a:r>
            <a:endParaRPr/>
          </a:p>
        </p:txBody>
      </p:sp>
      <p:sp>
        <p:nvSpPr>
          <p:cNvPr id="614" name="Google Shape;614;p67"/>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68"/>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VALUES</a:t>
            </a:r>
            <a:endParaRPr/>
          </a:p>
        </p:txBody>
      </p:sp>
      <p:sp>
        <p:nvSpPr>
          <p:cNvPr id="620" name="Google Shape;620;p68"/>
          <p:cNvSpPr txBox="1"/>
          <p:nvPr/>
        </p:nvSpPr>
        <p:spPr>
          <a:xfrm>
            <a:off x="2239625" y="2173962"/>
            <a:ext cx="5749200" cy="10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latin typeface="Montserrat"/>
                <a:ea typeface="Montserrat"/>
                <a:cs typeface="Montserrat"/>
                <a:sym typeface="Montserrat"/>
              </a:rPr>
              <a:t>Measurement: Task </a:t>
            </a:r>
            <a:r>
              <a:rPr b="1" lang="en">
                <a:latin typeface="Montserrat"/>
                <a:ea typeface="Montserrat"/>
                <a:cs typeface="Montserrat"/>
                <a:sym typeface="Montserrat"/>
              </a:rPr>
              <a:t>Completion Time</a:t>
            </a:r>
            <a:endParaRPr b="1">
              <a:solidFill>
                <a:srgbClr val="000000"/>
              </a:solidFill>
              <a:latin typeface="Montserrat"/>
              <a:ea typeface="Montserrat"/>
              <a:cs typeface="Montserrat"/>
              <a:sym typeface="Montserrat"/>
            </a:endParaRPr>
          </a:p>
          <a:p>
            <a:pPr indent="0" lvl="0" marL="0" rtl="0" algn="l">
              <a:spcBef>
                <a:spcPts val="0"/>
              </a:spcBef>
              <a:spcAft>
                <a:spcPts val="0"/>
              </a:spcAft>
              <a:buNone/>
            </a:pPr>
            <a:r>
              <a:rPr lang="en">
                <a:solidFill>
                  <a:srgbClr val="000000"/>
                </a:solidFill>
                <a:latin typeface="Montserrat"/>
                <a:ea typeface="Montserrat"/>
                <a:cs typeface="Montserrat"/>
                <a:sym typeface="Montserrat"/>
              </a:rPr>
              <a:t>We count the </a:t>
            </a:r>
            <a:r>
              <a:rPr lang="en">
                <a:latin typeface="Montserrat"/>
                <a:ea typeface="Montserrat"/>
                <a:cs typeface="Montserrat"/>
                <a:sym typeface="Montserrat"/>
              </a:rPr>
              <a:t>time to complete a certain task</a:t>
            </a:r>
            <a:endParaRPr>
              <a:solidFill>
                <a:srgbClr val="000000"/>
              </a:solidFill>
              <a:latin typeface="Montserrat"/>
              <a:ea typeface="Montserrat"/>
              <a:cs typeface="Montserrat"/>
              <a:sym typeface="Montserrat"/>
            </a:endParaRPr>
          </a:p>
        </p:txBody>
      </p:sp>
      <p:grpSp>
        <p:nvGrpSpPr>
          <p:cNvPr id="621" name="Google Shape;621;p68"/>
          <p:cNvGrpSpPr/>
          <p:nvPr/>
        </p:nvGrpSpPr>
        <p:grpSpPr>
          <a:xfrm>
            <a:off x="713297" y="1463945"/>
            <a:ext cx="1364041" cy="1196724"/>
            <a:chOff x="3173876" y="1739175"/>
            <a:chExt cx="1011000" cy="930000"/>
          </a:xfrm>
        </p:grpSpPr>
        <p:sp>
          <p:nvSpPr>
            <p:cNvPr id="622" name="Google Shape;622;p68"/>
            <p:cNvSpPr/>
            <p:nvPr/>
          </p:nvSpPr>
          <p:spPr>
            <a:xfrm>
              <a:off x="3214375" y="1739175"/>
              <a:ext cx="930000" cy="930000"/>
            </a:xfrm>
            <a:prstGeom prst="rect">
              <a:avLst/>
            </a:prstGeom>
            <a:solidFill>
              <a:srgbClr val="F5F2EE"/>
            </a:solidFill>
            <a:ln cap="flat" cmpd="sng" w="28575">
              <a:solidFill>
                <a:srgbClr val="3F35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68"/>
            <p:cNvSpPr txBox="1"/>
            <p:nvPr/>
          </p:nvSpPr>
          <p:spPr>
            <a:xfrm>
              <a:off x="3173876" y="1834221"/>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3F3533"/>
                  </a:solidFill>
                  <a:latin typeface="Vidaloka"/>
                  <a:ea typeface="Vidaloka"/>
                  <a:cs typeface="Vidaloka"/>
                  <a:sym typeface="Vidaloka"/>
                </a:rPr>
                <a:t>Goal #1: Efficiency</a:t>
              </a:r>
              <a:endParaRPr sz="1600">
                <a:solidFill>
                  <a:srgbClr val="3F3533"/>
                </a:solidFill>
                <a:latin typeface="Vidaloka"/>
                <a:ea typeface="Vidaloka"/>
                <a:cs typeface="Vidaloka"/>
                <a:sym typeface="Vidaloka"/>
              </a:endParaRPr>
            </a:p>
          </p:txBody>
        </p:sp>
      </p:grpSp>
      <p:grpSp>
        <p:nvGrpSpPr>
          <p:cNvPr id="624" name="Google Shape;624;p68"/>
          <p:cNvGrpSpPr/>
          <p:nvPr/>
        </p:nvGrpSpPr>
        <p:grpSpPr>
          <a:xfrm>
            <a:off x="713275" y="3013695"/>
            <a:ext cx="1364041" cy="1196724"/>
            <a:chOff x="3173876" y="1739175"/>
            <a:chExt cx="1011000" cy="930000"/>
          </a:xfrm>
        </p:grpSpPr>
        <p:sp>
          <p:nvSpPr>
            <p:cNvPr id="625" name="Google Shape;625;p68"/>
            <p:cNvSpPr/>
            <p:nvPr/>
          </p:nvSpPr>
          <p:spPr>
            <a:xfrm>
              <a:off x="3214375" y="1739175"/>
              <a:ext cx="930000" cy="930000"/>
            </a:xfrm>
            <a:prstGeom prst="rect">
              <a:avLst/>
            </a:prstGeom>
            <a:solidFill>
              <a:srgbClr val="F5F2EE"/>
            </a:solidFill>
            <a:ln cap="flat" cmpd="sng" w="28575">
              <a:solidFill>
                <a:srgbClr val="3F35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68"/>
            <p:cNvSpPr txBox="1"/>
            <p:nvPr/>
          </p:nvSpPr>
          <p:spPr>
            <a:xfrm>
              <a:off x="3173876" y="1870425"/>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3F3533"/>
                  </a:solidFill>
                  <a:latin typeface="Vidaloka"/>
                  <a:ea typeface="Vidaloka"/>
                  <a:cs typeface="Vidaloka"/>
                  <a:sym typeface="Vidaloka"/>
                </a:rPr>
                <a:t>Goal #2:</a:t>
              </a:r>
              <a:endParaRPr sz="1600">
                <a:solidFill>
                  <a:srgbClr val="3F3533"/>
                </a:solidFill>
                <a:latin typeface="Vidaloka"/>
                <a:ea typeface="Vidaloka"/>
                <a:cs typeface="Vidaloka"/>
                <a:sym typeface="Vidaloka"/>
              </a:endParaRPr>
            </a:p>
            <a:p>
              <a:pPr indent="0" lvl="0" marL="0" rtl="0" algn="ctr">
                <a:spcBef>
                  <a:spcPts val="0"/>
                </a:spcBef>
                <a:spcAft>
                  <a:spcPts val="0"/>
                </a:spcAft>
                <a:buNone/>
              </a:pPr>
              <a:r>
                <a:rPr lang="en" sz="1600">
                  <a:solidFill>
                    <a:srgbClr val="3F3533"/>
                  </a:solidFill>
                  <a:latin typeface="Vidaloka"/>
                  <a:ea typeface="Vidaloka"/>
                  <a:cs typeface="Vidaloka"/>
                  <a:sym typeface="Vidaloka"/>
                </a:rPr>
                <a:t>Robust</a:t>
              </a:r>
              <a:endParaRPr sz="1600">
                <a:solidFill>
                  <a:srgbClr val="3F3533"/>
                </a:solidFill>
                <a:latin typeface="Vidaloka"/>
                <a:ea typeface="Vidaloka"/>
                <a:cs typeface="Vidaloka"/>
                <a:sym typeface="Vidaloka"/>
              </a:endParaRPr>
            </a:p>
          </p:txBody>
        </p:sp>
      </p:grpSp>
      <p:sp>
        <p:nvSpPr>
          <p:cNvPr id="627" name="Google Shape;627;p68"/>
          <p:cNvSpPr txBox="1"/>
          <p:nvPr/>
        </p:nvSpPr>
        <p:spPr>
          <a:xfrm>
            <a:off x="2239625" y="1468887"/>
            <a:ext cx="5749200" cy="10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Rational: </a:t>
            </a:r>
            <a:endParaRPr b="1">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This is </a:t>
            </a:r>
            <a:r>
              <a:rPr lang="en">
                <a:latin typeface="Montserrat"/>
                <a:ea typeface="Montserrat"/>
                <a:cs typeface="Montserrat"/>
                <a:sym typeface="Montserrat"/>
              </a:rPr>
              <a:t>important</a:t>
            </a:r>
            <a:r>
              <a:rPr lang="en">
                <a:latin typeface="Montserrat"/>
                <a:ea typeface="Montserrat"/>
                <a:cs typeface="Montserrat"/>
                <a:sym typeface="Montserrat"/>
              </a:rPr>
              <a:t> because we have older users and making this systems as efficient as possible can help with ease of use.</a:t>
            </a:r>
            <a:endParaRPr>
              <a:latin typeface="Montserrat"/>
              <a:ea typeface="Montserrat"/>
              <a:cs typeface="Montserrat"/>
              <a:sym typeface="Montserrat"/>
            </a:endParaRPr>
          </a:p>
          <a:p>
            <a:pPr indent="0" lvl="0" marL="0" rtl="0" algn="ctr">
              <a:spcBef>
                <a:spcPts val="0"/>
              </a:spcBef>
              <a:spcAft>
                <a:spcPts val="0"/>
              </a:spcAft>
              <a:buNone/>
            </a:pPr>
            <a:r>
              <a:t/>
            </a:r>
            <a:endParaRPr>
              <a:solidFill>
                <a:srgbClr val="000000"/>
              </a:solidFill>
              <a:latin typeface="Montserrat"/>
              <a:ea typeface="Montserrat"/>
              <a:cs typeface="Montserrat"/>
              <a:sym typeface="Montserrat"/>
            </a:endParaRPr>
          </a:p>
        </p:txBody>
      </p:sp>
      <p:sp>
        <p:nvSpPr>
          <p:cNvPr id="628" name="Google Shape;628;p68"/>
          <p:cNvSpPr txBox="1"/>
          <p:nvPr/>
        </p:nvSpPr>
        <p:spPr>
          <a:xfrm>
            <a:off x="2239625" y="3013712"/>
            <a:ext cx="5749200" cy="10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Rational: </a:t>
            </a:r>
            <a:endParaRPr b="1">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This is important because we want the system to be clear and not confusing to navigate for new users. </a:t>
            </a:r>
            <a:endParaRPr>
              <a:latin typeface="Montserrat"/>
              <a:ea typeface="Montserrat"/>
              <a:cs typeface="Montserrat"/>
              <a:sym typeface="Montserrat"/>
            </a:endParaRPr>
          </a:p>
          <a:p>
            <a:pPr indent="0" lvl="0" marL="0" rtl="0" algn="ctr">
              <a:spcBef>
                <a:spcPts val="0"/>
              </a:spcBef>
              <a:spcAft>
                <a:spcPts val="0"/>
              </a:spcAft>
              <a:buNone/>
            </a:pPr>
            <a:r>
              <a:t/>
            </a:r>
            <a:endParaRPr>
              <a:solidFill>
                <a:srgbClr val="000000"/>
              </a:solidFill>
              <a:latin typeface="Montserrat"/>
              <a:ea typeface="Montserrat"/>
              <a:cs typeface="Montserrat"/>
              <a:sym typeface="Montserrat"/>
            </a:endParaRPr>
          </a:p>
        </p:txBody>
      </p:sp>
      <p:sp>
        <p:nvSpPr>
          <p:cNvPr id="629" name="Google Shape;629;p68"/>
          <p:cNvSpPr txBox="1"/>
          <p:nvPr/>
        </p:nvSpPr>
        <p:spPr>
          <a:xfrm>
            <a:off x="2239625" y="3737837"/>
            <a:ext cx="5749200" cy="10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latin typeface="Montserrat"/>
                <a:ea typeface="Montserrat"/>
                <a:cs typeface="Montserrat"/>
                <a:sym typeface="Montserrat"/>
              </a:rPr>
              <a:t>Measurement: Task Error Rate</a:t>
            </a:r>
            <a:endParaRPr b="1">
              <a:solidFill>
                <a:srgbClr val="000000"/>
              </a:solidFill>
              <a:latin typeface="Montserrat"/>
              <a:ea typeface="Montserrat"/>
              <a:cs typeface="Montserrat"/>
              <a:sym typeface="Montserrat"/>
            </a:endParaRPr>
          </a:p>
          <a:p>
            <a:pPr indent="0" lvl="0" marL="0" rtl="0" algn="l">
              <a:spcBef>
                <a:spcPts val="0"/>
              </a:spcBef>
              <a:spcAft>
                <a:spcPts val="0"/>
              </a:spcAft>
              <a:buNone/>
            </a:pPr>
            <a:r>
              <a:rPr lang="en">
                <a:solidFill>
                  <a:srgbClr val="000000"/>
                </a:solidFill>
                <a:latin typeface="Montserrat"/>
                <a:ea typeface="Montserrat"/>
                <a:cs typeface="Montserrat"/>
                <a:sym typeface="Montserrat"/>
              </a:rPr>
              <a:t>We count the number of errors made per tasks</a:t>
            </a:r>
            <a:r>
              <a:rPr lang="en">
                <a:latin typeface="Montserrat"/>
                <a:ea typeface="Montserrat"/>
                <a:cs typeface="Montserrat"/>
                <a:sym typeface="Montserrat"/>
              </a:rPr>
              <a:t>.</a:t>
            </a:r>
            <a:endParaRPr>
              <a:solidFill>
                <a:srgbClr val="000000"/>
              </a:solidFill>
              <a:latin typeface="Montserrat"/>
              <a:ea typeface="Montserrat"/>
              <a:cs typeface="Montserrat"/>
              <a:sym typeface="Montserrat"/>
            </a:endParaRPr>
          </a:p>
          <a:p>
            <a:pPr indent="0" lvl="0" marL="0" rtl="0" algn="ctr">
              <a:spcBef>
                <a:spcPts val="0"/>
              </a:spcBef>
              <a:spcAft>
                <a:spcPts val="0"/>
              </a:spcAft>
              <a:buNone/>
            </a:pPr>
            <a:r>
              <a:t/>
            </a:r>
            <a:endParaRPr>
              <a:solidFill>
                <a:srgbClr val="000000"/>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69"/>
          <p:cNvSpPr txBox="1"/>
          <p:nvPr>
            <p:ph type="title"/>
          </p:nvPr>
        </p:nvSpPr>
        <p:spPr>
          <a:xfrm>
            <a:off x="713225" y="445025"/>
            <a:ext cx="6856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Progress towards usability goals</a:t>
            </a:r>
            <a:endParaRPr/>
          </a:p>
        </p:txBody>
      </p:sp>
      <p:grpSp>
        <p:nvGrpSpPr>
          <p:cNvPr id="635" name="Google Shape;635;p69"/>
          <p:cNvGrpSpPr/>
          <p:nvPr/>
        </p:nvGrpSpPr>
        <p:grpSpPr>
          <a:xfrm>
            <a:off x="1687947" y="1463945"/>
            <a:ext cx="1364041" cy="1196724"/>
            <a:chOff x="3173876" y="1739175"/>
            <a:chExt cx="1011000" cy="930000"/>
          </a:xfrm>
        </p:grpSpPr>
        <p:sp>
          <p:nvSpPr>
            <p:cNvPr id="636" name="Google Shape;636;p69"/>
            <p:cNvSpPr/>
            <p:nvPr/>
          </p:nvSpPr>
          <p:spPr>
            <a:xfrm>
              <a:off x="3214375" y="1739175"/>
              <a:ext cx="930000" cy="930000"/>
            </a:xfrm>
            <a:prstGeom prst="rect">
              <a:avLst/>
            </a:prstGeom>
            <a:solidFill>
              <a:srgbClr val="F5F2EE"/>
            </a:solidFill>
            <a:ln cap="flat" cmpd="sng" w="28575">
              <a:solidFill>
                <a:srgbClr val="3F35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69"/>
            <p:cNvSpPr txBox="1"/>
            <p:nvPr/>
          </p:nvSpPr>
          <p:spPr>
            <a:xfrm>
              <a:off x="3173876" y="1834221"/>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3F3533"/>
                  </a:solidFill>
                  <a:latin typeface="Vidaloka"/>
                  <a:ea typeface="Vidaloka"/>
                  <a:cs typeface="Vidaloka"/>
                  <a:sym typeface="Vidaloka"/>
                </a:rPr>
                <a:t>Goal #1: Efficiency</a:t>
              </a:r>
              <a:endParaRPr sz="1600">
                <a:solidFill>
                  <a:srgbClr val="3F3533"/>
                </a:solidFill>
                <a:latin typeface="Vidaloka"/>
                <a:ea typeface="Vidaloka"/>
                <a:cs typeface="Vidaloka"/>
                <a:sym typeface="Vidaloka"/>
              </a:endParaRPr>
            </a:p>
          </p:txBody>
        </p:sp>
      </p:grpSp>
      <p:grpSp>
        <p:nvGrpSpPr>
          <p:cNvPr id="638" name="Google Shape;638;p69"/>
          <p:cNvGrpSpPr/>
          <p:nvPr/>
        </p:nvGrpSpPr>
        <p:grpSpPr>
          <a:xfrm>
            <a:off x="5849925" y="1463945"/>
            <a:ext cx="1364041" cy="1196724"/>
            <a:chOff x="3173876" y="1739175"/>
            <a:chExt cx="1011000" cy="930000"/>
          </a:xfrm>
        </p:grpSpPr>
        <p:sp>
          <p:nvSpPr>
            <p:cNvPr id="639" name="Google Shape;639;p69"/>
            <p:cNvSpPr/>
            <p:nvPr/>
          </p:nvSpPr>
          <p:spPr>
            <a:xfrm>
              <a:off x="3214375" y="1739175"/>
              <a:ext cx="930000" cy="930000"/>
            </a:xfrm>
            <a:prstGeom prst="rect">
              <a:avLst/>
            </a:prstGeom>
            <a:solidFill>
              <a:srgbClr val="F5F2EE"/>
            </a:solidFill>
            <a:ln cap="flat" cmpd="sng" w="28575">
              <a:solidFill>
                <a:srgbClr val="3F35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69"/>
            <p:cNvSpPr txBox="1"/>
            <p:nvPr/>
          </p:nvSpPr>
          <p:spPr>
            <a:xfrm>
              <a:off x="3173876" y="1870425"/>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3F3533"/>
                  </a:solidFill>
                  <a:latin typeface="Vidaloka"/>
                  <a:ea typeface="Vidaloka"/>
                  <a:cs typeface="Vidaloka"/>
                  <a:sym typeface="Vidaloka"/>
                </a:rPr>
                <a:t>Goal #2:</a:t>
              </a:r>
              <a:endParaRPr sz="1600">
                <a:solidFill>
                  <a:srgbClr val="3F3533"/>
                </a:solidFill>
                <a:latin typeface="Vidaloka"/>
                <a:ea typeface="Vidaloka"/>
                <a:cs typeface="Vidaloka"/>
                <a:sym typeface="Vidaloka"/>
              </a:endParaRPr>
            </a:p>
            <a:p>
              <a:pPr indent="0" lvl="0" marL="0" rtl="0" algn="ctr">
                <a:spcBef>
                  <a:spcPts val="0"/>
                </a:spcBef>
                <a:spcAft>
                  <a:spcPts val="0"/>
                </a:spcAft>
                <a:buNone/>
              </a:pPr>
              <a:r>
                <a:rPr lang="en" sz="1600">
                  <a:solidFill>
                    <a:srgbClr val="3F3533"/>
                  </a:solidFill>
                  <a:latin typeface="Vidaloka"/>
                  <a:ea typeface="Vidaloka"/>
                  <a:cs typeface="Vidaloka"/>
                  <a:sym typeface="Vidaloka"/>
                </a:rPr>
                <a:t>Robust</a:t>
              </a:r>
              <a:endParaRPr sz="1600">
                <a:solidFill>
                  <a:srgbClr val="3F3533"/>
                </a:solidFill>
                <a:latin typeface="Vidaloka"/>
                <a:ea typeface="Vidaloka"/>
                <a:cs typeface="Vidaloka"/>
                <a:sym typeface="Vidaloka"/>
              </a:endParaRPr>
            </a:p>
          </p:txBody>
        </p:sp>
      </p:grpSp>
      <p:sp>
        <p:nvSpPr>
          <p:cNvPr id="641" name="Google Shape;641;p69"/>
          <p:cNvSpPr txBox="1"/>
          <p:nvPr/>
        </p:nvSpPr>
        <p:spPr>
          <a:xfrm>
            <a:off x="713225" y="2889950"/>
            <a:ext cx="3313500" cy="18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Progress</a:t>
            </a:r>
            <a:r>
              <a:rPr b="1" lang="en">
                <a:latin typeface="Montserrat"/>
                <a:ea typeface="Montserrat"/>
                <a:cs typeface="Montserrat"/>
                <a:sym typeface="Montserrat"/>
              </a:rPr>
              <a:t>: </a:t>
            </a:r>
            <a:endParaRPr b="1">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Removed redundant screens and preserve only the necessary ones.</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Made the buttons and navigation really clear to use.</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Streamlined the response interface.</a:t>
            </a:r>
            <a:endParaRPr>
              <a:latin typeface="Montserrat"/>
              <a:ea typeface="Montserrat"/>
              <a:cs typeface="Montserrat"/>
              <a:sym typeface="Montserrat"/>
            </a:endParaRPr>
          </a:p>
          <a:p>
            <a:pPr indent="0" lvl="0" marL="0" rtl="0" algn="ctr">
              <a:spcBef>
                <a:spcPts val="0"/>
              </a:spcBef>
              <a:spcAft>
                <a:spcPts val="0"/>
              </a:spcAft>
              <a:buNone/>
            </a:pPr>
            <a:r>
              <a:t/>
            </a:r>
            <a:endParaRPr>
              <a:solidFill>
                <a:srgbClr val="000000"/>
              </a:solidFill>
              <a:latin typeface="Montserrat"/>
              <a:ea typeface="Montserrat"/>
              <a:cs typeface="Montserrat"/>
              <a:sym typeface="Montserrat"/>
            </a:endParaRPr>
          </a:p>
        </p:txBody>
      </p:sp>
      <p:sp>
        <p:nvSpPr>
          <p:cNvPr id="642" name="Google Shape;642;p69"/>
          <p:cNvSpPr txBox="1"/>
          <p:nvPr/>
        </p:nvSpPr>
        <p:spPr>
          <a:xfrm>
            <a:off x="4875200" y="2889950"/>
            <a:ext cx="3313500" cy="10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Progress: </a:t>
            </a:r>
            <a:endParaRPr b="1">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Removed inconsistencies between different button UI.</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Reorganized the home screen for clear distinction between prompt and family reponses.</a:t>
            </a:r>
            <a:endParaRPr>
              <a:latin typeface="Montserrat"/>
              <a:ea typeface="Montserrat"/>
              <a:cs typeface="Montserrat"/>
              <a:sym typeface="Montserrat"/>
            </a:endParaRPr>
          </a:p>
          <a:p>
            <a:pPr indent="0" lvl="0" marL="0" rtl="0" algn="ctr">
              <a:spcBef>
                <a:spcPts val="0"/>
              </a:spcBef>
              <a:spcAft>
                <a:spcPts val="0"/>
              </a:spcAft>
              <a:buNone/>
            </a:pPr>
            <a:r>
              <a:t/>
            </a:r>
            <a:endParaRPr>
              <a:solidFill>
                <a:srgbClr val="000000"/>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70"/>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Revised Interface Sketches</a:t>
            </a:r>
            <a:endParaRPr/>
          </a:p>
        </p:txBody>
      </p:sp>
      <p:sp>
        <p:nvSpPr>
          <p:cNvPr id="648" name="Google Shape;648;p70"/>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06</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71"/>
          <p:cNvSpPr txBox="1"/>
          <p:nvPr>
            <p:ph type="title"/>
          </p:nvPr>
        </p:nvSpPr>
        <p:spPr>
          <a:xfrm>
            <a:off x="224425" y="419950"/>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 of </a:t>
            </a:r>
            <a:r>
              <a:rPr lang="en"/>
              <a:t>Original Interfaces</a:t>
            </a:r>
            <a:endParaRPr/>
          </a:p>
        </p:txBody>
      </p:sp>
      <p:pic>
        <p:nvPicPr>
          <p:cNvPr id="654" name="Google Shape;654;p71"/>
          <p:cNvPicPr preferRelativeResize="0"/>
          <p:nvPr/>
        </p:nvPicPr>
        <p:blipFill>
          <a:blip r:embed="rId3">
            <a:alphaModFix/>
          </a:blip>
          <a:stretch>
            <a:fillRect/>
          </a:stretch>
        </p:blipFill>
        <p:spPr>
          <a:xfrm>
            <a:off x="152400" y="1170125"/>
            <a:ext cx="8839204" cy="360819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72"/>
          <p:cNvSpPr txBox="1"/>
          <p:nvPr>
            <p:ph type="title"/>
          </p:nvPr>
        </p:nvSpPr>
        <p:spPr>
          <a:xfrm>
            <a:off x="319050" y="309450"/>
            <a:ext cx="6444300" cy="40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Major Design Change #1: Home page</a:t>
            </a:r>
            <a:endParaRPr sz="2500"/>
          </a:p>
        </p:txBody>
      </p:sp>
      <p:sp>
        <p:nvSpPr>
          <p:cNvPr id="660" name="Google Shape;660;p72"/>
          <p:cNvSpPr txBox="1"/>
          <p:nvPr/>
        </p:nvSpPr>
        <p:spPr>
          <a:xfrm>
            <a:off x="1644775" y="853700"/>
            <a:ext cx="1047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Montserrat"/>
                <a:ea typeface="Montserrat"/>
                <a:cs typeface="Montserrat"/>
                <a:sym typeface="Montserrat"/>
              </a:rPr>
              <a:t>Before</a:t>
            </a:r>
            <a:endParaRPr sz="1800">
              <a:solidFill>
                <a:schemeClr val="dk2"/>
              </a:solidFill>
              <a:latin typeface="Montserrat"/>
              <a:ea typeface="Montserrat"/>
              <a:cs typeface="Montserrat"/>
              <a:sym typeface="Montserrat"/>
            </a:endParaRPr>
          </a:p>
        </p:txBody>
      </p:sp>
      <p:sp>
        <p:nvSpPr>
          <p:cNvPr id="661" name="Google Shape;661;p72"/>
          <p:cNvSpPr txBox="1"/>
          <p:nvPr/>
        </p:nvSpPr>
        <p:spPr>
          <a:xfrm>
            <a:off x="6451925" y="853700"/>
            <a:ext cx="104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Montserrat"/>
                <a:ea typeface="Montserrat"/>
                <a:cs typeface="Montserrat"/>
                <a:sym typeface="Montserrat"/>
              </a:rPr>
              <a:t>After</a:t>
            </a:r>
            <a:endParaRPr sz="1800">
              <a:solidFill>
                <a:schemeClr val="dk2"/>
              </a:solidFill>
              <a:latin typeface="Montserrat"/>
              <a:ea typeface="Montserrat"/>
              <a:cs typeface="Montserrat"/>
              <a:sym typeface="Montserrat"/>
            </a:endParaRPr>
          </a:p>
        </p:txBody>
      </p:sp>
      <p:pic>
        <p:nvPicPr>
          <p:cNvPr id="662" name="Google Shape;662;p72"/>
          <p:cNvPicPr preferRelativeResize="0"/>
          <p:nvPr/>
        </p:nvPicPr>
        <p:blipFill rotWithShape="1">
          <a:blip r:embed="rId3">
            <a:alphaModFix/>
          </a:blip>
          <a:srcRect b="0" l="77924" r="0" t="0"/>
          <a:stretch/>
        </p:blipFill>
        <p:spPr>
          <a:xfrm>
            <a:off x="1344000" y="1707675"/>
            <a:ext cx="1648850" cy="3049001"/>
          </a:xfrm>
          <a:prstGeom prst="rect">
            <a:avLst/>
          </a:prstGeom>
          <a:noFill/>
          <a:ln>
            <a:noFill/>
          </a:ln>
        </p:spPr>
      </p:pic>
      <p:pic>
        <p:nvPicPr>
          <p:cNvPr id="663" name="Google Shape;663;p72"/>
          <p:cNvPicPr preferRelativeResize="0"/>
          <p:nvPr/>
        </p:nvPicPr>
        <p:blipFill>
          <a:blip r:embed="rId4">
            <a:alphaModFix/>
          </a:blip>
          <a:stretch>
            <a:fillRect/>
          </a:stretch>
        </p:blipFill>
        <p:spPr>
          <a:xfrm>
            <a:off x="5929000" y="1805012"/>
            <a:ext cx="1832100" cy="2955725"/>
          </a:xfrm>
          <a:prstGeom prst="rect">
            <a:avLst/>
          </a:prstGeom>
          <a:noFill/>
          <a:ln>
            <a:noFill/>
          </a:ln>
        </p:spPr>
      </p:pic>
      <p:sp>
        <p:nvSpPr>
          <p:cNvPr id="664" name="Google Shape;664;p72"/>
          <p:cNvSpPr txBox="1"/>
          <p:nvPr/>
        </p:nvSpPr>
        <p:spPr>
          <a:xfrm>
            <a:off x="555175" y="1236625"/>
            <a:ext cx="3529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Montserrat"/>
                <a:ea typeface="Montserrat"/>
                <a:cs typeface="Montserrat"/>
                <a:sym typeface="Montserrat"/>
              </a:rPr>
              <a:t>The buttons and response cards are congested. </a:t>
            </a:r>
            <a:endParaRPr sz="1100">
              <a:solidFill>
                <a:schemeClr val="dk2"/>
              </a:solidFill>
              <a:latin typeface="Montserrat"/>
              <a:ea typeface="Montserrat"/>
              <a:cs typeface="Montserrat"/>
              <a:sym typeface="Montserrat"/>
            </a:endParaRPr>
          </a:p>
        </p:txBody>
      </p:sp>
      <p:sp>
        <p:nvSpPr>
          <p:cNvPr id="665" name="Google Shape;665;p72"/>
          <p:cNvSpPr txBox="1"/>
          <p:nvPr/>
        </p:nvSpPr>
        <p:spPr>
          <a:xfrm>
            <a:off x="5210675" y="1236625"/>
            <a:ext cx="3529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Montserrat"/>
                <a:ea typeface="Montserrat"/>
                <a:cs typeface="Montserrat"/>
                <a:sym typeface="Montserrat"/>
              </a:rPr>
              <a:t>The prompt is enlarged, unnecessary buttons are removed.</a:t>
            </a:r>
            <a:endParaRPr sz="1100">
              <a:solidFill>
                <a:schemeClr val="dk2"/>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73"/>
          <p:cNvSpPr txBox="1"/>
          <p:nvPr>
            <p:ph type="title"/>
          </p:nvPr>
        </p:nvSpPr>
        <p:spPr>
          <a:xfrm>
            <a:off x="319050" y="309450"/>
            <a:ext cx="6444300" cy="40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Major Design Change #1: Home page</a:t>
            </a:r>
            <a:endParaRPr sz="2500"/>
          </a:p>
        </p:txBody>
      </p:sp>
      <p:sp>
        <p:nvSpPr>
          <p:cNvPr id="671" name="Google Shape;671;p73"/>
          <p:cNvSpPr txBox="1"/>
          <p:nvPr/>
        </p:nvSpPr>
        <p:spPr>
          <a:xfrm>
            <a:off x="1644775" y="853700"/>
            <a:ext cx="1047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Montserrat"/>
                <a:ea typeface="Montserrat"/>
                <a:cs typeface="Montserrat"/>
                <a:sym typeface="Montserrat"/>
              </a:rPr>
              <a:t>Before</a:t>
            </a:r>
            <a:endParaRPr sz="1800">
              <a:solidFill>
                <a:schemeClr val="dk2"/>
              </a:solidFill>
              <a:latin typeface="Montserrat"/>
              <a:ea typeface="Montserrat"/>
              <a:cs typeface="Montserrat"/>
              <a:sym typeface="Montserrat"/>
            </a:endParaRPr>
          </a:p>
        </p:txBody>
      </p:sp>
      <p:sp>
        <p:nvSpPr>
          <p:cNvPr id="672" name="Google Shape;672;p73"/>
          <p:cNvSpPr txBox="1"/>
          <p:nvPr/>
        </p:nvSpPr>
        <p:spPr>
          <a:xfrm>
            <a:off x="6451925" y="853700"/>
            <a:ext cx="104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Montserrat"/>
                <a:ea typeface="Montserrat"/>
                <a:cs typeface="Montserrat"/>
                <a:sym typeface="Montserrat"/>
              </a:rPr>
              <a:t>After</a:t>
            </a:r>
            <a:endParaRPr sz="1800">
              <a:solidFill>
                <a:schemeClr val="dk2"/>
              </a:solidFill>
              <a:latin typeface="Montserrat"/>
              <a:ea typeface="Montserrat"/>
              <a:cs typeface="Montserrat"/>
              <a:sym typeface="Montserrat"/>
            </a:endParaRPr>
          </a:p>
        </p:txBody>
      </p:sp>
      <p:sp>
        <p:nvSpPr>
          <p:cNvPr id="673" name="Google Shape;673;p73"/>
          <p:cNvSpPr txBox="1"/>
          <p:nvPr/>
        </p:nvSpPr>
        <p:spPr>
          <a:xfrm>
            <a:off x="555175" y="1236625"/>
            <a:ext cx="3529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Montserrat"/>
                <a:ea typeface="Montserrat"/>
                <a:cs typeface="Montserrat"/>
                <a:sym typeface="Montserrat"/>
              </a:rPr>
              <a:t>The buttons and response cards are congested. </a:t>
            </a:r>
            <a:endParaRPr sz="1100">
              <a:solidFill>
                <a:schemeClr val="dk2"/>
              </a:solidFill>
              <a:latin typeface="Montserrat"/>
              <a:ea typeface="Montserrat"/>
              <a:cs typeface="Montserrat"/>
              <a:sym typeface="Montserrat"/>
            </a:endParaRPr>
          </a:p>
        </p:txBody>
      </p:sp>
      <p:sp>
        <p:nvSpPr>
          <p:cNvPr id="674" name="Google Shape;674;p73"/>
          <p:cNvSpPr txBox="1"/>
          <p:nvPr/>
        </p:nvSpPr>
        <p:spPr>
          <a:xfrm>
            <a:off x="5210675" y="1236625"/>
            <a:ext cx="3529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Montserrat"/>
                <a:ea typeface="Montserrat"/>
                <a:cs typeface="Montserrat"/>
                <a:sym typeface="Montserrat"/>
              </a:rPr>
              <a:t>The prompt is enlarged, unnecessary buttons are removed.</a:t>
            </a:r>
            <a:endParaRPr sz="1100">
              <a:solidFill>
                <a:schemeClr val="dk2"/>
              </a:solidFill>
              <a:latin typeface="Montserrat"/>
              <a:ea typeface="Montserrat"/>
              <a:cs typeface="Montserrat"/>
              <a:sym typeface="Montserrat"/>
            </a:endParaRPr>
          </a:p>
        </p:txBody>
      </p:sp>
      <p:sp>
        <p:nvSpPr>
          <p:cNvPr id="675" name="Google Shape;675;p73"/>
          <p:cNvSpPr txBox="1"/>
          <p:nvPr/>
        </p:nvSpPr>
        <p:spPr>
          <a:xfrm>
            <a:off x="928675" y="2179175"/>
            <a:ext cx="75546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Montserrat"/>
                <a:ea typeface="Montserrat"/>
                <a:cs typeface="Montserrat"/>
                <a:sym typeface="Montserrat"/>
              </a:rPr>
              <a:t>Rational:</a:t>
            </a:r>
            <a:endParaRPr sz="1800">
              <a:solidFill>
                <a:schemeClr val="dk2"/>
              </a:solidFill>
              <a:latin typeface="Montserrat"/>
              <a:ea typeface="Montserrat"/>
              <a:cs typeface="Montserrat"/>
              <a:sym typeface="Montserrat"/>
            </a:endParaRPr>
          </a:p>
          <a:p>
            <a:pPr indent="-342900" lvl="0" marL="457200" rtl="0" algn="l">
              <a:spcBef>
                <a:spcPts val="0"/>
              </a:spcBef>
              <a:spcAft>
                <a:spcPts val="0"/>
              </a:spcAft>
              <a:buClr>
                <a:schemeClr val="dk2"/>
              </a:buClr>
              <a:buSzPts val="1800"/>
              <a:buFont typeface="Montserrat"/>
              <a:buChar char="●"/>
            </a:pPr>
            <a:r>
              <a:rPr lang="en" sz="1800">
                <a:solidFill>
                  <a:schemeClr val="dk2"/>
                </a:solidFill>
                <a:latin typeface="Montserrat"/>
                <a:ea typeface="Montserrat"/>
                <a:cs typeface="Montserrat"/>
                <a:sym typeface="Montserrat"/>
              </a:rPr>
              <a:t>Some users consistently clicked on the wrong button during our prototype testing session.</a:t>
            </a:r>
            <a:endParaRPr sz="1800">
              <a:solidFill>
                <a:schemeClr val="dk2"/>
              </a:solidFill>
              <a:latin typeface="Montserrat"/>
              <a:ea typeface="Montserrat"/>
              <a:cs typeface="Montserrat"/>
              <a:sym typeface="Montserrat"/>
            </a:endParaRPr>
          </a:p>
          <a:p>
            <a:pPr indent="-342900" lvl="0" marL="457200" rtl="0" algn="l">
              <a:spcBef>
                <a:spcPts val="0"/>
              </a:spcBef>
              <a:spcAft>
                <a:spcPts val="0"/>
              </a:spcAft>
              <a:buClr>
                <a:schemeClr val="dk2"/>
              </a:buClr>
              <a:buSzPts val="1800"/>
              <a:buFont typeface="Montserrat"/>
              <a:buChar char="●"/>
            </a:pPr>
            <a:r>
              <a:rPr lang="en" sz="1800">
                <a:solidFill>
                  <a:schemeClr val="dk2"/>
                </a:solidFill>
                <a:latin typeface="Montserrat"/>
                <a:ea typeface="Montserrat"/>
                <a:cs typeface="Montserrat"/>
                <a:sym typeface="Montserrat"/>
              </a:rPr>
              <a:t>Since it is our goal to increase the robustness and the efficiency of the app, we think it is </a:t>
            </a:r>
            <a:r>
              <a:rPr lang="en" sz="1800">
                <a:solidFill>
                  <a:schemeClr val="dk2"/>
                </a:solidFill>
                <a:latin typeface="Montserrat"/>
                <a:ea typeface="Montserrat"/>
                <a:cs typeface="Montserrat"/>
                <a:sym typeface="Montserrat"/>
              </a:rPr>
              <a:t>important</a:t>
            </a:r>
            <a:r>
              <a:rPr lang="en" sz="1800">
                <a:solidFill>
                  <a:schemeClr val="dk2"/>
                </a:solidFill>
                <a:latin typeface="Montserrat"/>
                <a:ea typeface="Montserrat"/>
                <a:cs typeface="Montserrat"/>
                <a:sym typeface="Montserrat"/>
              </a:rPr>
              <a:t> to decrease the distractions that the users might encounter. </a:t>
            </a:r>
            <a:endParaRPr sz="18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800">
              <a:solidFill>
                <a:schemeClr val="dk2"/>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6"/>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Value Proposition</a:t>
            </a:r>
            <a:endParaRPr/>
          </a:p>
        </p:txBody>
      </p:sp>
      <p:sp>
        <p:nvSpPr>
          <p:cNvPr id="503" name="Google Shape;503;p56"/>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74"/>
          <p:cNvSpPr txBox="1"/>
          <p:nvPr>
            <p:ph type="title"/>
          </p:nvPr>
        </p:nvSpPr>
        <p:spPr>
          <a:xfrm>
            <a:off x="319050" y="309450"/>
            <a:ext cx="6444300" cy="40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Major Design Change #2: Prompt Input Page</a:t>
            </a:r>
            <a:endParaRPr sz="2500"/>
          </a:p>
        </p:txBody>
      </p:sp>
      <p:sp>
        <p:nvSpPr>
          <p:cNvPr id="681" name="Google Shape;681;p74"/>
          <p:cNvSpPr txBox="1"/>
          <p:nvPr/>
        </p:nvSpPr>
        <p:spPr>
          <a:xfrm>
            <a:off x="1644775" y="853700"/>
            <a:ext cx="1047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Montserrat"/>
                <a:ea typeface="Montserrat"/>
                <a:cs typeface="Montserrat"/>
                <a:sym typeface="Montserrat"/>
              </a:rPr>
              <a:t>Before</a:t>
            </a:r>
            <a:endParaRPr sz="1800">
              <a:solidFill>
                <a:schemeClr val="dk2"/>
              </a:solidFill>
              <a:latin typeface="Montserrat"/>
              <a:ea typeface="Montserrat"/>
              <a:cs typeface="Montserrat"/>
              <a:sym typeface="Montserrat"/>
            </a:endParaRPr>
          </a:p>
        </p:txBody>
      </p:sp>
      <p:sp>
        <p:nvSpPr>
          <p:cNvPr id="682" name="Google Shape;682;p74"/>
          <p:cNvSpPr txBox="1"/>
          <p:nvPr/>
        </p:nvSpPr>
        <p:spPr>
          <a:xfrm>
            <a:off x="6451925" y="853700"/>
            <a:ext cx="104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Montserrat"/>
                <a:ea typeface="Montserrat"/>
                <a:cs typeface="Montserrat"/>
                <a:sym typeface="Montserrat"/>
              </a:rPr>
              <a:t>After</a:t>
            </a:r>
            <a:endParaRPr sz="1800">
              <a:solidFill>
                <a:schemeClr val="dk2"/>
              </a:solidFill>
              <a:latin typeface="Montserrat"/>
              <a:ea typeface="Montserrat"/>
              <a:cs typeface="Montserrat"/>
              <a:sym typeface="Montserrat"/>
            </a:endParaRPr>
          </a:p>
        </p:txBody>
      </p:sp>
      <p:sp>
        <p:nvSpPr>
          <p:cNvPr id="683" name="Google Shape;683;p74"/>
          <p:cNvSpPr txBox="1"/>
          <p:nvPr/>
        </p:nvSpPr>
        <p:spPr>
          <a:xfrm>
            <a:off x="555175" y="1236625"/>
            <a:ext cx="3529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Montserrat"/>
                <a:ea typeface="Montserrat"/>
                <a:cs typeface="Montserrat"/>
                <a:sym typeface="Montserrat"/>
              </a:rPr>
              <a:t>The buttons for the input UI take </a:t>
            </a:r>
            <a:r>
              <a:rPr lang="en" sz="1100">
                <a:solidFill>
                  <a:schemeClr val="dk2"/>
                </a:solidFill>
                <a:latin typeface="Montserrat"/>
                <a:ea typeface="Montserrat"/>
                <a:cs typeface="Montserrat"/>
                <a:sym typeface="Montserrat"/>
              </a:rPr>
              <a:t>unnecessary</a:t>
            </a:r>
            <a:r>
              <a:rPr lang="en" sz="1100">
                <a:solidFill>
                  <a:schemeClr val="dk2"/>
                </a:solidFill>
                <a:latin typeface="Montserrat"/>
                <a:ea typeface="Montserrat"/>
                <a:cs typeface="Montserrat"/>
                <a:sym typeface="Montserrat"/>
              </a:rPr>
              <a:t> space and is not how to use.</a:t>
            </a:r>
            <a:endParaRPr sz="1100">
              <a:solidFill>
                <a:schemeClr val="dk2"/>
              </a:solidFill>
              <a:latin typeface="Montserrat"/>
              <a:ea typeface="Montserrat"/>
              <a:cs typeface="Montserrat"/>
              <a:sym typeface="Montserrat"/>
            </a:endParaRPr>
          </a:p>
        </p:txBody>
      </p:sp>
      <p:sp>
        <p:nvSpPr>
          <p:cNvPr id="684" name="Google Shape;684;p74"/>
          <p:cNvSpPr txBox="1"/>
          <p:nvPr/>
        </p:nvSpPr>
        <p:spPr>
          <a:xfrm>
            <a:off x="5210675" y="1236625"/>
            <a:ext cx="35298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Montserrat"/>
                <a:ea typeface="Montserrat"/>
                <a:cs typeface="Montserrat"/>
                <a:sym typeface="Montserrat"/>
              </a:rPr>
              <a:t>The users can also view their inputs immediately, offering a more direct view of the UI.</a:t>
            </a:r>
            <a:endParaRPr sz="1100">
              <a:solidFill>
                <a:schemeClr val="dk2"/>
              </a:solidFill>
              <a:latin typeface="Montserrat"/>
              <a:ea typeface="Montserrat"/>
              <a:cs typeface="Montserrat"/>
              <a:sym typeface="Montserrat"/>
            </a:endParaRPr>
          </a:p>
        </p:txBody>
      </p:sp>
      <p:pic>
        <p:nvPicPr>
          <p:cNvPr id="685" name="Google Shape;685;p74"/>
          <p:cNvPicPr preferRelativeResize="0"/>
          <p:nvPr/>
        </p:nvPicPr>
        <p:blipFill>
          <a:blip r:embed="rId3">
            <a:alphaModFix/>
          </a:blip>
          <a:stretch>
            <a:fillRect/>
          </a:stretch>
        </p:blipFill>
        <p:spPr>
          <a:xfrm>
            <a:off x="1402163" y="1805000"/>
            <a:ext cx="1532525" cy="2805176"/>
          </a:xfrm>
          <a:prstGeom prst="rect">
            <a:avLst/>
          </a:prstGeom>
          <a:noFill/>
          <a:ln>
            <a:noFill/>
          </a:ln>
        </p:spPr>
      </p:pic>
      <p:pic>
        <p:nvPicPr>
          <p:cNvPr id="686" name="Google Shape;686;p74"/>
          <p:cNvPicPr preferRelativeResize="0"/>
          <p:nvPr/>
        </p:nvPicPr>
        <p:blipFill>
          <a:blip r:embed="rId4">
            <a:alphaModFix/>
          </a:blip>
          <a:stretch>
            <a:fillRect/>
          </a:stretch>
        </p:blipFill>
        <p:spPr>
          <a:xfrm>
            <a:off x="6170526" y="1945075"/>
            <a:ext cx="1610101" cy="26266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75"/>
          <p:cNvSpPr txBox="1"/>
          <p:nvPr>
            <p:ph type="title"/>
          </p:nvPr>
        </p:nvSpPr>
        <p:spPr>
          <a:xfrm>
            <a:off x="319050" y="309450"/>
            <a:ext cx="6444300" cy="40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Major Design Change #2: </a:t>
            </a:r>
            <a:r>
              <a:rPr lang="en" sz="2500"/>
              <a:t>Prompt Input Page</a:t>
            </a:r>
            <a:endParaRPr sz="2500"/>
          </a:p>
        </p:txBody>
      </p:sp>
      <p:sp>
        <p:nvSpPr>
          <p:cNvPr id="692" name="Google Shape;692;p75"/>
          <p:cNvSpPr txBox="1"/>
          <p:nvPr/>
        </p:nvSpPr>
        <p:spPr>
          <a:xfrm>
            <a:off x="1644775" y="853700"/>
            <a:ext cx="1047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Montserrat"/>
                <a:ea typeface="Montserrat"/>
                <a:cs typeface="Montserrat"/>
                <a:sym typeface="Montserrat"/>
              </a:rPr>
              <a:t>Before</a:t>
            </a:r>
            <a:endParaRPr sz="1800">
              <a:solidFill>
                <a:schemeClr val="dk2"/>
              </a:solidFill>
              <a:latin typeface="Montserrat"/>
              <a:ea typeface="Montserrat"/>
              <a:cs typeface="Montserrat"/>
              <a:sym typeface="Montserrat"/>
            </a:endParaRPr>
          </a:p>
        </p:txBody>
      </p:sp>
      <p:sp>
        <p:nvSpPr>
          <p:cNvPr id="693" name="Google Shape;693;p75"/>
          <p:cNvSpPr txBox="1"/>
          <p:nvPr/>
        </p:nvSpPr>
        <p:spPr>
          <a:xfrm>
            <a:off x="6451925" y="853700"/>
            <a:ext cx="104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Montserrat"/>
                <a:ea typeface="Montserrat"/>
                <a:cs typeface="Montserrat"/>
                <a:sym typeface="Montserrat"/>
              </a:rPr>
              <a:t>After</a:t>
            </a:r>
            <a:endParaRPr sz="1800">
              <a:solidFill>
                <a:schemeClr val="dk2"/>
              </a:solidFill>
              <a:latin typeface="Montserrat"/>
              <a:ea typeface="Montserrat"/>
              <a:cs typeface="Montserrat"/>
              <a:sym typeface="Montserrat"/>
            </a:endParaRPr>
          </a:p>
        </p:txBody>
      </p:sp>
      <p:sp>
        <p:nvSpPr>
          <p:cNvPr id="694" name="Google Shape;694;p75"/>
          <p:cNvSpPr txBox="1"/>
          <p:nvPr/>
        </p:nvSpPr>
        <p:spPr>
          <a:xfrm>
            <a:off x="928675" y="2179175"/>
            <a:ext cx="75546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Montserrat"/>
                <a:ea typeface="Montserrat"/>
                <a:cs typeface="Montserrat"/>
                <a:sym typeface="Montserrat"/>
              </a:rPr>
              <a:t>Rational:</a:t>
            </a:r>
            <a:endParaRPr sz="1800">
              <a:solidFill>
                <a:schemeClr val="dk2"/>
              </a:solidFill>
              <a:latin typeface="Montserrat"/>
              <a:ea typeface="Montserrat"/>
              <a:cs typeface="Montserrat"/>
              <a:sym typeface="Montserrat"/>
            </a:endParaRPr>
          </a:p>
          <a:p>
            <a:pPr indent="-342900" lvl="0" marL="457200" rtl="0" algn="l">
              <a:spcBef>
                <a:spcPts val="0"/>
              </a:spcBef>
              <a:spcAft>
                <a:spcPts val="0"/>
              </a:spcAft>
              <a:buClr>
                <a:schemeClr val="dk2"/>
              </a:buClr>
              <a:buSzPts val="1800"/>
              <a:buFont typeface="Montserrat"/>
              <a:buChar char="●"/>
            </a:pPr>
            <a:r>
              <a:rPr lang="en" sz="1800">
                <a:solidFill>
                  <a:schemeClr val="dk2"/>
                </a:solidFill>
                <a:latin typeface="Montserrat"/>
                <a:ea typeface="Montserrat"/>
                <a:cs typeface="Montserrat"/>
                <a:sym typeface="Montserrat"/>
              </a:rPr>
              <a:t>Some test users reflected that it is difficult to understand the UI on the input page.</a:t>
            </a:r>
            <a:endParaRPr sz="1800">
              <a:solidFill>
                <a:schemeClr val="dk2"/>
              </a:solidFill>
              <a:latin typeface="Montserrat"/>
              <a:ea typeface="Montserrat"/>
              <a:cs typeface="Montserrat"/>
              <a:sym typeface="Montserrat"/>
            </a:endParaRPr>
          </a:p>
          <a:p>
            <a:pPr indent="-342900" lvl="0" marL="457200" rtl="0" algn="l">
              <a:spcBef>
                <a:spcPts val="0"/>
              </a:spcBef>
              <a:spcAft>
                <a:spcPts val="0"/>
              </a:spcAft>
              <a:buClr>
                <a:schemeClr val="dk2"/>
              </a:buClr>
              <a:buSzPts val="1800"/>
              <a:buFont typeface="Montserrat"/>
              <a:buChar char="●"/>
            </a:pPr>
            <a:r>
              <a:rPr lang="en" sz="1800">
                <a:solidFill>
                  <a:schemeClr val="dk2"/>
                </a:solidFill>
                <a:latin typeface="Montserrat"/>
                <a:ea typeface="Montserrat"/>
                <a:cs typeface="Montserrat"/>
                <a:sym typeface="Montserrat"/>
              </a:rPr>
              <a:t>The buttons on the input page takes too much space, and does not reflect the current state of response.</a:t>
            </a:r>
            <a:endParaRPr sz="1800">
              <a:solidFill>
                <a:schemeClr val="dk2"/>
              </a:solidFill>
              <a:latin typeface="Montserrat"/>
              <a:ea typeface="Montserrat"/>
              <a:cs typeface="Montserrat"/>
              <a:sym typeface="Montserrat"/>
            </a:endParaRPr>
          </a:p>
          <a:p>
            <a:pPr indent="-342900" lvl="0" marL="457200" rtl="0" algn="l">
              <a:spcBef>
                <a:spcPts val="0"/>
              </a:spcBef>
              <a:spcAft>
                <a:spcPts val="0"/>
              </a:spcAft>
              <a:buClr>
                <a:schemeClr val="dk2"/>
              </a:buClr>
              <a:buSzPts val="1800"/>
              <a:buFont typeface="Montserrat"/>
              <a:buChar char="●"/>
            </a:pPr>
            <a:r>
              <a:rPr lang="en" sz="1800">
                <a:solidFill>
                  <a:schemeClr val="dk2"/>
                </a:solidFill>
                <a:latin typeface="Montserrat"/>
                <a:ea typeface="Montserrat"/>
                <a:cs typeface="Montserrat"/>
                <a:sym typeface="Montserrat"/>
              </a:rPr>
              <a:t>We want the input page to be efficient without sacrificing the usability.</a:t>
            </a:r>
            <a:endParaRPr sz="18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800">
              <a:solidFill>
                <a:schemeClr val="dk2"/>
              </a:solidFill>
              <a:latin typeface="Montserrat"/>
              <a:ea typeface="Montserrat"/>
              <a:cs typeface="Montserrat"/>
              <a:sym typeface="Montserrat"/>
            </a:endParaRPr>
          </a:p>
        </p:txBody>
      </p:sp>
      <p:sp>
        <p:nvSpPr>
          <p:cNvPr id="695" name="Google Shape;695;p75"/>
          <p:cNvSpPr txBox="1"/>
          <p:nvPr/>
        </p:nvSpPr>
        <p:spPr>
          <a:xfrm>
            <a:off x="555175" y="1236625"/>
            <a:ext cx="3529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Montserrat"/>
                <a:ea typeface="Montserrat"/>
                <a:cs typeface="Montserrat"/>
                <a:sym typeface="Montserrat"/>
              </a:rPr>
              <a:t>The buttons for the input UI take unnecessary space and is not how to use.</a:t>
            </a:r>
            <a:endParaRPr sz="1100">
              <a:solidFill>
                <a:schemeClr val="dk2"/>
              </a:solidFill>
              <a:latin typeface="Montserrat"/>
              <a:ea typeface="Montserrat"/>
              <a:cs typeface="Montserrat"/>
              <a:sym typeface="Montserrat"/>
            </a:endParaRPr>
          </a:p>
        </p:txBody>
      </p:sp>
      <p:sp>
        <p:nvSpPr>
          <p:cNvPr id="696" name="Google Shape;696;p75"/>
          <p:cNvSpPr txBox="1"/>
          <p:nvPr/>
        </p:nvSpPr>
        <p:spPr>
          <a:xfrm>
            <a:off x="5210675" y="1236625"/>
            <a:ext cx="35298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Montserrat"/>
                <a:ea typeface="Montserrat"/>
                <a:cs typeface="Montserrat"/>
                <a:sym typeface="Montserrat"/>
              </a:rPr>
              <a:t>The users can also view their inputs immediately, offering a more direct view of the UI.</a:t>
            </a:r>
            <a:endParaRPr sz="1100">
              <a:solidFill>
                <a:schemeClr val="dk2"/>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76"/>
          <p:cNvSpPr txBox="1"/>
          <p:nvPr>
            <p:ph type="title"/>
          </p:nvPr>
        </p:nvSpPr>
        <p:spPr>
          <a:xfrm>
            <a:off x="319050" y="309450"/>
            <a:ext cx="6444300" cy="40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Major Design Change #3: Response Page</a:t>
            </a:r>
            <a:endParaRPr sz="2500"/>
          </a:p>
        </p:txBody>
      </p:sp>
      <p:sp>
        <p:nvSpPr>
          <p:cNvPr id="702" name="Google Shape;702;p76"/>
          <p:cNvSpPr txBox="1"/>
          <p:nvPr/>
        </p:nvSpPr>
        <p:spPr>
          <a:xfrm>
            <a:off x="1644775" y="853700"/>
            <a:ext cx="1047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Montserrat"/>
                <a:ea typeface="Montserrat"/>
                <a:cs typeface="Montserrat"/>
                <a:sym typeface="Montserrat"/>
              </a:rPr>
              <a:t>Before</a:t>
            </a:r>
            <a:endParaRPr sz="1800">
              <a:solidFill>
                <a:schemeClr val="dk2"/>
              </a:solidFill>
              <a:latin typeface="Montserrat"/>
              <a:ea typeface="Montserrat"/>
              <a:cs typeface="Montserrat"/>
              <a:sym typeface="Montserrat"/>
            </a:endParaRPr>
          </a:p>
        </p:txBody>
      </p:sp>
      <p:sp>
        <p:nvSpPr>
          <p:cNvPr id="703" name="Google Shape;703;p76"/>
          <p:cNvSpPr txBox="1"/>
          <p:nvPr/>
        </p:nvSpPr>
        <p:spPr>
          <a:xfrm>
            <a:off x="6451925" y="853700"/>
            <a:ext cx="104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Montserrat"/>
                <a:ea typeface="Montserrat"/>
                <a:cs typeface="Montserrat"/>
                <a:sym typeface="Montserrat"/>
              </a:rPr>
              <a:t>After</a:t>
            </a:r>
            <a:endParaRPr sz="1800">
              <a:solidFill>
                <a:schemeClr val="dk2"/>
              </a:solidFill>
              <a:latin typeface="Montserrat"/>
              <a:ea typeface="Montserrat"/>
              <a:cs typeface="Montserrat"/>
              <a:sym typeface="Montserrat"/>
            </a:endParaRPr>
          </a:p>
        </p:txBody>
      </p:sp>
      <p:sp>
        <p:nvSpPr>
          <p:cNvPr id="704" name="Google Shape;704;p76"/>
          <p:cNvSpPr txBox="1"/>
          <p:nvPr/>
        </p:nvSpPr>
        <p:spPr>
          <a:xfrm>
            <a:off x="555175" y="1236625"/>
            <a:ext cx="35298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Montserrat"/>
                <a:ea typeface="Montserrat"/>
                <a:cs typeface="Montserrat"/>
                <a:sym typeface="Montserrat"/>
              </a:rPr>
              <a:t>The users can’t see the existing responses and see their current responses because the buttons are oversized. </a:t>
            </a:r>
            <a:endParaRPr sz="1100">
              <a:solidFill>
                <a:schemeClr val="dk2"/>
              </a:solidFill>
              <a:latin typeface="Montserrat"/>
              <a:ea typeface="Montserrat"/>
              <a:cs typeface="Montserrat"/>
              <a:sym typeface="Montserrat"/>
            </a:endParaRPr>
          </a:p>
        </p:txBody>
      </p:sp>
      <p:sp>
        <p:nvSpPr>
          <p:cNvPr id="705" name="Google Shape;705;p76"/>
          <p:cNvSpPr txBox="1"/>
          <p:nvPr/>
        </p:nvSpPr>
        <p:spPr>
          <a:xfrm>
            <a:off x="5210675" y="1236625"/>
            <a:ext cx="35298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Montserrat"/>
                <a:ea typeface="Montserrat"/>
                <a:cs typeface="Montserrat"/>
                <a:sym typeface="Montserrat"/>
              </a:rPr>
              <a:t>The user can see the prompt, the user’s original answer, the existing responses at the same time.</a:t>
            </a:r>
            <a:endParaRPr sz="1100">
              <a:solidFill>
                <a:schemeClr val="dk2"/>
              </a:solidFill>
              <a:latin typeface="Montserrat"/>
              <a:ea typeface="Montserrat"/>
              <a:cs typeface="Montserrat"/>
              <a:sym typeface="Montserrat"/>
            </a:endParaRPr>
          </a:p>
        </p:txBody>
      </p:sp>
      <p:pic>
        <p:nvPicPr>
          <p:cNvPr id="706" name="Google Shape;706;p76"/>
          <p:cNvPicPr preferRelativeResize="0"/>
          <p:nvPr/>
        </p:nvPicPr>
        <p:blipFill>
          <a:blip r:embed="rId3">
            <a:alphaModFix/>
          </a:blip>
          <a:stretch>
            <a:fillRect/>
          </a:stretch>
        </p:blipFill>
        <p:spPr>
          <a:xfrm>
            <a:off x="1430475" y="1895275"/>
            <a:ext cx="1475901" cy="2726274"/>
          </a:xfrm>
          <a:prstGeom prst="rect">
            <a:avLst/>
          </a:prstGeom>
          <a:noFill/>
          <a:ln>
            <a:noFill/>
          </a:ln>
        </p:spPr>
      </p:pic>
      <p:pic>
        <p:nvPicPr>
          <p:cNvPr id="707" name="Google Shape;707;p76"/>
          <p:cNvPicPr preferRelativeResize="0"/>
          <p:nvPr/>
        </p:nvPicPr>
        <p:blipFill>
          <a:blip r:embed="rId4">
            <a:alphaModFix/>
          </a:blip>
          <a:stretch>
            <a:fillRect/>
          </a:stretch>
        </p:blipFill>
        <p:spPr>
          <a:xfrm>
            <a:off x="5847175" y="1742950"/>
            <a:ext cx="1883296" cy="3030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77"/>
          <p:cNvSpPr txBox="1"/>
          <p:nvPr>
            <p:ph type="title"/>
          </p:nvPr>
        </p:nvSpPr>
        <p:spPr>
          <a:xfrm>
            <a:off x="319050" y="309450"/>
            <a:ext cx="6444300" cy="40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Major Design Change #3: Response Page</a:t>
            </a:r>
            <a:endParaRPr sz="2500"/>
          </a:p>
        </p:txBody>
      </p:sp>
      <p:sp>
        <p:nvSpPr>
          <p:cNvPr id="713" name="Google Shape;713;p77"/>
          <p:cNvSpPr txBox="1"/>
          <p:nvPr/>
        </p:nvSpPr>
        <p:spPr>
          <a:xfrm>
            <a:off x="1644775" y="853700"/>
            <a:ext cx="1047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Montserrat"/>
                <a:ea typeface="Montserrat"/>
                <a:cs typeface="Montserrat"/>
                <a:sym typeface="Montserrat"/>
              </a:rPr>
              <a:t>Before</a:t>
            </a:r>
            <a:endParaRPr sz="1800">
              <a:solidFill>
                <a:schemeClr val="dk2"/>
              </a:solidFill>
              <a:latin typeface="Montserrat"/>
              <a:ea typeface="Montserrat"/>
              <a:cs typeface="Montserrat"/>
              <a:sym typeface="Montserrat"/>
            </a:endParaRPr>
          </a:p>
        </p:txBody>
      </p:sp>
      <p:sp>
        <p:nvSpPr>
          <p:cNvPr id="714" name="Google Shape;714;p77"/>
          <p:cNvSpPr txBox="1"/>
          <p:nvPr/>
        </p:nvSpPr>
        <p:spPr>
          <a:xfrm>
            <a:off x="6451925" y="853700"/>
            <a:ext cx="104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Montserrat"/>
                <a:ea typeface="Montserrat"/>
                <a:cs typeface="Montserrat"/>
                <a:sym typeface="Montserrat"/>
              </a:rPr>
              <a:t>After</a:t>
            </a:r>
            <a:endParaRPr sz="1800">
              <a:solidFill>
                <a:schemeClr val="dk2"/>
              </a:solidFill>
              <a:latin typeface="Montserrat"/>
              <a:ea typeface="Montserrat"/>
              <a:cs typeface="Montserrat"/>
              <a:sym typeface="Montserrat"/>
            </a:endParaRPr>
          </a:p>
        </p:txBody>
      </p:sp>
      <p:sp>
        <p:nvSpPr>
          <p:cNvPr id="715" name="Google Shape;715;p77"/>
          <p:cNvSpPr txBox="1"/>
          <p:nvPr/>
        </p:nvSpPr>
        <p:spPr>
          <a:xfrm>
            <a:off x="928675" y="2179175"/>
            <a:ext cx="75546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Montserrat"/>
                <a:ea typeface="Montserrat"/>
                <a:cs typeface="Montserrat"/>
                <a:sym typeface="Montserrat"/>
              </a:rPr>
              <a:t>Rational:</a:t>
            </a:r>
            <a:endParaRPr sz="1800">
              <a:solidFill>
                <a:schemeClr val="dk2"/>
              </a:solidFill>
              <a:latin typeface="Montserrat"/>
              <a:ea typeface="Montserrat"/>
              <a:cs typeface="Montserrat"/>
              <a:sym typeface="Montserrat"/>
            </a:endParaRPr>
          </a:p>
          <a:p>
            <a:pPr indent="-342900" lvl="0" marL="457200" rtl="0" algn="l">
              <a:spcBef>
                <a:spcPts val="0"/>
              </a:spcBef>
              <a:spcAft>
                <a:spcPts val="0"/>
              </a:spcAft>
              <a:buClr>
                <a:schemeClr val="dk2"/>
              </a:buClr>
              <a:buSzPts val="1800"/>
              <a:buFont typeface="Montserrat"/>
              <a:buChar char="●"/>
            </a:pPr>
            <a:r>
              <a:rPr lang="en" sz="1800">
                <a:solidFill>
                  <a:schemeClr val="dk2"/>
                </a:solidFill>
                <a:latin typeface="Montserrat"/>
                <a:ea typeface="Montserrat"/>
                <a:cs typeface="Montserrat"/>
                <a:sym typeface="Montserrat"/>
              </a:rPr>
              <a:t>Some test users are generally confused and had a lot of errors on the response page than expected. </a:t>
            </a:r>
            <a:endParaRPr sz="1800">
              <a:solidFill>
                <a:schemeClr val="dk2"/>
              </a:solidFill>
              <a:latin typeface="Montserrat"/>
              <a:ea typeface="Montserrat"/>
              <a:cs typeface="Montserrat"/>
              <a:sym typeface="Montserrat"/>
            </a:endParaRPr>
          </a:p>
          <a:p>
            <a:pPr indent="-342900" lvl="0" marL="457200" rtl="0" algn="l">
              <a:spcBef>
                <a:spcPts val="0"/>
              </a:spcBef>
              <a:spcAft>
                <a:spcPts val="0"/>
              </a:spcAft>
              <a:buClr>
                <a:schemeClr val="dk2"/>
              </a:buClr>
              <a:buSzPts val="1800"/>
              <a:buFont typeface="Montserrat"/>
              <a:buChar char="●"/>
            </a:pPr>
            <a:r>
              <a:rPr lang="en" sz="1800">
                <a:solidFill>
                  <a:schemeClr val="dk2"/>
                </a:solidFill>
                <a:latin typeface="Montserrat"/>
                <a:ea typeface="Montserrat"/>
                <a:cs typeface="Montserrat"/>
                <a:sym typeface="Montserrat"/>
              </a:rPr>
              <a:t>We think that in </a:t>
            </a:r>
            <a:r>
              <a:rPr lang="en" sz="1800">
                <a:solidFill>
                  <a:schemeClr val="dk2"/>
                </a:solidFill>
                <a:latin typeface="Montserrat"/>
                <a:ea typeface="Montserrat"/>
                <a:cs typeface="Montserrat"/>
                <a:sym typeface="Montserrat"/>
              </a:rPr>
              <a:t>mimicking a familiar messaging app UI would help the user by making the interface more intuitive.</a:t>
            </a:r>
            <a:endParaRPr sz="1800">
              <a:solidFill>
                <a:schemeClr val="dk2"/>
              </a:solidFill>
              <a:latin typeface="Montserrat"/>
              <a:ea typeface="Montserrat"/>
              <a:cs typeface="Montserrat"/>
              <a:sym typeface="Montserrat"/>
            </a:endParaRPr>
          </a:p>
          <a:p>
            <a:pPr indent="-342900" lvl="0" marL="457200" rtl="0" algn="l">
              <a:spcBef>
                <a:spcPts val="0"/>
              </a:spcBef>
              <a:spcAft>
                <a:spcPts val="0"/>
              </a:spcAft>
              <a:buClr>
                <a:schemeClr val="dk2"/>
              </a:buClr>
              <a:buSzPts val="1800"/>
              <a:buFont typeface="Montserrat"/>
              <a:buChar char="●"/>
            </a:pPr>
            <a:r>
              <a:rPr lang="en" sz="1800">
                <a:solidFill>
                  <a:schemeClr val="dk2"/>
                </a:solidFill>
                <a:latin typeface="Montserrat"/>
                <a:ea typeface="Montserrat"/>
                <a:cs typeface="Montserrat"/>
                <a:sym typeface="Montserrat"/>
              </a:rPr>
              <a:t>In the improved UI, the user can also see the immediate responses, making them easy to edit.</a:t>
            </a:r>
            <a:endParaRPr sz="18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800">
              <a:solidFill>
                <a:schemeClr val="dk2"/>
              </a:solidFill>
              <a:latin typeface="Montserrat"/>
              <a:ea typeface="Montserrat"/>
              <a:cs typeface="Montserrat"/>
              <a:sym typeface="Montserrat"/>
            </a:endParaRPr>
          </a:p>
        </p:txBody>
      </p:sp>
      <p:sp>
        <p:nvSpPr>
          <p:cNvPr id="716" name="Google Shape;716;p77"/>
          <p:cNvSpPr txBox="1"/>
          <p:nvPr/>
        </p:nvSpPr>
        <p:spPr>
          <a:xfrm>
            <a:off x="555175" y="1236625"/>
            <a:ext cx="35298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Montserrat"/>
                <a:ea typeface="Montserrat"/>
                <a:cs typeface="Montserrat"/>
                <a:sym typeface="Montserrat"/>
              </a:rPr>
              <a:t>The users can’t see the existing responses and see their current responses because the buttons are oversized. </a:t>
            </a:r>
            <a:endParaRPr sz="1100">
              <a:solidFill>
                <a:schemeClr val="dk2"/>
              </a:solidFill>
              <a:latin typeface="Montserrat"/>
              <a:ea typeface="Montserrat"/>
              <a:cs typeface="Montserrat"/>
              <a:sym typeface="Montserrat"/>
            </a:endParaRPr>
          </a:p>
        </p:txBody>
      </p:sp>
      <p:sp>
        <p:nvSpPr>
          <p:cNvPr id="717" name="Google Shape;717;p77"/>
          <p:cNvSpPr txBox="1"/>
          <p:nvPr/>
        </p:nvSpPr>
        <p:spPr>
          <a:xfrm>
            <a:off x="5210675" y="1236625"/>
            <a:ext cx="35298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Montserrat"/>
                <a:ea typeface="Montserrat"/>
                <a:cs typeface="Montserrat"/>
                <a:sym typeface="Montserrat"/>
              </a:rPr>
              <a:t>The user can see the prompt, the user’s original answer, the existing responses at the same time.</a:t>
            </a:r>
            <a:endParaRPr sz="1100">
              <a:solidFill>
                <a:schemeClr val="dk2"/>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78"/>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Med-fi prototype</a:t>
            </a:r>
            <a:endParaRPr/>
          </a:p>
        </p:txBody>
      </p:sp>
      <p:sp>
        <p:nvSpPr>
          <p:cNvPr id="723" name="Google Shape;723;p78"/>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07</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79"/>
          <p:cNvSpPr txBox="1"/>
          <p:nvPr>
            <p:ph type="title"/>
          </p:nvPr>
        </p:nvSpPr>
        <p:spPr>
          <a:xfrm>
            <a:off x="250200" y="183413"/>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1 - Simple</a:t>
            </a:r>
            <a:endParaRPr/>
          </a:p>
        </p:txBody>
      </p:sp>
      <p:pic>
        <p:nvPicPr>
          <p:cNvPr id="729" name="Google Shape;729;p79"/>
          <p:cNvPicPr preferRelativeResize="0"/>
          <p:nvPr/>
        </p:nvPicPr>
        <p:blipFill>
          <a:blip r:embed="rId3">
            <a:alphaModFix/>
          </a:blip>
          <a:stretch>
            <a:fillRect/>
          </a:stretch>
        </p:blipFill>
        <p:spPr>
          <a:xfrm>
            <a:off x="1252315" y="-1620825"/>
            <a:ext cx="8222524" cy="1106875"/>
          </a:xfrm>
          <a:prstGeom prst="rect">
            <a:avLst/>
          </a:prstGeom>
          <a:noFill/>
          <a:ln>
            <a:noFill/>
          </a:ln>
        </p:spPr>
      </p:pic>
      <p:pic>
        <p:nvPicPr>
          <p:cNvPr id="730" name="Google Shape;730;p79"/>
          <p:cNvPicPr preferRelativeResize="0"/>
          <p:nvPr/>
        </p:nvPicPr>
        <p:blipFill>
          <a:blip r:embed="rId4">
            <a:alphaModFix/>
          </a:blip>
          <a:stretch>
            <a:fillRect/>
          </a:stretch>
        </p:blipFill>
        <p:spPr>
          <a:xfrm>
            <a:off x="476375" y="841575"/>
            <a:ext cx="1781226" cy="3854751"/>
          </a:xfrm>
          <a:prstGeom prst="rect">
            <a:avLst/>
          </a:prstGeom>
          <a:noFill/>
          <a:ln>
            <a:noFill/>
          </a:ln>
        </p:spPr>
      </p:pic>
      <p:pic>
        <p:nvPicPr>
          <p:cNvPr id="731" name="Google Shape;731;p79"/>
          <p:cNvPicPr preferRelativeResize="0"/>
          <p:nvPr/>
        </p:nvPicPr>
        <p:blipFill>
          <a:blip r:embed="rId5">
            <a:alphaModFix/>
          </a:blip>
          <a:stretch>
            <a:fillRect/>
          </a:stretch>
        </p:blipFill>
        <p:spPr>
          <a:xfrm>
            <a:off x="2324225" y="828163"/>
            <a:ext cx="838151" cy="1813862"/>
          </a:xfrm>
          <a:prstGeom prst="rect">
            <a:avLst/>
          </a:prstGeom>
          <a:noFill/>
          <a:ln>
            <a:noFill/>
          </a:ln>
        </p:spPr>
      </p:pic>
      <p:pic>
        <p:nvPicPr>
          <p:cNvPr id="732" name="Google Shape;732;p79"/>
          <p:cNvPicPr preferRelativeResize="0"/>
          <p:nvPr/>
        </p:nvPicPr>
        <p:blipFill>
          <a:blip r:embed="rId6">
            <a:alphaModFix/>
          </a:blip>
          <a:stretch>
            <a:fillRect/>
          </a:stretch>
        </p:blipFill>
        <p:spPr>
          <a:xfrm>
            <a:off x="3229000" y="841573"/>
            <a:ext cx="838151" cy="1813824"/>
          </a:xfrm>
          <a:prstGeom prst="rect">
            <a:avLst/>
          </a:prstGeom>
          <a:noFill/>
          <a:ln>
            <a:noFill/>
          </a:ln>
        </p:spPr>
      </p:pic>
      <p:pic>
        <p:nvPicPr>
          <p:cNvPr id="733" name="Google Shape;733;p79"/>
          <p:cNvPicPr preferRelativeResize="0"/>
          <p:nvPr/>
        </p:nvPicPr>
        <p:blipFill>
          <a:blip r:embed="rId7">
            <a:alphaModFix/>
          </a:blip>
          <a:stretch>
            <a:fillRect/>
          </a:stretch>
        </p:blipFill>
        <p:spPr>
          <a:xfrm>
            <a:off x="4133775" y="828199"/>
            <a:ext cx="838151" cy="1813807"/>
          </a:xfrm>
          <a:prstGeom prst="rect">
            <a:avLst/>
          </a:prstGeom>
          <a:noFill/>
          <a:ln>
            <a:noFill/>
          </a:ln>
        </p:spPr>
      </p:pic>
      <p:pic>
        <p:nvPicPr>
          <p:cNvPr id="734" name="Google Shape;734;p79"/>
          <p:cNvPicPr preferRelativeResize="0"/>
          <p:nvPr/>
        </p:nvPicPr>
        <p:blipFill>
          <a:blip r:embed="rId8">
            <a:alphaModFix/>
          </a:blip>
          <a:stretch>
            <a:fillRect/>
          </a:stretch>
        </p:blipFill>
        <p:spPr>
          <a:xfrm>
            <a:off x="4133775" y="2882475"/>
            <a:ext cx="838151" cy="1813849"/>
          </a:xfrm>
          <a:prstGeom prst="rect">
            <a:avLst/>
          </a:prstGeom>
          <a:noFill/>
          <a:ln>
            <a:noFill/>
          </a:ln>
        </p:spPr>
      </p:pic>
      <p:pic>
        <p:nvPicPr>
          <p:cNvPr id="735" name="Google Shape;735;p79"/>
          <p:cNvPicPr preferRelativeResize="0"/>
          <p:nvPr/>
        </p:nvPicPr>
        <p:blipFill>
          <a:blip r:embed="rId9">
            <a:alphaModFix/>
          </a:blip>
          <a:stretch>
            <a:fillRect/>
          </a:stretch>
        </p:blipFill>
        <p:spPr>
          <a:xfrm>
            <a:off x="3229000" y="2882475"/>
            <a:ext cx="838151" cy="1813849"/>
          </a:xfrm>
          <a:prstGeom prst="rect">
            <a:avLst/>
          </a:prstGeom>
          <a:noFill/>
          <a:ln>
            <a:noFill/>
          </a:ln>
        </p:spPr>
      </p:pic>
      <p:pic>
        <p:nvPicPr>
          <p:cNvPr id="736" name="Google Shape;736;p79"/>
          <p:cNvPicPr preferRelativeResize="0"/>
          <p:nvPr/>
        </p:nvPicPr>
        <p:blipFill>
          <a:blip r:embed="rId10">
            <a:alphaModFix/>
          </a:blip>
          <a:stretch>
            <a:fillRect/>
          </a:stretch>
        </p:blipFill>
        <p:spPr>
          <a:xfrm>
            <a:off x="2324226" y="2882475"/>
            <a:ext cx="838151" cy="1813845"/>
          </a:xfrm>
          <a:prstGeom prst="rect">
            <a:avLst/>
          </a:prstGeom>
          <a:noFill/>
          <a:ln>
            <a:noFill/>
          </a:ln>
        </p:spPr>
      </p:pic>
      <p:pic>
        <p:nvPicPr>
          <p:cNvPr id="737" name="Google Shape;737;p79"/>
          <p:cNvPicPr preferRelativeResize="0"/>
          <p:nvPr/>
        </p:nvPicPr>
        <p:blipFill>
          <a:blip r:embed="rId11">
            <a:alphaModFix/>
          </a:blip>
          <a:stretch>
            <a:fillRect/>
          </a:stretch>
        </p:blipFill>
        <p:spPr>
          <a:xfrm>
            <a:off x="5038550" y="841575"/>
            <a:ext cx="1781226" cy="3854738"/>
          </a:xfrm>
          <a:prstGeom prst="rect">
            <a:avLst/>
          </a:prstGeom>
          <a:noFill/>
          <a:ln>
            <a:noFill/>
          </a:ln>
        </p:spPr>
      </p:pic>
      <p:pic>
        <p:nvPicPr>
          <p:cNvPr id="738" name="Google Shape;738;p79"/>
          <p:cNvPicPr preferRelativeResize="0"/>
          <p:nvPr/>
        </p:nvPicPr>
        <p:blipFill>
          <a:blip r:embed="rId12">
            <a:alphaModFix/>
          </a:blip>
          <a:stretch>
            <a:fillRect/>
          </a:stretch>
        </p:blipFill>
        <p:spPr>
          <a:xfrm>
            <a:off x="6886400" y="841575"/>
            <a:ext cx="1781226" cy="3854751"/>
          </a:xfrm>
          <a:prstGeom prst="rect">
            <a:avLst/>
          </a:prstGeom>
          <a:noFill/>
          <a:ln>
            <a:noFill/>
          </a:ln>
        </p:spPr>
      </p:pic>
      <p:sp>
        <p:nvSpPr>
          <p:cNvPr id="739" name="Google Shape;739;p79"/>
          <p:cNvSpPr/>
          <p:nvPr/>
        </p:nvSpPr>
        <p:spPr>
          <a:xfrm rot="-779573">
            <a:off x="2018459" y="2713385"/>
            <a:ext cx="743228" cy="111126"/>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740" name="Google Shape;740;p79"/>
          <p:cNvSpPr/>
          <p:nvPr/>
        </p:nvSpPr>
        <p:spPr>
          <a:xfrm rot="-779573">
            <a:off x="4652771" y="2689210"/>
            <a:ext cx="743228" cy="111126"/>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741" name="Google Shape;741;p79"/>
          <p:cNvSpPr/>
          <p:nvPr/>
        </p:nvSpPr>
        <p:spPr>
          <a:xfrm rot="1695696">
            <a:off x="6607870" y="3051759"/>
            <a:ext cx="743192" cy="111143"/>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80"/>
          <p:cNvSpPr txBox="1"/>
          <p:nvPr>
            <p:ph type="title"/>
          </p:nvPr>
        </p:nvSpPr>
        <p:spPr>
          <a:xfrm>
            <a:off x="250200" y="183425"/>
            <a:ext cx="828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2 - Moderate - Reply to someone’s answer</a:t>
            </a:r>
            <a:endParaRPr/>
          </a:p>
        </p:txBody>
      </p:sp>
      <p:pic>
        <p:nvPicPr>
          <p:cNvPr id="747" name="Google Shape;747;p80"/>
          <p:cNvPicPr preferRelativeResize="0"/>
          <p:nvPr/>
        </p:nvPicPr>
        <p:blipFill>
          <a:blip r:embed="rId3">
            <a:alphaModFix/>
          </a:blip>
          <a:stretch>
            <a:fillRect/>
          </a:stretch>
        </p:blipFill>
        <p:spPr>
          <a:xfrm>
            <a:off x="412025" y="881705"/>
            <a:ext cx="1792676" cy="3879518"/>
          </a:xfrm>
          <a:prstGeom prst="rect">
            <a:avLst/>
          </a:prstGeom>
          <a:noFill/>
          <a:ln>
            <a:noFill/>
          </a:ln>
        </p:spPr>
      </p:pic>
      <p:pic>
        <p:nvPicPr>
          <p:cNvPr id="748" name="Google Shape;748;p80"/>
          <p:cNvPicPr preferRelativeResize="0"/>
          <p:nvPr/>
        </p:nvPicPr>
        <p:blipFill>
          <a:blip r:embed="rId4">
            <a:alphaModFix/>
          </a:blip>
          <a:stretch>
            <a:fillRect/>
          </a:stretch>
        </p:blipFill>
        <p:spPr>
          <a:xfrm>
            <a:off x="2370675" y="881700"/>
            <a:ext cx="1792676" cy="3879526"/>
          </a:xfrm>
          <a:prstGeom prst="rect">
            <a:avLst/>
          </a:prstGeom>
          <a:noFill/>
          <a:ln>
            <a:noFill/>
          </a:ln>
        </p:spPr>
      </p:pic>
      <p:pic>
        <p:nvPicPr>
          <p:cNvPr id="749" name="Google Shape;749;p80"/>
          <p:cNvPicPr preferRelativeResize="0"/>
          <p:nvPr/>
        </p:nvPicPr>
        <p:blipFill>
          <a:blip r:embed="rId5">
            <a:alphaModFix/>
          </a:blip>
          <a:stretch>
            <a:fillRect/>
          </a:stretch>
        </p:blipFill>
        <p:spPr>
          <a:xfrm>
            <a:off x="6000538" y="1189500"/>
            <a:ext cx="1407251" cy="3081424"/>
          </a:xfrm>
          <a:prstGeom prst="rect">
            <a:avLst/>
          </a:prstGeom>
          <a:noFill/>
          <a:ln>
            <a:noFill/>
          </a:ln>
        </p:spPr>
      </p:pic>
      <p:pic>
        <p:nvPicPr>
          <p:cNvPr id="750" name="Google Shape;750;p80"/>
          <p:cNvPicPr preferRelativeResize="0"/>
          <p:nvPr/>
        </p:nvPicPr>
        <p:blipFill>
          <a:blip r:embed="rId6">
            <a:alphaModFix/>
          </a:blip>
          <a:stretch>
            <a:fillRect/>
          </a:stretch>
        </p:blipFill>
        <p:spPr>
          <a:xfrm>
            <a:off x="7586975" y="1182850"/>
            <a:ext cx="1407250" cy="3094726"/>
          </a:xfrm>
          <a:prstGeom prst="rect">
            <a:avLst/>
          </a:prstGeom>
          <a:noFill/>
          <a:ln>
            <a:noFill/>
          </a:ln>
        </p:spPr>
      </p:pic>
      <p:pic>
        <p:nvPicPr>
          <p:cNvPr id="751" name="Google Shape;751;p80"/>
          <p:cNvPicPr preferRelativeResize="0"/>
          <p:nvPr/>
        </p:nvPicPr>
        <p:blipFill>
          <a:blip r:embed="rId7">
            <a:alphaModFix/>
          </a:blip>
          <a:stretch>
            <a:fillRect/>
          </a:stretch>
        </p:blipFill>
        <p:spPr>
          <a:xfrm>
            <a:off x="4317938" y="1182850"/>
            <a:ext cx="1430036" cy="3094724"/>
          </a:xfrm>
          <a:prstGeom prst="rect">
            <a:avLst/>
          </a:prstGeom>
          <a:noFill/>
          <a:ln>
            <a:noFill/>
          </a:ln>
        </p:spPr>
      </p:pic>
      <p:sp>
        <p:nvSpPr>
          <p:cNvPr id="752" name="Google Shape;752;p80"/>
          <p:cNvSpPr/>
          <p:nvPr/>
        </p:nvSpPr>
        <p:spPr>
          <a:xfrm rot="-1552816">
            <a:off x="1947642" y="3548194"/>
            <a:ext cx="606197" cy="110964"/>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753" name="Google Shape;753;p80"/>
          <p:cNvSpPr/>
          <p:nvPr/>
        </p:nvSpPr>
        <p:spPr>
          <a:xfrm rot="-1916939">
            <a:off x="3216931" y="3409859"/>
            <a:ext cx="1259723" cy="111045"/>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754" name="Google Shape;754;p80"/>
          <p:cNvSpPr/>
          <p:nvPr/>
        </p:nvSpPr>
        <p:spPr>
          <a:xfrm rot="-774096">
            <a:off x="3620416" y="3349429"/>
            <a:ext cx="2340588" cy="110901"/>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755" name="Google Shape;755;p80"/>
          <p:cNvSpPr/>
          <p:nvPr/>
        </p:nvSpPr>
        <p:spPr>
          <a:xfrm rot="-527748">
            <a:off x="3926088" y="3563433"/>
            <a:ext cx="4002268" cy="111124"/>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id="760" name="Google Shape;760;p81"/>
          <p:cNvPicPr preferRelativeResize="0"/>
          <p:nvPr/>
        </p:nvPicPr>
        <p:blipFill>
          <a:blip r:embed="rId3">
            <a:alphaModFix/>
          </a:blip>
          <a:stretch>
            <a:fillRect/>
          </a:stretch>
        </p:blipFill>
        <p:spPr>
          <a:xfrm>
            <a:off x="921262" y="830800"/>
            <a:ext cx="1750199" cy="3787623"/>
          </a:xfrm>
          <a:prstGeom prst="rect">
            <a:avLst/>
          </a:prstGeom>
          <a:noFill/>
          <a:ln>
            <a:noFill/>
          </a:ln>
        </p:spPr>
      </p:pic>
      <p:sp>
        <p:nvSpPr>
          <p:cNvPr id="761" name="Google Shape;761;p81"/>
          <p:cNvSpPr txBox="1"/>
          <p:nvPr>
            <p:ph type="title"/>
          </p:nvPr>
        </p:nvSpPr>
        <p:spPr>
          <a:xfrm>
            <a:off x="250200" y="183425"/>
            <a:ext cx="8960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3 - Complex - Propose a custom prompt</a:t>
            </a:r>
            <a:endParaRPr/>
          </a:p>
        </p:txBody>
      </p:sp>
      <p:pic>
        <p:nvPicPr>
          <p:cNvPr id="762" name="Google Shape;762;p81"/>
          <p:cNvPicPr preferRelativeResize="0"/>
          <p:nvPr/>
        </p:nvPicPr>
        <p:blipFill>
          <a:blip r:embed="rId4">
            <a:alphaModFix/>
          </a:blip>
          <a:stretch>
            <a:fillRect/>
          </a:stretch>
        </p:blipFill>
        <p:spPr>
          <a:xfrm>
            <a:off x="2771688" y="830812"/>
            <a:ext cx="1750199" cy="3787598"/>
          </a:xfrm>
          <a:prstGeom prst="rect">
            <a:avLst/>
          </a:prstGeom>
          <a:noFill/>
          <a:ln>
            <a:noFill/>
          </a:ln>
        </p:spPr>
      </p:pic>
      <p:pic>
        <p:nvPicPr>
          <p:cNvPr id="763" name="Google Shape;763;p81"/>
          <p:cNvPicPr preferRelativeResize="0"/>
          <p:nvPr/>
        </p:nvPicPr>
        <p:blipFill>
          <a:blip r:embed="rId5">
            <a:alphaModFix/>
          </a:blip>
          <a:stretch>
            <a:fillRect/>
          </a:stretch>
        </p:blipFill>
        <p:spPr>
          <a:xfrm>
            <a:off x="4622113" y="830814"/>
            <a:ext cx="1750199" cy="3787598"/>
          </a:xfrm>
          <a:prstGeom prst="rect">
            <a:avLst/>
          </a:prstGeom>
          <a:noFill/>
          <a:ln>
            <a:noFill/>
          </a:ln>
        </p:spPr>
      </p:pic>
      <p:pic>
        <p:nvPicPr>
          <p:cNvPr id="764" name="Google Shape;764;p81"/>
          <p:cNvPicPr preferRelativeResize="0"/>
          <p:nvPr/>
        </p:nvPicPr>
        <p:blipFill>
          <a:blip r:embed="rId6">
            <a:alphaModFix/>
          </a:blip>
          <a:stretch>
            <a:fillRect/>
          </a:stretch>
        </p:blipFill>
        <p:spPr>
          <a:xfrm>
            <a:off x="6472537" y="830801"/>
            <a:ext cx="1750199" cy="3787598"/>
          </a:xfrm>
          <a:prstGeom prst="rect">
            <a:avLst/>
          </a:prstGeom>
          <a:noFill/>
          <a:ln>
            <a:noFill/>
          </a:ln>
        </p:spPr>
      </p:pic>
      <p:sp>
        <p:nvSpPr>
          <p:cNvPr id="765" name="Google Shape;765;p81"/>
          <p:cNvSpPr/>
          <p:nvPr/>
        </p:nvSpPr>
        <p:spPr>
          <a:xfrm rot="-779573">
            <a:off x="2426159" y="4270235"/>
            <a:ext cx="743228" cy="111126"/>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766" name="Google Shape;766;p81"/>
          <p:cNvSpPr/>
          <p:nvPr/>
        </p:nvSpPr>
        <p:spPr>
          <a:xfrm rot="-779573">
            <a:off x="5955284" y="3324935"/>
            <a:ext cx="743228" cy="111126"/>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767" name="Google Shape;767;p81"/>
          <p:cNvSpPr/>
          <p:nvPr/>
        </p:nvSpPr>
        <p:spPr>
          <a:xfrm rot="10797312">
            <a:off x="2477694" y="2360192"/>
            <a:ext cx="4220701" cy="111000"/>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768" name="Google Shape;768;p81"/>
          <p:cNvSpPr txBox="1"/>
          <p:nvPr/>
        </p:nvSpPr>
        <p:spPr>
          <a:xfrm>
            <a:off x="6774375" y="3801400"/>
            <a:ext cx="2101200" cy="3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FFFFFF"/>
                </a:solidFill>
                <a:highlight>
                  <a:srgbClr val="FF0000"/>
                </a:highlight>
                <a:latin typeface="Montserrat"/>
                <a:ea typeface="Montserrat"/>
                <a:cs typeface="Montserrat"/>
                <a:sym typeface="Montserrat"/>
              </a:rPr>
              <a:t>3 seconds spent on this screen before the user is brought back to the home screen. Meant to act as an explanation as to how the potentially confusing prompt system functions.</a:t>
            </a:r>
            <a:endParaRPr sz="900">
              <a:solidFill>
                <a:srgbClr val="FFFFFF"/>
              </a:solidFill>
              <a:highlight>
                <a:srgbClr val="FF0000"/>
              </a:highlight>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82"/>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Prototype Implementation</a:t>
            </a:r>
            <a:endParaRPr/>
          </a:p>
        </p:txBody>
      </p:sp>
      <p:sp>
        <p:nvSpPr>
          <p:cNvPr id="774" name="Google Shape;774;p82"/>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08</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83"/>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Prototyping tools</a:t>
            </a:r>
            <a:endParaRPr/>
          </a:p>
        </p:txBody>
      </p:sp>
      <p:sp>
        <p:nvSpPr>
          <p:cNvPr id="780" name="Google Shape;780;p83"/>
          <p:cNvSpPr txBox="1"/>
          <p:nvPr/>
        </p:nvSpPr>
        <p:spPr>
          <a:xfrm>
            <a:off x="805025" y="1226975"/>
            <a:ext cx="3993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For early sketches, we used </a:t>
            </a:r>
            <a:r>
              <a:rPr b="1" lang="en">
                <a:latin typeface="Montserrat"/>
                <a:ea typeface="Montserrat"/>
                <a:cs typeface="Montserrat"/>
                <a:sym typeface="Montserrat"/>
              </a:rPr>
              <a:t>Goodnotes</a:t>
            </a:r>
            <a:r>
              <a:rPr lang="en">
                <a:latin typeface="Montserrat"/>
                <a:ea typeface="Montserrat"/>
                <a:cs typeface="Montserrat"/>
                <a:sym typeface="Montserrat"/>
              </a:rPr>
              <a:t>. Goodnotes is a sketching platform on iPad that allows users to quickly produce sketches that are scalable. </a:t>
            </a:r>
            <a:endParaRPr>
              <a:latin typeface="Montserrat"/>
              <a:ea typeface="Montserrat"/>
              <a:cs typeface="Montserrat"/>
              <a:sym typeface="Montserrat"/>
            </a:endParaRPr>
          </a:p>
        </p:txBody>
      </p:sp>
      <p:pic>
        <p:nvPicPr>
          <p:cNvPr id="781" name="Google Shape;781;p83"/>
          <p:cNvPicPr preferRelativeResize="0"/>
          <p:nvPr/>
        </p:nvPicPr>
        <p:blipFill>
          <a:blip r:embed="rId3">
            <a:alphaModFix/>
          </a:blip>
          <a:stretch>
            <a:fillRect/>
          </a:stretch>
        </p:blipFill>
        <p:spPr>
          <a:xfrm>
            <a:off x="4942539" y="37000"/>
            <a:ext cx="3384526" cy="654900"/>
          </a:xfrm>
          <a:prstGeom prst="rect">
            <a:avLst/>
          </a:prstGeom>
          <a:noFill/>
          <a:ln>
            <a:noFill/>
          </a:ln>
        </p:spPr>
      </p:pic>
      <p:sp>
        <p:nvSpPr>
          <p:cNvPr id="782" name="Google Shape;782;p83"/>
          <p:cNvSpPr txBox="1"/>
          <p:nvPr/>
        </p:nvSpPr>
        <p:spPr>
          <a:xfrm>
            <a:off x="888850" y="2371650"/>
            <a:ext cx="79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highlight>
                  <a:srgbClr val="6AA84F"/>
                </a:highlight>
                <a:latin typeface="Montserrat"/>
                <a:ea typeface="Montserrat"/>
                <a:cs typeface="Montserrat"/>
                <a:sym typeface="Montserrat"/>
              </a:rPr>
              <a:t>Pro</a:t>
            </a:r>
            <a:endParaRPr b="1">
              <a:solidFill>
                <a:schemeClr val="lt1"/>
              </a:solidFill>
              <a:highlight>
                <a:srgbClr val="6AA84F"/>
              </a:highlight>
              <a:latin typeface="Montserrat"/>
              <a:ea typeface="Montserrat"/>
              <a:cs typeface="Montserrat"/>
              <a:sym typeface="Montserrat"/>
            </a:endParaRPr>
          </a:p>
        </p:txBody>
      </p:sp>
      <p:sp>
        <p:nvSpPr>
          <p:cNvPr id="783" name="Google Shape;783;p83"/>
          <p:cNvSpPr txBox="1"/>
          <p:nvPr/>
        </p:nvSpPr>
        <p:spPr>
          <a:xfrm>
            <a:off x="4942550" y="2371650"/>
            <a:ext cx="79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highlight>
                  <a:srgbClr val="E06666"/>
                </a:highlight>
                <a:latin typeface="Montserrat"/>
                <a:ea typeface="Montserrat"/>
                <a:cs typeface="Montserrat"/>
                <a:sym typeface="Montserrat"/>
              </a:rPr>
              <a:t>Con</a:t>
            </a:r>
            <a:endParaRPr b="1">
              <a:solidFill>
                <a:schemeClr val="lt1"/>
              </a:solidFill>
              <a:highlight>
                <a:srgbClr val="E06666"/>
              </a:highlight>
              <a:latin typeface="Montserrat"/>
              <a:ea typeface="Montserrat"/>
              <a:cs typeface="Montserrat"/>
              <a:sym typeface="Montserrat"/>
            </a:endParaRPr>
          </a:p>
        </p:txBody>
      </p:sp>
      <p:sp>
        <p:nvSpPr>
          <p:cNvPr id="784" name="Google Shape;784;p83"/>
          <p:cNvSpPr txBox="1"/>
          <p:nvPr/>
        </p:nvSpPr>
        <p:spPr>
          <a:xfrm>
            <a:off x="888850" y="2869825"/>
            <a:ext cx="34491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Fast and easy to use</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Low friction, good for iteration</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Easy to produce copies of the same drawing and iterate</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Invites the user to be creative and have more freeform ideations</a:t>
            </a:r>
            <a:endParaRPr>
              <a:latin typeface="Montserrat"/>
              <a:ea typeface="Montserrat"/>
              <a:cs typeface="Montserrat"/>
              <a:sym typeface="Montserrat"/>
            </a:endParaRPr>
          </a:p>
        </p:txBody>
      </p:sp>
      <p:sp>
        <p:nvSpPr>
          <p:cNvPr id="785" name="Google Shape;785;p83"/>
          <p:cNvSpPr txBox="1"/>
          <p:nvPr/>
        </p:nvSpPr>
        <p:spPr>
          <a:xfrm>
            <a:off x="4942550" y="2869825"/>
            <a:ext cx="34491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Not </a:t>
            </a:r>
            <a:r>
              <a:rPr lang="en">
                <a:latin typeface="Montserrat"/>
                <a:ea typeface="Montserrat"/>
                <a:cs typeface="Montserrat"/>
                <a:sym typeface="Montserrat"/>
              </a:rPr>
              <a:t>collaborative</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Difficult to interact with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Does not mimic closely with real world use cases</a:t>
            </a:r>
            <a:endParaRPr>
              <a:latin typeface="Montserrat"/>
              <a:ea typeface="Montserrat"/>
              <a:cs typeface="Montserrat"/>
              <a:sym typeface="Montserrat"/>
            </a:endParaRPr>
          </a:p>
        </p:txBody>
      </p:sp>
      <p:pic>
        <p:nvPicPr>
          <p:cNvPr descr="GoodNotes – Medium" id="786" name="Google Shape;786;p83"/>
          <p:cNvPicPr preferRelativeResize="0"/>
          <p:nvPr/>
        </p:nvPicPr>
        <p:blipFill>
          <a:blip r:embed="rId4">
            <a:alphaModFix/>
          </a:blip>
          <a:stretch>
            <a:fillRect/>
          </a:stretch>
        </p:blipFill>
        <p:spPr>
          <a:xfrm>
            <a:off x="6003763" y="1119263"/>
            <a:ext cx="1262100" cy="1262100"/>
          </a:xfrm>
          <a:prstGeom prst="roundRect">
            <a:avLst>
              <a:gd fmla="val 16667" name="adj"/>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57"/>
          <p:cNvSpPr txBox="1"/>
          <p:nvPr>
            <p:ph type="title"/>
          </p:nvPr>
        </p:nvSpPr>
        <p:spPr>
          <a:xfrm>
            <a:off x="713225" y="445025"/>
            <a:ext cx="3583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team</a:t>
            </a:r>
            <a:endParaRPr/>
          </a:p>
        </p:txBody>
      </p:sp>
      <p:pic>
        <p:nvPicPr>
          <p:cNvPr id="509" name="Google Shape;509;p57"/>
          <p:cNvPicPr preferRelativeResize="0"/>
          <p:nvPr/>
        </p:nvPicPr>
        <p:blipFill rotWithShape="1">
          <a:blip r:embed="rId3">
            <a:alphaModFix/>
          </a:blip>
          <a:srcRect b="0" l="347" r="337" t="0"/>
          <a:stretch/>
        </p:blipFill>
        <p:spPr>
          <a:xfrm>
            <a:off x="888400" y="1406875"/>
            <a:ext cx="1386300" cy="1395900"/>
          </a:xfrm>
          <a:prstGeom prst="rect">
            <a:avLst/>
          </a:prstGeom>
          <a:noFill/>
          <a:ln cap="flat" cmpd="sng" w="28575">
            <a:solidFill>
              <a:schemeClr val="accent1"/>
            </a:solidFill>
            <a:prstDash val="solid"/>
            <a:round/>
            <a:headEnd len="sm" w="sm" type="none"/>
            <a:tailEnd len="sm" w="sm" type="none"/>
          </a:ln>
        </p:spPr>
      </p:pic>
      <p:pic>
        <p:nvPicPr>
          <p:cNvPr id="510" name="Google Shape;510;p57"/>
          <p:cNvPicPr preferRelativeResize="0"/>
          <p:nvPr/>
        </p:nvPicPr>
        <p:blipFill rotWithShape="1">
          <a:blip r:embed="rId4">
            <a:alphaModFix/>
          </a:blip>
          <a:srcRect b="0" l="347" r="337" t="0"/>
          <a:stretch/>
        </p:blipFill>
        <p:spPr>
          <a:xfrm>
            <a:off x="6785025" y="1400600"/>
            <a:ext cx="1386300" cy="1395900"/>
          </a:xfrm>
          <a:prstGeom prst="rect">
            <a:avLst/>
          </a:prstGeom>
          <a:noFill/>
          <a:ln cap="flat" cmpd="sng" w="28575">
            <a:solidFill>
              <a:schemeClr val="accent1"/>
            </a:solidFill>
            <a:prstDash val="solid"/>
            <a:round/>
            <a:headEnd len="sm" w="sm" type="none"/>
            <a:tailEnd len="sm" w="sm" type="none"/>
          </a:ln>
        </p:spPr>
      </p:pic>
      <p:pic>
        <p:nvPicPr>
          <p:cNvPr id="511" name="Google Shape;511;p57"/>
          <p:cNvPicPr preferRelativeResize="0"/>
          <p:nvPr/>
        </p:nvPicPr>
        <p:blipFill rotWithShape="1">
          <a:blip r:embed="rId5">
            <a:alphaModFix/>
          </a:blip>
          <a:srcRect b="4061" l="0" r="0" t="4052"/>
          <a:stretch/>
        </p:blipFill>
        <p:spPr>
          <a:xfrm>
            <a:off x="4819492" y="1400600"/>
            <a:ext cx="1386300" cy="1395900"/>
          </a:xfrm>
          <a:prstGeom prst="rect">
            <a:avLst/>
          </a:prstGeom>
          <a:noFill/>
          <a:ln cap="flat" cmpd="sng" w="28575">
            <a:solidFill>
              <a:schemeClr val="accent1"/>
            </a:solidFill>
            <a:prstDash val="solid"/>
            <a:round/>
            <a:headEnd len="sm" w="sm" type="none"/>
            <a:tailEnd len="sm" w="sm" type="none"/>
          </a:ln>
        </p:spPr>
      </p:pic>
      <p:pic>
        <p:nvPicPr>
          <p:cNvPr id="512" name="Google Shape;512;p57"/>
          <p:cNvPicPr preferRelativeResize="0"/>
          <p:nvPr/>
        </p:nvPicPr>
        <p:blipFill rotWithShape="1">
          <a:blip r:embed="rId6">
            <a:alphaModFix/>
          </a:blip>
          <a:srcRect b="2116" l="0" r="0" t="2125"/>
          <a:stretch/>
        </p:blipFill>
        <p:spPr>
          <a:xfrm>
            <a:off x="2853958" y="1400600"/>
            <a:ext cx="1386300" cy="1395900"/>
          </a:xfrm>
          <a:prstGeom prst="rect">
            <a:avLst/>
          </a:prstGeom>
          <a:noFill/>
          <a:ln cap="flat" cmpd="sng" w="28575">
            <a:solidFill>
              <a:schemeClr val="accent1"/>
            </a:solidFill>
            <a:prstDash val="solid"/>
            <a:round/>
            <a:headEnd len="sm" w="sm" type="none"/>
            <a:tailEnd len="sm" w="sm" type="none"/>
          </a:ln>
        </p:spPr>
      </p:pic>
      <p:sp>
        <p:nvSpPr>
          <p:cNvPr id="513" name="Google Shape;513;p57"/>
          <p:cNvSpPr txBox="1"/>
          <p:nvPr>
            <p:ph type="title"/>
          </p:nvPr>
        </p:nvSpPr>
        <p:spPr>
          <a:xfrm>
            <a:off x="627725" y="2887113"/>
            <a:ext cx="19077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Jack Clark</a:t>
            </a:r>
            <a:endParaRPr sz="2000"/>
          </a:p>
        </p:txBody>
      </p:sp>
      <p:sp>
        <p:nvSpPr>
          <p:cNvPr id="514" name="Google Shape;514;p57"/>
          <p:cNvSpPr txBox="1"/>
          <p:nvPr>
            <p:ph idx="2" type="subTitle"/>
          </p:nvPr>
        </p:nvSpPr>
        <p:spPr>
          <a:xfrm>
            <a:off x="413375"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MS CS (HCI)</a:t>
            </a:r>
            <a:endParaRPr sz="1200"/>
          </a:p>
          <a:p>
            <a:pPr indent="0" lvl="0" marL="0" rtl="0" algn="ctr">
              <a:spcBef>
                <a:spcPts val="0"/>
              </a:spcBef>
              <a:spcAft>
                <a:spcPts val="0"/>
              </a:spcAft>
              <a:buNone/>
            </a:pPr>
            <a:r>
              <a:rPr lang="en" sz="1200"/>
              <a:t>BS MS&amp;E</a:t>
            </a:r>
            <a:endParaRPr sz="1200"/>
          </a:p>
        </p:txBody>
      </p:sp>
      <p:sp>
        <p:nvSpPr>
          <p:cNvPr id="515" name="Google Shape;515;p57"/>
          <p:cNvSpPr txBox="1"/>
          <p:nvPr>
            <p:ph type="title"/>
          </p:nvPr>
        </p:nvSpPr>
        <p:spPr>
          <a:xfrm>
            <a:off x="2593250" y="2887113"/>
            <a:ext cx="19077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Shuvi Jha</a:t>
            </a:r>
            <a:endParaRPr sz="2000"/>
          </a:p>
        </p:txBody>
      </p:sp>
      <p:sp>
        <p:nvSpPr>
          <p:cNvPr id="516" name="Google Shape;516;p57"/>
          <p:cNvSpPr txBox="1"/>
          <p:nvPr>
            <p:ph idx="2" type="subTitle"/>
          </p:nvPr>
        </p:nvSpPr>
        <p:spPr>
          <a:xfrm>
            <a:off x="2378900"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CS (HCI); Feminist, Gender, &amp; Sexuality Studies</a:t>
            </a:r>
            <a:endParaRPr sz="1200"/>
          </a:p>
          <a:p>
            <a:pPr indent="0" lvl="0" marL="0" rtl="0" algn="ctr">
              <a:spcBef>
                <a:spcPts val="0"/>
              </a:spcBef>
              <a:spcAft>
                <a:spcPts val="0"/>
              </a:spcAft>
              <a:buNone/>
            </a:pPr>
            <a:r>
              <a:rPr lang="en" sz="1200"/>
              <a:t>Senior</a:t>
            </a:r>
            <a:endParaRPr sz="1200"/>
          </a:p>
        </p:txBody>
      </p:sp>
      <p:sp>
        <p:nvSpPr>
          <p:cNvPr id="517" name="Google Shape;517;p57"/>
          <p:cNvSpPr txBox="1"/>
          <p:nvPr>
            <p:ph type="title"/>
          </p:nvPr>
        </p:nvSpPr>
        <p:spPr>
          <a:xfrm>
            <a:off x="4383600" y="2887125"/>
            <a:ext cx="22581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Jasmine Narine</a:t>
            </a:r>
            <a:endParaRPr sz="2000"/>
          </a:p>
        </p:txBody>
      </p:sp>
      <p:sp>
        <p:nvSpPr>
          <p:cNvPr id="518" name="Google Shape;518;p57"/>
          <p:cNvSpPr txBox="1"/>
          <p:nvPr>
            <p:ph idx="2" type="subTitle"/>
          </p:nvPr>
        </p:nvSpPr>
        <p:spPr>
          <a:xfrm>
            <a:off x="4344450"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SYMSYS (HCI)</a:t>
            </a:r>
            <a:endParaRPr sz="1200"/>
          </a:p>
          <a:p>
            <a:pPr indent="0" lvl="0" marL="0" rtl="0" algn="ctr">
              <a:spcBef>
                <a:spcPts val="0"/>
              </a:spcBef>
              <a:spcAft>
                <a:spcPts val="0"/>
              </a:spcAft>
              <a:buNone/>
            </a:pPr>
            <a:r>
              <a:rPr lang="en" sz="1200"/>
              <a:t>Senior</a:t>
            </a:r>
            <a:endParaRPr sz="1200"/>
          </a:p>
        </p:txBody>
      </p:sp>
      <p:sp>
        <p:nvSpPr>
          <p:cNvPr id="519" name="Google Shape;519;p57"/>
          <p:cNvSpPr txBox="1"/>
          <p:nvPr>
            <p:ph type="title"/>
          </p:nvPr>
        </p:nvSpPr>
        <p:spPr>
          <a:xfrm>
            <a:off x="6349125" y="2887125"/>
            <a:ext cx="22581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Steven Pu</a:t>
            </a:r>
            <a:endParaRPr sz="2000"/>
          </a:p>
        </p:txBody>
      </p:sp>
      <p:sp>
        <p:nvSpPr>
          <p:cNvPr id="520" name="Google Shape;520;p57"/>
          <p:cNvSpPr txBox="1"/>
          <p:nvPr>
            <p:ph idx="2" type="subTitle"/>
          </p:nvPr>
        </p:nvSpPr>
        <p:spPr>
          <a:xfrm>
            <a:off x="6309975"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SYMSYS (HCI)</a:t>
            </a:r>
            <a:endParaRPr sz="1200"/>
          </a:p>
          <a:p>
            <a:pPr indent="0" lvl="0" marL="0" rtl="0" algn="ctr">
              <a:spcBef>
                <a:spcPts val="0"/>
              </a:spcBef>
              <a:spcAft>
                <a:spcPts val="0"/>
              </a:spcAft>
              <a:buNone/>
            </a:pPr>
            <a:r>
              <a:rPr lang="en" sz="1200"/>
              <a:t>Senior</a:t>
            </a:r>
            <a:endParaRPr sz="1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84"/>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Prototyping tools</a:t>
            </a:r>
            <a:endParaRPr/>
          </a:p>
        </p:txBody>
      </p:sp>
      <p:sp>
        <p:nvSpPr>
          <p:cNvPr id="792" name="Google Shape;792;p84"/>
          <p:cNvSpPr txBox="1"/>
          <p:nvPr/>
        </p:nvSpPr>
        <p:spPr>
          <a:xfrm>
            <a:off x="805025" y="1226975"/>
            <a:ext cx="3993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For later stages, we moved to </a:t>
            </a:r>
            <a:r>
              <a:rPr b="1" lang="en">
                <a:solidFill>
                  <a:schemeClr val="dk1"/>
                </a:solidFill>
                <a:latin typeface="Montserrat"/>
                <a:ea typeface="Montserrat"/>
                <a:cs typeface="Montserrat"/>
                <a:sym typeface="Montserrat"/>
              </a:rPr>
              <a:t>Figma</a:t>
            </a:r>
            <a:r>
              <a:rPr lang="en">
                <a:solidFill>
                  <a:schemeClr val="dk1"/>
                </a:solidFill>
                <a:latin typeface="Montserrat"/>
                <a:ea typeface="Montserrat"/>
                <a:cs typeface="Montserrat"/>
                <a:sym typeface="Montserrat"/>
              </a:rPr>
              <a:t>. Figma is an interface prototyping tool that helps with producing med-fi prototypes.</a:t>
            </a:r>
            <a:endParaRPr>
              <a:latin typeface="Montserrat"/>
              <a:ea typeface="Montserrat"/>
              <a:cs typeface="Montserrat"/>
              <a:sym typeface="Montserrat"/>
            </a:endParaRPr>
          </a:p>
        </p:txBody>
      </p:sp>
      <p:pic>
        <p:nvPicPr>
          <p:cNvPr id="793" name="Google Shape;793;p84"/>
          <p:cNvPicPr preferRelativeResize="0"/>
          <p:nvPr/>
        </p:nvPicPr>
        <p:blipFill>
          <a:blip r:embed="rId3">
            <a:alphaModFix/>
          </a:blip>
          <a:stretch>
            <a:fillRect/>
          </a:stretch>
        </p:blipFill>
        <p:spPr>
          <a:xfrm>
            <a:off x="4942539" y="37000"/>
            <a:ext cx="3384526" cy="654900"/>
          </a:xfrm>
          <a:prstGeom prst="rect">
            <a:avLst/>
          </a:prstGeom>
          <a:noFill/>
          <a:ln>
            <a:noFill/>
          </a:ln>
        </p:spPr>
      </p:pic>
      <p:sp>
        <p:nvSpPr>
          <p:cNvPr id="794" name="Google Shape;794;p84"/>
          <p:cNvSpPr txBox="1"/>
          <p:nvPr/>
        </p:nvSpPr>
        <p:spPr>
          <a:xfrm>
            <a:off x="888850" y="2371650"/>
            <a:ext cx="79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highlight>
                  <a:srgbClr val="6AA84F"/>
                </a:highlight>
                <a:latin typeface="Montserrat"/>
                <a:ea typeface="Montserrat"/>
                <a:cs typeface="Montserrat"/>
                <a:sym typeface="Montserrat"/>
              </a:rPr>
              <a:t>Pro</a:t>
            </a:r>
            <a:endParaRPr b="1">
              <a:solidFill>
                <a:schemeClr val="lt1"/>
              </a:solidFill>
              <a:highlight>
                <a:srgbClr val="6AA84F"/>
              </a:highlight>
              <a:latin typeface="Montserrat"/>
              <a:ea typeface="Montserrat"/>
              <a:cs typeface="Montserrat"/>
              <a:sym typeface="Montserrat"/>
            </a:endParaRPr>
          </a:p>
        </p:txBody>
      </p:sp>
      <p:sp>
        <p:nvSpPr>
          <p:cNvPr id="795" name="Google Shape;795;p84"/>
          <p:cNvSpPr txBox="1"/>
          <p:nvPr/>
        </p:nvSpPr>
        <p:spPr>
          <a:xfrm>
            <a:off x="4942550" y="2371650"/>
            <a:ext cx="79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highlight>
                  <a:srgbClr val="E06666"/>
                </a:highlight>
                <a:latin typeface="Montserrat"/>
                <a:ea typeface="Montserrat"/>
                <a:cs typeface="Montserrat"/>
                <a:sym typeface="Montserrat"/>
              </a:rPr>
              <a:t>Con</a:t>
            </a:r>
            <a:endParaRPr b="1">
              <a:solidFill>
                <a:schemeClr val="lt1"/>
              </a:solidFill>
              <a:highlight>
                <a:srgbClr val="E06666"/>
              </a:highlight>
              <a:latin typeface="Montserrat"/>
              <a:ea typeface="Montserrat"/>
              <a:cs typeface="Montserrat"/>
              <a:sym typeface="Montserrat"/>
            </a:endParaRPr>
          </a:p>
        </p:txBody>
      </p:sp>
      <p:sp>
        <p:nvSpPr>
          <p:cNvPr id="796" name="Google Shape;796;p84"/>
          <p:cNvSpPr txBox="1"/>
          <p:nvPr/>
        </p:nvSpPr>
        <p:spPr>
          <a:xfrm>
            <a:off x="888850" y="2869825"/>
            <a:ext cx="34491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Easy to create industry-level interfaces</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Able to mimic closely to real world usage</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Easier to collaborate with teammates and brainstorm  together</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Creating wireframing with ease</a:t>
            </a:r>
            <a:endParaRPr>
              <a:latin typeface="Montserrat"/>
              <a:ea typeface="Montserrat"/>
              <a:cs typeface="Montserrat"/>
              <a:sym typeface="Montserrat"/>
            </a:endParaRPr>
          </a:p>
        </p:txBody>
      </p:sp>
      <p:sp>
        <p:nvSpPr>
          <p:cNvPr id="797" name="Google Shape;797;p84"/>
          <p:cNvSpPr txBox="1"/>
          <p:nvPr/>
        </p:nvSpPr>
        <p:spPr>
          <a:xfrm>
            <a:off x="4942550" y="2869825"/>
            <a:ext cx="34491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The components are difficult to manage if there are too many copies of them</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A lot of permutations are required in order to mimic a set of workflow</a:t>
            </a:r>
            <a:endParaRPr>
              <a:latin typeface="Montserrat"/>
              <a:ea typeface="Montserrat"/>
              <a:cs typeface="Montserrat"/>
              <a:sym typeface="Montserrat"/>
            </a:endParaRPr>
          </a:p>
        </p:txBody>
      </p:sp>
      <p:pic>
        <p:nvPicPr>
          <p:cNvPr id="798" name="Google Shape;798;p84"/>
          <p:cNvPicPr preferRelativeResize="0"/>
          <p:nvPr/>
        </p:nvPicPr>
        <p:blipFill rotWithShape="1">
          <a:blip r:embed="rId4">
            <a:alphaModFix/>
          </a:blip>
          <a:srcRect b="0" l="12502" r="12495" t="0"/>
          <a:stretch/>
        </p:blipFill>
        <p:spPr>
          <a:xfrm>
            <a:off x="6003763" y="1119263"/>
            <a:ext cx="1262100" cy="1262100"/>
          </a:xfrm>
          <a:prstGeom prst="roundRect">
            <a:avLst>
              <a:gd fmla="val 16667" name="adj"/>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85"/>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Limitations</a:t>
            </a:r>
            <a:endParaRPr/>
          </a:p>
        </p:txBody>
      </p:sp>
      <p:sp>
        <p:nvSpPr>
          <p:cNvPr id="804" name="Google Shape;804;p85"/>
          <p:cNvSpPr txBox="1"/>
          <p:nvPr/>
        </p:nvSpPr>
        <p:spPr>
          <a:xfrm>
            <a:off x="823000" y="1095250"/>
            <a:ext cx="742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805" name="Google Shape;805;p85"/>
          <p:cNvSpPr txBox="1"/>
          <p:nvPr/>
        </p:nvSpPr>
        <p:spPr>
          <a:xfrm>
            <a:off x="823000" y="1095250"/>
            <a:ext cx="3107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lt1"/>
                </a:solidFill>
                <a:highlight>
                  <a:srgbClr val="CC0000"/>
                </a:highlight>
                <a:latin typeface="Montserrat"/>
                <a:ea typeface="Montserrat"/>
                <a:cs typeface="Montserrat"/>
                <a:sym typeface="Montserrat"/>
              </a:rPr>
              <a:t>Users can’t experience the </a:t>
            </a:r>
            <a:r>
              <a:rPr b="1" lang="en" sz="1300">
                <a:solidFill>
                  <a:schemeClr val="lt1"/>
                </a:solidFill>
                <a:highlight>
                  <a:srgbClr val="CC0000"/>
                </a:highlight>
                <a:latin typeface="Montserrat"/>
                <a:ea typeface="Montserrat"/>
                <a:cs typeface="Montserrat"/>
                <a:sym typeface="Montserrat"/>
              </a:rPr>
              <a:t>onboarding</a:t>
            </a:r>
            <a:r>
              <a:rPr b="1" lang="en" sz="1300">
                <a:solidFill>
                  <a:schemeClr val="lt1"/>
                </a:solidFill>
                <a:highlight>
                  <a:srgbClr val="CC0000"/>
                </a:highlight>
                <a:latin typeface="Montserrat"/>
                <a:ea typeface="Montserrat"/>
                <a:cs typeface="Montserrat"/>
                <a:sym typeface="Montserrat"/>
              </a:rPr>
              <a:t> flow</a:t>
            </a:r>
            <a:endParaRPr b="1" sz="1300">
              <a:solidFill>
                <a:schemeClr val="lt1"/>
              </a:solidFill>
              <a:highlight>
                <a:srgbClr val="CC0000"/>
              </a:highlight>
              <a:latin typeface="Montserrat"/>
              <a:ea typeface="Montserrat"/>
              <a:cs typeface="Montserrat"/>
              <a:sym typeface="Montserrat"/>
            </a:endParaRPr>
          </a:p>
        </p:txBody>
      </p:sp>
      <p:sp>
        <p:nvSpPr>
          <p:cNvPr id="806" name="Google Shape;806;p85"/>
          <p:cNvSpPr txBox="1"/>
          <p:nvPr/>
        </p:nvSpPr>
        <p:spPr>
          <a:xfrm>
            <a:off x="823000" y="1572975"/>
            <a:ext cx="31734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Not included in the 3 main tasks but crucial to have in order for the users to understand how the app works.</a:t>
            </a:r>
            <a:endParaRPr sz="1200">
              <a:latin typeface="Montserrat"/>
              <a:ea typeface="Montserrat"/>
              <a:cs typeface="Montserrat"/>
              <a:sym typeface="Montserrat"/>
            </a:endParaRPr>
          </a:p>
        </p:txBody>
      </p:sp>
      <p:sp>
        <p:nvSpPr>
          <p:cNvPr id="807" name="Google Shape;807;p85"/>
          <p:cNvSpPr txBox="1"/>
          <p:nvPr/>
        </p:nvSpPr>
        <p:spPr>
          <a:xfrm>
            <a:off x="5577300" y="1095250"/>
            <a:ext cx="3107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lt1"/>
                </a:solidFill>
                <a:highlight>
                  <a:srgbClr val="CC0000"/>
                </a:highlight>
                <a:latin typeface="Montserrat"/>
                <a:ea typeface="Montserrat"/>
                <a:cs typeface="Montserrat"/>
                <a:sym typeface="Montserrat"/>
              </a:rPr>
              <a:t>History timeline feature is not complete</a:t>
            </a:r>
            <a:endParaRPr b="1" sz="1300">
              <a:solidFill>
                <a:schemeClr val="lt1"/>
              </a:solidFill>
              <a:highlight>
                <a:srgbClr val="CC0000"/>
              </a:highlight>
              <a:latin typeface="Montserrat"/>
              <a:ea typeface="Montserrat"/>
              <a:cs typeface="Montserrat"/>
              <a:sym typeface="Montserrat"/>
            </a:endParaRPr>
          </a:p>
        </p:txBody>
      </p:sp>
      <p:sp>
        <p:nvSpPr>
          <p:cNvPr id="808" name="Google Shape;808;p85"/>
          <p:cNvSpPr txBox="1"/>
          <p:nvPr/>
        </p:nvSpPr>
        <p:spPr>
          <a:xfrm>
            <a:off x="5577300" y="1572975"/>
            <a:ext cx="31734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Our current prototype only shows the prompt for today. The users aren’t able to visit the history. It would be an </a:t>
            </a:r>
            <a:r>
              <a:rPr lang="en" sz="1200">
                <a:latin typeface="Montserrat"/>
                <a:ea typeface="Montserrat"/>
                <a:cs typeface="Montserrat"/>
                <a:sym typeface="Montserrat"/>
              </a:rPr>
              <a:t>important</a:t>
            </a:r>
            <a:r>
              <a:rPr lang="en" sz="1200">
                <a:latin typeface="Montserrat"/>
                <a:ea typeface="Montserrat"/>
                <a:cs typeface="Montserrat"/>
                <a:sym typeface="Montserrat"/>
              </a:rPr>
              <a:t> aspect of the app but it is not a part of our 3 main flows.</a:t>
            </a:r>
            <a:endParaRPr sz="1200">
              <a:latin typeface="Montserrat"/>
              <a:ea typeface="Montserrat"/>
              <a:cs typeface="Montserrat"/>
              <a:sym typeface="Montserrat"/>
            </a:endParaRPr>
          </a:p>
        </p:txBody>
      </p:sp>
      <p:sp>
        <p:nvSpPr>
          <p:cNvPr id="809" name="Google Shape;809;p85"/>
          <p:cNvSpPr txBox="1"/>
          <p:nvPr/>
        </p:nvSpPr>
        <p:spPr>
          <a:xfrm>
            <a:off x="823000" y="2891600"/>
            <a:ext cx="3107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lt1"/>
                </a:solidFill>
                <a:highlight>
                  <a:srgbClr val="CC0000"/>
                </a:highlight>
                <a:latin typeface="Montserrat"/>
                <a:ea typeface="Montserrat"/>
                <a:cs typeface="Montserrat"/>
                <a:sym typeface="Montserrat"/>
              </a:rPr>
              <a:t>Users can’t input real messages in the task flow</a:t>
            </a:r>
            <a:endParaRPr b="1" sz="1300">
              <a:solidFill>
                <a:schemeClr val="lt1"/>
              </a:solidFill>
              <a:highlight>
                <a:srgbClr val="CC0000"/>
              </a:highlight>
              <a:latin typeface="Montserrat"/>
              <a:ea typeface="Montserrat"/>
              <a:cs typeface="Montserrat"/>
              <a:sym typeface="Montserrat"/>
            </a:endParaRPr>
          </a:p>
        </p:txBody>
      </p:sp>
      <p:sp>
        <p:nvSpPr>
          <p:cNvPr id="810" name="Google Shape;810;p85"/>
          <p:cNvSpPr txBox="1"/>
          <p:nvPr/>
        </p:nvSpPr>
        <p:spPr>
          <a:xfrm>
            <a:off x="823000" y="3429225"/>
            <a:ext cx="31734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We have multiple types of hard coded inputs including texts, voice messages, </a:t>
            </a:r>
            <a:r>
              <a:rPr lang="en" sz="1200">
                <a:latin typeface="Montserrat"/>
                <a:ea typeface="Montserrat"/>
                <a:cs typeface="Montserrat"/>
                <a:sym typeface="Montserrat"/>
              </a:rPr>
              <a:t>photos</a:t>
            </a:r>
            <a:r>
              <a:rPr lang="en" sz="1200">
                <a:latin typeface="Montserrat"/>
                <a:ea typeface="Montserrat"/>
                <a:cs typeface="Montserrat"/>
                <a:sym typeface="Montserrat"/>
              </a:rPr>
              <a:t>, and music. Our figma prototype doesn’t support custom messages yet.</a:t>
            </a:r>
            <a:endParaRPr sz="1200">
              <a:latin typeface="Montserrat"/>
              <a:ea typeface="Montserrat"/>
              <a:cs typeface="Montserrat"/>
              <a:sym typeface="Montserrat"/>
            </a:endParaRPr>
          </a:p>
        </p:txBody>
      </p:sp>
      <p:sp>
        <p:nvSpPr>
          <p:cNvPr id="811" name="Google Shape;811;p85"/>
          <p:cNvSpPr txBox="1"/>
          <p:nvPr/>
        </p:nvSpPr>
        <p:spPr>
          <a:xfrm>
            <a:off x="5577300" y="2891600"/>
            <a:ext cx="3107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lt1"/>
                </a:solidFill>
                <a:highlight>
                  <a:srgbClr val="CC0000"/>
                </a:highlight>
                <a:latin typeface="Montserrat"/>
                <a:ea typeface="Montserrat"/>
                <a:cs typeface="Montserrat"/>
                <a:sym typeface="Montserrat"/>
              </a:rPr>
              <a:t>Users can’t add family members yet </a:t>
            </a:r>
            <a:endParaRPr b="1" sz="1300">
              <a:solidFill>
                <a:schemeClr val="lt1"/>
              </a:solidFill>
              <a:highlight>
                <a:srgbClr val="CC0000"/>
              </a:highlight>
              <a:latin typeface="Montserrat"/>
              <a:ea typeface="Montserrat"/>
              <a:cs typeface="Montserrat"/>
              <a:sym typeface="Montserrat"/>
            </a:endParaRPr>
          </a:p>
        </p:txBody>
      </p:sp>
      <p:sp>
        <p:nvSpPr>
          <p:cNvPr id="812" name="Google Shape;812;p85"/>
          <p:cNvSpPr txBox="1"/>
          <p:nvPr/>
        </p:nvSpPr>
        <p:spPr>
          <a:xfrm>
            <a:off x="5577300" y="3369325"/>
            <a:ext cx="31734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Since this is a family oriented app, it would be crucial for the users to add their family </a:t>
            </a:r>
            <a:r>
              <a:rPr lang="en" sz="1200">
                <a:latin typeface="Montserrat"/>
                <a:ea typeface="Montserrat"/>
                <a:cs typeface="Montserrat"/>
                <a:sym typeface="Montserrat"/>
              </a:rPr>
              <a:t>members</a:t>
            </a:r>
            <a:r>
              <a:rPr lang="en" sz="1200">
                <a:latin typeface="Montserrat"/>
                <a:ea typeface="Montserrat"/>
                <a:cs typeface="Montserrat"/>
                <a:sym typeface="Montserrat"/>
              </a:rPr>
              <a:t>, but this is not a part of our main 3 tasks. We leave it out for now.</a:t>
            </a:r>
            <a:endParaRPr sz="1200">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86"/>
          <p:cNvSpPr txBox="1"/>
          <p:nvPr>
            <p:ph type="title"/>
          </p:nvPr>
        </p:nvSpPr>
        <p:spPr>
          <a:xfrm>
            <a:off x="143600" y="374650"/>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Wizard of Oz Features</a:t>
            </a:r>
            <a:endParaRPr/>
          </a:p>
        </p:txBody>
      </p:sp>
      <p:sp>
        <p:nvSpPr>
          <p:cNvPr id="818" name="Google Shape;818;p86"/>
          <p:cNvSpPr txBox="1"/>
          <p:nvPr/>
        </p:nvSpPr>
        <p:spPr>
          <a:xfrm>
            <a:off x="799075" y="3950850"/>
            <a:ext cx="2329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Montserrat"/>
                <a:ea typeface="Montserrat"/>
                <a:cs typeface="Montserrat"/>
                <a:sym typeface="Montserrat"/>
              </a:rPr>
              <a:t>Daily prompts are supposed to be generated randomly and based on the family’s past submissions . Currently the prompts are magically chosen and shown on the home screen.</a:t>
            </a:r>
            <a:endParaRPr sz="900">
              <a:latin typeface="Montserrat"/>
              <a:ea typeface="Montserrat"/>
              <a:cs typeface="Montserrat"/>
              <a:sym typeface="Montserrat"/>
            </a:endParaRPr>
          </a:p>
        </p:txBody>
      </p:sp>
      <p:sp>
        <p:nvSpPr>
          <p:cNvPr id="819" name="Google Shape;819;p86"/>
          <p:cNvSpPr txBox="1"/>
          <p:nvPr/>
        </p:nvSpPr>
        <p:spPr>
          <a:xfrm>
            <a:off x="709275" y="3638050"/>
            <a:ext cx="24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6AA84F"/>
                </a:highlight>
                <a:latin typeface="Montserrat"/>
                <a:ea typeface="Montserrat"/>
                <a:cs typeface="Montserrat"/>
                <a:sym typeface="Montserrat"/>
              </a:rPr>
              <a:t>Prompt generation algorithm</a:t>
            </a:r>
            <a:endParaRPr b="1" sz="1100">
              <a:solidFill>
                <a:schemeClr val="lt1"/>
              </a:solidFill>
              <a:highlight>
                <a:srgbClr val="6AA84F"/>
              </a:highlight>
              <a:latin typeface="Montserrat"/>
              <a:ea typeface="Montserrat"/>
              <a:cs typeface="Montserrat"/>
              <a:sym typeface="Montserrat"/>
            </a:endParaRPr>
          </a:p>
        </p:txBody>
      </p:sp>
      <p:sp>
        <p:nvSpPr>
          <p:cNvPr id="820" name="Google Shape;820;p86"/>
          <p:cNvSpPr txBox="1"/>
          <p:nvPr/>
        </p:nvSpPr>
        <p:spPr>
          <a:xfrm>
            <a:off x="3571425" y="3992050"/>
            <a:ext cx="2329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Montserrat"/>
                <a:ea typeface="Montserrat"/>
                <a:cs typeface="Montserrat"/>
                <a:sym typeface="Montserrat"/>
              </a:rPr>
              <a:t>Submitted prompts should be stored and randomized. Currently the submitted prompts are not stored anywhere.</a:t>
            </a:r>
            <a:endParaRPr sz="900">
              <a:latin typeface="Montserrat"/>
              <a:ea typeface="Montserrat"/>
              <a:cs typeface="Montserrat"/>
              <a:sym typeface="Montserrat"/>
            </a:endParaRPr>
          </a:p>
        </p:txBody>
      </p:sp>
      <p:sp>
        <p:nvSpPr>
          <p:cNvPr id="821" name="Google Shape;821;p86"/>
          <p:cNvSpPr txBox="1"/>
          <p:nvPr/>
        </p:nvSpPr>
        <p:spPr>
          <a:xfrm>
            <a:off x="3466625" y="3589375"/>
            <a:ext cx="2478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6AA84F"/>
                </a:highlight>
                <a:latin typeface="Montserrat"/>
                <a:ea typeface="Montserrat"/>
                <a:cs typeface="Montserrat"/>
                <a:sym typeface="Montserrat"/>
              </a:rPr>
              <a:t>Submitted</a:t>
            </a:r>
            <a:r>
              <a:rPr b="1" lang="en" sz="1100">
                <a:solidFill>
                  <a:schemeClr val="lt1"/>
                </a:solidFill>
                <a:highlight>
                  <a:srgbClr val="6AA84F"/>
                </a:highlight>
                <a:latin typeface="Montserrat"/>
                <a:ea typeface="Montserrat"/>
                <a:cs typeface="Montserrat"/>
                <a:sym typeface="Montserrat"/>
              </a:rPr>
              <a:t> prompt storage &amp; randomization</a:t>
            </a:r>
            <a:endParaRPr b="1" sz="1100">
              <a:solidFill>
                <a:schemeClr val="lt1"/>
              </a:solidFill>
              <a:highlight>
                <a:srgbClr val="6AA84F"/>
              </a:highlight>
              <a:latin typeface="Montserrat"/>
              <a:ea typeface="Montserrat"/>
              <a:cs typeface="Montserrat"/>
              <a:sym typeface="Montserrat"/>
            </a:endParaRPr>
          </a:p>
        </p:txBody>
      </p:sp>
      <p:sp>
        <p:nvSpPr>
          <p:cNvPr id="822" name="Google Shape;822;p86"/>
          <p:cNvSpPr txBox="1"/>
          <p:nvPr/>
        </p:nvSpPr>
        <p:spPr>
          <a:xfrm>
            <a:off x="6388675" y="3992050"/>
            <a:ext cx="2329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Montserrat"/>
                <a:ea typeface="Montserrat"/>
                <a:cs typeface="Montserrat"/>
                <a:sym typeface="Montserrat"/>
              </a:rPr>
              <a:t>Currently, we don’t have an actual mechanism to record the users’ audio responses. So when the user clicks the audio button, the voice is magically recorded. </a:t>
            </a:r>
            <a:endParaRPr sz="900">
              <a:latin typeface="Montserrat"/>
              <a:ea typeface="Montserrat"/>
              <a:cs typeface="Montserrat"/>
              <a:sym typeface="Montserrat"/>
            </a:endParaRPr>
          </a:p>
        </p:txBody>
      </p:sp>
      <p:sp>
        <p:nvSpPr>
          <p:cNvPr id="823" name="Google Shape;823;p86"/>
          <p:cNvSpPr txBox="1"/>
          <p:nvPr/>
        </p:nvSpPr>
        <p:spPr>
          <a:xfrm>
            <a:off x="6283875" y="3638050"/>
            <a:ext cx="24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6AA84F"/>
                </a:highlight>
                <a:latin typeface="Montserrat"/>
                <a:ea typeface="Montserrat"/>
                <a:cs typeface="Montserrat"/>
                <a:sym typeface="Montserrat"/>
              </a:rPr>
              <a:t>Audio recording mechanism</a:t>
            </a:r>
            <a:endParaRPr b="1" sz="1100">
              <a:solidFill>
                <a:schemeClr val="lt1"/>
              </a:solidFill>
              <a:highlight>
                <a:srgbClr val="6AA84F"/>
              </a:highlight>
              <a:latin typeface="Montserrat"/>
              <a:ea typeface="Montserrat"/>
              <a:cs typeface="Montserrat"/>
              <a:sym typeface="Montserrat"/>
            </a:endParaRPr>
          </a:p>
        </p:txBody>
      </p:sp>
      <p:pic>
        <p:nvPicPr>
          <p:cNvPr id="824" name="Google Shape;824;p86"/>
          <p:cNvPicPr preferRelativeResize="0"/>
          <p:nvPr/>
        </p:nvPicPr>
        <p:blipFill>
          <a:blip r:embed="rId3">
            <a:alphaModFix/>
          </a:blip>
          <a:stretch>
            <a:fillRect/>
          </a:stretch>
        </p:blipFill>
        <p:spPr>
          <a:xfrm>
            <a:off x="1272950" y="1103324"/>
            <a:ext cx="1145200" cy="2478288"/>
          </a:xfrm>
          <a:prstGeom prst="rect">
            <a:avLst/>
          </a:prstGeom>
          <a:noFill/>
          <a:ln>
            <a:noFill/>
          </a:ln>
        </p:spPr>
      </p:pic>
      <p:pic>
        <p:nvPicPr>
          <p:cNvPr id="825" name="Google Shape;825;p86"/>
          <p:cNvPicPr preferRelativeResize="0"/>
          <p:nvPr/>
        </p:nvPicPr>
        <p:blipFill>
          <a:blip r:embed="rId4">
            <a:alphaModFix/>
          </a:blip>
          <a:stretch>
            <a:fillRect/>
          </a:stretch>
        </p:blipFill>
        <p:spPr>
          <a:xfrm>
            <a:off x="4111838" y="1103306"/>
            <a:ext cx="1145200" cy="2478330"/>
          </a:xfrm>
          <a:prstGeom prst="rect">
            <a:avLst/>
          </a:prstGeom>
          <a:noFill/>
          <a:ln>
            <a:noFill/>
          </a:ln>
        </p:spPr>
      </p:pic>
      <p:pic>
        <p:nvPicPr>
          <p:cNvPr id="826" name="Google Shape;826;p86"/>
          <p:cNvPicPr preferRelativeResize="0"/>
          <p:nvPr/>
        </p:nvPicPr>
        <p:blipFill>
          <a:blip r:embed="rId5">
            <a:alphaModFix/>
          </a:blip>
          <a:stretch>
            <a:fillRect/>
          </a:stretch>
        </p:blipFill>
        <p:spPr>
          <a:xfrm>
            <a:off x="6950725" y="1046875"/>
            <a:ext cx="1197347" cy="25911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87"/>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Hard coded Features</a:t>
            </a:r>
            <a:endParaRPr/>
          </a:p>
        </p:txBody>
      </p:sp>
      <p:sp>
        <p:nvSpPr>
          <p:cNvPr id="832" name="Google Shape;832;p87"/>
          <p:cNvSpPr txBox="1"/>
          <p:nvPr/>
        </p:nvSpPr>
        <p:spPr>
          <a:xfrm>
            <a:off x="6500075" y="1656800"/>
            <a:ext cx="2329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Montserrat"/>
                <a:ea typeface="Montserrat"/>
                <a:cs typeface="Montserrat"/>
                <a:sym typeface="Montserrat"/>
              </a:rPr>
              <a:t>On Figma, all the user input messages and storage is hardcoded.</a:t>
            </a:r>
            <a:endParaRPr sz="900">
              <a:latin typeface="Montserrat"/>
              <a:ea typeface="Montserrat"/>
              <a:cs typeface="Montserrat"/>
              <a:sym typeface="Montserrat"/>
            </a:endParaRPr>
          </a:p>
        </p:txBody>
      </p:sp>
      <p:sp>
        <p:nvSpPr>
          <p:cNvPr id="833" name="Google Shape;833;p87"/>
          <p:cNvSpPr txBox="1"/>
          <p:nvPr/>
        </p:nvSpPr>
        <p:spPr>
          <a:xfrm>
            <a:off x="6350375" y="1302800"/>
            <a:ext cx="24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CC0000"/>
                </a:highlight>
                <a:latin typeface="Montserrat"/>
                <a:ea typeface="Montserrat"/>
                <a:cs typeface="Montserrat"/>
                <a:sym typeface="Montserrat"/>
              </a:rPr>
              <a:t>User input and storage</a:t>
            </a:r>
            <a:endParaRPr b="1" sz="1100">
              <a:solidFill>
                <a:schemeClr val="lt1"/>
              </a:solidFill>
              <a:highlight>
                <a:srgbClr val="CC0000"/>
              </a:highlight>
              <a:latin typeface="Montserrat"/>
              <a:ea typeface="Montserrat"/>
              <a:cs typeface="Montserrat"/>
              <a:sym typeface="Montserrat"/>
            </a:endParaRPr>
          </a:p>
        </p:txBody>
      </p:sp>
      <p:sp>
        <p:nvSpPr>
          <p:cNvPr id="834" name="Google Shape;834;p87"/>
          <p:cNvSpPr txBox="1"/>
          <p:nvPr/>
        </p:nvSpPr>
        <p:spPr>
          <a:xfrm>
            <a:off x="632050" y="1656800"/>
            <a:ext cx="23292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Montserrat"/>
                <a:ea typeface="Montserrat"/>
                <a:cs typeface="Montserrat"/>
                <a:sym typeface="Montserrat"/>
              </a:rPr>
              <a:t>All the user’s family members are hardcoded. The users can’t </a:t>
            </a:r>
            <a:r>
              <a:rPr lang="en" sz="900">
                <a:latin typeface="Montserrat"/>
                <a:ea typeface="Montserrat"/>
                <a:cs typeface="Montserrat"/>
                <a:sym typeface="Montserrat"/>
              </a:rPr>
              <a:t>control</a:t>
            </a:r>
            <a:r>
              <a:rPr lang="en" sz="900">
                <a:latin typeface="Montserrat"/>
                <a:ea typeface="Montserrat"/>
                <a:cs typeface="Montserrat"/>
                <a:sym typeface="Montserrat"/>
              </a:rPr>
              <a:t> who their family members are. </a:t>
            </a:r>
            <a:endParaRPr sz="900">
              <a:latin typeface="Montserrat"/>
              <a:ea typeface="Montserrat"/>
              <a:cs typeface="Montserrat"/>
              <a:sym typeface="Montserrat"/>
            </a:endParaRPr>
          </a:p>
        </p:txBody>
      </p:sp>
      <p:sp>
        <p:nvSpPr>
          <p:cNvPr id="835" name="Google Shape;835;p87"/>
          <p:cNvSpPr txBox="1"/>
          <p:nvPr/>
        </p:nvSpPr>
        <p:spPr>
          <a:xfrm>
            <a:off x="482350" y="1302800"/>
            <a:ext cx="24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CC0000"/>
                </a:highlight>
                <a:latin typeface="Montserrat"/>
                <a:ea typeface="Montserrat"/>
                <a:cs typeface="Montserrat"/>
                <a:sym typeface="Montserrat"/>
              </a:rPr>
              <a:t>Family members</a:t>
            </a:r>
            <a:endParaRPr b="1" sz="1100">
              <a:solidFill>
                <a:schemeClr val="lt1"/>
              </a:solidFill>
              <a:highlight>
                <a:srgbClr val="CC0000"/>
              </a:highlight>
              <a:latin typeface="Montserrat"/>
              <a:ea typeface="Montserrat"/>
              <a:cs typeface="Montserrat"/>
              <a:sym typeface="Montserrat"/>
            </a:endParaRPr>
          </a:p>
        </p:txBody>
      </p:sp>
      <p:sp>
        <p:nvSpPr>
          <p:cNvPr id="836" name="Google Shape;836;p87"/>
          <p:cNvSpPr txBox="1"/>
          <p:nvPr/>
        </p:nvSpPr>
        <p:spPr>
          <a:xfrm>
            <a:off x="3642149" y="1656800"/>
            <a:ext cx="20757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Montserrat"/>
                <a:ea typeface="Montserrat"/>
                <a:cs typeface="Montserrat"/>
                <a:sym typeface="Montserrat"/>
              </a:rPr>
              <a:t>All the user information is hardcoded, including profile, pictures, and names.</a:t>
            </a:r>
            <a:endParaRPr sz="900">
              <a:latin typeface="Montserrat"/>
              <a:ea typeface="Montserrat"/>
              <a:cs typeface="Montserrat"/>
              <a:sym typeface="Montserrat"/>
            </a:endParaRPr>
          </a:p>
        </p:txBody>
      </p:sp>
      <p:sp>
        <p:nvSpPr>
          <p:cNvPr id="837" name="Google Shape;837;p87"/>
          <p:cNvSpPr txBox="1"/>
          <p:nvPr/>
        </p:nvSpPr>
        <p:spPr>
          <a:xfrm>
            <a:off x="3369938" y="1302800"/>
            <a:ext cx="24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CC0000"/>
                </a:highlight>
                <a:latin typeface="Montserrat"/>
                <a:ea typeface="Montserrat"/>
                <a:cs typeface="Montserrat"/>
                <a:sym typeface="Montserrat"/>
              </a:rPr>
              <a:t>User information</a:t>
            </a:r>
            <a:endParaRPr b="1" sz="1100">
              <a:solidFill>
                <a:schemeClr val="lt1"/>
              </a:solidFill>
              <a:highlight>
                <a:srgbClr val="CC0000"/>
              </a:highlight>
              <a:latin typeface="Montserrat"/>
              <a:ea typeface="Montserrat"/>
              <a:cs typeface="Montserrat"/>
              <a:sym typeface="Montserrat"/>
            </a:endParaRPr>
          </a:p>
        </p:txBody>
      </p:sp>
      <p:pic>
        <p:nvPicPr>
          <p:cNvPr id="838" name="Google Shape;838;p87"/>
          <p:cNvPicPr preferRelativeResize="0"/>
          <p:nvPr/>
        </p:nvPicPr>
        <p:blipFill>
          <a:blip r:embed="rId3">
            <a:alphaModFix/>
          </a:blip>
          <a:stretch>
            <a:fillRect/>
          </a:stretch>
        </p:blipFill>
        <p:spPr>
          <a:xfrm>
            <a:off x="482350" y="2319575"/>
            <a:ext cx="2478900" cy="1863697"/>
          </a:xfrm>
          <a:prstGeom prst="rect">
            <a:avLst/>
          </a:prstGeom>
          <a:noFill/>
          <a:ln>
            <a:noFill/>
          </a:ln>
        </p:spPr>
      </p:pic>
      <p:pic>
        <p:nvPicPr>
          <p:cNvPr id="839" name="Google Shape;839;p87"/>
          <p:cNvPicPr preferRelativeResize="0"/>
          <p:nvPr/>
        </p:nvPicPr>
        <p:blipFill rotWithShape="1">
          <a:blip r:embed="rId4">
            <a:alphaModFix/>
          </a:blip>
          <a:srcRect b="87430" l="0" r="0" t="0"/>
          <a:stretch/>
        </p:blipFill>
        <p:spPr>
          <a:xfrm>
            <a:off x="3831300" y="2340900"/>
            <a:ext cx="1697395" cy="461702"/>
          </a:xfrm>
          <a:prstGeom prst="rect">
            <a:avLst/>
          </a:prstGeom>
          <a:noFill/>
          <a:ln>
            <a:noFill/>
          </a:ln>
        </p:spPr>
      </p:pic>
      <p:pic>
        <p:nvPicPr>
          <p:cNvPr id="840" name="Google Shape;840;p87"/>
          <p:cNvPicPr preferRelativeResize="0"/>
          <p:nvPr/>
        </p:nvPicPr>
        <p:blipFill>
          <a:blip r:embed="rId5">
            <a:alphaModFix/>
          </a:blip>
          <a:stretch>
            <a:fillRect/>
          </a:stretch>
        </p:blipFill>
        <p:spPr>
          <a:xfrm>
            <a:off x="6865976" y="2118500"/>
            <a:ext cx="1597399" cy="2501425"/>
          </a:xfrm>
          <a:prstGeom prst="rect">
            <a:avLst/>
          </a:prstGeom>
          <a:noFill/>
          <a:ln>
            <a:noFill/>
          </a:ln>
        </p:spPr>
      </p:pic>
      <p:pic>
        <p:nvPicPr>
          <p:cNvPr id="841" name="Google Shape;841;p87"/>
          <p:cNvPicPr preferRelativeResize="0"/>
          <p:nvPr/>
        </p:nvPicPr>
        <p:blipFill>
          <a:blip r:embed="rId6">
            <a:alphaModFix/>
          </a:blip>
          <a:stretch>
            <a:fillRect/>
          </a:stretch>
        </p:blipFill>
        <p:spPr>
          <a:xfrm>
            <a:off x="7333338" y="3113052"/>
            <a:ext cx="662675" cy="5123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88"/>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Hard coded Features</a:t>
            </a:r>
            <a:endParaRPr/>
          </a:p>
        </p:txBody>
      </p:sp>
      <p:sp>
        <p:nvSpPr>
          <p:cNvPr id="847" name="Google Shape;847;p88"/>
          <p:cNvSpPr txBox="1"/>
          <p:nvPr/>
        </p:nvSpPr>
        <p:spPr>
          <a:xfrm>
            <a:off x="6500075" y="1656800"/>
            <a:ext cx="2329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Montserrat"/>
                <a:ea typeface="Montserrat"/>
                <a:cs typeface="Montserrat"/>
                <a:sym typeface="Montserrat"/>
              </a:rPr>
              <a:t>On Figma, all the user input messages and storage is hardcoded.</a:t>
            </a:r>
            <a:endParaRPr sz="900">
              <a:latin typeface="Montserrat"/>
              <a:ea typeface="Montserrat"/>
              <a:cs typeface="Montserrat"/>
              <a:sym typeface="Montserrat"/>
            </a:endParaRPr>
          </a:p>
        </p:txBody>
      </p:sp>
      <p:sp>
        <p:nvSpPr>
          <p:cNvPr id="848" name="Google Shape;848;p88"/>
          <p:cNvSpPr txBox="1"/>
          <p:nvPr/>
        </p:nvSpPr>
        <p:spPr>
          <a:xfrm>
            <a:off x="6350375" y="1302800"/>
            <a:ext cx="24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CC0000"/>
                </a:highlight>
                <a:latin typeface="Montserrat"/>
                <a:ea typeface="Montserrat"/>
                <a:cs typeface="Montserrat"/>
                <a:sym typeface="Montserrat"/>
              </a:rPr>
              <a:t>User input and storage</a:t>
            </a:r>
            <a:endParaRPr b="1" sz="1100">
              <a:solidFill>
                <a:schemeClr val="lt1"/>
              </a:solidFill>
              <a:highlight>
                <a:srgbClr val="CC0000"/>
              </a:highlight>
              <a:latin typeface="Montserrat"/>
              <a:ea typeface="Montserrat"/>
              <a:cs typeface="Montserrat"/>
              <a:sym typeface="Montserrat"/>
            </a:endParaRPr>
          </a:p>
        </p:txBody>
      </p:sp>
      <p:sp>
        <p:nvSpPr>
          <p:cNvPr id="849" name="Google Shape;849;p88"/>
          <p:cNvSpPr txBox="1"/>
          <p:nvPr/>
        </p:nvSpPr>
        <p:spPr>
          <a:xfrm>
            <a:off x="632050" y="1656800"/>
            <a:ext cx="23292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Montserrat"/>
                <a:ea typeface="Montserrat"/>
                <a:cs typeface="Montserrat"/>
                <a:sym typeface="Montserrat"/>
              </a:rPr>
              <a:t>All the user’s family members are hardcoded. The users can’t control who their family members are. </a:t>
            </a:r>
            <a:endParaRPr sz="900">
              <a:latin typeface="Montserrat"/>
              <a:ea typeface="Montserrat"/>
              <a:cs typeface="Montserrat"/>
              <a:sym typeface="Montserrat"/>
            </a:endParaRPr>
          </a:p>
        </p:txBody>
      </p:sp>
      <p:sp>
        <p:nvSpPr>
          <p:cNvPr id="850" name="Google Shape;850;p88"/>
          <p:cNvSpPr txBox="1"/>
          <p:nvPr/>
        </p:nvSpPr>
        <p:spPr>
          <a:xfrm>
            <a:off x="482350" y="1302800"/>
            <a:ext cx="24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CC0000"/>
                </a:highlight>
                <a:latin typeface="Montserrat"/>
                <a:ea typeface="Montserrat"/>
                <a:cs typeface="Montserrat"/>
                <a:sym typeface="Montserrat"/>
              </a:rPr>
              <a:t>Family members</a:t>
            </a:r>
            <a:endParaRPr b="1" sz="1100">
              <a:solidFill>
                <a:schemeClr val="lt1"/>
              </a:solidFill>
              <a:highlight>
                <a:srgbClr val="CC0000"/>
              </a:highlight>
              <a:latin typeface="Montserrat"/>
              <a:ea typeface="Montserrat"/>
              <a:cs typeface="Montserrat"/>
              <a:sym typeface="Montserrat"/>
            </a:endParaRPr>
          </a:p>
        </p:txBody>
      </p:sp>
      <p:sp>
        <p:nvSpPr>
          <p:cNvPr id="851" name="Google Shape;851;p88"/>
          <p:cNvSpPr txBox="1"/>
          <p:nvPr/>
        </p:nvSpPr>
        <p:spPr>
          <a:xfrm>
            <a:off x="3642149" y="1656800"/>
            <a:ext cx="20757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Montserrat"/>
                <a:ea typeface="Montserrat"/>
                <a:cs typeface="Montserrat"/>
                <a:sym typeface="Montserrat"/>
              </a:rPr>
              <a:t>All the user information is hardcoded, including profile, pictures, and names.</a:t>
            </a:r>
            <a:endParaRPr sz="900">
              <a:latin typeface="Montserrat"/>
              <a:ea typeface="Montserrat"/>
              <a:cs typeface="Montserrat"/>
              <a:sym typeface="Montserrat"/>
            </a:endParaRPr>
          </a:p>
        </p:txBody>
      </p:sp>
      <p:sp>
        <p:nvSpPr>
          <p:cNvPr id="852" name="Google Shape;852;p88"/>
          <p:cNvSpPr txBox="1"/>
          <p:nvPr/>
        </p:nvSpPr>
        <p:spPr>
          <a:xfrm>
            <a:off x="3369938" y="1302800"/>
            <a:ext cx="24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CC0000"/>
                </a:highlight>
                <a:latin typeface="Montserrat"/>
                <a:ea typeface="Montserrat"/>
                <a:cs typeface="Montserrat"/>
                <a:sym typeface="Montserrat"/>
              </a:rPr>
              <a:t>User information</a:t>
            </a:r>
            <a:endParaRPr b="1" sz="1100">
              <a:solidFill>
                <a:schemeClr val="lt1"/>
              </a:solidFill>
              <a:highlight>
                <a:srgbClr val="CC0000"/>
              </a:highlight>
              <a:latin typeface="Montserrat"/>
              <a:ea typeface="Montserrat"/>
              <a:cs typeface="Montserrat"/>
              <a:sym typeface="Montserrat"/>
            </a:endParaRPr>
          </a:p>
        </p:txBody>
      </p:sp>
      <p:pic>
        <p:nvPicPr>
          <p:cNvPr id="853" name="Google Shape;853;p88"/>
          <p:cNvPicPr preferRelativeResize="0"/>
          <p:nvPr/>
        </p:nvPicPr>
        <p:blipFill>
          <a:blip r:embed="rId3">
            <a:alphaModFix/>
          </a:blip>
          <a:stretch>
            <a:fillRect/>
          </a:stretch>
        </p:blipFill>
        <p:spPr>
          <a:xfrm>
            <a:off x="482350" y="2319575"/>
            <a:ext cx="2478900" cy="1863697"/>
          </a:xfrm>
          <a:prstGeom prst="rect">
            <a:avLst/>
          </a:prstGeom>
          <a:noFill/>
          <a:ln>
            <a:noFill/>
          </a:ln>
        </p:spPr>
      </p:pic>
      <p:pic>
        <p:nvPicPr>
          <p:cNvPr id="854" name="Google Shape;854;p88"/>
          <p:cNvPicPr preferRelativeResize="0"/>
          <p:nvPr/>
        </p:nvPicPr>
        <p:blipFill rotWithShape="1">
          <a:blip r:embed="rId4">
            <a:alphaModFix/>
          </a:blip>
          <a:srcRect b="87430" l="0" r="0" t="0"/>
          <a:stretch/>
        </p:blipFill>
        <p:spPr>
          <a:xfrm>
            <a:off x="3831300" y="2340900"/>
            <a:ext cx="1697395" cy="461702"/>
          </a:xfrm>
          <a:prstGeom prst="rect">
            <a:avLst/>
          </a:prstGeom>
          <a:noFill/>
          <a:ln>
            <a:noFill/>
          </a:ln>
        </p:spPr>
      </p:pic>
      <p:pic>
        <p:nvPicPr>
          <p:cNvPr id="855" name="Google Shape;855;p88"/>
          <p:cNvPicPr preferRelativeResize="0"/>
          <p:nvPr/>
        </p:nvPicPr>
        <p:blipFill>
          <a:blip r:embed="rId5">
            <a:alphaModFix/>
          </a:blip>
          <a:stretch>
            <a:fillRect/>
          </a:stretch>
        </p:blipFill>
        <p:spPr>
          <a:xfrm>
            <a:off x="6865976" y="2118500"/>
            <a:ext cx="1597399" cy="2501425"/>
          </a:xfrm>
          <a:prstGeom prst="rect">
            <a:avLst/>
          </a:prstGeom>
          <a:noFill/>
          <a:ln>
            <a:noFill/>
          </a:ln>
        </p:spPr>
      </p:pic>
      <p:pic>
        <p:nvPicPr>
          <p:cNvPr id="856" name="Google Shape;856;p88"/>
          <p:cNvPicPr preferRelativeResize="0"/>
          <p:nvPr/>
        </p:nvPicPr>
        <p:blipFill>
          <a:blip r:embed="rId6">
            <a:alphaModFix/>
          </a:blip>
          <a:stretch>
            <a:fillRect/>
          </a:stretch>
        </p:blipFill>
        <p:spPr>
          <a:xfrm>
            <a:off x="7333338" y="3113052"/>
            <a:ext cx="662675" cy="512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89"/>
          <p:cNvSpPr txBox="1"/>
          <p:nvPr>
            <p:ph type="title"/>
          </p:nvPr>
        </p:nvSpPr>
        <p:spPr>
          <a:xfrm>
            <a:off x="1882050" y="1629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Appendix</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90"/>
          <p:cNvSpPr txBox="1"/>
          <p:nvPr>
            <p:ph type="title"/>
          </p:nvPr>
        </p:nvSpPr>
        <p:spPr>
          <a:xfrm>
            <a:off x="1882050" y="2162550"/>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Figma link</a:t>
            </a:r>
            <a:r>
              <a:rPr lang="en"/>
              <a:t> </a:t>
            </a:r>
            <a:endParaRPr/>
          </a:p>
          <a:p>
            <a:pPr indent="0" lvl="0" marL="0" rtl="0" algn="ctr">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91"/>
          <p:cNvSpPr txBox="1"/>
          <p:nvPr>
            <p:ph type="title"/>
          </p:nvPr>
        </p:nvSpPr>
        <p:spPr>
          <a:xfrm>
            <a:off x="150375" y="289625"/>
            <a:ext cx="6444300" cy="40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Change 1 - “Respond” -&gt; “Answer”</a:t>
            </a:r>
            <a:endParaRPr sz="2200"/>
          </a:p>
        </p:txBody>
      </p:sp>
      <p:pic>
        <p:nvPicPr>
          <p:cNvPr id="872" name="Google Shape;872;p91"/>
          <p:cNvPicPr preferRelativeResize="0"/>
          <p:nvPr/>
        </p:nvPicPr>
        <p:blipFill>
          <a:blip r:embed="rId3">
            <a:alphaModFix/>
          </a:blip>
          <a:stretch>
            <a:fillRect/>
          </a:stretch>
        </p:blipFill>
        <p:spPr>
          <a:xfrm>
            <a:off x="385100" y="836400"/>
            <a:ext cx="2107600" cy="3851450"/>
          </a:xfrm>
          <a:prstGeom prst="rect">
            <a:avLst/>
          </a:prstGeom>
          <a:noFill/>
          <a:ln>
            <a:noFill/>
          </a:ln>
        </p:spPr>
      </p:pic>
      <p:pic>
        <p:nvPicPr>
          <p:cNvPr id="873" name="Google Shape;873;p91"/>
          <p:cNvPicPr preferRelativeResize="0"/>
          <p:nvPr/>
        </p:nvPicPr>
        <p:blipFill rotWithShape="1">
          <a:blip r:embed="rId4">
            <a:alphaModFix/>
          </a:blip>
          <a:srcRect b="1290" l="0" r="0" t="1697"/>
          <a:stretch/>
        </p:blipFill>
        <p:spPr>
          <a:xfrm>
            <a:off x="2673075" y="836400"/>
            <a:ext cx="2162599" cy="3851450"/>
          </a:xfrm>
          <a:prstGeom prst="rect">
            <a:avLst/>
          </a:prstGeom>
          <a:noFill/>
          <a:ln>
            <a:noFill/>
          </a:ln>
        </p:spPr>
      </p:pic>
      <p:pic>
        <p:nvPicPr>
          <p:cNvPr id="874" name="Google Shape;874;p91"/>
          <p:cNvPicPr preferRelativeResize="0"/>
          <p:nvPr/>
        </p:nvPicPr>
        <p:blipFill>
          <a:blip r:embed="rId5">
            <a:alphaModFix/>
          </a:blip>
          <a:stretch>
            <a:fillRect/>
          </a:stretch>
        </p:blipFill>
        <p:spPr>
          <a:xfrm>
            <a:off x="5016049" y="822805"/>
            <a:ext cx="1781226" cy="3854797"/>
          </a:xfrm>
          <a:prstGeom prst="rect">
            <a:avLst/>
          </a:prstGeom>
          <a:noFill/>
          <a:ln>
            <a:noFill/>
          </a:ln>
        </p:spPr>
      </p:pic>
      <p:pic>
        <p:nvPicPr>
          <p:cNvPr id="875" name="Google Shape;875;p91"/>
          <p:cNvPicPr preferRelativeResize="0"/>
          <p:nvPr/>
        </p:nvPicPr>
        <p:blipFill>
          <a:blip r:embed="rId6">
            <a:alphaModFix/>
          </a:blip>
          <a:stretch>
            <a:fillRect/>
          </a:stretch>
        </p:blipFill>
        <p:spPr>
          <a:xfrm>
            <a:off x="6977650" y="822825"/>
            <a:ext cx="1781226" cy="38547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92"/>
          <p:cNvSpPr txBox="1"/>
          <p:nvPr>
            <p:ph type="title"/>
          </p:nvPr>
        </p:nvSpPr>
        <p:spPr>
          <a:xfrm>
            <a:off x="150375" y="289625"/>
            <a:ext cx="6444300" cy="40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Change 2 - Standardized UI</a:t>
            </a:r>
            <a:endParaRPr sz="2200"/>
          </a:p>
          <a:p>
            <a:pPr indent="0" lvl="0" marL="0" rtl="0" algn="l">
              <a:spcBef>
                <a:spcPts val="0"/>
              </a:spcBef>
              <a:spcAft>
                <a:spcPts val="0"/>
              </a:spcAft>
              <a:buNone/>
            </a:pPr>
            <a:r>
              <a:t/>
            </a:r>
            <a:endParaRPr sz="2500"/>
          </a:p>
        </p:txBody>
      </p:sp>
      <p:pic>
        <p:nvPicPr>
          <p:cNvPr id="881" name="Google Shape;881;p92"/>
          <p:cNvPicPr preferRelativeResize="0"/>
          <p:nvPr/>
        </p:nvPicPr>
        <p:blipFill>
          <a:blip r:embed="rId3">
            <a:alphaModFix/>
          </a:blip>
          <a:stretch>
            <a:fillRect/>
          </a:stretch>
        </p:blipFill>
        <p:spPr>
          <a:xfrm>
            <a:off x="630725" y="814125"/>
            <a:ext cx="2107600" cy="3851450"/>
          </a:xfrm>
          <a:prstGeom prst="rect">
            <a:avLst/>
          </a:prstGeom>
          <a:noFill/>
          <a:ln>
            <a:noFill/>
          </a:ln>
        </p:spPr>
      </p:pic>
      <p:pic>
        <p:nvPicPr>
          <p:cNvPr id="882" name="Google Shape;882;p92"/>
          <p:cNvPicPr preferRelativeResize="0"/>
          <p:nvPr/>
        </p:nvPicPr>
        <p:blipFill>
          <a:blip r:embed="rId4">
            <a:alphaModFix/>
          </a:blip>
          <a:stretch>
            <a:fillRect/>
          </a:stretch>
        </p:blipFill>
        <p:spPr>
          <a:xfrm>
            <a:off x="2804450" y="814125"/>
            <a:ext cx="1017676" cy="1857750"/>
          </a:xfrm>
          <a:prstGeom prst="rect">
            <a:avLst/>
          </a:prstGeom>
          <a:noFill/>
          <a:ln>
            <a:noFill/>
          </a:ln>
        </p:spPr>
      </p:pic>
      <p:pic>
        <p:nvPicPr>
          <p:cNvPr id="883" name="Google Shape;883;p92"/>
          <p:cNvPicPr preferRelativeResize="0"/>
          <p:nvPr/>
        </p:nvPicPr>
        <p:blipFill rotWithShape="1">
          <a:blip r:embed="rId5">
            <a:alphaModFix/>
          </a:blip>
          <a:srcRect b="12990" l="0" r="0" t="0"/>
          <a:stretch/>
        </p:blipFill>
        <p:spPr>
          <a:xfrm>
            <a:off x="2804450" y="2782850"/>
            <a:ext cx="1017675" cy="1867343"/>
          </a:xfrm>
          <a:prstGeom prst="rect">
            <a:avLst/>
          </a:prstGeom>
          <a:noFill/>
          <a:ln>
            <a:noFill/>
          </a:ln>
        </p:spPr>
      </p:pic>
      <p:pic>
        <p:nvPicPr>
          <p:cNvPr id="884" name="Google Shape;884;p92"/>
          <p:cNvPicPr preferRelativeResize="0"/>
          <p:nvPr/>
        </p:nvPicPr>
        <p:blipFill>
          <a:blip r:embed="rId6">
            <a:alphaModFix/>
          </a:blip>
          <a:stretch>
            <a:fillRect/>
          </a:stretch>
        </p:blipFill>
        <p:spPr>
          <a:xfrm>
            <a:off x="3888250" y="846644"/>
            <a:ext cx="834175" cy="1805232"/>
          </a:xfrm>
          <a:prstGeom prst="rect">
            <a:avLst/>
          </a:prstGeom>
          <a:noFill/>
          <a:ln>
            <a:noFill/>
          </a:ln>
        </p:spPr>
      </p:pic>
      <p:pic>
        <p:nvPicPr>
          <p:cNvPr id="885" name="Google Shape;885;p92"/>
          <p:cNvPicPr preferRelativeResize="0"/>
          <p:nvPr/>
        </p:nvPicPr>
        <p:blipFill>
          <a:blip r:embed="rId7">
            <a:alphaModFix/>
          </a:blip>
          <a:stretch>
            <a:fillRect/>
          </a:stretch>
        </p:blipFill>
        <p:spPr>
          <a:xfrm>
            <a:off x="3888252" y="2827850"/>
            <a:ext cx="834175" cy="1805211"/>
          </a:xfrm>
          <a:prstGeom prst="rect">
            <a:avLst/>
          </a:prstGeom>
          <a:noFill/>
          <a:ln>
            <a:noFill/>
          </a:ln>
        </p:spPr>
      </p:pic>
      <p:pic>
        <p:nvPicPr>
          <p:cNvPr id="886" name="Google Shape;886;p92"/>
          <p:cNvPicPr preferRelativeResize="0"/>
          <p:nvPr/>
        </p:nvPicPr>
        <p:blipFill>
          <a:blip r:embed="rId8">
            <a:alphaModFix/>
          </a:blip>
          <a:stretch>
            <a:fillRect/>
          </a:stretch>
        </p:blipFill>
        <p:spPr>
          <a:xfrm>
            <a:off x="4836625" y="812475"/>
            <a:ext cx="1781226" cy="3854751"/>
          </a:xfrm>
          <a:prstGeom prst="rect">
            <a:avLst/>
          </a:prstGeom>
          <a:noFill/>
          <a:ln>
            <a:noFill/>
          </a:ln>
        </p:spPr>
      </p:pic>
      <p:pic>
        <p:nvPicPr>
          <p:cNvPr id="887" name="Google Shape;887;p92"/>
          <p:cNvPicPr preferRelativeResize="0"/>
          <p:nvPr/>
        </p:nvPicPr>
        <p:blipFill>
          <a:blip r:embed="rId9">
            <a:alphaModFix/>
          </a:blip>
          <a:stretch>
            <a:fillRect/>
          </a:stretch>
        </p:blipFill>
        <p:spPr>
          <a:xfrm>
            <a:off x="6732050" y="812485"/>
            <a:ext cx="1781226" cy="385474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pic>
        <p:nvPicPr>
          <p:cNvPr id="892" name="Google Shape;892;p93"/>
          <p:cNvPicPr preferRelativeResize="0"/>
          <p:nvPr/>
        </p:nvPicPr>
        <p:blipFill>
          <a:blip r:embed="rId3">
            <a:alphaModFix/>
          </a:blip>
          <a:stretch>
            <a:fillRect/>
          </a:stretch>
        </p:blipFill>
        <p:spPr>
          <a:xfrm>
            <a:off x="4849800" y="811712"/>
            <a:ext cx="1782550" cy="3857574"/>
          </a:xfrm>
          <a:prstGeom prst="rect">
            <a:avLst/>
          </a:prstGeom>
          <a:noFill/>
          <a:ln>
            <a:noFill/>
          </a:ln>
        </p:spPr>
      </p:pic>
      <p:sp>
        <p:nvSpPr>
          <p:cNvPr id="893" name="Google Shape;893;p93"/>
          <p:cNvSpPr txBox="1"/>
          <p:nvPr>
            <p:ph type="title"/>
          </p:nvPr>
        </p:nvSpPr>
        <p:spPr>
          <a:xfrm>
            <a:off x="319050" y="309450"/>
            <a:ext cx="6444300" cy="40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Change 3 - 1 tap to get anywhere</a:t>
            </a:r>
            <a:endParaRPr sz="2200"/>
          </a:p>
        </p:txBody>
      </p:sp>
      <p:pic>
        <p:nvPicPr>
          <p:cNvPr id="894" name="Google Shape;894;p93"/>
          <p:cNvPicPr preferRelativeResize="0"/>
          <p:nvPr/>
        </p:nvPicPr>
        <p:blipFill>
          <a:blip r:embed="rId4">
            <a:alphaModFix/>
          </a:blip>
          <a:stretch>
            <a:fillRect/>
          </a:stretch>
        </p:blipFill>
        <p:spPr>
          <a:xfrm>
            <a:off x="508850" y="813125"/>
            <a:ext cx="1781226" cy="3854751"/>
          </a:xfrm>
          <a:prstGeom prst="rect">
            <a:avLst/>
          </a:prstGeom>
          <a:noFill/>
          <a:ln>
            <a:noFill/>
          </a:ln>
        </p:spPr>
      </p:pic>
      <p:pic>
        <p:nvPicPr>
          <p:cNvPr id="895" name="Google Shape;895;p93"/>
          <p:cNvPicPr preferRelativeResize="0"/>
          <p:nvPr/>
        </p:nvPicPr>
        <p:blipFill>
          <a:blip r:embed="rId5">
            <a:alphaModFix/>
          </a:blip>
          <a:stretch>
            <a:fillRect/>
          </a:stretch>
        </p:blipFill>
        <p:spPr>
          <a:xfrm>
            <a:off x="2710250" y="811698"/>
            <a:ext cx="1782550" cy="3857591"/>
          </a:xfrm>
          <a:prstGeom prst="rect">
            <a:avLst/>
          </a:prstGeom>
          <a:noFill/>
          <a:ln>
            <a:noFill/>
          </a:ln>
        </p:spPr>
      </p:pic>
      <p:sp>
        <p:nvSpPr>
          <p:cNvPr id="896" name="Google Shape;896;p93"/>
          <p:cNvSpPr/>
          <p:nvPr/>
        </p:nvSpPr>
        <p:spPr>
          <a:xfrm rot="-778213">
            <a:off x="4181221" y="2620723"/>
            <a:ext cx="739158" cy="100355"/>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897" name="Google Shape;897;p93"/>
          <p:cNvSpPr/>
          <p:nvPr/>
        </p:nvSpPr>
        <p:spPr>
          <a:xfrm rot="-778969">
            <a:off x="2152612" y="2799737"/>
            <a:ext cx="763825" cy="111126"/>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898" name="Google Shape;898;p93"/>
          <p:cNvPicPr preferRelativeResize="0"/>
          <p:nvPr/>
        </p:nvPicPr>
        <p:blipFill>
          <a:blip r:embed="rId6">
            <a:alphaModFix/>
          </a:blip>
          <a:stretch>
            <a:fillRect/>
          </a:stretch>
        </p:blipFill>
        <p:spPr>
          <a:xfrm>
            <a:off x="6989350" y="811688"/>
            <a:ext cx="1782550" cy="3857629"/>
          </a:xfrm>
          <a:prstGeom prst="rect">
            <a:avLst/>
          </a:prstGeom>
          <a:noFill/>
          <a:ln>
            <a:noFill/>
          </a:ln>
        </p:spPr>
      </p:pic>
      <p:sp>
        <p:nvSpPr>
          <p:cNvPr id="899" name="Google Shape;899;p93"/>
          <p:cNvSpPr/>
          <p:nvPr/>
        </p:nvSpPr>
        <p:spPr>
          <a:xfrm rot="-1296314">
            <a:off x="4087927" y="3618934"/>
            <a:ext cx="3188946" cy="111083"/>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58"/>
          <p:cNvSpPr txBox="1"/>
          <p:nvPr/>
        </p:nvSpPr>
        <p:spPr>
          <a:xfrm>
            <a:off x="500700" y="3287200"/>
            <a:ext cx="8142600" cy="102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Vidaloka"/>
                <a:ea typeface="Vidaloka"/>
                <a:cs typeface="Vidaloka"/>
                <a:sym typeface="Vidaloka"/>
              </a:rPr>
              <a:t>“kin seeks to make the uncovering of family stories inviting by initiating daily, bite-sized conversations that facilitate and chronicle our familial connections”</a:t>
            </a:r>
            <a:endParaRPr sz="1800">
              <a:solidFill>
                <a:schemeClr val="dk1"/>
              </a:solidFill>
              <a:latin typeface="Vidaloka"/>
              <a:ea typeface="Vidaloka"/>
              <a:cs typeface="Vidaloka"/>
              <a:sym typeface="Vidaloka"/>
            </a:endParaRPr>
          </a:p>
        </p:txBody>
      </p:sp>
      <p:sp>
        <p:nvSpPr>
          <p:cNvPr id="526" name="Google Shape;526;p58"/>
          <p:cNvSpPr txBox="1"/>
          <p:nvPr>
            <p:ph type="title"/>
          </p:nvPr>
        </p:nvSpPr>
        <p:spPr>
          <a:xfrm>
            <a:off x="2748150" y="2743950"/>
            <a:ext cx="3647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990000"/>
                </a:solidFill>
              </a:rPr>
              <a:t>Value Proposition</a:t>
            </a:r>
            <a:endParaRPr>
              <a:solidFill>
                <a:srgbClr val="990000"/>
              </a:solidFill>
            </a:endParaRPr>
          </a:p>
        </p:txBody>
      </p:sp>
      <p:sp>
        <p:nvSpPr>
          <p:cNvPr id="527" name="Google Shape;527;p58"/>
          <p:cNvSpPr txBox="1"/>
          <p:nvPr/>
        </p:nvSpPr>
        <p:spPr>
          <a:xfrm>
            <a:off x="2478600" y="926825"/>
            <a:ext cx="41292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chemeClr val="dk1"/>
                </a:solidFill>
                <a:latin typeface="Vidaloka"/>
                <a:ea typeface="Vidaloka"/>
                <a:cs typeface="Vidaloka"/>
                <a:sym typeface="Vidaloka"/>
              </a:rPr>
              <a:t>kin</a:t>
            </a:r>
            <a:endParaRPr sz="6000">
              <a:solidFill>
                <a:schemeClr val="dk1"/>
              </a:solidFill>
              <a:latin typeface="Vidaloka"/>
              <a:ea typeface="Vidaloka"/>
              <a:cs typeface="Vidaloka"/>
              <a:sym typeface="Vidaloka"/>
            </a:endParaRPr>
          </a:p>
        </p:txBody>
      </p:sp>
      <p:sp>
        <p:nvSpPr>
          <p:cNvPr id="528" name="Google Shape;528;p58"/>
          <p:cNvSpPr txBox="1"/>
          <p:nvPr/>
        </p:nvSpPr>
        <p:spPr>
          <a:xfrm>
            <a:off x="3043200" y="1613175"/>
            <a:ext cx="3000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Vidaloka"/>
                <a:ea typeface="Vidaloka"/>
                <a:cs typeface="Vidaloka"/>
                <a:sym typeface="Vidaloka"/>
              </a:rPr>
              <a:t>“Weave your family story one thread at a time”</a:t>
            </a:r>
            <a:endParaRPr sz="1800">
              <a:solidFill>
                <a:schemeClr val="dk1"/>
              </a:solidFill>
              <a:latin typeface="Vidaloka"/>
              <a:ea typeface="Vidaloka"/>
              <a:cs typeface="Vidaloka"/>
              <a:sym typeface="Vidalok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59"/>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Problem/Solution Overview</a:t>
            </a:r>
            <a:endParaRPr/>
          </a:p>
        </p:txBody>
      </p:sp>
      <p:sp>
        <p:nvSpPr>
          <p:cNvPr id="534" name="Google Shape;534;p59"/>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60"/>
          <p:cNvSpPr txBox="1"/>
          <p:nvPr>
            <p:ph idx="4" type="subTitle"/>
          </p:nvPr>
        </p:nvSpPr>
        <p:spPr>
          <a:xfrm>
            <a:off x="2234525" y="1528125"/>
            <a:ext cx="57492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It can be difficult for people to learn, share, discuss, and preserve family stories in a way that feels engaging and rewarding, especially across generations – specifically, young people and the elderly.</a:t>
            </a:r>
            <a:endParaRPr sz="1300"/>
          </a:p>
        </p:txBody>
      </p:sp>
      <p:sp>
        <p:nvSpPr>
          <p:cNvPr id="540" name="Google Shape;540;p60"/>
          <p:cNvSpPr txBox="1"/>
          <p:nvPr>
            <p:ph idx="6" type="subTitle"/>
          </p:nvPr>
        </p:nvSpPr>
        <p:spPr>
          <a:xfrm>
            <a:off x="2234525" y="3072925"/>
            <a:ext cx="5749200" cy="1196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300"/>
              <a:t>A tool focused on helping family members share memories through prompts and collaboration. Users can engage with prompts, read family prompts, and add their own prompts to the system to facilitate family interactions and preserve memories. </a:t>
            </a:r>
            <a:endParaRPr sz="1050">
              <a:latin typeface="Roboto"/>
              <a:ea typeface="Roboto"/>
              <a:cs typeface="Roboto"/>
              <a:sym typeface="Roboto"/>
            </a:endParaRPr>
          </a:p>
          <a:p>
            <a:pPr indent="0" lvl="0" marL="0" marR="0" rtl="0" algn="ctr">
              <a:lnSpc>
                <a:spcPct val="100000"/>
              </a:lnSpc>
              <a:spcBef>
                <a:spcPts val="0"/>
              </a:spcBef>
              <a:spcAft>
                <a:spcPts val="0"/>
              </a:spcAft>
              <a:buNone/>
            </a:pPr>
            <a:r>
              <a:rPr lang="en"/>
              <a:t> </a:t>
            </a:r>
            <a:endParaRPr/>
          </a:p>
        </p:txBody>
      </p:sp>
      <p:grpSp>
        <p:nvGrpSpPr>
          <p:cNvPr id="541" name="Google Shape;541;p60"/>
          <p:cNvGrpSpPr/>
          <p:nvPr/>
        </p:nvGrpSpPr>
        <p:grpSpPr>
          <a:xfrm>
            <a:off x="1066013" y="1568113"/>
            <a:ext cx="1011000" cy="930000"/>
            <a:chOff x="3173876" y="1739175"/>
            <a:chExt cx="1011000" cy="930000"/>
          </a:xfrm>
        </p:grpSpPr>
        <p:sp>
          <p:nvSpPr>
            <p:cNvPr id="542" name="Google Shape;542;p60"/>
            <p:cNvSpPr/>
            <p:nvPr/>
          </p:nvSpPr>
          <p:spPr>
            <a:xfrm>
              <a:off x="3214375" y="1739175"/>
              <a:ext cx="930000" cy="9300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60"/>
            <p:cNvSpPr txBox="1"/>
            <p:nvPr/>
          </p:nvSpPr>
          <p:spPr>
            <a:xfrm>
              <a:off x="3173876" y="1870425"/>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accent1"/>
                  </a:solidFill>
                  <a:latin typeface="Vidaloka"/>
                  <a:ea typeface="Vidaloka"/>
                  <a:cs typeface="Vidaloka"/>
                  <a:sym typeface="Vidaloka"/>
                </a:rPr>
                <a:t>Problem</a:t>
              </a:r>
              <a:endParaRPr sz="1600">
                <a:solidFill>
                  <a:schemeClr val="accent1"/>
                </a:solidFill>
                <a:latin typeface="Vidaloka"/>
                <a:ea typeface="Vidaloka"/>
                <a:cs typeface="Vidaloka"/>
                <a:sym typeface="Vidaloka"/>
              </a:endParaRPr>
            </a:p>
          </p:txBody>
        </p:sp>
      </p:grpSp>
      <p:grpSp>
        <p:nvGrpSpPr>
          <p:cNvPr id="544" name="Google Shape;544;p60"/>
          <p:cNvGrpSpPr/>
          <p:nvPr/>
        </p:nvGrpSpPr>
        <p:grpSpPr>
          <a:xfrm>
            <a:off x="1066025" y="3117800"/>
            <a:ext cx="1011000" cy="930000"/>
            <a:chOff x="3173876" y="1739175"/>
            <a:chExt cx="1011000" cy="930000"/>
          </a:xfrm>
        </p:grpSpPr>
        <p:sp>
          <p:nvSpPr>
            <p:cNvPr id="545" name="Google Shape;545;p60"/>
            <p:cNvSpPr/>
            <p:nvPr/>
          </p:nvSpPr>
          <p:spPr>
            <a:xfrm>
              <a:off x="3214375" y="1739175"/>
              <a:ext cx="930000" cy="9300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60"/>
            <p:cNvSpPr txBox="1"/>
            <p:nvPr/>
          </p:nvSpPr>
          <p:spPr>
            <a:xfrm>
              <a:off x="3173876" y="1870425"/>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accent1"/>
                  </a:solidFill>
                  <a:latin typeface="Vidaloka"/>
                  <a:ea typeface="Vidaloka"/>
                  <a:cs typeface="Vidaloka"/>
                  <a:sym typeface="Vidaloka"/>
                </a:rPr>
                <a:t>Solution</a:t>
              </a:r>
              <a:endParaRPr sz="1600">
                <a:solidFill>
                  <a:schemeClr val="accent1"/>
                </a:solidFill>
                <a:latin typeface="Vidaloka"/>
                <a:ea typeface="Vidaloka"/>
                <a:cs typeface="Vidaloka"/>
                <a:sym typeface="Vidaloka"/>
              </a:endParaRPr>
            </a:p>
          </p:txBody>
        </p:sp>
      </p:grpSp>
      <p:sp>
        <p:nvSpPr>
          <p:cNvPr id="547" name="Google Shape;547;p60"/>
          <p:cNvSpPr txBox="1"/>
          <p:nvPr>
            <p:ph type="title"/>
          </p:nvPr>
        </p:nvSpPr>
        <p:spPr>
          <a:xfrm>
            <a:off x="713225" y="445025"/>
            <a:ext cx="7656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Problem and Solution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61"/>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Values in design</a:t>
            </a:r>
            <a:endParaRPr/>
          </a:p>
        </p:txBody>
      </p:sp>
      <p:sp>
        <p:nvSpPr>
          <p:cNvPr id="553" name="Google Shape;553;p61"/>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62"/>
          <p:cNvSpPr txBox="1"/>
          <p:nvPr>
            <p:ph idx="1" type="subTitle"/>
          </p:nvPr>
        </p:nvSpPr>
        <p:spPr>
          <a:xfrm>
            <a:off x="3564300" y="1223496"/>
            <a:ext cx="20154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Playful</a:t>
            </a:r>
            <a:endParaRPr/>
          </a:p>
        </p:txBody>
      </p:sp>
      <p:sp>
        <p:nvSpPr>
          <p:cNvPr id="559" name="Google Shape;559;p62"/>
          <p:cNvSpPr txBox="1"/>
          <p:nvPr>
            <p:ph idx="2" type="subTitle"/>
          </p:nvPr>
        </p:nvSpPr>
        <p:spPr>
          <a:xfrm>
            <a:off x="3564300" y="2162650"/>
            <a:ext cx="2015400" cy="186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It should be lightweight, fun, and </a:t>
            </a:r>
            <a:r>
              <a:rPr lang="en"/>
              <a:t>enjoyable</a:t>
            </a:r>
            <a:r>
              <a:rPr lang="en"/>
              <a:t>. It should not cause any unnecessary stress for the users.</a:t>
            </a:r>
            <a:endParaRPr/>
          </a:p>
        </p:txBody>
      </p:sp>
      <p:sp>
        <p:nvSpPr>
          <p:cNvPr id="560" name="Google Shape;560;p62"/>
          <p:cNvSpPr txBox="1"/>
          <p:nvPr>
            <p:ph idx="3" type="subTitle"/>
          </p:nvPr>
        </p:nvSpPr>
        <p:spPr>
          <a:xfrm>
            <a:off x="927350" y="1223500"/>
            <a:ext cx="21687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Intuitiveness</a:t>
            </a:r>
            <a:endParaRPr/>
          </a:p>
        </p:txBody>
      </p:sp>
      <p:sp>
        <p:nvSpPr>
          <p:cNvPr id="561" name="Google Shape;561;p62"/>
          <p:cNvSpPr txBox="1"/>
          <p:nvPr>
            <p:ph idx="4" type="subTitle"/>
          </p:nvPr>
        </p:nvSpPr>
        <p:spPr>
          <a:xfrm>
            <a:off x="1080775" y="2162656"/>
            <a:ext cx="2015400" cy="174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platform should be easy and intuitive to use for people of all ages. We want to especially make it easy to use for older people.</a:t>
            </a:r>
            <a:endParaRPr/>
          </a:p>
        </p:txBody>
      </p:sp>
      <p:sp>
        <p:nvSpPr>
          <p:cNvPr id="562" name="Google Shape;562;p62"/>
          <p:cNvSpPr txBox="1"/>
          <p:nvPr>
            <p:ph idx="5" type="subTitle"/>
          </p:nvPr>
        </p:nvSpPr>
        <p:spPr>
          <a:xfrm>
            <a:off x="6047825" y="1223496"/>
            <a:ext cx="20154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Aesthetics</a:t>
            </a:r>
            <a:endParaRPr/>
          </a:p>
        </p:txBody>
      </p:sp>
      <p:sp>
        <p:nvSpPr>
          <p:cNvPr id="563" name="Google Shape;563;p62"/>
          <p:cNvSpPr txBox="1"/>
          <p:nvPr>
            <p:ph idx="6" type="subTitle"/>
          </p:nvPr>
        </p:nvSpPr>
        <p:spPr>
          <a:xfrm>
            <a:off x="6047825" y="2162656"/>
            <a:ext cx="2015400" cy="174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platform should be able to align aesthetically to a wide range of users of different gender identity and ages.</a:t>
            </a:r>
            <a:endParaRPr/>
          </a:p>
        </p:txBody>
      </p:sp>
      <p:sp>
        <p:nvSpPr>
          <p:cNvPr id="564" name="Google Shape;564;p62"/>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VALUES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63"/>
          <p:cNvSpPr txBox="1"/>
          <p:nvPr>
            <p:ph idx="1" type="subTitle"/>
          </p:nvPr>
        </p:nvSpPr>
        <p:spPr>
          <a:xfrm>
            <a:off x="3564300" y="1223496"/>
            <a:ext cx="20154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Playful</a:t>
            </a:r>
            <a:endParaRPr/>
          </a:p>
        </p:txBody>
      </p:sp>
      <p:sp>
        <p:nvSpPr>
          <p:cNvPr id="570" name="Google Shape;570;p63"/>
          <p:cNvSpPr txBox="1"/>
          <p:nvPr>
            <p:ph idx="3" type="subTitle"/>
          </p:nvPr>
        </p:nvSpPr>
        <p:spPr>
          <a:xfrm>
            <a:off x="927350" y="1223500"/>
            <a:ext cx="21687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Intuitiveness</a:t>
            </a:r>
            <a:endParaRPr/>
          </a:p>
        </p:txBody>
      </p:sp>
      <p:sp>
        <p:nvSpPr>
          <p:cNvPr id="571" name="Google Shape;571;p63"/>
          <p:cNvSpPr txBox="1"/>
          <p:nvPr>
            <p:ph idx="5" type="subTitle"/>
          </p:nvPr>
        </p:nvSpPr>
        <p:spPr>
          <a:xfrm>
            <a:off x="6047825" y="1223496"/>
            <a:ext cx="20154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Aesthetics</a:t>
            </a:r>
            <a:endParaRPr/>
          </a:p>
        </p:txBody>
      </p:sp>
      <p:sp>
        <p:nvSpPr>
          <p:cNvPr id="572" name="Google Shape;572;p63"/>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VALUES</a:t>
            </a:r>
            <a:endParaRPr/>
          </a:p>
        </p:txBody>
      </p:sp>
      <p:cxnSp>
        <p:nvCxnSpPr>
          <p:cNvPr id="573" name="Google Shape;573;p63"/>
          <p:cNvCxnSpPr/>
          <p:nvPr/>
        </p:nvCxnSpPr>
        <p:spPr>
          <a:xfrm flipH="1" rot="10800000">
            <a:off x="4804675" y="1785725"/>
            <a:ext cx="2302800" cy="1378800"/>
          </a:xfrm>
          <a:prstGeom prst="straightConnector1">
            <a:avLst/>
          </a:prstGeom>
          <a:noFill/>
          <a:ln cap="flat" cmpd="sng" w="9525">
            <a:solidFill>
              <a:schemeClr val="dk2"/>
            </a:solidFill>
            <a:prstDash val="solid"/>
            <a:round/>
            <a:headEnd len="med" w="med" type="none"/>
            <a:tailEnd len="med" w="med" type="triangle"/>
          </a:ln>
        </p:spPr>
      </p:cxnSp>
      <p:cxnSp>
        <p:nvCxnSpPr>
          <p:cNvPr id="574" name="Google Shape;574;p63"/>
          <p:cNvCxnSpPr>
            <a:endCxn id="570" idx="2"/>
          </p:cNvCxnSpPr>
          <p:nvPr/>
        </p:nvCxnSpPr>
        <p:spPr>
          <a:xfrm rot="10800000">
            <a:off x="2011700" y="1720300"/>
            <a:ext cx="2523000" cy="1428000"/>
          </a:xfrm>
          <a:prstGeom prst="straightConnector1">
            <a:avLst/>
          </a:prstGeom>
          <a:noFill/>
          <a:ln cap="flat" cmpd="sng" w="9525">
            <a:solidFill>
              <a:schemeClr val="dk2"/>
            </a:solidFill>
            <a:prstDash val="solid"/>
            <a:round/>
            <a:headEnd len="med" w="med" type="none"/>
            <a:tailEnd len="med" w="med" type="triangle"/>
          </a:ln>
        </p:spPr>
      </p:cxnSp>
      <p:sp>
        <p:nvSpPr>
          <p:cNvPr id="575" name="Google Shape;575;p63"/>
          <p:cNvSpPr txBox="1"/>
          <p:nvPr>
            <p:ph idx="4" type="subTitle"/>
          </p:nvPr>
        </p:nvSpPr>
        <p:spPr>
          <a:xfrm>
            <a:off x="2503900" y="3197256"/>
            <a:ext cx="2015400" cy="174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lt1"/>
                </a:solidFill>
                <a:highlight>
                  <a:srgbClr val="E06666"/>
                </a:highlight>
              </a:rPr>
              <a:t>Potential tension:</a:t>
            </a:r>
            <a:endParaRPr b="1">
              <a:solidFill>
                <a:schemeClr val="lt1"/>
              </a:solidFill>
              <a:highlight>
                <a:srgbClr val="E06666"/>
              </a:highlight>
            </a:endParaRPr>
          </a:p>
          <a:p>
            <a:pPr indent="0" lvl="0" marL="0" rtl="0" algn="ctr">
              <a:spcBef>
                <a:spcPts val="0"/>
              </a:spcBef>
              <a:spcAft>
                <a:spcPts val="0"/>
              </a:spcAft>
              <a:buNone/>
            </a:pPr>
            <a:r>
              <a:rPr lang="en" sz="1200"/>
              <a:t>Prioritizing in the aesthetics of the app might </a:t>
            </a:r>
            <a:r>
              <a:rPr lang="en" sz="1200"/>
              <a:t>sacrifice the simplicity and intuitiveness of it. </a:t>
            </a:r>
            <a:endParaRPr b="1"/>
          </a:p>
          <a:p>
            <a:pPr indent="0" lvl="0" marL="0" rtl="0" algn="l">
              <a:spcBef>
                <a:spcPts val="0"/>
              </a:spcBef>
              <a:spcAft>
                <a:spcPts val="0"/>
              </a:spcAft>
              <a:buNone/>
            </a:pPr>
            <a:r>
              <a:t/>
            </a:r>
            <a:endParaRPr/>
          </a:p>
        </p:txBody>
      </p:sp>
      <p:sp>
        <p:nvSpPr>
          <p:cNvPr id="576" name="Google Shape;576;p63"/>
          <p:cNvSpPr txBox="1"/>
          <p:nvPr>
            <p:ph idx="4" type="subTitle"/>
          </p:nvPr>
        </p:nvSpPr>
        <p:spPr>
          <a:xfrm>
            <a:off x="4848250" y="3197256"/>
            <a:ext cx="2015400" cy="174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lt1"/>
                </a:solidFill>
                <a:highlight>
                  <a:srgbClr val="93C47D"/>
                </a:highlight>
              </a:rPr>
              <a:t>Solution:</a:t>
            </a:r>
            <a:endParaRPr b="1">
              <a:solidFill>
                <a:schemeClr val="lt1"/>
              </a:solidFill>
              <a:highlight>
                <a:srgbClr val="93C47D"/>
              </a:highlight>
            </a:endParaRPr>
          </a:p>
          <a:p>
            <a:pPr indent="0" lvl="0" marL="0" rtl="0" algn="ctr">
              <a:spcBef>
                <a:spcPts val="0"/>
              </a:spcBef>
              <a:spcAft>
                <a:spcPts val="0"/>
              </a:spcAft>
              <a:buNone/>
            </a:pPr>
            <a:r>
              <a:rPr lang="en" sz="1200"/>
              <a:t>We use fonts and color scheme that are both functional, eligible, and aesthetically pleasing.</a:t>
            </a:r>
            <a:endParaRPr b="1"/>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nimalist Business Slides XL by Slidesgo">
  <a:themeElements>
    <a:clrScheme name="Simple Light">
      <a:dk1>
        <a:srgbClr val="000000"/>
      </a:dk1>
      <a:lt1>
        <a:srgbClr val="F5F2EE"/>
      </a:lt1>
      <a:dk2>
        <a:srgbClr val="000000"/>
      </a:dk2>
      <a:lt2>
        <a:srgbClr val="EEEEEE"/>
      </a:lt2>
      <a:accent1>
        <a:srgbClr val="3F3533"/>
      </a:accent1>
      <a:accent2>
        <a:srgbClr val="3F3533"/>
      </a:accent2>
      <a:accent3>
        <a:srgbClr val="3F3533"/>
      </a:accent3>
      <a:accent4>
        <a:srgbClr val="3F3533"/>
      </a:accent4>
      <a:accent5>
        <a:srgbClr val="3F3533"/>
      </a:accent5>
      <a:accent6>
        <a:srgbClr val="3F353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